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Glacial Indifference" panose="020B0604020202020204" charset="0"/>
      <p:regular r:id="rId13"/>
    </p:embeddedFont>
    <p:embeddedFont>
      <p:font typeface="Lora Bold" panose="020B0604020202020204" charset="0"/>
      <p:regular r:id="rId14"/>
    </p:embeddedFont>
    <p:embeddedFont>
      <p:font typeface="Open Sans Bold" panose="020B0604020202020204" charset="0"/>
      <p:regular r:id="rId15"/>
    </p:embeddedFont>
    <p:embeddedFont>
      <p:font typeface="Tenor San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22" autoAdjust="0"/>
  </p:normalViewPr>
  <p:slideViewPr>
    <p:cSldViewPr>
      <p:cViewPr varScale="1">
        <p:scale>
          <a:sx n="51" d="100"/>
          <a:sy n="51" d="100"/>
        </p:scale>
        <p:origin x="907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3535" y="-2323249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Freeform 3"/>
          <p:cNvSpPr/>
          <p:nvPr/>
        </p:nvSpPr>
        <p:spPr>
          <a:xfrm>
            <a:off x="-1487180" y="7015759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4" name="Freeform 4"/>
          <p:cNvSpPr/>
          <p:nvPr/>
        </p:nvSpPr>
        <p:spPr>
          <a:xfrm>
            <a:off x="14318907" y="7377574"/>
            <a:ext cx="7315200" cy="3165487"/>
          </a:xfrm>
          <a:custGeom>
            <a:avLst/>
            <a:gdLst/>
            <a:ahLst/>
            <a:cxnLst/>
            <a:rect l="l" t="t" r="r" b="b"/>
            <a:pathLst>
              <a:path w="7315200" h="3165487">
                <a:moveTo>
                  <a:pt x="0" y="0"/>
                </a:moveTo>
                <a:lnTo>
                  <a:pt x="7315200" y="0"/>
                </a:lnTo>
                <a:lnTo>
                  <a:pt x="7315200" y="3165487"/>
                </a:lnTo>
                <a:lnTo>
                  <a:pt x="0" y="31654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 flipV="1">
            <a:off x="-3218174" y="-272930"/>
            <a:ext cx="7315200" cy="3165487"/>
          </a:xfrm>
          <a:custGeom>
            <a:avLst/>
            <a:gdLst/>
            <a:ahLst/>
            <a:cxnLst/>
            <a:rect l="l" t="t" r="r" b="b"/>
            <a:pathLst>
              <a:path w="7315200" h="3165487">
                <a:moveTo>
                  <a:pt x="0" y="3165486"/>
                </a:moveTo>
                <a:lnTo>
                  <a:pt x="7315200" y="3165486"/>
                </a:lnTo>
                <a:lnTo>
                  <a:pt x="7315200" y="0"/>
                </a:lnTo>
                <a:lnTo>
                  <a:pt x="0" y="0"/>
                </a:lnTo>
                <a:lnTo>
                  <a:pt x="0" y="316548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 rot="-5400000">
            <a:off x="3079083" y="849325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 rot="5615285">
            <a:off x="9616033" y="849325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Freeform 8"/>
          <p:cNvSpPr/>
          <p:nvPr/>
        </p:nvSpPr>
        <p:spPr>
          <a:xfrm rot="6904253">
            <a:off x="3706595" y="-4448752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9" name="Freeform 9"/>
          <p:cNvSpPr/>
          <p:nvPr/>
        </p:nvSpPr>
        <p:spPr>
          <a:xfrm rot="-8691467">
            <a:off x="8647970" y="-4938088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0" name="Freeform 10"/>
          <p:cNvSpPr/>
          <p:nvPr/>
        </p:nvSpPr>
        <p:spPr>
          <a:xfrm rot="6904253">
            <a:off x="17535924" y="2162836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>
          <a:xfrm rot="-4721898">
            <a:off x="-4750219" y="2138769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2" name="Freeform 12"/>
          <p:cNvSpPr/>
          <p:nvPr/>
        </p:nvSpPr>
        <p:spPr>
          <a:xfrm>
            <a:off x="5486400" y="6302518"/>
            <a:ext cx="7315200" cy="1236934"/>
          </a:xfrm>
          <a:custGeom>
            <a:avLst/>
            <a:gdLst/>
            <a:ahLst/>
            <a:cxnLst/>
            <a:rect l="l" t="t" r="r" b="b"/>
            <a:pathLst>
              <a:path w="7315200" h="1236934">
                <a:moveTo>
                  <a:pt x="0" y="0"/>
                </a:moveTo>
                <a:lnTo>
                  <a:pt x="7315200" y="0"/>
                </a:lnTo>
                <a:lnTo>
                  <a:pt x="7315200" y="1236934"/>
                </a:lnTo>
                <a:lnTo>
                  <a:pt x="0" y="1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3" name="Freeform 13"/>
          <p:cNvSpPr/>
          <p:nvPr/>
        </p:nvSpPr>
        <p:spPr>
          <a:xfrm rot="6031536">
            <a:off x="-787327" y="1962681"/>
            <a:ext cx="1094727" cy="2333721"/>
          </a:xfrm>
          <a:custGeom>
            <a:avLst/>
            <a:gdLst/>
            <a:ahLst/>
            <a:cxnLst/>
            <a:rect l="l" t="t" r="r" b="b"/>
            <a:pathLst>
              <a:path w="1094727" h="2333721">
                <a:moveTo>
                  <a:pt x="0" y="0"/>
                </a:moveTo>
                <a:lnTo>
                  <a:pt x="1094727" y="0"/>
                </a:lnTo>
                <a:lnTo>
                  <a:pt x="1094727" y="2333721"/>
                </a:lnTo>
                <a:lnTo>
                  <a:pt x="0" y="23337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4" name="Freeform 14"/>
          <p:cNvSpPr/>
          <p:nvPr/>
        </p:nvSpPr>
        <p:spPr>
          <a:xfrm rot="-5162246">
            <a:off x="18104004" y="5745901"/>
            <a:ext cx="1094727" cy="2333721"/>
          </a:xfrm>
          <a:custGeom>
            <a:avLst/>
            <a:gdLst/>
            <a:ahLst/>
            <a:cxnLst/>
            <a:rect l="l" t="t" r="r" b="b"/>
            <a:pathLst>
              <a:path w="1094727" h="2333721">
                <a:moveTo>
                  <a:pt x="0" y="0"/>
                </a:moveTo>
                <a:lnTo>
                  <a:pt x="1094728" y="0"/>
                </a:lnTo>
                <a:lnTo>
                  <a:pt x="1094728" y="2333721"/>
                </a:lnTo>
                <a:lnTo>
                  <a:pt x="0" y="23337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5" name="TextBox 15"/>
          <p:cNvSpPr txBox="1"/>
          <p:nvPr/>
        </p:nvSpPr>
        <p:spPr>
          <a:xfrm>
            <a:off x="3560333" y="4063980"/>
            <a:ext cx="11167334" cy="2181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67"/>
              </a:lnSpc>
            </a:pPr>
            <a:r>
              <a:rPr lang="en-US" sz="12762" b="1">
                <a:solidFill>
                  <a:srgbClr val="D65449"/>
                </a:solidFill>
                <a:latin typeface="Lora Bold"/>
                <a:ea typeface="Lora Bold"/>
                <a:cs typeface="Lora Bold"/>
                <a:sym typeface="Lora Bold"/>
              </a:rPr>
              <a:t>Grupo 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60333" y="2130582"/>
            <a:ext cx="11167334" cy="2181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67"/>
              </a:lnSpc>
            </a:pPr>
            <a:r>
              <a:rPr lang="en-US" sz="12762" b="1" spc="-408">
                <a:solidFill>
                  <a:srgbClr val="D65449"/>
                </a:solidFill>
                <a:latin typeface="Lora Bold"/>
                <a:ea typeface="Lora Bold"/>
                <a:cs typeface="Lora Bold"/>
                <a:sym typeface="Lora Bold"/>
              </a:rPr>
              <a:t>Frontend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918304" y="6597452"/>
            <a:ext cx="845139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4F2F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html y css</a:t>
            </a:r>
          </a:p>
        </p:txBody>
      </p:sp>
      <p:sp>
        <p:nvSpPr>
          <p:cNvPr id="18" name="Freeform 18"/>
          <p:cNvSpPr/>
          <p:nvPr/>
        </p:nvSpPr>
        <p:spPr>
          <a:xfrm rot="-9459812">
            <a:off x="12822332" y="-1425492"/>
            <a:ext cx="1094727" cy="2333721"/>
          </a:xfrm>
          <a:custGeom>
            <a:avLst/>
            <a:gdLst/>
            <a:ahLst/>
            <a:cxnLst/>
            <a:rect l="l" t="t" r="r" b="b"/>
            <a:pathLst>
              <a:path w="1094727" h="2333721">
                <a:moveTo>
                  <a:pt x="0" y="0"/>
                </a:moveTo>
                <a:lnTo>
                  <a:pt x="1094727" y="0"/>
                </a:lnTo>
                <a:lnTo>
                  <a:pt x="1094727" y="2333721"/>
                </a:lnTo>
                <a:lnTo>
                  <a:pt x="0" y="233372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82419" y="941823"/>
            <a:ext cx="12123162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CARGA HORARIA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11925668" y="-2893984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6" y="0"/>
                </a:lnTo>
                <a:lnTo>
                  <a:pt x="655982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4" name="Freeform 4"/>
          <p:cNvSpPr/>
          <p:nvPr/>
        </p:nvSpPr>
        <p:spPr>
          <a:xfrm flipH="1">
            <a:off x="9971376" y="8229600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0"/>
                </a:moveTo>
                <a:lnTo>
                  <a:pt x="0" y="0"/>
                </a:lnTo>
                <a:lnTo>
                  <a:pt x="0" y="4114800"/>
                </a:lnTo>
                <a:lnTo>
                  <a:pt x="6559826" y="4114800"/>
                </a:lnTo>
                <a:lnTo>
                  <a:pt x="65598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 flipH="1" flipV="1">
            <a:off x="-2900201" y="-1721967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6" y="0"/>
                </a:lnTo>
                <a:lnTo>
                  <a:pt x="655982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 rot="-7828107">
            <a:off x="-4419849" y="5818817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3"/>
                </a:lnTo>
                <a:lnTo>
                  <a:pt x="0" y="5751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 rot="-7828107">
            <a:off x="16634542" y="2605165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3"/>
                </a:lnTo>
                <a:lnTo>
                  <a:pt x="0" y="5751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Freeform 8"/>
          <p:cNvSpPr/>
          <p:nvPr/>
        </p:nvSpPr>
        <p:spPr>
          <a:xfrm>
            <a:off x="3482557" y="2468468"/>
            <a:ext cx="11322886" cy="5350064"/>
          </a:xfrm>
          <a:custGeom>
            <a:avLst/>
            <a:gdLst/>
            <a:ahLst/>
            <a:cxnLst/>
            <a:rect l="l" t="t" r="r" b="b"/>
            <a:pathLst>
              <a:path w="11322886" h="5350064">
                <a:moveTo>
                  <a:pt x="0" y="0"/>
                </a:moveTo>
                <a:lnTo>
                  <a:pt x="11322886" y="0"/>
                </a:lnTo>
                <a:lnTo>
                  <a:pt x="11322886" y="5350064"/>
                </a:lnTo>
                <a:lnTo>
                  <a:pt x="0" y="53500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67203" y="4552404"/>
            <a:ext cx="8443845" cy="3184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2"/>
              </a:lnSpc>
            </a:pPr>
            <a:r>
              <a:rPr lang="en-US" sz="2994" spc="16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En conclusión, este proyecto optimiza la administración de matrícula, pagos y horarios de un colegio, ofreciendo una plataforma eficiente, escalable y fácil de gestionar, que mejora la experiencia de usuarios y administradores.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87349" y="941823"/>
            <a:ext cx="9913301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CONCLUSIÓN</a:t>
            </a:r>
          </a:p>
        </p:txBody>
      </p:sp>
      <p:sp>
        <p:nvSpPr>
          <p:cNvPr id="4" name="Freeform 4"/>
          <p:cNvSpPr/>
          <p:nvPr/>
        </p:nvSpPr>
        <p:spPr>
          <a:xfrm>
            <a:off x="11199922" y="4394789"/>
            <a:ext cx="5420924" cy="3565977"/>
          </a:xfrm>
          <a:custGeom>
            <a:avLst/>
            <a:gdLst/>
            <a:ahLst/>
            <a:cxnLst/>
            <a:rect l="l" t="t" r="r" b="b"/>
            <a:pathLst>
              <a:path w="5420924" h="3565977">
                <a:moveTo>
                  <a:pt x="0" y="0"/>
                </a:moveTo>
                <a:lnTo>
                  <a:pt x="5420925" y="0"/>
                </a:lnTo>
                <a:lnTo>
                  <a:pt x="5420925" y="3565976"/>
                </a:lnTo>
                <a:lnTo>
                  <a:pt x="0" y="356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 flipH="1"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0"/>
                </a:moveTo>
                <a:lnTo>
                  <a:pt x="0" y="0"/>
                </a:lnTo>
                <a:lnTo>
                  <a:pt x="0" y="4114800"/>
                </a:lnTo>
                <a:lnTo>
                  <a:pt x="6559826" y="4114800"/>
                </a:lnTo>
                <a:lnTo>
                  <a:pt x="65598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 flipH="1" flipV="1">
            <a:off x="15603146" y="-1734419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7" y="0"/>
                </a:lnTo>
                <a:lnTo>
                  <a:pt x="6559827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 rot="-7828107">
            <a:off x="-3641284" y="839127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Freeform 8"/>
          <p:cNvSpPr/>
          <p:nvPr/>
        </p:nvSpPr>
        <p:spPr>
          <a:xfrm rot="-7828107">
            <a:off x="-3641284" y="-2248444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3"/>
                </a:lnTo>
                <a:lnTo>
                  <a:pt x="0" y="5751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1560" y="1343025"/>
            <a:ext cx="14864881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INTRODUCCIÓN</a:t>
            </a:r>
          </a:p>
        </p:txBody>
      </p:sp>
      <p:sp>
        <p:nvSpPr>
          <p:cNvPr id="3" name="Freeform 3"/>
          <p:cNvSpPr/>
          <p:nvPr/>
        </p:nvSpPr>
        <p:spPr>
          <a:xfrm>
            <a:off x="1812163" y="3997223"/>
            <a:ext cx="5420924" cy="3565977"/>
          </a:xfrm>
          <a:custGeom>
            <a:avLst/>
            <a:gdLst/>
            <a:ahLst/>
            <a:cxnLst/>
            <a:rect l="l" t="t" r="r" b="b"/>
            <a:pathLst>
              <a:path w="5420924" h="3565977">
                <a:moveTo>
                  <a:pt x="0" y="0"/>
                </a:moveTo>
                <a:lnTo>
                  <a:pt x="5420924" y="0"/>
                </a:lnTo>
                <a:lnTo>
                  <a:pt x="5420924" y="3565977"/>
                </a:lnTo>
                <a:lnTo>
                  <a:pt x="0" y="3565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4" name="TextBox 4"/>
          <p:cNvSpPr txBox="1"/>
          <p:nvPr/>
        </p:nvSpPr>
        <p:spPr>
          <a:xfrm>
            <a:off x="7510554" y="2891245"/>
            <a:ext cx="9041483" cy="6383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6"/>
              </a:lnSpc>
              <a:spcBef>
                <a:spcPct val="0"/>
              </a:spcBef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Este proyecto de POO es una página web para gestionar la matrícula de estudiantes, pagos y horarios de un colegio, optimizando los procesos administrativos y ofreciendo una solución accesible y fácil de usar. Utiliza principios de programación orientada a objetos para garantizar una estructura escalable y mantenible.</a:t>
            </a:r>
          </a:p>
        </p:txBody>
      </p:sp>
      <p:sp>
        <p:nvSpPr>
          <p:cNvPr id="5" name="Freeform 5"/>
          <p:cNvSpPr/>
          <p:nvPr/>
        </p:nvSpPr>
        <p:spPr>
          <a:xfrm flipH="1" flipV="1">
            <a:off x="15603146" y="-1734419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7" y="0"/>
                </a:lnTo>
                <a:lnTo>
                  <a:pt x="6559827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 flipH="1"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0"/>
                </a:moveTo>
                <a:lnTo>
                  <a:pt x="0" y="0"/>
                </a:lnTo>
                <a:lnTo>
                  <a:pt x="0" y="4114800"/>
                </a:lnTo>
                <a:lnTo>
                  <a:pt x="6559826" y="4114800"/>
                </a:lnTo>
                <a:lnTo>
                  <a:pt x="65598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 rot="-7828107">
            <a:off x="-3641284" y="-2248444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3"/>
                </a:lnTo>
                <a:lnTo>
                  <a:pt x="0" y="5751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Freeform 8"/>
          <p:cNvSpPr/>
          <p:nvPr/>
        </p:nvSpPr>
        <p:spPr>
          <a:xfrm rot="-7828107">
            <a:off x="444250" y="8949129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8252" y="2787512"/>
            <a:ext cx="16172167" cy="3972288"/>
            <a:chOff x="0" y="0"/>
            <a:chExt cx="21562889" cy="52963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81444" cy="5282908"/>
            </a:xfrm>
            <a:custGeom>
              <a:avLst/>
              <a:gdLst/>
              <a:ahLst/>
              <a:cxnLst/>
              <a:rect l="l" t="t" r="r" b="b"/>
              <a:pathLst>
                <a:path w="10781444" h="5282908">
                  <a:moveTo>
                    <a:pt x="0" y="0"/>
                  </a:moveTo>
                  <a:lnTo>
                    <a:pt x="10781444" y="0"/>
                  </a:lnTo>
                  <a:lnTo>
                    <a:pt x="10781444" y="5282908"/>
                  </a:lnTo>
                  <a:lnTo>
                    <a:pt x="0" y="52829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Freeform 4"/>
            <p:cNvSpPr/>
            <p:nvPr/>
          </p:nvSpPr>
          <p:spPr>
            <a:xfrm>
              <a:off x="10781444" y="0"/>
              <a:ext cx="10781444" cy="5296385"/>
            </a:xfrm>
            <a:custGeom>
              <a:avLst/>
              <a:gdLst/>
              <a:ahLst/>
              <a:cxnLst/>
              <a:rect l="l" t="t" r="r" b="b"/>
              <a:pathLst>
                <a:path w="10781444" h="5296385">
                  <a:moveTo>
                    <a:pt x="0" y="0"/>
                  </a:moveTo>
                  <a:lnTo>
                    <a:pt x="10781445" y="0"/>
                  </a:lnTo>
                  <a:lnTo>
                    <a:pt x="10781445" y="5296385"/>
                  </a:lnTo>
                  <a:lnTo>
                    <a:pt x="0" y="5296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87349" y="941823"/>
            <a:ext cx="9913301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HOME</a:t>
            </a:r>
          </a:p>
        </p:txBody>
      </p:sp>
      <p:sp>
        <p:nvSpPr>
          <p:cNvPr id="6" name="Freeform 6"/>
          <p:cNvSpPr/>
          <p:nvPr/>
        </p:nvSpPr>
        <p:spPr>
          <a:xfrm flipH="1" flipV="1">
            <a:off x="-2900201" y="-1721967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6" y="0"/>
                </a:lnTo>
                <a:lnTo>
                  <a:pt x="6559826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 flipH="1">
            <a:off x="5614723" y="866195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7" y="0"/>
                </a:moveTo>
                <a:lnTo>
                  <a:pt x="0" y="0"/>
                </a:lnTo>
                <a:lnTo>
                  <a:pt x="0" y="4114800"/>
                </a:lnTo>
                <a:lnTo>
                  <a:pt x="6559827" y="4114800"/>
                </a:lnTo>
                <a:lnTo>
                  <a:pt x="65598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Freeform 8"/>
          <p:cNvSpPr/>
          <p:nvPr/>
        </p:nvSpPr>
        <p:spPr>
          <a:xfrm rot="-460383">
            <a:off x="14232586" y="-3604811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3"/>
                </a:lnTo>
                <a:lnTo>
                  <a:pt x="0" y="5751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1474" y="2392833"/>
            <a:ext cx="13570643" cy="6649615"/>
          </a:xfrm>
          <a:custGeom>
            <a:avLst/>
            <a:gdLst/>
            <a:ahLst/>
            <a:cxnLst/>
            <a:rect l="l" t="t" r="r" b="b"/>
            <a:pathLst>
              <a:path w="13570643" h="6649615">
                <a:moveTo>
                  <a:pt x="0" y="0"/>
                </a:moveTo>
                <a:lnTo>
                  <a:pt x="13570644" y="0"/>
                </a:lnTo>
                <a:lnTo>
                  <a:pt x="13570644" y="6649615"/>
                </a:lnTo>
                <a:lnTo>
                  <a:pt x="0" y="6649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TextBox 3"/>
          <p:cNvSpPr txBox="1"/>
          <p:nvPr/>
        </p:nvSpPr>
        <p:spPr>
          <a:xfrm>
            <a:off x="4187349" y="941823"/>
            <a:ext cx="9913301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LOGIN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6299289" y="6408974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0"/>
                </a:moveTo>
                <a:lnTo>
                  <a:pt x="0" y="0"/>
                </a:lnTo>
                <a:lnTo>
                  <a:pt x="0" y="4114800"/>
                </a:lnTo>
                <a:lnTo>
                  <a:pt x="6559826" y="4114800"/>
                </a:lnTo>
                <a:lnTo>
                  <a:pt x="65598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 flipH="1" flipV="1">
            <a:off x="-2900201" y="-1721967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6" y="0"/>
                </a:lnTo>
                <a:lnTo>
                  <a:pt x="65598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 rot="-7828107">
            <a:off x="16655416" y="945487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 rot="-7828107">
            <a:off x="-3349695" y="8220773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92467" y="2367628"/>
            <a:ext cx="14210576" cy="5926576"/>
          </a:xfrm>
          <a:custGeom>
            <a:avLst/>
            <a:gdLst/>
            <a:ahLst/>
            <a:cxnLst/>
            <a:rect l="l" t="t" r="r" b="b"/>
            <a:pathLst>
              <a:path w="14210576" h="5926576">
                <a:moveTo>
                  <a:pt x="0" y="0"/>
                </a:moveTo>
                <a:lnTo>
                  <a:pt x="14210577" y="0"/>
                </a:lnTo>
                <a:lnTo>
                  <a:pt x="14210577" y="5926576"/>
                </a:lnTo>
                <a:lnTo>
                  <a:pt x="0" y="5926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414" b="-10375"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TextBox 3"/>
          <p:cNvSpPr txBox="1"/>
          <p:nvPr/>
        </p:nvSpPr>
        <p:spPr>
          <a:xfrm>
            <a:off x="531743" y="941823"/>
            <a:ext cx="17224513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RECUPERAR CONTRASEÑA</a:t>
            </a:r>
          </a:p>
        </p:txBody>
      </p:sp>
      <p:sp>
        <p:nvSpPr>
          <p:cNvPr id="4" name="Freeform 4"/>
          <p:cNvSpPr/>
          <p:nvPr/>
        </p:nvSpPr>
        <p:spPr>
          <a:xfrm rot="-1695616" flipH="1">
            <a:off x="15377816" y="6236804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0"/>
                </a:moveTo>
                <a:lnTo>
                  <a:pt x="0" y="0"/>
                </a:lnTo>
                <a:lnTo>
                  <a:pt x="0" y="4114800"/>
                </a:lnTo>
                <a:lnTo>
                  <a:pt x="6559826" y="4114800"/>
                </a:lnTo>
                <a:lnTo>
                  <a:pt x="65598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 rot="-3784677" flipH="1" flipV="1">
            <a:off x="-3910680" y="3727989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6" y="0"/>
                </a:lnTo>
                <a:lnTo>
                  <a:pt x="65598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 rot="-7828107">
            <a:off x="4655119" y="8402991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3"/>
                </a:lnTo>
                <a:lnTo>
                  <a:pt x="0" y="5751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17631" y="2374692"/>
            <a:ext cx="14048181" cy="6883608"/>
          </a:xfrm>
          <a:custGeom>
            <a:avLst/>
            <a:gdLst/>
            <a:ahLst/>
            <a:cxnLst/>
            <a:rect l="l" t="t" r="r" b="b"/>
            <a:pathLst>
              <a:path w="14048181" h="6883608">
                <a:moveTo>
                  <a:pt x="0" y="0"/>
                </a:moveTo>
                <a:lnTo>
                  <a:pt x="14048180" y="0"/>
                </a:lnTo>
                <a:lnTo>
                  <a:pt x="14048180" y="6883608"/>
                </a:lnTo>
                <a:lnTo>
                  <a:pt x="0" y="6883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TextBox 3"/>
          <p:cNvSpPr txBox="1"/>
          <p:nvPr/>
        </p:nvSpPr>
        <p:spPr>
          <a:xfrm>
            <a:off x="4187349" y="941823"/>
            <a:ext cx="9913301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MAIN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0"/>
                </a:moveTo>
                <a:lnTo>
                  <a:pt x="0" y="0"/>
                </a:lnTo>
                <a:lnTo>
                  <a:pt x="0" y="4114800"/>
                </a:lnTo>
                <a:lnTo>
                  <a:pt x="6559826" y="4114800"/>
                </a:lnTo>
                <a:lnTo>
                  <a:pt x="65598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 flipH="1" flipV="1">
            <a:off x="-2900201" y="-1721967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6" y="0"/>
                </a:lnTo>
                <a:lnTo>
                  <a:pt x="65598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 rot="-7828107">
            <a:off x="-2821970" y="7674121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 rot="-7828107">
            <a:off x="15786274" y="-2875942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5448" y="2360565"/>
            <a:ext cx="15088379" cy="7431027"/>
          </a:xfrm>
          <a:custGeom>
            <a:avLst/>
            <a:gdLst/>
            <a:ahLst/>
            <a:cxnLst/>
            <a:rect l="l" t="t" r="r" b="b"/>
            <a:pathLst>
              <a:path w="15088379" h="7431027">
                <a:moveTo>
                  <a:pt x="0" y="0"/>
                </a:moveTo>
                <a:lnTo>
                  <a:pt x="15088379" y="0"/>
                </a:lnTo>
                <a:lnTo>
                  <a:pt x="15088379" y="7431027"/>
                </a:lnTo>
                <a:lnTo>
                  <a:pt x="0" y="7431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TextBox 3"/>
          <p:cNvSpPr txBox="1"/>
          <p:nvPr/>
        </p:nvSpPr>
        <p:spPr>
          <a:xfrm>
            <a:off x="4187349" y="941823"/>
            <a:ext cx="9913301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MATRICULA</a:t>
            </a:r>
          </a:p>
        </p:txBody>
      </p:sp>
      <p:sp>
        <p:nvSpPr>
          <p:cNvPr id="4" name="Freeform 4"/>
          <p:cNvSpPr/>
          <p:nvPr/>
        </p:nvSpPr>
        <p:spPr>
          <a:xfrm rot="-4312541" flipH="1" flipV="1">
            <a:off x="-3049890" y="7479087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6" y="0"/>
                </a:lnTo>
                <a:lnTo>
                  <a:pt x="65598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 flipH="1"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0"/>
                </a:moveTo>
                <a:lnTo>
                  <a:pt x="0" y="0"/>
                </a:lnTo>
                <a:lnTo>
                  <a:pt x="0" y="4114800"/>
                </a:lnTo>
                <a:lnTo>
                  <a:pt x="6559826" y="4114800"/>
                </a:lnTo>
                <a:lnTo>
                  <a:pt x="65598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 flipH="1" flipV="1">
            <a:off x="-2900201" y="-1721967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6" y="0"/>
                </a:lnTo>
                <a:lnTo>
                  <a:pt x="65598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2123" y="2374692"/>
            <a:ext cx="14785842" cy="7245063"/>
          </a:xfrm>
          <a:custGeom>
            <a:avLst/>
            <a:gdLst/>
            <a:ahLst/>
            <a:cxnLst/>
            <a:rect l="l" t="t" r="r" b="b"/>
            <a:pathLst>
              <a:path w="14785842" h="7245063">
                <a:moveTo>
                  <a:pt x="0" y="0"/>
                </a:moveTo>
                <a:lnTo>
                  <a:pt x="14785842" y="0"/>
                </a:lnTo>
                <a:lnTo>
                  <a:pt x="14785842" y="7245062"/>
                </a:lnTo>
                <a:lnTo>
                  <a:pt x="0" y="7245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TextBox 3"/>
          <p:cNvSpPr txBox="1"/>
          <p:nvPr/>
        </p:nvSpPr>
        <p:spPr>
          <a:xfrm>
            <a:off x="4187349" y="941823"/>
            <a:ext cx="9913301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PAGOS</a:t>
            </a:r>
          </a:p>
        </p:txBody>
      </p:sp>
      <p:sp>
        <p:nvSpPr>
          <p:cNvPr id="4" name="Freeform 4"/>
          <p:cNvSpPr/>
          <p:nvPr/>
        </p:nvSpPr>
        <p:spPr>
          <a:xfrm flipH="1" flipV="1">
            <a:off x="15603146" y="-1734419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7" y="0"/>
                </a:lnTo>
                <a:lnTo>
                  <a:pt x="6559827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 flipH="1"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0"/>
                </a:moveTo>
                <a:lnTo>
                  <a:pt x="0" y="0"/>
                </a:lnTo>
                <a:lnTo>
                  <a:pt x="0" y="4114800"/>
                </a:lnTo>
                <a:lnTo>
                  <a:pt x="6559826" y="4114800"/>
                </a:lnTo>
                <a:lnTo>
                  <a:pt x="65598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 rot="-6588722" flipH="1" flipV="1">
            <a:off x="-3066456" y="56767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7" y="0"/>
                </a:lnTo>
                <a:lnTo>
                  <a:pt x="6559827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5017" y="2367628"/>
            <a:ext cx="14289445" cy="7019690"/>
          </a:xfrm>
          <a:custGeom>
            <a:avLst/>
            <a:gdLst/>
            <a:ahLst/>
            <a:cxnLst/>
            <a:rect l="l" t="t" r="r" b="b"/>
            <a:pathLst>
              <a:path w="14289445" h="7019690">
                <a:moveTo>
                  <a:pt x="0" y="0"/>
                </a:moveTo>
                <a:lnTo>
                  <a:pt x="14289445" y="0"/>
                </a:lnTo>
                <a:lnTo>
                  <a:pt x="14289445" y="7019690"/>
                </a:lnTo>
                <a:lnTo>
                  <a:pt x="0" y="7019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TextBox 3"/>
          <p:cNvSpPr txBox="1"/>
          <p:nvPr/>
        </p:nvSpPr>
        <p:spPr>
          <a:xfrm>
            <a:off x="4187349" y="941823"/>
            <a:ext cx="9913301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HORARIO</a:t>
            </a:r>
          </a:p>
        </p:txBody>
      </p:sp>
      <p:sp>
        <p:nvSpPr>
          <p:cNvPr id="4" name="Freeform 4"/>
          <p:cNvSpPr/>
          <p:nvPr/>
        </p:nvSpPr>
        <p:spPr>
          <a:xfrm flipH="1" flipV="1">
            <a:off x="11925668" y="-2893984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6" y="0"/>
                </a:lnTo>
                <a:lnTo>
                  <a:pt x="65598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 flipH="1">
            <a:off x="9971376" y="8229600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0"/>
                </a:moveTo>
                <a:lnTo>
                  <a:pt x="0" y="0"/>
                </a:lnTo>
                <a:lnTo>
                  <a:pt x="0" y="4114800"/>
                </a:lnTo>
                <a:lnTo>
                  <a:pt x="6559826" y="4114800"/>
                </a:lnTo>
                <a:lnTo>
                  <a:pt x="65598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 flipH="1" flipV="1">
            <a:off x="-2900201" y="-1721967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6" y="0"/>
                </a:lnTo>
                <a:lnTo>
                  <a:pt x="655982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 rot="-7828107">
            <a:off x="-4419849" y="5818817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3"/>
                </a:lnTo>
                <a:lnTo>
                  <a:pt x="0" y="5751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Freeform 8"/>
          <p:cNvSpPr/>
          <p:nvPr/>
        </p:nvSpPr>
        <p:spPr>
          <a:xfrm rot="-7828107">
            <a:off x="16634542" y="2605165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3"/>
                </a:lnTo>
                <a:lnTo>
                  <a:pt x="0" y="5751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Personalizado</PresentationFormat>
  <Paragraphs>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Lora Bold</vt:lpstr>
      <vt:lpstr>Open Sans Bold</vt:lpstr>
      <vt:lpstr>Calibri</vt:lpstr>
      <vt:lpstr>Arial</vt:lpstr>
      <vt:lpstr>Tenor Sans</vt:lpstr>
      <vt:lpstr>Glacial Indifference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Trabajo Creativa Profesional Azul</dc:title>
  <cp:lastModifiedBy>LUIS RODRIGO NU�EZ PRINCIPE</cp:lastModifiedBy>
  <cp:revision>1</cp:revision>
  <dcterms:created xsi:type="dcterms:W3CDTF">2006-08-16T00:00:00Z</dcterms:created>
  <dcterms:modified xsi:type="dcterms:W3CDTF">2024-12-05T21:22:12Z</dcterms:modified>
  <dc:identifier>DAGYbLlcwbs</dc:identifier>
</cp:coreProperties>
</file>