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039850" cy="4679950"/>
  <p:notesSz cx="6858000" cy="9144000"/>
  <p:defaultTextStyle>
    <a:defPPr>
      <a:defRPr lang="es-MX"/>
    </a:defPPr>
    <a:lvl1pPr marL="0" algn="l" defTabSz="898220" rtl="0" eaLnBrk="1" latinLnBrk="0" hangingPunct="1">
      <a:defRPr sz="1768" kern="1200">
        <a:solidFill>
          <a:schemeClr val="tx1"/>
        </a:solidFill>
        <a:latin typeface="+mn-lt"/>
        <a:ea typeface="+mn-ea"/>
        <a:cs typeface="+mn-cs"/>
      </a:defRPr>
    </a:lvl1pPr>
    <a:lvl2pPr marL="449111" algn="l" defTabSz="898220" rtl="0" eaLnBrk="1" latinLnBrk="0" hangingPunct="1">
      <a:defRPr sz="1768" kern="1200">
        <a:solidFill>
          <a:schemeClr val="tx1"/>
        </a:solidFill>
        <a:latin typeface="+mn-lt"/>
        <a:ea typeface="+mn-ea"/>
        <a:cs typeface="+mn-cs"/>
      </a:defRPr>
    </a:lvl2pPr>
    <a:lvl3pPr marL="898220" algn="l" defTabSz="898220" rtl="0" eaLnBrk="1" latinLnBrk="0" hangingPunct="1">
      <a:defRPr sz="1768" kern="1200">
        <a:solidFill>
          <a:schemeClr val="tx1"/>
        </a:solidFill>
        <a:latin typeface="+mn-lt"/>
        <a:ea typeface="+mn-ea"/>
        <a:cs typeface="+mn-cs"/>
      </a:defRPr>
    </a:lvl3pPr>
    <a:lvl4pPr marL="1347331" algn="l" defTabSz="898220" rtl="0" eaLnBrk="1" latinLnBrk="0" hangingPunct="1">
      <a:defRPr sz="1768" kern="1200">
        <a:solidFill>
          <a:schemeClr val="tx1"/>
        </a:solidFill>
        <a:latin typeface="+mn-lt"/>
        <a:ea typeface="+mn-ea"/>
        <a:cs typeface="+mn-cs"/>
      </a:defRPr>
    </a:lvl4pPr>
    <a:lvl5pPr marL="1796440" algn="l" defTabSz="898220" rtl="0" eaLnBrk="1" latinLnBrk="0" hangingPunct="1">
      <a:defRPr sz="1768" kern="1200">
        <a:solidFill>
          <a:schemeClr val="tx1"/>
        </a:solidFill>
        <a:latin typeface="+mn-lt"/>
        <a:ea typeface="+mn-ea"/>
        <a:cs typeface="+mn-cs"/>
      </a:defRPr>
    </a:lvl5pPr>
    <a:lvl6pPr marL="2245550" algn="l" defTabSz="898220" rtl="0" eaLnBrk="1" latinLnBrk="0" hangingPunct="1">
      <a:defRPr sz="1768" kern="1200">
        <a:solidFill>
          <a:schemeClr val="tx1"/>
        </a:solidFill>
        <a:latin typeface="+mn-lt"/>
        <a:ea typeface="+mn-ea"/>
        <a:cs typeface="+mn-cs"/>
      </a:defRPr>
    </a:lvl6pPr>
    <a:lvl7pPr marL="2694659" algn="l" defTabSz="898220" rtl="0" eaLnBrk="1" latinLnBrk="0" hangingPunct="1">
      <a:defRPr sz="1768" kern="1200">
        <a:solidFill>
          <a:schemeClr val="tx1"/>
        </a:solidFill>
        <a:latin typeface="+mn-lt"/>
        <a:ea typeface="+mn-ea"/>
        <a:cs typeface="+mn-cs"/>
      </a:defRPr>
    </a:lvl7pPr>
    <a:lvl8pPr marL="3143770" algn="l" defTabSz="898220" rtl="0" eaLnBrk="1" latinLnBrk="0" hangingPunct="1">
      <a:defRPr sz="1768" kern="1200">
        <a:solidFill>
          <a:schemeClr val="tx1"/>
        </a:solidFill>
        <a:latin typeface="+mn-lt"/>
        <a:ea typeface="+mn-ea"/>
        <a:cs typeface="+mn-cs"/>
      </a:defRPr>
    </a:lvl8pPr>
    <a:lvl9pPr marL="3592879" algn="l" defTabSz="898220" rtl="0" eaLnBrk="1" latinLnBrk="0" hangingPunct="1">
      <a:defRPr sz="17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" userDrawn="1">
          <p15:clr>
            <a:srgbClr val="A4A3A4"/>
          </p15:clr>
        </p15:guide>
        <p15:guide id="2" pos="4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114" y="498"/>
      </p:cViewPr>
      <p:guideLst>
        <p:guide orient="horz" pos="159"/>
        <p:guide pos="4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765909"/>
            <a:ext cx="10529888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2458058"/>
            <a:ext cx="10529888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49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23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7" y="249164"/>
            <a:ext cx="3027343" cy="396604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249164"/>
            <a:ext cx="8906530" cy="396604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46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30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7" y="1166738"/>
            <a:ext cx="1210937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7" y="3131884"/>
            <a:ext cx="1210937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71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1245820"/>
            <a:ext cx="5966936" cy="29693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1245820"/>
            <a:ext cx="5966936" cy="29693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79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249164"/>
            <a:ext cx="12109371" cy="90457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69" y="1147238"/>
            <a:ext cx="5939514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69" y="1709482"/>
            <a:ext cx="5939514" cy="251439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4" y="1147238"/>
            <a:ext cx="596876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4" y="1709482"/>
            <a:ext cx="5968765" cy="251439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23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94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27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311997"/>
            <a:ext cx="452821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673826"/>
            <a:ext cx="710767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1403985"/>
            <a:ext cx="452821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24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311997"/>
            <a:ext cx="452821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673826"/>
            <a:ext cx="710767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1403985"/>
            <a:ext cx="452821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879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249164"/>
            <a:ext cx="1210937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1245820"/>
            <a:ext cx="1210937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4337621"/>
            <a:ext cx="31589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4DA8-B110-42A7-BED7-AFDC7EDC40E0}" type="datetimeFigureOut">
              <a:rPr lang="es-MX" smtClean="0"/>
              <a:t>11/06/2022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4337621"/>
            <a:ext cx="473844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4337621"/>
            <a:ext cx="31589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6E2EB-35DD-4B1D-9FEB-E15CDED459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567" y="26126"/>
            <a:ext cx="13807440" cy="4663440"/>
            <a:chOff x="4686300" y="1485900"/>
            <a:chExt cx="13807440" cy="466344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3" t="8234" r="15251" b="11005"/>
            <a:stretch/>
          </p:blipFill>
          <p:spPr>
            <a:xfrm>
              <a:off x="12252960" y="1485900"/>
              <a:ext cx="6240780" cy="4640580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5" t="8234" r="10280" b="10607"/>
            <a:stretch/>
          </p:blipFill>
          <p:spPr>
            <a:xfrm>
              <a:off x="4686300" y="1485900"/>
              <a:ext cx="7589520" cy="4663440"/>
            </a:xfrm>
            <a:prstGeom prst="rect">
              <a:avLst/>
            </a:prstGeom>
          </p:spPr>
        </p:pic>
      </p:grpSp>
      <p:sp>
        <p:nvSpPr>
          <p:cNvPr id="5" name="CuadroTexto 4"/>
          <p:cNvSpPr txBox="1"/>
          <p:nvPr/>
        </p:nvSpPr>
        <p:spPr>
          <a:xfrm>
            <a:off x="52252" y="6953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529592" y="69531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5</cp:revision>
  <dcterms:created xsi:type="dcterms:W3CDTF">2022-06-08T00:54:21Z</dcterms:created>
  <dcterms:modified xsi:type="dcterms:W3CDTF">2022-06-12T03:55:29Z</dcterms:modified>
</cp:coreProperties>
</file>