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80288" cy="4319588"/>
  <p:notesSz cx="6858000" cy="9144000"/>
  <p:defaultTextStyle>
    <a:defPPr>
      <a:defRPr lang="es-MX"/>
    </a:defPPr>
    <a:lvl1pPr marL="0" algn="l" defTabSz="561533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1pPr>
    <a:lvl2pPr marL="280767" algn="l" defTabSz="561533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2pPr>
    <a:lvl3pPr marL="561533" algn="l" defTabSz="561533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3pPr>
    <a:lvl4pPr marL="842300" algn="l" defTabSz="561533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4pPr>
    <a:lvl5pPr marL="1123066" algn="l" defTabSz="561533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5pPr>
    <a:lvl6pPr marL="1403833" algn="l" defTabSz="561533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6pPr>
    <a:lvl7pPr marL="1684599" algn="l" defTabSz="561533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7pPr>
    <a:lvl8pPr marL="1965366" algn="l" defTabSz="561533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8pPr>
    <a:lvl9pPr marL="2246132" algn="l" defTabSz="561533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536" y="706933"/>
            <a:ext cx="5535216" cy="1503857"/>
          </a:xfrm>
        </p:spPr>
        <p:txBody>
          <a:bodyPr anchor="b"/>
          <a:lstStyle>
            <a:lvl1pPr algn="ctr">
              <a:defRPr sz="363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536" y="2268784"/>
            <a:ext cx="5535216" cy="1042900"/>
          </a:xfrm>
        </p:spPr>
        <p:txBody>
          <a:bodyPr/>
          <a:lstStyle>
            <a:lvl1pPr marL="0" indent="0" algn="ctr">
              <a:buNone/>
              <a:defRPr sz="1453"/>
            </a:lvl1pPr>
            <a:lvl2pPr marL="276743" indent="0" algn="ctr">
              <a:buNone/>
              <a:defRPr sz="1211"/>
            </a:lvl2pPr>
            <a:lvl3pPr marL="553486" indent="0" algn="ctr">
              <a:buNone/>
              <a:defRPr sz="1090"/>
            </a:lvl3pPr>
            <a:lvl4pPr marL="830229" indent="0" algn="ctr">
              <a:buNone/>
              <a:defRPr sz="968"/>
            </a:lvl4pPr>
            <a:lvl5pPr marL="1106973" indent="0" algn="ctr">
              <a:buNone/>
              <a:defRPr sz="968"/>
            </a:lvl5pPr>
            <a:lvl6pPr marL="1383716" indent="0" algn="ctr">
              <a:buNone/>
              <a:defRPr sz="968"/>
            </a:lvl6pPr>
            <a:lvl7pPr marL="1660459" indent="0" algn="ctr">
              <a:buNone/>
              <a:defRPr sz="968"/>
            </a:lvl7pPr>
            <a:lvl8pPr marL="1937202" indent="0" algn="ctr">
              <a:buNone/>
              <a:defRPr sz="968"/>
            </a:lvl8pPr>
            <a:lvl9pPr marL="2213945" indent="0" algn="ctr">
              <a:buNone/>
              <a:defRPr sz="968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DA8-B110-42A7-BED7-AFDC7EDC40E0}" type="datetimeFigureOut">
              <a:rPr lang="es-MX" smtClean="0"/>
              <a:t>09/06/2022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E2EB-35DD-4B1D-9FEB-E15CDED45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350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DA8-B110-42A7-BED7-AFDC7EDC40E0}" type="datetimeFigureOut">
              <a:rPr lang="es-MX" smtClean="0"/>
              <a:t>09/06/2022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E2EB-35DD-4B1D-9FEB-E15CDED45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870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81518" y="229978"/>
            <a:ext cx="1591375" cy="366065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395" y="229978"/>
            <a:ext cx="4681870" cy="366065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DA8-B110-42A7-BED7-AFDC7EDC40E0}" type="datetimeFigureOut">
              <a:rPr lang="es-MX" smtClean="0"/>
              <a:t>09/06/2022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E2EB-35DD-4B1D-9FEB-E15CDED45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81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DA8-B110-42A7-BED7-AFDC7EDC40E0}" type="datetimeFigureOut">
              <a:rPr lang="es-MX" smtClean="0"/>
              <a:t>09/06/2022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E2EB-35DD-4B1D-9FEB-E15CDED45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8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51" y="1076898"/>
            <a:ext cx="6365498" cy="1796828"/>
          </a:xfrm>
        </p:spPr>
        <p:txBody>
          <a:bodyPr anchor="b"/>
          <a:lstStyle>
            <a:lvl1pPr>
              <a:defRPr sz="363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551" y="2890725"/>
            <a:ext cx="6365498" cy="944910"/>
          </a:xfrm>
        </p:spPr>
        <p:txBody>
          <a:bodyPr/>
          <a:lstStyle>
            <a:lvl1pPr marL="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1pPr>
            <a:lvl2pPr marL="276743" indent="0">
              <a:buNone/>
              <a:defRPr sz="1211">
                <a:solidFill>
                  <a:schemeClr val="tx1">
                    <a:tint val="75000"/>
                  </a:schemeClr>
                </a:solidFill>
              </a:defRPr>
            </a:lvl2pPr>
            <a:lvl3pPr marL="553486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3pPr>
            <a:lvl4pPr marL="830229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4pPr>
            <a:lvl5pPr marL="1106973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5pPr>
            <a:lvl6pPr marL="1383716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6pPr>
            <a:lvl7pPr marL="1660459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7pPr>
            <a:lvl8pPr marL="1937202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8pPr>
            <a:lvl9pPr marL="2213945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DA8-B110-42A7-BED7-AFDC7EDC40E0}" type="datetimeFigureOut">
              <a:rPr lang="es-MX" smtClean="0"/>
              <a:t>09/06/2022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E2EB-35DD-4B1D-9FEB-E15CDED45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433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395" y="1149890"/>
            <a:ext cx="3136622" cy="274073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6271" y="1149890"/>
            <a:ext cx="3136622" cy="274073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DA8-B110-42A7-BED7-AFDC7EDC40E0}" type="datetimeFigureOut">
              <a:rPr lang="es-MX" smtClean="0"/>
              <a:t>09/06/2022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E2EB-35DD-4B1D-9FEB-E15CDED45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313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229978"/>
            <a:ext cx="6365498" cy="8349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357" y="1058899"/>
            <a:ext cx="3122207" cy="518950"/>
          </a:xfrm>
        </p:spPr>
        <p:txBody>
          <a:bodyPr anchor="b"/>
          <a:lstStyle>
            <a:lvl1pPr marL="0" indent="0">
              <a:buNone/>
              <a:defRPr sz="1453" b="1"/>
            </a:lvl1pPr>
            <a:lvl2pPr marL="276743" indent="0">
              <a:buNone/>
              <a:defRPr sz="1211" b="1"/>
            </a:lvl2pPr>
            <a:lvl3pPr marL="553486" indent="0">
              <a:buNone/>
              <a:defRPr sz="1090" b="1"/>
            </a:lvl3pPr>
            <a:lvl4pPr marL="830229" indent="0">
              <a:buNone/>
              <a:defRPr sz="968" b="1"/>
            </a:lvl4pPr>
            <a:lvl5pPr marL="1106973" indent="0">
              <a:buNone/>
              <a:defRPr sz="968" b="1"/>
            </a:lvl5pPr>
            <a:lvl6pPr marL="1383716" indent="0">
              <a:buNone/>
              <a:defRPr sz="968" b="1"/>
            </a:lvl6pPr>
            <a:lvl7pPr marL="1660459" indent="0">
              <a:buNone/>
              <a:defRPr sz="968" b="1"/>
            </a:lvl7pPr>
            <a:lvl8pPr marL="1937202" indent="0">
              <a:buNone/>
              <a:defRPr sz="968" b="1"/>
            </a:lvl8pPr>
            <a:lvl9pPr marL="2213945" indent="0">
              <a:buNone/>
              <a:defRPr sz="968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357" y="1577849"/>
            <a:ext cx="3122207" cy="23207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6271" y="1058899"/>
            <a:ext cx="3137584" cy="518950"/>
          </a:xfrm>
        </p:spPr>
        <p:txBody>
          <a:bodyPr anchor="b"/>
          <a:lstStyle>
            <a:lvl1pPr marL="0" indent="0">
              <a:buNone/>
              <a:defRPr sz="1453" b="1"/>
            </a:lvl1pPr>
            <a:lvl2pPr marL="276743" indent="0">
              <a:buNone/>
              <a:defRPr sz="1211" b="1"/>
            </a:lvl2pPr>
            <a:lvl3pPr marL="553486" indent="0">
              <a:buNone/>
              <a:defRPr sz="1090" b="1"/>
            </a:lvl3pPr>
            <a:lvl4pPr marL="830229" indent="0">
              <a:buNone/>
              <a:defRPr sz="968" b="1"/>
            </a:lvl4pPr>
            <a:lvl5pPr marL="1106973" indent="0">
              <a:buNone/>
              <a:defRPr sz="968" b="1"/>
            </a:lvl5pPr>
            <a:lvl6pPr marL="1383716" indent="0">
              <a:buNone/>
              <a:defRPr sz="968" b="1"/>
            </a:lvl6pPr>
            <a:lvl7pPr marL="1660459" indent="0">
              <a:buNone/>
              <a:defRPr sz="968" b="1"/>
            </a:lvl7pPr>
            <a:lvl8pPr marL="1937202" indent="0">
              <a:buNone/>
              <a:defRPr sz="968" b="1"/>
            </a:lvl8pPr>
            <a:lvl9pPr marL="2213945" indent="0">
              <a:buNone/>
              <a:defRPr sz="968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6271" y="1577849"/>
            <a:ext cx="3137584" cy="23207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DA8-B110-42A7-BED7-AFDC7EDC40E0}" type="datetimeFigureOut">
              <a:rPr lang="es-MX" smtClean="0"/>
              <a:t>09/06/2022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E2EB-35DD-4B1D-9FEB-E15CDED45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41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DA8-B110-42A7-BED7-AFDC7EDC40E0}" type="datetimeFigureOut">
              <a:rPr lang="es-MX" smtClean="0"/>
              <a:t>09/06/2022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E2EB-35DD-4B1D-9FEB-E15CDED45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78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DA8-B110-42A7-BED7-AFDC7EDC40E0}" type="datetimeFigureOut">
              <a:rPr lang="es-MX" smtClean="0"/>
              <a:t>09/06/2022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E2EB-35DD-4B1D-9FEB-E15CDED45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162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287972"/>
            <a:ext cx="2380335" cy="1007904"/>
          </a:xfrm>
        </p:spPr>
        <p:txBody>
          <a:bodyPr anchor="b"/>
          <a:lstStyle>
            <a:lvl1pPr>
              <a:defRPr sz="193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584" y="621941"/>
            <a:ext cx="3736271" cy="3069707"/>
          </a:xfrm>
        </p:spPr>
        <p:txBody>
          <a:bodyPr/>
          <a:lstStyle>
            <a:lvl1pPr>
              <a:defRPr sz="1937"/>
            </a:lvl1pPr>
            <a:lvl2pPr>
              <a:defRPr sz="1695"/>
            </a:lvl2pPr>
            <a:lvl3pPr>
              <a:defRPr sz="1453"/>
            </a:lvl3pPr>
            <a:lvl4pPr>
              <a:defRPr sz="1211"/>
            </a:lvl4pPr>
            <a:lvl5pPr>
              <a:defRPr sz="1211"/>
            </a:lvl5pPr>
            <a:lvl6pPr>
              <a:defRPr sz="1211"/>
            </a:lvl6pPr>
            <a:lvl7pPr>
              <a:defRPr sz="1211"/>
            </a:lvl7pPr>
            <a:lvl8pPr>
              <a:defRPr sz="1211"/>
            </a:lvl8pPr>
            <a:lvl9pPr>
              <a:defRPr sz="1211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356" y="1295877"/>
            <a:ext cx="2380335" cy="2400771"/>
          </a:xfrm>
        </p:spPr>
        <p:txBody>
          <a:bodyPr/>
          <a:lstStyle>
            <a:lvl1pPr marL="0" indent="0">
              <a:buNone/>
              <a:defRPr sz="968"/>
            </a:lvl1pPr>
            <a:lvl2pPr marL="276743" indent="0">
              <a:buNone/>
              <a:defRPr sz="847"/>
            </a:lvl2pPr>
            <a:lvl3pPr marL="553486" indent="0">
              <a:buNone/>
              <a:defRPr sz="726"/>
            </a:lvl3pPr>
            <a:lvl4pPr marL="830229" indent="0">
              <a:buNone/>
              <a:defRPr sz="605"/>
            </a:lvl4pPr>
            <a:lvl5pPr marL="1106973" indent="0">
              <a:buNone/>
              <a:defRPr sz="605"/>
            </a:lvl5pPr>
            <a:lvl6pPr marL="1383716" indent="0">
              <a:buNone/>
              <a:defRPr sz="605"/>
            </a:lvl6pPr>
            <a:lvl7pPr marL="1660459" indent="0">
              <a:buNone/>
              <a:defRPr sz="605"/>
            </a:lvl7pPr>
            <a:lvl8pPr marL="1937202" indent="0">
              <a:buNone/>
              <a:defRPr sz="605"/>
            </a:lvl8pPr>
            <a:lvl9pPr marL="2213945" indent="0">
              <a:buNone/>
              <a:defRPr sz="60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DA8-B110-42A7-BED7-AFDC7EDC40E0}" type="datetimeFigureOut">
              <a:rPr lang="es-MX" smtClean="0"/>
              <a:t>09/06/2022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E2EB-35DD-4B1D-9FEB-E15CDED45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657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287972"/>
            <a:ext cx="2380335" cy="1007904"/>
          </a:xfrm>
        </p:spPr>
        <p:txBody>
          <a:bodyPr anchor="b"/>
          <a:lstStyle>
            <a:lvl1pPr>
              <a:defRPr sz="193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37584" y="621941"/>
            <a:ext cx="3736271" cy="3069707"/>
          </a:xfrm>
        </p:spPr>
        <p:txBody>
          <a:bodyPr anchor="t"/>
          <a:lstStyle>
            <a:lvl1pPr marL="0" indent="0">
              <a:buNone/>
              <a:defRPr sz="1937"/>
            </a:lvl1pPr>
            <a:lvl2pPr marL="276743" indent="0">
              <a:buNone/>
              <a:defRPr sz="1695"/>
            </a:lvl2pPr>
            <a:lvl3pPr marL="553486" indent="0">
              <a:buNone/>
              <a:defRPr sz="1453"/>
            </a:lvl3pPr>
            <a:lvl4pPr marL="830229" indent="0">
              <a:buNone/>
              <a:defRPr sz="1211"/>
            </a:lvl4pPr>
            <a:lvl5pPr marL="1106973" indent="0">
              <a:buNone/>
              <a:defRPr sz="1211"/>
            </a:lvl5pPr>
            <a:lvl6pPr marL="1383716" indent="0">
              <a:buNone/>
              <a:defRPr sz="1211"/>
            </a:lvl6pPr>
            <a:lvl7pPr marL="1660459" indent="0">
              <a:buNone/>
              <a:defRPr sz="1211"/>
            </a:lvl7pPr>
            <a:lvl8pPr marL="1937202" indent="0">
              <a:buNone/>
              <a:defRPr sz="1211"/>
            </a:lvl8pPr>
            <a:lvl9pPr marL="2213945" indent="0">
              <a:buNone/>
              <a:defRPr sz="1211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356" y="1295877"/>
            <a:ext cx="2380335" cy="2400771"/>
          </a:xfrm>
        </p:spPr>
        <p:txBody>
          <a:bodyPr/>
          <a:lstStyle>
            <a:lvl1pPr marL="0" indent="0">
              <a:buNone/>
              <a:defRPr sz="968"/>
            </a:lvl1pPr>
            <a:lvl2pPr marL="276743" indent="0">
              <a:buNone/>
              <a:defRPr sz="847"/>
            </a:lvl2pPr>
            <a:lvl3pPr marL="553486" indent="0">
              <a:buNone/>
              <a:defRPr sz="726"/>
            </a:lvl3pPr>
            <a:lvl4pPr marL="830229" indent="0">
              <a:buNone/>
              <a:defRPr sz="605"/>
            </a:lvl4pPr>
            <a:lvl5pPr marL="1106973" indent="0">
              <a:buNone/>
              <a:defRPr sz="605"/>
            </a:lvl5pPr>
            <a:lvl6pPr marL="1383716" indent="0">
              <a:buNone/>
              <a:defRPr sz="605"/>
            </a:lvl6pPr>
            <a:lvl7pPr marL="1660459" indent="0">
              <a:buNone/>
              <a:defRPr sz="605"/>
            </a:lvl7pPr>
            <a:lvl8pPr marL="1937202" indent="0">
              <a:buNone/>
              <a:defRPr sz="605"/>
            </a:lvl8pPr>
            <a:lvl9pPr marL="2213945" indent="0">
              <a:buNone/>
              <a:defRPr sz="60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DA8-B110-42A7-BED7-AFDC7EDC40E0}" type="datetimeFigureOut">
              <a:rPr lang="es-MX" smtClean="0"/>
              <a:t>09/06/2022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E2EB-35DD-4B1D-9FEB-E15CDED45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251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7395" y="229978"/>
            <a:ext cx="6365498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95" y="1149890"/>
            <a:ext cx="6365498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7395" y="4003618"/>
            <a:ext cx="166056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14DA8-B110-42A7-BED7-AFDC7EDC40E0}" type="datetimeFigureOut">
              <a:rPr lang="es-MX" smtClean="0"/>
              <a:t>09/06/2022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44721" y="4003618"/>
            <a:ext cx="24908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12328" y="4003618"/>
            <a:ext cx="166056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6E2EB-35DD-4B1D-9FEB-E15CDED45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40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53486" rtl="0" eaLnBrk="1" latinLnBrk="0" hangingPunct="1">
        <a:lnSpc>
          <a:spcPct val="90000"/>
        </a:lnSpc>
        <a:spcBef>
          <a:spcPct val="0"/>
        </a:spcBef>
        <a:buNone/>
        <a:defRPr sz="26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372" indent="-138372" algn="l" defTabSz="553486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1695" kern="1200">
          <a:solidFill>
            <a:schemeClr val="tx1"/>
          </a:solidFill>
          <a:latin typeface="+mn-lt"/>
          <a:ea typeface="+mn-ea"/>
          <a:cs typeface="+mn-cs"/>
        </a:defRPr>
      </a:lvl1pPr>
      <a:lvl2pPr marL="415115" indent="-138372" algn="l" defTabSz="553486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2pPr>
      <a:lvl3pPr marL="691858" indent="-138372" algn="l" defTabSz="553486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211" kern="1200">
          <a:solidFill>
            <a:schemeClr val="tx1"/>
          </a:solidFill>
          <a:latin typeface="+mn-lt"/>
          <a:ea typeface="+mn-ea"/>
          <a:cs typeface="+mn-cs"/>
        </a:defRPr>
      </a:lvl3pPr>
      <a:lvl4pPr marL="968601" indent="-138372" algn="l" defTabSz="553486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4pPr>
      <a:lvl5pPr marL="1245344" indent="-138372" algn="l" defTabSz="553486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5pPr>
      <a:lvl6pPr marL="1522087" indent="-138372" algn="l" defTabSz="553486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6pPr>
      <a:lvl7pPr marL="1798831" indent="-138372" algn="l" defTabSz="553486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7pPr>
      <a:lvl8pPr marL="2075574" indent="-138372" algn="l" defTabSz="553486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8pPr>
      <a:lvl9pPr marL="2352317" indent="-138372" algn="l" defTabSz="553486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3486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1pPr>
      <a:lvl2pPr marL="276743" algn="l" defTabSz="553486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2pPr>
      <a:lvl3pPr marL="553486" algn="l" defTabSz="553486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3pPr>
      <a:lvl4pPr marL="830229" algn="l" defTabSz="553486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4pPr>
      <a:lvl5pPr marL="1106973" algn="l" defTabSz="553486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5pPr>
      <a:lvl6pPr marL="1383716" algn="l" defTabSz="553486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6pPr>
      <a:lvl7pPr marL="1660459" algn="l" defTabSz="553486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7pPr>
      <a:lvl8pPr marL="1937202" algn="l" defTabSz="553486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8pPr>
      <a:lvl9pPr marL="2213945" algn="l" defTabSz="553486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3" t="56523" r="9882" b="3636"/>
          <a:stretch/>
        </p:blipFill>
        <p:spPr>
          <a:xfrm>
            <a:off x="4156172" y="2291582"/>
            <a:ext cx="2917371" cy="18939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" t="7041" r="57660" b="57380"/>
          <a:stretch/>
        </p:blipFill>
        <p:spPr>
          <a:xfrm>
            <a:off x="3376069" y="571245"/>
            <a:ext cx="3910256" cy="16913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0" t="55050" r="55218"/>
          <a:stretch/>
        </p:blipFill>
        <p:spPr>
          <a:xfrm>
            <a:off x="94265" y="467548"/>
            <a:ext cx="4081807" cy="213673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3" t="7240" r="9882" b="59725"/>
          <a:stretch/>
        </p:blipFill>
        <p:spPr>
          <a:xfrm>
            <a:off x="782424" y="2335490"/>
            <a:ext cx="2917371" cy="1570331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45048" y="39144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455023" y="40097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845048" y="203927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455023" y="203927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60911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4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3</cp:revision>
  <dcterms:created xsi:type="dcterms:W3CDTF">2022-06-08T00:54:21Z</dcterms:created>
  <dcterms:modified xsi:type="dcterms:W3CDTF">2022-06-09T17:36:02Z</dcterms:modified>
</cp:coreProperties>
</file>