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5759450" cy="6480175"/>
  <p:notesSz cx="6858000" cy="9144000"/>
  <p:defaultTextStyle>
    <a:defPPr>
      <a:defRPr lang="es-MX"/>
    </a:defPPr>
    <a:lvl1pPr marL="0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1pPr>
    <a:lvl2pPr marL="293751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2pPr>
    <a:lvl3pPr marL="587502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3pPr>
    <a:lvl4pPr marL="881253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4pPr>
    <a:lvl5pPr marL="1175004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5pPr>
    <a:lvl6pPr marL="1468755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6pPr>
    <a:lvl7pPr marL="1762506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7pPr>
    <a:lvl8pPr marL="2056257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8pPr>
    <a:lvl9pPr marL="2350008" algn="l" defTabSz="587502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060529"/>
            <a:ext cx="4895533" cy="2256061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403592"/>
            <a:ext cx="4319588" cy="156454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45009"/>
            <a:ext cx="1241881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45009"/>
            <a:ext cx="3653651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615546"/>
            <a:ext cx="4967526" cy="2695572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336619"/>
            <a:ext cx="4967526" cy="141753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725046"/>
            <a:ext cx="24477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725046"/>
            <a:ext cx="24477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45011"/>
            <a:ext cx="4967526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588543"/>
            <a:ext cx="2436517" cy="77852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367064"/>
            <a:ext cx="2436517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588543"/>
            <a:ext cx="2448516" cy="77852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367064"/>
            <a:ext cx="2448516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32012"/>
            <a:ext cx="1857573" cy="151204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33027"/>
            <a:ext cx="2915722" cy="4605124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944052"/>
            <a:ext cx="1857573" cy="360159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32012"/>
            <a:ext cx="1857573" cy="151204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33027"/>
            <a:ext cx="2915722" cy="4605124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944052"/>
            <a:ext cx="1857573" cy="360159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45011"/>
            <a:ext cx="496752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725046"/>
            <a:ext cx="496752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006164"/>
            <a:ext cx="129587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8FD3-4533-4A73-A147-853F0B3A07B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006164"/>
            <a:ext cx="19438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006164"/>
            <a:ext cx="129587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8942-017E-4C47-B54B-0B379EF7E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801" y="-6018"/>
            <a:ext cx="5747838" cy="6463261"/>
            <a:chOff x="3271471" y="443756"/>
            <a:chExt cx="5747838" cy="6463261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471" y="443756"/>
              <a:ext cx="5747838" cy="2417742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471" y="2466513"/>
              <a:ext cx="5747838" cy="2417742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471" y="4489275"/>
              <a:ext cx="5747838" cy="2417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967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</cp:revision>
  <dcterms:created xsi:type="dcterms:W3CDTF">2022-04-28T22:22:11Z</dcterms:created>
  <dcterms:modified xsi:type="dcterms:W3CDTF">2022-04-28T22:28:42Z</dcterms:modified>
</cp:coreProperties>
</file>