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288588" cy="8999538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644" y="1472842"/>
            <a:ext cx="8745300" cy="3133172"/>
          </a:xfrm>
        </p:spPr>
        <p:txBody>
          <a:bodyPr anchor="b"/>
          <a:lstStyle>
            <a:lvl1pPr algn="ctr">
              <a:defRPr sz="675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6074" y="4726842"/>
            <a:ext cx="7716441" cy="217280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441" indent="0" algn="ctr">
              <a:buNone/>
              <a:defRPr sz="2250"/>
            </a:lvl2pPr>
            <a:lvl3pPr marL="1028883" indent="0" algn="ctr">
              <a:buNone/>
              <a:defRPr sz="2025"/>
            </a:lvl3pPr>
            <a:lvl4pPr marL="1543324" indent="0" algn="ctr">
              <a:buNone/>
              <a:defRPr sz="1800"/>
            </a:lvl4pPr>
            <a:lvl5pPr marL="2057766" indent="0" algn="ctr">
              <a:buNone/>
              <a:defRPr sz="1800"/>
            </a:lvl5pPr>
            <a:lvl6pPr marL="2572207" indent="0" algn="ctr">
              <a:buNone/>
              <a:defRPr sz="1800"/>
            </a:lvl6pPr>
            <a:lvl7pPr marL="3086649" indent="0" algn="ctr">
              <a:buNone/>
              <a:defRPr sz="1800"/>
            </a:lvl7pPr>
            <a:lvl8pPr marL="3601090" indent="0" algn="ctr">
              <a:buNone/>
              <a:defRPr sz="1800"/>
            </a:lvl8pPr>
            <a:lvl9pPr marL="4115532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03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7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771" y="479142"/>
            <a:ext cx="2218477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341" y="479142"/>
            <a:ext cx="6526823" cy="762669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06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57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982" y="2243638"/>
            <a:ext cx="8873907" cy="3743557"/>
          </a:xfrm>
        </p:spPr>
        <p:txBody>
          <a:bodyPr anchor="b"/>
          <a:lstStyle>
            <a:lvl1pPr>
              <a:defRPr sz="675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982" y="6022610"/>
            <a:ext cx="8873907" cy="1968648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441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883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3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7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2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6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10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55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4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340" y="2395710"/>
            <a:ext cx="4372650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598" y="2395710"/>
            <a:ext cx="4372650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67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1" y="479144"/>
            <a:ext cx="8873907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682" y="2206137"/>
            <a:ext cx="4352554" cy="10811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441" indent="0">
              <a:buNone/>
              <a:defRPr sz="2250" b="1"/>
            </a:lvl2pPr>
            <a:lvl3pPr marL="1028883" indent="0">
              <a:buNone/>
              <a:defRPr sz="2025" b="1"/>
            </a:lvl3pPr>
            <a:lvl4pPr marL="1543324" indent="0">
              <a:buNone/>
              <a:defRPr sz="1800" b="1"/>
            </a:lvl4pPr>
            <a:lvl5pPr marL="2057766" indent="0">
              <a:buNone/>
              <a:defRPr sz="1800" b="1"/>
            </a:lvl5pPr>
            <a:lvl6pPr marL="2572207" indent="0">
              <a:buNone/>
              <a:defRPr sz="1800" b="1"/>
            </a:lvl6pPr>
            <a:lvl7pPr marL="3086649" indent="0">
              <a:buNone/>
              <a:defRPr sz="1800" b="1"/>
            </a:lvl7pPr>
            <a:lvl8pPr marL="3601090" indent="0">
              <a:buNone/>
              <a:defRPr sz="1800" b="1"/>
            </a:lvl8pPr>
            <a:lvl9pPr marL="4115532" indent="0">
              <a:buNone/>
              <a:defRPr sz="18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82" y="3287331"/>
            <a:ext cx="4352554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8598" y="2206137"/>
            <a:ext cx="4373990" cy="10811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441" indent="0">
              <a:buNone/>
              <a:defRPr sz="2250" b="1"/>
            </a:lvl2pPr>
            <a:lvl3pPr marL="1028883" indent="0">
              <a:buNone/>
              <a:defRPr sz="2025" b="1"/>
            </a:lvl3pPr>
            <a:lvl4pPr marL="1543324" indent="0">
              <a:buNone/>
              <a:defRPr sz="1800" b="1"/>
            </a:lvl4pPr>
            <a:lvl5pPr marL="2057766" indent="0">
              <a:buNone/>
              <a:defRPr sz="1800" b="1"/>
            </a:lvl5pPr>
            <a:lvl6pPr marL="2572207" indent="0">
              <a:buNone/>
              <a:defRPr sz="1800" b="1"/>
            </a:lvl6pPr>
            <a:lvl7pPr marL="3086649" indent="0">
              <a:buNone/>
              <a:defRPr sz="1800" b="1"/>
            </a:lvl7pPr>
            <a:lvl8pPr marL="3601090" indent="0">
              <a:buNone/>
              <a:defRPr sz="1800" b="1"/>
            </a:lvl8pPr>
            <a:lvl9pPr marL="4115532" indent="0">
              <a:buNone/>
              <a:defRPr sz="18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8598" y="3287331"/>
            <a:ext cx="4373990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38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5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4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1" y="599969"/>
            <a:ext cx="3318337" cy="2099892"/>
          </a:xfrm>
        </p:spPr>
        <p:txBody>
          <a:bodyPr anchor="b"/>
          <a:lstStyle>
            <a:lvl1pPr>
              <a:defRPr sz="360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990" y="1295769"/>
            <a:ext cx="5208598" cy="6395505"/>
          </a:xfrm>
        </p:spPr>
        <p:txBody>
          <a:bodyPr/>
          <a:lstStyle>
            <a:lvl1pPr>
              <a:defRPr sz="3601"/>
            </a:lvl1pPr>
            <a:lvl2pPr>
              <a:defRPr sz="3151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81" y="2699862"/>
            <a:ext cx="3318337" cy="5001827"/>
          </a:xfrm>
        </p:spPr>
        <p:txBody>
          <a:bodyPr/>
          <a:lstStyle>
            <a:lvl1pPr marL="0" indent="0">
              <a:buNone/>
              <a:defRPr sz="1800"/>
            </a:lvl1pPr>
            <a:lvl2pPr marL="514441" indent="0">
              <a:buNone/>
              <a:defRPr sz="1575"/>
            </a:lvl2pPr>
            <a:lvl3pPr marL="1028883" indent="0">
              <a:buNone/>
              <a:defRPr sz="1350"/>
            </a:lvl3pPr>
            <a:lvl4pPr marL="1543324" indent="0">
              <a:buNone/>
              <a:defRPr sz="1125"/>
            </a:lvl4pPr>
            <a:lvl5pPr marL="2057766" indent="0">
              <a:buNone/>
              <a:defRPr sz="1125"/>
            </a:lvl5pPr>
            <a:lvl6pPr marL="2572207" indent="0">
              <a:buNone/>
              <a:defRPr sz="1125"/>
            </a:lvl6pPr>
            <a:lvl7pPr marL="3086649" indent="0">
              <a:buNone/>
              <a:defRPr sz="1125"/>
            </a:lvl7pPr>
            <a:lvl8pPr marL="3601090" indent="0">
              <a:buNone/>
              <a:defRPr sz="1125"/>
            </a:lvl8pPr>
            <a:lvl9pPr marL="4115532" indent="0">
              <a:buNone/>
              <a:defRPr sz="112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9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1" y="599969"/>
            <a:ext cx="3318337" cy="2099892"/>
          </a:xfrm>
        </p:spPr>
        <p:txBody>
          <a:bodyPr anchor="b"/>
          <a:lstStyle>
            <a:lvl1pPr>
              <a:defRPr sz="360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990" y="1295769"/>
            <a:ext cx="5208598" cy="6395505"/>
          </a:xfrm>
        </p:spPr>
        <p:txBody>
          <a:bodyPr anchor="t"/>
          <a:lstStyle>
            <a:lvl1pPr marL="0" indent="0">
              <a:buNone/>
              <a:defRPr sz="3601"/>
            </a:lvl1pPr>
            <a:lvl2pPr marL="514441" indent="0">
              <a:buNone/>
              <a:defRPr sz="3151"/>
            </a:lvl2pPr>
            <a:lvl3pPr marL="1028883" indent="0">
              <a:buNone/>
              <a:defRPr sz="2700"/>
            </a:lvl3pPr>
            <a:lvl4pPr marL="1543324" indent="0">
              <a:buNone/>
              <a:defRPr sz="2250"/>
            </a:lvl4pPr>
            <a:lvl5pPr marL="2057766" indent="0">
              <a:buNone/>
              <a:defRPr sz="2250"/>
            </a:lvl5pPr>
            <a:lvl6pPr marL="2572207" indent="0">
              <a:buNone/>
              <a:defRPr sz="2250"/>
            </a:lvl6pPr>
            <a:lvl7pPr marL="3086649" indent="0">
              <a:buNone/>
              <a:defRPr sz="2250"/>
            </a:lvl7pPr>
            <a:lvl8pPr marL="3601090" indent="0">
              <a:buNone/>
              <a:defRPr sz="2250"/>
            </a:lvl8pPr>
            <a:lvl9pPr marL="4115532" indent="0">
              <a:buNone/>
              <a:defRPr sz="225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81" y="2699862"/>
            <a:ext cx="3318337" cy="5001827"/>
          </a:xfrm>
        </p:spPr>
        <p:txBody>
          <a:bodyPr/>
          <a:lstStyle>
            <a:lvl1pPr marL="0" indent="0">
              <a:buNone/>
              <a:defRPr sz="1800"/>
            </a:lvl1pPr>
            <a:lvl2pPr marL="514441" indent="0">
              <a:buNone/>
              <a:defRPr sz="1575"/>
            </a:lvl2pPr>
            <a:lvl3pPr marL="1028883" indent="0">
              <a:buNone/>
              <a:defRPr sz="1350"/>
            </a:lvl3pPr>
            <a:lvl4pPr marL="1543324" indent="0">
              <a:buNone/>
              <a:defRPr sz="1125"/>
            </a:lvl4pPr>
            <a:lvl5pPr marL="2057766" indent="0">
              <a:buNone/>
              <a:defRPr sz="1125"/>
            </a:lvl5pPr>
            <a:lvl6pPr marL="2572207" indent="0">
              <a:buNone/>
              <a:defRPr sz="1125"/>
            </a:lvl6pPr>
            <a:lvl7pPr marL="3086649" indent="0">
              <a:buNone/>
              <a:defRPr sz="1125"/>
            </a:lvl7pPr>
            <a:lvl8pPr marL="3601090" indent="0">
              <a:buNone/>
              <a:defRPr sz="1125"/>
            </a:lvl8pPr>
            <a:lvl9pPr marL="4115532" indent="0">
              <a:buNone/>
              <a:defRPr sz="112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78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341" y="479144"/>
            <a:ext cx="887390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341" y="2395710"/>
            <a:ext cx="887390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341" y="8341240"/>
            <a:ext cx="231493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DF464-35CB-4278-A862-D2CEABA7376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8095" y="8341240"/>
            <a:ext cx="347239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6315" y="8341240"/>
            <a:ext cx="231493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28883" rtl="0" eaLnBrk="1" latinLnBrk="0" hangingPunct="1">
        <a:lnSpc>
          <a:spcPct val="90000"/>
        </a:lnSpc>
        <a:spcBef>
          <a:spcPct val="0"/>
        </a:spcBef>
        <a:buNone/>
        <a:defRPr sz="4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21" indent="-257221" algn="l" defTabSz="1028883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1" kern="1200">
          <a:solidFill>
            <a:schemeClr val="tx1"/>
          </a:solidFill>
          <a:latin typeface="+mn-lt"/>
          <a:ea typeface="+mn-ea"/>
          <a:cs typeface="+mn-cs"/>
        </a:defRPr>
      </a:lvl1pPr>
      <a:lvl2pPr marL="771662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6104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545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986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9428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869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8311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2752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441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883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324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766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2207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649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1090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5532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1164243"/>
            <a:ext cx="10287000" cy="6856790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867103" y="464206"/>
            <a:ext cx="7315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617351" y="900386"/>
            <a:ext cx="55649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508938" y="1336565"/>
            <a:ext cx="3657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105059" y="-30704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168873" y="401314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877934" y="811974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44" t="4662" r="2400" b="56286"/>
          <a:stretch/>
        </p:blipFill>
        <p:spPr>
          <a:xfrm>
            <a:off x="8406063" y="7762573"/>
            <a:ext cx="1658838" cy="1108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04" r="49247"/>
          <a:stretch/>
        </p:blipFill>
        <p:spPr>
          <a:xfrm>
            <a:off x="4748463" y="7847228"/>
            <a:ext cx="1661038" cy="11924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" r="61712" b="44856"/>
          <a:stretch/>
        </p:blipFill>
        <p:spPr>
          <a:xfrm>
            <a:off x="3476802" y="7889710"/>
            <a:ext cx="725616" cy="11088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6" t="53769"/>
          <a:stretch/>
        </p:blipFill>
        <p:spPr>
          <a:xfrm>
            <a:off x="1469463" y="7889710"/>
            <a:ext cx="1208046" cy="11098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85" y="7828940"/>
            <a:ext cx="1280793" cy="11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62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5</cp:revision>
  <dcterms:created xsi:type="dcterms:W3CDTF">2022-05-26T17:02:28Z</dcterms:created>
  <dcterms:modified xsi:type="dcterms:W3CDTF">2022-05-28T00:16:23Z</dcterms:modified>
</cp:coreProperties>
</file>