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19588" cy="8640763"/>
  <p:notesSz cx="6858000" cy="9144000"/>
  <p:defaultTextStyle>
    <a:defPPr>
      <a:defRPr lang="es-MX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414125"/>
            <a:ext cx="3671650" cy="3008266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4538401"/>
            <a:ext cx="3239691" cy="208618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4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0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460041"/>
            <a:ext cx="931411" cy="73226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460041"/>
            <a:ext cx="2740239" cy="732264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30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71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2154193"/>
            <a:ext cx="3725645" cy="359431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5782513"/>
            <a:ext cx="3725645" cy="1890166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9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2300203"/>
            <a:ext cx="1835825" cy="5482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2300203"/>
            <a:ext cx="1835825" cy="5482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1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60043"/>
            <a:ext cx="3725645" cy="16701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2118188"/>
            <a:ext cx="1827388" cy="103809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3156278"/>
            <a:ext cx="1827388" cy="46424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2118188"/>
            <a:ext cx="1836388" cy="103809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3156278"/>
            <a:ext cx="1836388" cy="46424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4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70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5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6051"/>
            <a:ext cx="1393180" cy="201617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244112"/>
            <a:ext cx="2186791" cy="6140542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592229"/>
            <a:ext cx="1393180" cy="480242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4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6051"/>
            <a:ext cx="1393180" cy="201617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244112"/>
            <a:ext cx="2186791" cy="6140542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592229"/>
            <a:ext cx="1393180" cy="480242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9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460043"/>
            <a:ext cx="372564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2300203"/>
            <a:ext cx="372564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8008709"/>
            <a:ext cx="97190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A466-0B4C-4C0F-803B-76CC4E5144BD}" type="datetimeFigureOut">
              <a:rPr lang="es-MX" smtClean="0"/>
              <a:t>27/05/2022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8008709"/>
            <a:ext cx="145786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8008709"/>
            <a:ext cx="97190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05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30130" y="-8749"/>
            <a:ext cx="4317882" cy="8646799"/>
            <a:chOff x="30130" y="-8749"/>
            <a:chExt cx="4317882" cy="864679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0" y="0"/>
              <a:ext cx="4317882" cy="8638050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2927808" y="462561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  <a:endParaRPr lang="es-MX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556" b="44750"/>
            <a:stretch/>
          </p:blipFill>
          <p:spPr>
            <a:xfrm>
              <a:off x="3462359" y="1514059"/>
              <a:ext cx="861563" cy="914003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2" t="54885"/>
            <a:stretch/>
          </p:blipFill>
          <p:spPr>
            <a:xfrm>
              <a:off x="3540295" y="163987"/>
              <a:ext cx="784999" cy="725671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4" t="60277" r="50117"/>
            <a:stretch/>
          </p:blipFill>
          <p:spPr>
            <a:xfrm>
              <a:off x="3344544" y="2941343"/>
              <a:ext cx="968632" cy="699526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05" t="1466" r="3498" b="57335"/>
            <a:stretch/>
          </p:blipFill>
          <p:spPr>
            <a:xfrm>
              <a:off x="3488486" y="5862027"/>
              <a:ext cx="789121" cy="570917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889688" y="4537162"/>
              <a:ext cx="3281716" cy="188417"/>
              <a:chOff x="889688" y="4545871"/>
              <a:chExt cx="3281716" cy="188417"/>
            </a:xfrm>
          </p:grpSpPr>
          <p:sp>
            <p:nvSpPr>
              <p:cNvPr id="2" name="Abrir llave 1"/>
              <p:cNvSpPr/>
              <p:nvPr/>
            </p:nvSpPr>
            <p:spPr>
              <a:xfrm rot="5400000">
                <a:off x="2468901" y="2966658"/>
                <a:ext cx="123289" cy="3281715"/>
              </a:xfrm>
              <a:prstGeom prst="leftBrace">
                <a:avLst>
                  <a:gd name="adj1" fmla="val 8333"/>
                  <a:gd name="adj2" fmla="val 29248"/>
                </a:avLst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Abrir llave 30"/>
              <p:cNvSpPr/>
              <p:nvPr/>
            </p:nvSpPr>
            <p:spPr>
              <a:xfrm rot="5400000">
                <a:off x="2734278" y="3264350"/>
                <a:ext cx="110693" cy="2763555"/>
              </a:xfrm>
              <a:prstGeom prst="leftBrace">
                <a:avLst>
                  <a:gd name="adj1" fmla="val 8333"/>
                  <a:gd name="adj2" fmla="val 34621"/>
                </a:avLst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Abrir llave 31"/>
              <p:cNvSpPr/>
              <p:nvPr/>
            </p:nvSpPr>
            <p:spPr>
              <a:xfrm rot="5400000">
                <a:off x="3003079" y="3565964"/>
                <a:ext cx="91253" cy="2245396"/>
              </a:xfrm>
              <a:prstGeom prst="leftBrace">
                <a:avLst>
                  <a:gd name="adj1" fmla="val 8333"/>
                  <a:gd name="adj2" fmla="val 42475"/>
                </a:avLst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7" name="Abrir llave 36"/>
            <p:cNvSpPr/>
            <p:nvPr/>
          </p:nvSpPr>
          <p:spPr>
            <a:xfrm rot="5400000">
              <a:off x="2202151" y="-1148475"/>
              <a:ext cx="138628" cy="2763555"/>
            </a:xfrm>
            <a:prstGeom prst="leftBrace">
              <a:avLst>
                <a:gd name="adj1" fmla="val 8333"/>
                <a:gd name="adj2" fmla="val 49432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1995480" y="16345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  <a:endParaRPr lang="es-MX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724958" y="-8749"/>
              <a:ext cx="298480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24958" y="1429771"/>
              <a:ext cx="298480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24958" y="2890892"/>
              <a:ext cx="298480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28498" y="4329832"/>
              <a:ext cx="298480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2039" y="5779406"/>
              <a:ext cx="288862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s-MX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82" y="4818108"/>
            <a:ext cx="105623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04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7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8</cp:revision>
  <dcterms:created xsi:type="dcterms:W3CDTF">2022-05-26T17:18:14Z</dcterms:created>
  <dcterms:modified xsi:type="dcterms:W3CDTF">2022-05-28T00:18:20Z</dcterms:modified>
</cp:coreProperties>
</file>