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600450" cy="7199313"/>
  <p:notesSz cx="6858000" cy="9144000"/>
  <p:defaultTextStyle>
    <a:defPPr>
      <a:defRPr lang="es-MX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6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8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0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4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9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7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9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AFE3-42CC-4454-A5E4-FFB5893FAB51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-40"/>
            <a:ext cx="3598743" cy="71993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9" t="52481"/>
          <a:stretch/>
        </p:blipFill>
        <p:spPr>
          <a:xfrm>
            <a:off x="2280861" y="63297"/>
            <a:ext cx="1319212" cy="12252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6" t="3255" b="56666"/>
          <a:stretch/>
        </p:blipFill>
        <p:spPr>
          <a:xfrm>
            <a:off x="1800225" y="5524477"/>
            <a:ext cx="1824523" cy="11428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0" r="48006"/>
          <a:stretch/>
        </p:blipFill>
        <p:spPr>
          <a:xfrm>
            <a:off x="2049573" y="2906147"/>
            <a:ext cx="1514509" cy="10007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r="60725" b="45440"/>
          <a:stretch/>
        </p:blipFill>
        <p:spPr>
          <a:xfrm>
            <a:off x="2471739" y="1347047"/>
            <a:ext cx="1020145" cy="1375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85" y="4300477"/>
            <a:ext cx="1413863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2022-05-26T17:51:00Z</dcterms:created>
  <dcterms:modified xsi:type="dcterms:W3CDTF">2022-05-28T00:20:30Z</dcterms:modified>
</cp:coreProperties>
</file>