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720263" cy="8280400"/>
  <p:notesSz cx="6858000" cy="9144000"/>
  <p:defaultTextStyle>
    <a:defPPr>
      <a:defRPr lang="es-MX"/>
    </a:defPPr>
    <a:lvl1pPr marL="0" algn="l" defTabSz="863879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40" algn="l" defTabSz="863879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879" algn="l" defTabSz="863879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19" algn="l" defTabSz="863879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759" algn="l" defTabSz="863879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699" algn="l" defTabSz="863879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639" algn="l" defTabSz="863879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578" algn="l" defTabSz="863879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518" algn="l" defTabSz="863879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355149"/>
            <a:ext cx="8262224" cy="2882806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4349128"/>
            <a:ext cx="7290197" cy="1999179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6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0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40855"/>
            <a:ext cx="2095932" cy="70172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40855"/>
            <a:ext cx="6166292" cy="701725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5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3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2064352"/>
            <a:ext cx="8383727" cy="3444416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5541353"/>
            <a:ext cx="8383727" cy="1811337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5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204273"/>
            <a:ext cx="4131112" cy="52538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204273"/>
            <a:ext cx="4131112" cy="52538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28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40856"/>
            <a:ext cx="8383727" cy="1600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2029849"/>
            <a:ext cx="4112126" cy="994797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3024646"/>
            <a:ext cx="4112126" cy="4448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2029849"/>
            <a:ext cx="4132378" cy="994797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3024646"/>
            <a:ext cx="4132378" cy="4448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36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73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97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52027"/>
            <a:ext cx="3135038" cy="193209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192226"/>
            <a:ext cx="4920883" cy="5884451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484120"/>
            <a:ext cx="3135038" cy="460214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4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52027"/>
            <a:ext cx="3135038" cy="193209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192226"/>
            <a:ext cx="4920883" cy="5884451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484120"/>
            <a:ext cx="3135038" cy="460214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8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40856"/>
            <a:ext cx="8383727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204273"/>
            <a:ext cx="8383727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7674706"/>
            <a:ext cx="218705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0EE8-32B1-4F57-8AA4-503520AF871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7674706"/>
            <a:ext cx="328058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7674706"/>
            <a:ext cx="218705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99060" y="23592"/>
            <a:ext cx="9567393" cy="8115425"/>
            <a:chOff x="2583411" y="3035371"/>
            <a:chExt cx="9567393" cy="811542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411" y="3035371"/>
              <a:ext cx="9567393" cy="7772400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1" t="4827" b="57071"/>
            <a:stretch/>
          </p:blipFill>
          <p:spPr>
            <a:xfrm>
              <a:off x="4230872" y="10023997"/>
              <a:ext cx="1809612" cy="11268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5" t="60447" r="49955" b="6786"/>
            <a:stretch/>
          </p:blipFill>
          <p:spPr>
            <a:xfrm>
              <a:off x="4257990" y="7627605"/>
              <a:ext cx="1696857" cy="98159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2" t="1219" r="61830" b="45692"/>
            <a:stretch/>
          </p:blipFill>
          <p:spPr>
            <a:xfrm>
              <a:off x="9529011" y="5021178"/>
              <a:ext cx="754795" cy="11268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35" t="52931"/>
            <a:stretch/>
          </p:blipFill>
          <p:spPr>
            <a:xfrm>
              <a:off x="4538312" y="4989094"/>
              <a:ext cx="1194733" cy="1127457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8919492" y="10380004"/>
              <a:ext cx="2249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Insects</a:t>
              </a:r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64" y="4558606"/>
            <a:ext cx="1301585" cy="11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9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2</cp:revision>
  <dcterms:created xsi:type="dcterms:W3CDTF">2022-05-27T22:46:05Z</dcterms:created>
  <dcterms:modified xsi:type="dcterms:W3CDTF">2022-05-28T00:21:40Z</dcterms:modified>
</cp:coreProperties>
</file>