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280400" cy="7920038"/>
  <p:notesSz cx="6858000" cy="9144000"/>
  <p:defaultTextStyle>
    <a:defPPr>
      <a:defRPr lang="es-MX"/>
    </a:defPPr>
    <a:lvl1pPr marL="0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1pPr>
    <a:lvl2pPr marL="388680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2pPr>
    <a:lvl3pPr marL="777360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3pPr>
    <a:lvl4pPr marL="1166039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4pPr>
    <a:lvl5pPr marL="1554719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5pPr>
    <a:lvl6pPr marL="1943399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6pPr>
    <a:lvl7pPr marL="2332079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7pPr>
    <a:lvl8pPr marL="2720758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8pPr>
    <a:lvl9pPr marL="3109438" algn="l" defTabSz="777360" rtl="0" eaLnBrk="1" latinLnBrk="0" hangingPunct="1">
      <a:defRPr sz="15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296173"/>
            <a:ext cx="7038340" cy="2757347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4159854"/>
            <a:ext cx="6210300" cy="1912175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12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89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421669"/>
            <a:ext cx="1785461" cy="671186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421669"/>
            <a:ext cx="5252879" cy="671186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78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974512"/>
            <a:ext cx="7141845" cy="3294515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5300194"/>
            <a:ext cx="7141845" cy="1732508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13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108344"/>
            <a:ext cx="3519170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108344"/>
            <a:ext cx="3519170" cy="502519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93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21671"/>
            <a:ext cx="7141845" cy="15308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941510"/>
            <a:ext cx="3502997" cy="951504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893014"/>
            <a:ext cx="3502997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941510"/>
            <a:ext cx="3520249" cy="951504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893014"/>
            <a:ext cx="3520249" cy="42551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9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379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279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28002"/>
            <a:ext cx="2670645" cy="1848009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140341"/>
            <a:ext cx="4191953" cy="5628360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376011"/>
            <a:ext cx="2670645" cy="440185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08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28002"/>
            <a:ext cx="2670645" cy="1848009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140341"/>
            <a:ext cx="4191953" cy="5628360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376011"/>
            <a:ext cx="2670645" cy="4401855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3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421671"/>
            <a:ext cx="714184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108344"/>
            <a:ext cx="714184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7340703"/>
            <a:ext cx="186309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0EE8-32B1-4F57-8AA4-503520AF871D}" type="datetimeFigureOut">
              <a:rPr lang="es-MX" smtClean="0"/>
              <a:t>29/05/2022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7340703"/>
            <a:ext cx="279463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7340703"/>
            <a:ext cx="186309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2AD40-E387-4E87-A408-192564CA52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482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60007" y="169816"/>
            <a:ext cx="7946967" cy="7637723"/>
            <a:chOff x="996832" y="581890"/>
            <a:chExt cx="7946967" cy="7637723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87" t="4693" r="4341"/>
            <a:stretch/>
          </p:blipFill>
          <p:spPr>
            <a:xfrm>
              <a:off x="4937756" y="581891"/>
              <a:ext cx="4006043" cy="7407499"/>
            </a:xfrm>
            <a:prstGeom prst="rect">
              <a:avLst/>
            </a:prstGeom>
          </p:spPr>
        </p:pic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9" t="4695" r="54812"/>
            <a:stretch/>
          </p:blipFill>
          <p:spPr>
            <a:xfrm>
              <a:off x="996832" y="581890"/>
              <a:ext cx="3974176" cy="7407501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81" t="4827" b="57071"/>
            <a:stretch/>
          </p:blipFill>
          <p:spPr>
            <a:xfrm>
              <a:off x="2289070" y="7139613"/>
              <a:ext cx="1734452" cy="1080000"/>
            </a:xfrm>
            <a:prstGeom prst="rect">
              <a:avLst/>
            </a:prstGeom>
          </p:spPr>
        </p:pic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5" t="60447" r="49955" b="6786"/>
            <a:stretch/>
          </p:blipFill>
          <p:spPr>
            <a:xfrm>
              <a:off x="2289070" y="4798247"/>
              <a:ext cx="1696857" cy="98159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2" t="1219" r="61830" b="45692"/>
            <a:stretch/>
          </p:blipFill>
          <p:spPr>
            <a:xfrm>
              <a:off x="6755191" y="2227560"/>
              <a:ext cx="723446" cy="1080000"/>
            </a:xfrm>
            <a:prstGeom prst="rect">
              <a:avLst/>
            </a:prstGeom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35" t="52931"/>
            <a:stretch/>
          </p:blipFill>
          <p:spPr>
            <a:xfrm>
              <a:off x="2555899" y="2180262"/>
              <a:ext cx="1194733" cy="1127457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5944949" y="7510599"/>
              <a:ext cx="2249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 Insects</a:t>
              </a: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4235" y="4682406"/>
              <a:ext cx="1301585" cy="11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359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Rodrigo</cp:lastModifiedBy>
  <cp:revision>6</cp:revision>
  <dcterms:created xsi:type="dcterms:W3CDTF">2022-05-27T22:46:05Z</dcterms:created>
  <dcterms:modified xsi:type="dcterms:W3CDTF">2022-05-29T17:52:31Z</dcterms:modified>
</cp:coreProperties>
</file>