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1520488" cy="5759450"/>
  <p:notesSz cx="6858000" cy="9144000"/>
  <p:defaultTextStyle>
    <a:defPPr>
      <a:defRPr lang="es-MX"/>
    </a:defPPr>
    <a:lvl1pPr marL="0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1pPr>
    <a:lvl2pPr marL="272257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2pPr>
    <a:lvl3pPr marL="544516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3pPr>
    <a:lvl4pPr marL="816774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4pPr>
    <a:lvl5pPr marL="1089031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5pPr>
    <a:lvl6pPr marL="1361290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6pPr>
    <a:lvl7pPr marL="1633547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7pPr>
    <a:lvl8pPr marL="1905806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8pPr>
    <a:lvl9pPr marL="2178063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942577"/>
            <a:ext cx="8640366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025045"/>
            <a:ext cx="8640366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9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06637"/>
            <a:ext cx="2484105" cy="488086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06637"/>
            <a:ext cx="7308310" cy="488086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9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435864"/>
            <a:ext cx="9936421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3854300"/>
            <a:ext cx="9936421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7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533187"/>
            <a:ext cx="4896207" cy="365431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533187"/>
            <a:ext cx="4896207" cy="365431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06638"/>
            <a:ext cx="9936421" cy="11132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411865"/>
            <a:ext cx="487370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103799"/>
            <a:ext cx="4873706" cy="3094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411865"/>
            <a:ext cx="489770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103799"/>
            <a:ext cx="4897708" cy="3094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83963"/>
            <a:ext cx="371565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829255"/>
            <a:ext cx="5832247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727835"/>
            <a:ext cx="371565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83963"/>
            <a:ext cx="371565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829255"/>
            <a:ext cx="5832247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727835"/>
            <a:ext cx="371565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06638"/>
            <a:ext cx="9936421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533187"/>
            <a:ext cx="9936421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5338158"/>
            <a:ext cx="259211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5338158"/>
            <a:ext cx="388816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5338158"/>
            <a:ext cx="259211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2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5</cp:revision>
  <dcterms:created xsi:type="dcterms:W3CDTF">2022-06-23T18:22:42Z</dcterms:created>
  <dcterms:modified xsi:type="dcterms:W3CDTF">2022-08-22T18:49:53Z</dcterms:modified>
</cp:coreProperties>
</file>