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3840163" cy="5759450"/>
  <p:notesSz cx="6858000" cy="9144000"/>
  <p:defaultTextStyle>
    <a:defPPr>
      <a:defRPr lang="es-MX"/>
    </a:defPPr>
    <a:lvl1pPr marL="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27225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54451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816774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089031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136129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163354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190580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2178063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942577"/>
            <a:ext cx="3264139" cy="2005142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3025045"/>
            <a:ext cx="2880122" cy="1390533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306637"/>
            <a:ext cx="828035" cy="4880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306637"/>
            <a:ext cx="2436103" cy="48808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435864"/>
            <a:ext cx="3312141" cy="2395771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3854300"/>
            <a:ext cx="3312141" cy="1259879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533187"/>
            <a:ext cx="1632069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533187"/>
            <a:ext cx="1632069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06639"/>
            <a:ext cx="3312141" cy="11132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411865"/>
            <a:ext cx="1624569" cy="691934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2103799"/>
            <a:ext cx="1624569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411865"/>
            <a:ext cx="1632569" cy="691934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2103799"/>
            <a:ext cx="1632569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5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83963"/>
            <a:ext cx="1238553" cy="1343872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829256"/>
            <a:ext cx="1944083" cy="4092942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727835"/>
            <a:ext cx="1238553" cy="3201028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83963"/>
            <a:ext cx="1238553" cy="1343872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829256"/>
            <a:ext cx="1944083" cy="4092942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727835"/>
            <a:ext cx="1238553" cy="3201028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306639"/>
            <a:ext cx="331214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533187"/>
            <a:ext cx="331214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5338158"/>
            <a:ext cx="86403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5338158"/>
            <a:ext cx="129605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5338158"/>
            <a:ext cx="86403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2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6</cp:revision>
  <dcterms:created xsi:type="dcterms:W3CDTF">2022-06-23T18:22:42Z</dcterms:created>
  <dcterms:modified xsi:type="dcterms:W3CDTF">2022-08-22T18:55:27Z</dcterms:modified>
</cp:coreProperties>
</file>