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</p:sldIdLst>
  <p:sldSz cx="3840163" cy="5759450"/>
  <p:notesSz cx="6858000" cy="9144000"/>
  <p:defaultTextStyle>
    <a:defPPr>
      <a:defRPr lang="es-MX"/>
    </a:defPPr>
    <a:lvl1pPr marL="0" algn="l" defTabSz="544516" rtl="0" eaLnBrk="1" latinLnBrk="0" hangingPunct="1">
      <a:defRPr sz="1072" kern="1200">
        <a:solidFill>
          <a:schemeClr val="tx1"/>
        </a:solidFill>
        <a:latin typeface="+mn-lt"/>
        <a:ea typeface="+mn-ea"/>
        <a:cs typeface="+mn-cs"/>
      </a:defRPr>
    </a:lvl1pPr>
    <a:lvl2pPr marL="272257" algn="l" defTabSz="544516" rtl="0" eaLnBrk="1" latinLnBrk="0" hangingPunct="1">
      <a:defRPr sz="1072" kern="1200">
        <a:solidFill>
          <a:schemeClr val="tx1"/>
        </a:solidFill>
        <a:latin typeface="+mn-lt"/>
        <a:ea typeface="+mn-ea"/>
        <a:cs typeface="+mn-cs"/>
      </a:defRPr>
    </a:lvl2pPr>
    <a:lvl3pPr marL="544516" algn="l" defTabSz="544516" rtl="0" eaLnBrk="1" latinLnBrk="0" hangingPunct="1">
      <a:defRPr sz="1072" kern="1200">
        <a:solidFill>
          <a:schemeClr val="tx1"/>
        </a:solidFill>
        <a:latin typeface="+mn-lt"/>
        <a:ea typeface="+mn-ea"/>
        <a:cs typeface="+mn-cs"/>
      </a:defRPr>
    </a:lvl3pPr>
    <a:lvl4pPr marL="816774" algn="l" defTabSz="544516" rtl="0" eaLnBrk="1" latinLnBrk="0" hangingPunct="1">
      <a:defRPr sz="1072" kern="1200">
        <a:solidFill>
          <a:schemeClr val="tx1"/>
        </a:solidFill>
        <a:latin typeface="+mn-lt"/>
        <a:ea typeface="+mn-ea"/>
        <a:cs typeface="+mn-cs"/>
      </a:defRPr>
    </a:lvl4pPr>
    <a:lvl5pPr marL="1089031" algn="l" defTabSz="544516" rtl="0" eaLnBrk="1" latinLnBrk="0" hangingPunct="1">
      <a:defRPr sz="1072" kern="1200">
        <a:solidFill>
          <a:schemeClr val="tx1"/>
        </a:solidFill>
        <a:latin typeface="+mn-lt"/>
        <a:ea typeface="+mn-ea"/>
        <a:cs typeface="+mn-cs"/>
      </a:defRPr>
    </a:lvl5pPr>
    <a:lvl6pPr marL="1361290" algn="l" defTabSz="544516" rtl="0" eaLnBrk="1" latinLnBrk="0" hangingPunct="1">
      <a:defRPr sz="1072" kern="1200">
        <a:solidFill>
          <a:schemeClr val="tx1"/>
        </a:solidFill>
        <a:latin typeface="+mn-lt"/>
        <a:ea typeface="+mn-ea"/>
        <a:cs typeface="+mn-cs"/>
      </a:defRPr>
    </a:lvl6pPr>
    <a:lvl7pPr marL="1633547" algn="l" defTabSz="544516" rtl="0" eaLnBrk="1" latinLnBrk="0" hangingPunct="1">
      <a:defRPr sz="1072" kern="1200">
        <a:solidFill>
          <a:schemeClr val="tx1"/>
        </a:solidFill>
        <a:latin typeface="+mn-lt"/>
        <a:ea typeface="+mn-ea"/>
        <a:cs typeface="+mn-cs"/>
      </a:defRPr>
    </a:lvl7pPr>
    <a:lvl8pPr marL="1905806" algn="l" defTabSz="544516" rtl="0" eaLnBrk="1" latinLnBrk="0" hangingPunct="1">
      <a:defRPr sz="1072" kern="1200">
        <a:solidFill>
          <a:schemeClr val="tx1"/>
        </a:solidFill>
        <a:latin typeface="+mn-lt"/>
        <a:ea typeface="+mn-ea"/>
        <a:cs typeface="+mn-cs"/>
      </a:defRPr>
    </a:lvl8pPr>
    <a:lvl9pPr marL="2178063" algn="l" defTabSz="544516" rtl="0" eaLnBrk="1" latinLnBrk="0" hangingPunct="1">
      <a:defRPr sz="107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47" autoAdjust="0"/>
    <p:restoredTop sz="94660"/>
  </p:normalViewPr>
  <p:slideViewPr>
    <p:cSldViewPr snapToGrid="0">
      <p:cViewPr varScale="1">
        <p:scale>
          <a:sx n="78" d="100"/>
          <a:sy n="78" d="100"/>
        </p:scale>
        <p:origin x="250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presProps" Target="presProps.xml"/>
<Relationship Id="rId2" Type="http://schemas.openxmlformats.org/officeDocument/2006/relationships/slide" Target="slides/slide1.xml"/>
<Relationship Id="rId1" Type="http://schemas.openxmlformats.org/officeDocument/2006/relationships/slideMaster" Target="slideMasters/slideMaster1.xml"/>
<Relationship Id="rId6" Type="http://schemas.openxmlformats.org/officeDocument/2006/relationships/tableStyles" Target="tableStyles.xml"/>
<Relationship Id="rId5" Type="http://schemas.openxmlformats.org/officeDocument/2006/relationships/theme" Target="theme/theme1.xml"/>
<Relationship Id="rId4" Type="http://schemas.openxmlformats.org/officeDocument/2006/relationships/viewProps" Target="viewProps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12" y="942577"/>
            <a:ext cx="3264139" cy="2005142"/>
          </a:xfrm>
        </p:spPr>
        <p:txBody>
          <a:bodyPr anchor="b"/>
          <a:lstStyle>
            <a:lvl1pPr algn="ctr">
              <a:defRPr sz="252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21" y="3025045"/>
            <a:ext cx="2880122" cy="1390533"/>
          </a:xfrm>
        </p:spPr>
        <p:txBody>
          <a:bodyPr/>
          <a:lstStyle>
            <a:lvl1pPr marL="0" indent="0" algn="ctr">
              <a:buNone/>
              <a:defRPr sz="1008"/>
            </a:lvl1pPr>
            <a:lvl2pPr marL="192024" indent="0" algn="ctr">
              <a:buNone/>
              <a:defRPr sz="840"/>
            </a:lvl2pPr>
            <a:lvl3pPr marL="384048" indent="0" algn="ctr">
              <a:buNone/>
              <a:defRPr sz="756"/>
            </a:lvl3pPr>
            <a:lvl4pPr marL="576072" indent="0" algn="ctr">
              <a:buNone/>
              <a:defRPr sz="672"/>
            </a:lvl4pPr>
            <a:lvl5pPr marL="768096" indent="0" algn="ctr">
              <a:buNone/>
              <a:defRPr sz="672"/>
            </a:lvl5pPr>
            <a:lvl6pPr marL="960120" indent="0" algn="ctr">
              <a:buNone/>
              <a:defRPr sz="672"/>
            </a:lvl6pPr>
            <a:lvl7pPr marL="1152144" indent="0" algn="ctr">
              <a:buNone/>
              <a:defRPr sz="672"/>
            </a:lvl7pPr>
            <a:lvl8pPr marL="1344168" indent="0" algn="ctr">
              <a:buNone/>
              <a:defRPr sz="672"/>
            </a:lvl8pPr>
            <a:lvl9pPr marL="1536192" indent="0" algn="ctr">
              <a:buNone/>
              <a:defRPr sz="672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362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90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748117" y="306637"/>
            <a:ext cx="828035" cy="488086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4012" y="306637"/>
            <a:ext cx="2436103" cy="488086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28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03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011" y="1435864"/>
            <a:ext cx="3312141" cy="2395771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2011" y="3854300"/>
            <a:ext cx="3312141" cy="1259879"/>
          </a:xfrm>
        </p:spPr>
        <p:txBody>
          <a:bodyPr/>
          <a:lstStyle>
            <a:lvl1pPr marL="0" indent="0">
              <a:buNone/>
              <a:defRPr sz="1008">
                <a:solidFill>
                  <a:schemeClr val="tx1"/>
                </a:solidFill>
              </a:defRPr>
            </a:lvl1pPr>
            <a:lvl2pPr marL="192024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2pPr>
            <a:lvl3pPr marL="384048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3pPr>
            <a:lvl4pPr marL="576072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4pPr>
            <a:lvl5pPr marL="768096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5pPr>
            <a:lvl6pPr marL="960120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6pPr>
            <a:lvl7pPr marL="1152144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7pPr>
            <a:lvl8pPr marL="1344168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8pPr>
            <a:lvl9pPr marL="1536192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57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4011" y="1533187"/>
            <a:ext cx="1632069" cy="365431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4083" y="1533187"/>
            <a:ext cx="1632069" cy="365431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083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511" y="306639"/>
            <a:ext cx="3312141" cy="111322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512" y="1411865"/>
            <a:ext cx="1624569" cy="691934"/>
          </a:xfrm>
        </p:spPr>
        <p:txBody>
          <a:bodyPr anchor="b"/>
          <a:lstStyle>
            <a:lvl1pPr marL="0" indent="0">
              <a:buNone/>
              <a:defRPr sz="1008" b="1"/>
            </a:lvl1pPr>
            <a:lvl2pPr marL="192024" indent="0">
              <a:buNone/>
              <a:defRPr sz="840" b="1"/>
            </a:lvl2pPr>
            <a:lvl3pPr marL="384048" indent="0">
              <a:buNone/>
              <a:defRPr sz="756" b="1"/>
            </a:lvl3pPr>
            <a:lvl4pPr marL="576072" indent="0">
              <a:buNone/>
              <a:defRPr sz="672" b="1"/>
            </a:lvl4pPr>
            <a:lvl5pPr marL="768096" indent="0">
              <a:buNone/>
              <a:defRPr sz="672" b="1"/>
            </a:lvl5pPr>
            <a:lvl6pPr marL="960120" indent="0">
              <a:buNone/>
              <a:defRPr sz="672" b="1"/>
            </a:lvl6pPr>
            <a:lvl7pPr marL="1152144" indent="0">
              <a:buNone/>
              <a:defRPr sz="672" b="1"/>
            </a:lvl7pPr>
            <a:lvl8pPr marL="1344168" indent="0">
              <a:buNone/>
              <a:defRPr sz="672" b="1"/>
            </a:lvl8pPr>
            <a:lvl9pPr marL="1536192" indent="0">
              <a:buNone/>
              <a:defRPr sz="672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4512" y="2103799"/>
            <a:ext cx="1624569" cy="309437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944083" y="1411865"/>
            <a:ext cx="1632569" cy="691934"/>
          </a:xfrm>
        </p:spPr>
        <p:txBody>
          <a:bodyPr anchor="b"/>
          <a:lstStyle>
            <a:lvl1pPr marL="0" indent="0">
              <a:buNone/>
              <a:defRPr sz="1008" b="1"/>
            </a:lvl1pPr>
            <a:lvl2pPr marL="192024" indent="0">
              <a:buNone/>
              <a:defRPr sz="840" b="1"/>
            </a:lvl2pPr>
            <a:lvl3pPr marL="384048" indent="0">
              <a:buNone/>
              <a:defRPr sz="756" b="1"/>
            </a:lvl3pPr>
            <a:lvl4pPr marL="576072" indent="0">
              <a:buNone/>
              <a:defRPr sz="672" b="1"/>
            </a:lvl4pPr>
            <a:lvl5pPr marL="768096" indent="0">
              <a:buNone/>
              <a:defRPr sz="672" b="1"/>
            </a:lvl5pPr>
            <a:lvl6pPr marL="960120" indent="0">
              <a:buNone/>
              <a:defRPr sz="672" b="1"/>
            </a:lvl6pPr>
            <a:lvl7pPr marL="1152144" indent="0">
              <a:buNone/>
              <a:defRPr sz="672" b="1"/>
            </a:lvl7pPr>
            <a:lvl8pPr marL="1344168" indent="0">
              <a:buNone/>
              <a:defRPr sz="672" b="1"/>
            </a:lvl8pPr>
            <a:lvl9pPr marL="1536192" indent="0">
              <a:buNone/>
              <a:defRPr sz="672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944083" y="2103799"/>
            <a:ext cx="1632569" cy="309437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952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325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955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511" y="383963"/>
            <a:ext cx="1238553" cy="1343872"/>
          </a:xfrm>
        </p:spPr>
        <p:txBody>
          <a:bodyPr anchor="b"/>
          <a:lstStyle>
            <a:lvl1pPr>
              <a:defRPr sz="1344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2569" y="829256"/>
            <a:ext cx="1944083" cy="4092942"/>
          </a:xfrm>
        </p:spPr>
        <p:txBody>
          <a:bodyPr/>
          <a:lstStyle>
            <a:lvl1pPr>
              <a:defRPr sz="1344"/>
            </a:lvl1pPr>
            <a:lvl2pPr>
              <a:defRPr sz="1176"/>
            </a:lvl2pPr>
            <a:lvl3pPr>
              <a:defRPr sz="1008"/>
            </a:lvl3pPr>
            <a:lvl4pPr>
              <a:defRPr sz="840"/>
            </a:lvl4pPr>
            <a:lvl5pPr>
              <a:defRPr sz="840"/>
            </a:lvl5pPr>
            <a:lvl6pPr>
              <a:defRPr sz="840"/>
            </a:lvl6pPr>
            <a:lvl7pPr>
              <a:defRPr sz="840"/>
            </a:lvl7pPr>
            <a:lvl8pPr>
              <a:defRPr sz="840"/>
            </a:lvl8pPr>
            <a:lvl9pPr>
              <a:defRPr sz="84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4511" y="1727835"/>
            <a:ext cx="1238553" cy="3201028"/>
          </a:xfrm>
        </p:spPr>
        <p:txBody>
          <a:bodyPr/>
          <a:lstStyle>
            <a:lvl1pPr marL="0" indent="0">
              <a:buNone/>
              <a:defRPr sz="672"/>
            </a:lvl1pPr>
            <a:lvl2pPr marL="192024" indent="0">
              <a:buNone/>
              <a:defRPr sz="588"/>
            </a:lvl2pPr>
            <a:lvl3pPr marL="384048" indent="0">
              <a:buNone/>
              <a:defRPr sz="504"/>
            </a:lvl3pPr>
            <a:lvl4pPr marL="576072" indent="0">
              <a:buNone/>
              <a:defRPr sz="420"/>
            </a:lvl4pPr>
            <a:lvl5pPr marL="768096" indent="0">
              <a:buNone/>
              <a:defRPr sz="420"/>
            </a:lvl5pPr>
            <a:lvl6pPr marL="960120" indent="0">
              <a:buNone/>
              <a:defRPr sz="420"/>
            </a:lvl6pPr>
            <a:lvl7pPr marL="1152144" indent="0">
              <a:buNone/>
              <a:defRPr sz="420"/>
            </a:lvl7pPr>
            <a:lvl8pPr marL="1344168" indent="0">
              <a:buNone/>
              <a:defRPr sz="420"/>
            </a:lvl8pPr>
            <a:lvl9pPr marL="1536192" indent="0">
              <a:buNone/>
              <a:defRPr sz="42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918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511" y="383963"/>
            <a:ext cx="1238553" cy="1343872"/>
          </a:xfrm>
        </p:spPr>
        <p:txBody>
          <a:bodyPr anchor="b"/>
          <a:lstStyle>
            <a:lvl1pPr>
              <a:defRPr sz="1344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632569" y="829256"/>
            <a:ext cx="1944083" cy="4092942"/>
          </a:xfrm>
        </p:spPr>
        <p:txBody>
          <a:bodyPr anchor="t"/>
          <a:lstStyle>
            <a:lvl1pPr marL="0" indent="0">
              <a:buNone/>
              <a:defRPr sz="1344"/>
            </a:lvl1pPr>
            <a:lvl2pPr marL="192024" indent="0">
              <a:buNone/>
              <a:defRPr sz="1176"/>
            </a:lvl2pPr>
            <a:lvl3pPr marL="384048" indent="0">
              <a:buNone/>
              <a:defRPr sz="1008"/>
            </a:lvl3pPr>
            <a:lvl4pPr marL="576072" indent="0">
              <a:buNone/>
              <a:defRPr sz="840"/>
            </a:lvl4pPr>
            <a:lvl5pPr marL="768096" indent="0">
              <a:buNone/>
              <a:defRPr sz="840"/>
            </a:lvl5pPr>
            <a:lvl6pPr marL="960120" indent="0">
              <a:buNone/>
              <a:defRPr sz="840"/>
            </a:lvl6pPr>
            <a:lvl7pPr marL="1152144" indent="0">
              <a:buNone/>
              <a:defRPr sz="840"/>
            </a:lvl7pPr>
            <a:lvl8pPr marL="1344168" indent="0">
              <a:buNone/>
              <a:defRPr sz="840"/>
            </a:lvl8pPr>
            <a:lvl9pPr marL="1536192" indent="0">
              <a:buNone/>
              <a:defRPr sz="84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4511" y="1727835"/>
            <a:ext cx="1238553" cy="3201028"/>
          </a:xfrm>
        </p:spPr>
        <p:txBody>
          <a:bodyPr/>
          <a:lstStyle>
            <a:lvl1pPr marL="0" indent="0">
              <a:buNone/>
              <a:defRPr sz="672"/>
            </a:lvl1pPr>
            <a:lvl2pPr marL="192024" indent="0">
              <a:buNone/>
              <a:defRPr sz="588"/>
            </a:lvl2pPr>
            <a:lvl3pPr marL="384048" indent="0">
              <a:buNone/>
              <a:defRPr sz="504"/>
            </a:lvl3pPr>
            <a:lvl4pPr marL="576072" indent="0">
              <a:buNone/>
              <a:defRPr sz="420"/>
            </a:lvl4pPr>
            <a:lvl5pPr marL="768096" indent="0">
              <a:buNone/>
              <a:defRPr sz="420"/>
            </a:lvl5pPr>
            <a:lvl6pPr marL="960120" indent="0">
              <a:buNone/>
              <a:defRPr sz="420"/>
            </a:lvl6pPr>
            <a:lvl7pPr marL="1152144" indent="0">
              <a:buNone/>
              <a:defRPr sz="420"/>
            </a:lvl7pPr>
            <a:lvl8pPr marL="1344168" indent="0">
              <a:buNone/>
              <a:defRPr sz="420"/>
            </a:lvl8pPr>
            <a:lvl9pPr marL="1536192" indent="0">
              <a:buNone/>
              <a:defRPr sz="42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486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4011" y="306639"/>
            <a:ext cx="3312141" cy="11132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011" y="1533187"/>
            <a:ext cx="3312141" cy="36543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4011" y="5338158"/>
            <a:ext cx="864037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26F8F-BADC-42B5-8999-017B7F317904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72054" y="5338158"/>
            <a:ext cx="1296055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12115" y="5338158"/>
            <a:ext cx="864037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886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384048" rtl="0" eaLnBrk="1" latinLnBrk="0" hangingPunct="1">
        <a:lnSpc>
          <a:spcPct val="90000"/>
        </a:lnSpc>
        <a:spcBef>
          <a:spcPct val="0"/>
        </a:spcBef>
        <a:buNone/>
        <a:defRPr sz="184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6012" indent="-96012" algn="l" defTabSz="384048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176" kern="1200">
          <a:solidFill>
            <a:schemeClr val="tx1"/>
          </a:solidFill>
          <a:latin typeface="+mn-lt"/>
          <a:ea typeface="+mn-ea"/>
          <a:cs typeface="+mn-cs"/>
        </a:defRPr>
      </a:lvl1pPr>
      <a:lvl2pPr marL="288036" indent="-96012" algn="l" defTabSz="384048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1008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" indent="-96012" algn="l" defTabSz="384048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3pPr>
      <a:lvl4pPr marL="672084" indent="-96012" algn="l" defTabSz="384048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4pPr>
      <a:lvl5pPr marL="864108" indent="-96012" algn="l" defTabSz="384048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5pPr>
      <a:lvl6pPr marL="1056132" indent="-96012" algn="l" defTabSz="384048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6pPr>
      <a:lvl7pPr marL="1248156" indent="-96012" algn="l" defTabSz="384048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7pPr>
      <a:lvl8pPr marL="1440180" indent="-96012" algn="l" defTabSz="384048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8pPr>
      <a:lvl9pPr marL="1632204" indent="-96012" algn="l" defTabSz="384048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4048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1pPr>
      <a:lvl2pPr marL="192024" algn="l" defTabSz="384048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2pPr>
      <a:lvl3pPr marL="384048" algn="l" defTabSz="384048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3pPr>
      <a:lvl4pPr marL="576072" algn="l" defTabSz="384048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4pPr>
      <a:lvl5pPr marL="768096" algn="l" defTabSz="384048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5pPr>
      <a:lvl6pPr marL="960120" algn="l" defTabSz="384048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6pPr>
      <a:lvl7pPr marL="1152144" algn="l" defTabSz="384048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7pPr>
      <a:lvl8pPr marL="1344168" algn="l" defTabSz="384048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8pPr>
      <a:lvl9pPr marL="1536192" algn="l" defTabSz="384048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 rot="0">
            <a:off x="0" y="0"/>
            <a:ext cx="3840163" cy="5759450"/>
            <a:chOff x="0" y="0"/>
            <a:chExt cx="3840163" cy="575945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3840162" cy="575945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3840162" cy="575945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759515" y="69589"/>
              <a:ext cx="3011058" cy="471462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1841614" y="283890"/>
              <a:ext cx="846860" cy="1003689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7"/>
            <p:cNvSpPr/>
            <p:nvPr/>
          </p:nvSpPr>
          <p:spPr>
            <a:xfrm>
              <a:off x="1841614" y="1287579"/>
              <a:ext cx="846860" cy="641999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8"/>
            <p:cNvSpPr/>
            <p:nvPr/>
          </p:nvSpPr>
          <p:spPr>
            <a:xfrm>
              <a:off x="1841614" y="1929578"/>
              <a:ext cx="846860" cy="2179181"/>
            </a:xfrm>
            <a:prstGeom prst="rect">
              <a:avLst/>
            </a:prstGeom>
            <a:solidFill>
              <a:srgbClr val="8DA0C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9"/>
            <p:cNvSpPr/>
            <p:nvPr/>
          </p:nvSpPr>
          <p:spPr>
            <a:xfrm>
              <a:off x="1841614" y="4108759"/>
              <a:ext cx="846860" cy="461154"/>
            </a:xfrm>
            <a:prstGeom prst="rect">
              <a:avLst/>
            </a:prstGeom>
            <a:solidFill>
              <a:srgbClr val="A6D8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10"/>
            <p:cNvSpPr/>
            <p:nvPr/>
          </p:nvSpPr>
          <p:spPr>
            <a:xfrm>
              <a:off x="2782570" y="283890"/>
              <a:ext cx="846860" cy="1428674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2782570" y="1712564"/>
              <a:ext cx="846860" cy="517635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2"/>
            <p:cNvSpPr/>
            <p:nvPr/>
          </p:nvSpPr>
          <p:spPr>
            <a:xfrm>
              <a:off x="2782570" y="2230200"/>
              <a:ext cx="846860" cy="1656434"/>
            </a:xfrm>
            <a:prstGeom prst="rect">
              <a:avLst/>
            </a:prstGeom>
            <a:solidFill>
              <a:srgbClr val="8DA0C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2782570" y="3886635"/>
              <a:ext cx="846860" cy="683279"/>
            </a:xfrm>
            <a:prstGeom prst="rect">
              <a:avLst/>
            </a:prstGeom>
            <a:solidFill>
              <a:srgbClr val="A6D8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900659" y="283890"/>
              <a:ext cx="846860" cy="1383307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900659" y="1667197"/>
              <a:ext cx="846860" cy="1197526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900659" y="2864723"/>
              <a:ext cx="846860" cy="1469061"/>
            </a:xfrm>
            <a:prstGeom prst="rect">
              <a:avLst/>
            </a:prstGeom>
            <a:solidFill>
              <a:srgbClr val="8DA0C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900659" y="4333785"/>
              <a:ext cx="846860" cy="236129"/>
            </a:xfrm>
            <a:prstGeom prst="rect">
              <a:avLst/>
            </a:prstGeom>
            <a:solidFill>
              <a:srgbClr val="A6D8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759515" y="69589"/>
              <a:ext cx="0" cy="4714626"/>
            </a:xfrm>
            <a:custGeom>
              <a:avLst/>
              <a:pathLst>
                <a:path w="0" h="4714626">
                  <a:moveTo>
                    <a:pt x="0" y="471462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tx19"/>
            <p:cNvSpPr/>
            <p:nvPr/>
          </p:nvSpPr>
          <p:spPr>
            <a:xfrm>
              <a:off x="466648" y="4505397"/>
              <a:ext cx="230237" cy="1216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6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0%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380288" y="3433891"/>
              <a:ext cx="316597" cy="1216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6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25%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380288" y="2362385"/>
              <a:ext cx="316597" cy="1216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6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50%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380288" y="1290879"/>
              <a:ext cx="316597" cy="1216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6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75%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293928" y="219373"/>
              <a:ext cx="402957" cy="1216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6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100%</a:t>
              </a:r>
            </a:p>
          </p:txBody>
        </p:sp>
        <p:sp>
          <p:nvSpPr>
            <p:cNvPr id="24" name="pl24"/>
            <p:cNvSpPr/>
            <p:nvPr/>
          </p:nvSpPr>
          <p:spPr>
            <a:xfrm>
              <a:off x="724721" y="456991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724721" y="349840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724721" y="242690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724721" y="13553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724721" y="28389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759515" y="4784215"/>
              <a:ext cx="3011058" cy="0"/>
            </a:xfrm>
            <a:custGeom>
              <a:avLst/>
              <a:pathLst>
                <a:path w="3011058" h="0">
                  <a:moveTo>
                    <a:pt x="0" y="0"/>
                  </a:moveTo>
                  <a:lnTo>
                    <a:pt x="301105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1324089" y="478421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2265044" y="478421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3206000" y="478421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tx33"/>
            <p:cNvSpPr/>
            <p:nvPr/>
          </p:nvSpPr>
          <p:spPr>
            <a:xfrm rot="-1200000">
              <a:off x="435206" y="4995652"/>
              <a:ext cx="935285" cy="1222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6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Total number</a:t>
              </a:r>
            </a:p>
          </p:txBody>
        </p:sp>
        <p:sp>
          <p:nvSpPr>
            <p:cNvPr id="34" name="tx34"/>
            <p:cNvSpPr/>
            <p:nvPr/>
          </p:nvSpPr>
          <p:spPr>
            <a:xfrm rot="-1200000">
              <a:off x="724403" y="5065529"/>
              <a:ext cx="685819" cy="1568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6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of species</a:t>
              </a:r>
            </a:p>
          </p:txBody>
        </p:sp>
        <p:sp>
          <p:nvSpPr>
            <p:cNvPr id="35" name="tx35"/>
            <p:cNvSpPr/>
            <p:nvPr/>
          </p:nvSpPr>
          <p:spPr>
            <a:xfrm rot="-1200000">
              <a:off x="1165685" y="4998187"/>
              <a:ext cx="1146209" cy="1568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6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Species reported</a:t>
              </a:r>
            </a:p>
          </p:txBody>
        </p:sp>
        <p:sp>
          <p:nvSpPr>
            <p:cNvPr id="36" name="tx36"/>
            <p:cNvSpPr/>
            <p:nvPr/>
          </p:nvSpPr>
          <p:spPr>
            <a:xfrm rot="-1200000">
              <a:off x="1525681" y="5089820"/>
              <a:ext cx="829781" cy="1572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6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to hybridize</a:t>
              </a:r>
            </a:p>
          </p:txBody>
        </p:sp>
        <p:sp>
          <p:nvSpPr>
            <p:cNvPr id="37" name="tx37"/>
            <p:cNvSpPr/>
            <p:nvPr/>
          </p:nvSpPr>
          <p:spPr>
            <a:xfrm rot="-1200000">
              <a:off x="1646065" y="5079399"/>
              <a:ext cx="1621105" cy="1568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6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Species in reproductive</a:t>
              </a:r>
            </a:p>
          </p:txBody>
        </p:sp>
        <p:sp>
          <p:nvSpPr>
            <p:cNvPr id="38" name="tx38"/>
            <p:cNvSpPr/>
            <p:nvPr/>
          </p:nvSpPr>
          <p:spPr>
            <a:xfrm rot="-1200000">
              <a:off x="2258637" y="5161411"/>
              <a:ext cx="1050404" cy="1222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6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barriers studies</a:t>
              </a:r>
            </a:p>
          </p:txBody>
        </p:sp>
        <p:sp>
          <p:nvSpPr>
            <p:cNvPr id="39" name="tx39"/>
            <p:cNvSpPr/>
            <p:nvPr/>
          </p:nvSpPr>
          <p:spPr>
            <a:xfrm rot="-5400000">
              <a:off x="-728018" y="2328650"/>
              <a:ext cx="1684610" cy="1965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Relative Frequency</a:t>
              </a:r>
            </a:p>
          </p:txBody>
        </p:sp>
        <p:sp>
          <p:nvSpPr>
            <p:cNvPr id="40" name="rc40"/>
            <p:cNvSpPr/>
            <p:nvPr/>
          </p:nvSpPr>
          <p:spPr>
            <a:xfrm>
              <a:off x="3646183" y="661527"/>
              <a:ext cx="193979" cy="201455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3646183" y="1744983"/>
              <a:ext cx="193979" cy="201456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3646183" y="2828439"/>
              <a:ext cx="193979" cy="201456"/>
            </a:xfrm>
            <a:prstGeom prst="rect">
              <a:avLst/>
            </a:prstGeom>
            <a:solidFill>
              <a:srgbClr val="8DA0C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3646183" y="3911895"/>
              <a:ext cx="193979" cy="201456"/>
            </a:xfrm>
            <a:prstGeom prst="rect">
              <a:avLst/>
            </a:prstGeom>
            <a:solidFill>
              <a:srgbClr val="A6D854">
                <a:alpha val="100000"/>
              </a:srgbClr>
            </a:solidFill>
          </p:spPr>
          <p:txBody>
            <a:bodyPr/>
            <a:lstStyle/>
            <a:p/>
          </p:txBody>
        </p:sp>
      </p:grpSp>
    </p:spTree>
    <p:extLst>
      <p:ext uri="{BB962C8B-B14F-4D97-AF65-F5344CB8AC3E}">
        <p14:creationId xmlns:p14="http://schemas.microsoft.com/office/powerpoint/2010/main" val="39748206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0</Words>
  <Application>Microsoft Office PowerPoint</Application>
  <PresentationFormat>Personalizado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Presentación de PowerPoint</dc:title>
  <dc:creator>Rodrigo</dc:creator>
  <cp:lastModifiedBy/>
  <cp:revision>6</cp:revision>
  <dcterms:created xsi:type="dcterms:W3CDTF">2022-06-23T18:22:42Z</dcterms:created>
  <dcterms:modified xsi:type="dcterms:W3CDTF">2022-08-22T13:57:37Z</dcterms:modified>
</cp:coreProperties>
</file>