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1520488" cy="5759450"/>
  <p:notesSz cx="6858000" cy="9144000"/>
  <p:defaultTextStyle>
    <a:defPPr>
      <a:defRPr lang="es-MX"/>
    </a:defPPr>
    <a:lvl1pPr marL="0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1pPr>
    <a:lvl2pPr marL="272257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2pPr>
    <a:lvl3pPr marL="544516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3pPr>
    <a:lvl4pPr marL="816774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4pPr>
    <a:lvl5pPr marL="1089031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5pPr>
    <a:lvl6pPr marL="1361290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6pPr>
    <a:lvl7pPr marL="1633547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7pPr>
    <a:lvl8pPr marL="1905806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8pPr>
    <a:lvl9pPr marL="2178063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942577"/>
            <a:ext cx="8640366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025045"/>
            <a:ext cx="8640366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9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06637"/>
            <a:ext cx="2484105" cy="488086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06637"/>
            <a:ext cx="7308310" cy="488086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9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435864"/>
            <a:ext cx="9936421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3854300"/>
            <a:ext cx="9936421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7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533187"/>
            <a:ext cx="4896207" cy="365431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533187"/>
            <a:ext cx="4896207" cy="365431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06638"/>
            <a:ext cx="9936421" cy="11132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411865"/>
            <a:ext cx="4873706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103799"/>
            <a:ext cx="4873706" cy="30943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411865"/>
            <a:ext cx="489770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103799"/>
            <a:ext cx="4897708" cy="30943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2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6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383963"/>
            <a:ext cx="371565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829255"/>
            <a:ext cx="5832247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727835"/>
            <a:ext cx="371565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7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383963"/>
            <a:ext cx="371565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829255"/>
            <a:ext cx="5832247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727835"/>
            <a:ext cx="371565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0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06638"/>
            <a:ext cx="9936421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533187"/>
            <a:ext cx="9936421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5338158"/>
            <a:ext cx="259211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5338158"/>
            <a:ext cx="388816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5338158"/>
            <a:ext cx="259211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3840163" cy="5759450"/>
            <a:chOff x="0" y="0"/>
            <a:chExt cx="3840163" cy="575945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3840162" cy="5759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3840162" cy="5759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59515" y="69589"/>
              <a:ext cx="3011058" cy="47146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1841614" y="283890"/>
              <a:ext cx="846860" cy="10036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841614" y="1287579"/>
              <a:ext cx="846860" cy="6419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1841614" y="1929578"/>
              <a:ext cx="846860" cy="2179181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1841614" y="4108759"/>
              <a:ext cx="846860" cy="461154"/>
            </a:xfrm>
            <a:prstGeom prst="rect">
              <a:avLst/>
            </a:prstGeom>
            <a:solidFill>
              <a:srgbClr val="A6D85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2782570" y="283890"/>
              <a:ext cx="846860" cy="142867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2782570" y="1712564"/>
              <a:ext cx="846860" cy="5176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2782570" y="2230200"/>
              <a:ext cx="846860" cy="1656434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2782570" y="3886635"/>
              <a:ext cx="846860" cy="683279"/>
            </a:xfrm>
            <a:prstGeom prst="rect">
              <a:avLst/>
            </a:prstGeom>
            <a:solidFill>
              <a:srgbClr val="A6D85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900659" y="283890"/>
              <a:ext cx="846860" cy="138330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900659" y="1667197"/>
              <a:ext cx="846860" cy="119752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900659" y="2864723"/>
              <a:ext cx="846860" cy="1469061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900659" y="4333785"/>
              <a:ext cx="846860" cy="236129"/>
            </a:xfrm>
            <a:prstGeom prst="rect">
              <a:avLst/>
            </a:prstGeom>
            <a:solidFill>
              <a:srgbClr val="A6D85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59515" y="69589"/>
              <a:ext cx="0" cy="4714626"/>
            </a:xfrm>
            <a:custGeom>
              <a:avLst/>
              <a:gdLst/>
              <a:ahLst/>
              <a:cxnLst/>
              <a:rect l="0" t="0" r="0" b="0"/>
              <a:pathLst>
                <a:path h="4714626">
                  <a:moveTo>
                    <a:pt x="0" y="47146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466648" y="4505397"/>
              <a:ext cx="230237" cy="1216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80288" y="3433891"/>
              <a:ext cx="316597" cy="1216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80288" y="2362385"/>
              <a:ext cx="316597" cy="1216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80288" y="1290879"/>
              <a:ext cx="316597" cy="1216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93928" y="219373"/>
              <a:ext cx="402957" cy="1216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724721" y="45699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24721" y="34984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24721" y="24269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24721" y="13553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24721" y="2838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59515" y="4784215"/>
              <a:ext cx="3011058" cy="0"/>
            </a:xfrm>
            <a:custGeom>
              <a:avLst/>
              <a:gdLst/>
              <a:ahLst/>
              <a:cxnLst/>
              <a:rect l="0" t="0" r="0" b="0"/>
              <a:pathLst>
                <a:path w="3011058">
                  <a:moveTo>
                    <a:pt x="0" y="0"/>
                  </a:moveTo>
                  <a:lnTo>
                    <a:pt x="30110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324089" y="478421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2265044" y="478421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3206000" y="478421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 rot="-1200000">
              <a:off x="435206" y="4995652"/>
              <a:ext cx="935285" cy="122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Total number</a:t>
              </a:r>
            </a:p>
          </p:txBody>
        </p:sp>
        <p:sp>
          <p:nvSpPr>
            <p:cNvPr id="34" name="tx34"/>
            <p:cNvSpPr/>
            <p:nvPr/>
          </p:nvSpPr>
          <p:spPr>
            <a:xfrm rot="-1200000">
              <a:off x="724403" y="5065529"/>
              <a:ext cx="685819" cy="1568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of species</a:t>
              </a:r>
            </a:p>
          </p:txBody>
        </p:sp>
        <p:sp>
          <p:nvSpPr>
            <p:cNvPr id="35" name="tx35"/>
            <p:cNvSpPr/>
            <p:nvPr/>
          </p:nvSpPr>
          <p:spPr>
            <a:xfrm rot="-1200000">
              <a:off x="1165685" y="4998187"/>
              <a:ext cx="1146209" cy="1568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Species reported</a:t>
              </a:r>
            </a:p>
          </p:txBody>
        </p:sp>
        <p:sp>
          <p:nvSpPr>
            <p:cNvPr id="36" name="tx36"/>
            <p:cNvSpPr/>
            <p:nvPr/>
          </p:nvSpPr>
          <p:spPr>
            <a:xfrm rot="-1200000">
              <a:off x="1525681" y="5089820"/>
              <a:ext cx="829781" cy="1572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to hybridize</a:t>
              </a:r>
            </a:p>
          </p:txBody>
        </p:sp>
        <p:sp>
          <p:nvSpPr>
            <p:cNvPr id="37" name="tx37"/>
            <p:cNvSpPr/>
            <p:nvPr/>
          </p:nvSpPr>
          <p:spPr>
            <a:xfrm rot="-1200000">
              <a:off x="1646065" y="5079399"/>
              <a:ext cx="1621105" cy="1568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Species in reproductive</a:t>
              </a:r>
            </a:p>
          </p:txBody>
        </p:sp>
        <p:sp>
          <p:nvSpPr>
            <p:cNvPr id="38" name="tx38"/>
            <p:cNvSpPr/>
            <p:nvPr/>
          </p:nvSpPr>
          <p:spPr>
            <a:xfrm rot="-1200000">
              <a:off x="2258637" y="5161411"/>
              <a:ext cx="1050404" cy="122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barriers studies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-728018" y="2328650"/>
              <a:ext cx="1684610" cy="196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Relative Frequency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3646183" y="661527"/>
              <a:ext cx="193979" cy="20145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3646183" y="1744983"/>
              <a:ext cx="193979" cy="20145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3646183" y="2828439"/>
              <a:ext cx="193979" cy="201456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3646183" y="3911895"/>
              <a:ext cx="193979" cy="201456"/>
            </a:xfrm>
            <a:prstGeom prst="rect">
              <a:avLst/>
            </a:prstGeom>
            <a:solidFill>
              <a:srgbClr val="A6D85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3818252" y="0"/>
            <a:ext cx="7680325" cy="5759450"/>
            <a:chOff x="0" y="0"/>
            <a:chExt cx="7680325" cy="5759450"/>
          </a:xfrm>
        </p:grpSpPr>
        <p:sp>
          <p:nvSpPr>
            <p:cNvPr id="45" name="rc3"/>
            <p:cNvSpPr/>
            <p:nvPr/>
          </p:nvSpPr>
          <p:spPr>
            <a:xfrm>
              <a:off x="0" y="0"/>
              <a:ext cx="7680325" cy="5759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"/>
            <p:cNvSpPr/>
            <p:nvPr/>
          </p:nvSpPr>
          <p:spPr>
            <a:xfrm>
              <a:off x="0" y="0"/>
              <a:ext cx="7680325" cy="5759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5"/>
            <p:cNvSpPr/>
            <p:nvPr/>
          </p:nvSpPr>
          <p:spPr>
            <a:xfrm>
              <a:off x="1072227" y="69589"/>
              <a:ext cx="6538508" cy="4604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l6"/>
            <p:cNvSpPr/>
            <p:nvPr/>
          </p:nvSpPr>
          <p:spPr>
            <a:xfrm>
              <a:off x="1369432" y="69589"/>
              <a:ext cx="0" cy="4604921"/>
            </a:xfrm>
            <a:custGeom>
              <a:avLst/>
              <a:gdLst/>
              <a:ahLst/>
              <a:cxnLst/>
              <a:rect l="0" t="0" r="0" b="0"/>
              <a:pathLst>
                <a:path h="4604921">
                  <a:moveTo>
                    <a:pt x="0" y="460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7"/>
            <p:cNvSpPr/>
            <p:nvPr/>
          </p:nvSpPr>
          <p:spPr>
            <a:xfrm>
              <a:off x="2558252" y="69589"/>
              <a:ext cx="0" cy="4604921"/>
            </a:xfrm>
            <a:custGeom>
              <a:avLst/>
              <a:gdLst/>
              <a:ahLst/>
              <a:cxnLst/>
              <a:rect l="0" t="0" r="0" b="0"/>
              <a:pathLst>
                <a:path h="4604921">
                  <a:moveTo>
                    <a:pt x="0" y="460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8"/>
            <p:cNvSpPr/>
            <p:nvPr/>
          </p:nvSpPr>
          <p:spPr>
            <a:xfrm>
              <a:off x="3747071" y="69589"/>
              <a:ext cx="0" cy="4604921"/>
            </a:xfrm>
            <a:custGeom>
              <a:avLst/>
              <a:gdLst/>
              <a:ahLst/>
              <a:cxnLst/>
              <a:rect l="0" t="0" r="0" b="0"/>
              <a:pathLst>
                <a:path h="4604921">
                  <a:moveTo>
                    <a:pt x="0" y="460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9"/>
            <p:cNvSpPr/>
            <p:nvPr/>
          </p:nvSpPr>
          <p:spPr>
            <a:xfrm>
              <a:off x="4935891" y="69589"/>
              <a:ext cx="0" cy="4604921"/>
            </a:xfrm>
            <a:custGeom>
              <a:avLst/>
              <a:gdLst/>
              <a:ahLst/>
              <a:cxnLst/>
              <a:rect l="0" t="0" r="0" b="0"/>
              <a:pathLst>
                <a:path h="4604921">
                  <a:moveTo>
                    <a:pt x="0" y="460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10"/>
            <p:cNvSpPr/>
            <p:nvPr/>
          </p:nvSpPr>
          <p:spPr>
            <a:xfrm>
              <a:off x="6124711" y="69589"/>
              <a:ext cx="0" cy="4604921"/>
            </a:xfrm>
            <a:custGeom>
              <a:avLst/>
              <a:gdLst/>
              <a:ahLst/>
              <a:cxnLst/>
              <a:rect l="0" t="0" r="0" b="0"/>
              <a:pathLst>
                <a:path h="4604921">
                  <a:moveTo>
                    <a:pt x="0" y="460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11"/>
            <p:cNvSpPr/>
            <p:nvPr/>
          </p:nvSpPr>
          <p:spPr>
            <a:xfrm>
              <a:off x="7313531" y="69589"/>
              <a:ext cx="0" cy="4604921"/>
            </a:xfrm>
            <a:custGeom>
              <a:avLst/>
              <a:gdLst/>
              <a:ahLst/>
              <a:cxnLst/>
              <a:rect l="0" t="0" r="0" b="0"/>
              <a:pathLst>
                <a:path h="4604921">
                  <a:moveTo>
                    <a:pt x="0" y="460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12"/>
            <p:cNvSpPr/>
            <p:nvPr/>
          </p:nvSpPr>
          <p:spPr>
            <a:xfrm>
              <a:off x="1369432" y="234050"/>
              <a:ext cx="1857530" cy="986768"/>
            </a:xfrm>
            <a:prstGeom prst="rect">
              <a:avLst/>
            </a:prstGeom>
            <a:solidFill>
              <a:srgbClr val="810F7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13"/>
            <p:cNvSpPr/>
            <p:nvPr/>
          </p:nvSpPr>
          <p:spPr>
            <a:xfrm>
              <a:off x="3226963" y="234050"/>
              <a:ext cx="743012" cy="986768"/>
            </a:xfrm>
            <a:prstGeom prst="rect">
              <a:avLst/>
            </a:prstGeom>
            <a:solidFill>
              <a:srgbClr val="8856A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14"/>
            <p:cNvSpPr/>
            <p:nvPr/>
          </p:nvSpPr>
          <p:spPr>
            <a:xfrm>
              <a:off x="3969975" y="234050"/>
              <a:ext cx="928765" cy="986768"/>
            </a:xfrm>
            <a:prstGeom prst="rect">
              <a:avLst/>
            </a:prstGeom>
            <a:solidFill>
              <a:srgbClr val="8C96C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15"/>
            <p:cNvSpPr/>
            <p:nvPr/>
          </p:nvSpPr>
          <p:spPr>
            <a:xfrm>
              <a:off x="4898740" y="234050"/>
              <a:ext cx="1114518" cy="986768"/>
            </a:xfrm>
            <a:prstGeom prst="rect">
              <a:avLst/>
            </a:prstGeom>
            <a:solidFill>
              <a:srgbClr val="B3CDE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16"/>
            <p:cNvSpPr/>
            <p:nvPr/>
          </p:nvSpPr>
          <p:spPr>
            <a:xfrm>
              <a:off x="6013259" y="234050"/>
              <a:ext cx="1300271" cy="986768"/>
            </a:xfrm>
            <a:prstGeom prst="rect">
              <a:avLst/>
            </a:prstGeom>
            <a:solidFill>
              <a:srgbClr val="EDF8F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17"/>
            <p:cNvSpPr/>
            <p:nvPr/>
          </p:nvSpPr>
          <p:spPr>
            <a:xfrm>
              <a:off x="1369432" y="1330460"/>
              <a:ext cx="1621117" cy="986768"/>
            </a:xfrm>
            <a:prstGeom prst="rect">
              <a:avLst/>
            </a:prstGeom>
            <a:solidFill>
              <a:srgbClr val="810F7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18"/>
            <p:cNvSpPr/>
            <p:nvPr/>
          </p:nvSpPr>
          <p:spPr>
            <a:xfrm>
              <a:off x="2990550" y="1330460"/>
              <a:ext cx="540372" cy="986768"/>
            </a:xfrm>
            <a:prstGeom prst="rect">
              <a:avLst/>
            </a:prstGeom>
            <a:solidFill>
              <a:srgbClr val="8856A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19"/>
            <p:cNvSpPr/>
            <p:nvPr/>
          </p:nvSpPr>
          <p:spPr>
            <a:xfrm>
              <a:off x="3530922" y="1330460"/>
              <a:ext cx="1080745" cy="986768"/>
            </a:xfrm>
            <a:prstGeom prst="rect">
              <a:avLst/>
            </a:prstGeom>
            <a:solidFill>
              <a:srgbClr val="8C96C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20"/>
            <p:cNvSpPr/>
            <p:nvPr/>
          </p:nvSpPr>
          <p:spPr>
            <a:xfrm>
              <a:off x="4611668" y="1330460"/>
              <a:ext cx="2701862" cy="986768"/>
            </a:xfrm>
            <a:prstGeom prst="rect">
              <a:avLst/>
            </a:prstGeom>
            <a:solidFill>
              <a:srgbClr val="B3CDE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21"/>
            <p:cNvSpPr/>
            <p:nvPr/>
          </p:nvSpPr>
          <p:spPr>
            <a:xfrm>
              <a:off x="1369432" y="2426870"/>
              <a:ext cx="1071886" cy="986768"/>
            </a:xfrm>
            <a:prstGeom prst="rect">
              <a:avLst/>
            </a:prstGeom>
            <a:solidFill>
              <a:srgbClr val="810F7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22"/>
            <p:cNvSpPr/>
            <p:nvPr/>
          </p:nvSpPr>
          <p:spPr>
            <a:xfrm>
              <a:off x="2441319" y="2426870"/>
              <a:ext cx="1071886" cy="986768"/>
            </a:xfrm>
            <a:prstGeom prst="rect">
              <a:avLst/>
            </a:prstGeom>
            <a:solidFill>
              <a:srgbClr val="8856A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23"/>
            <p:cNvSpPr/>
            <p:nvPr/>
          </p:nvSpPr>
          <p:spPr>
            <a:xfrm>
              <a:off x="3513205" y="2426870"/>
              <a:ext cx="974442" cy="986768"/>
            </a:xfrm>
            <a:prstGeom prst="rect">
              <a:avLst/>
            </a:prstGeom>
            <a:solidFill>
              <a:srgbClr val="8C96C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24"/>
            <p:cNvSpPr/>
            <p:nvPr/>
          </p:nvSpPr>
          <p:spPr>
            <a:xfrm>
              <a:off x="4487648" y="2426870"/>
              <a:ext cx="1266775" cy="986768"/>
            </a:xfrm>
            <a:prstGeom prst="rect">
              <a:avLst/>
            </a:prstGeom>
            <a:solidFill>
              <a:srgbClr val="B3CDE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25"/>
            <p:cNvSpPr/>
            <p:nvPr/>
          </p:nvSpPr>
          <p:spPr>
            <a:xfrm>
              <a:off x="5754423" y="2426870"/>
              <a:ext cx="1559107" cy="986768"/>
            </a:xfrm>
            <a:prstGeom prst="rect">
              <a:avLst/>
            </a:prstGeom>
            <a:solidFill>
              <a:srgbClr val="EDF8F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26"/>
            <p:cNvSpPr/>
            <p:nvPr/>
          </p:nvSpPr>
          <p:spPr>
            <a:xfrm>
              <a:off x="1369432" y="3523280"/>
              <a:ext cx="0" cy="986768"/>
            </a:xfrm>
            <a:prstGeom prst="rect">
              <a:avLst/>
            </a:prstGeom>
            <a:solidFill>
              <a:srgbClr val="810F7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27"/>
            <p:cNvSpPr/>
            <p:nvPr/>
          </p:nvSpPr>
          <p:spPr>
            <a:xfrm>
              <a:off x="1369432" y="3523280"/>
              <a:ext cx="660455" cy="986768"/>
            </a:xfrm>
            <a:prstGeom prst="rect">
              <a:avLst/>
            </a:prstGeom>
            <a:solidFill>
              <a:srgbClr val="8856A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28"/>
            <p:cNvSpPr/>
            <p:nvPr/>
          </p:nvSpPr>
          <p:spPr>
            <a:xfrm>
              <a:off x="2029887" y="3523280"/>
              <a:ext cx="660455" cy="986768"/>
            </a:xfrm>
            <a:prstGeom prst="rect">
              <a:avLst/>
            </a:prstGeom>
            <a:solidFill>
              <a:srgbClr val="8C96C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29"/>
            <p:cNvSpPr/>
            <p:nvPr/>
          </p:nvSpPr>
          <p:spPr>
            <a:xfrm>
              <a:off x="2690343" y="3523280"/>
              <a:ext cx="1981366" cy="986768"/>
            </a:xfrm>
            <a:prstGeom prst="rect">
              <a:avLst/>
            </a:prstGeom>
            <a:solidFill>
              <a:srgbClr val="B3CDE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30"/>
            <p:cNvSpPr/>
            <p:nvPr/>
          </p:nvSpPr>
          <p:spPr>
            <a:xfrm>
              <a:off x="4671709" y="3523280"/>
              <a:ext cx="2641821" cy="986768"/>
            </a:xfrm>
            <a:prstGeom prst="rect">
              <a:avLst/>
            </a:prstGeom>
            <a:solidFill>
              <a:srgbClr val="EDF8F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l31"/>
            <p:cNvSpPr/>
            <p:nvPr/>
          </p:nvSpPr>
          <p:spPr>
            <a:xfrm>
              <a:off x="1072227" y="69589"/>
              <a:ext cx="0" cy="4604921"/>
            </a:xfrm>
            <a:custGeom>
              <a:avLst/>
              <a:gdLst/>
              <a:ahLst/>
              <a:cxnLst/>
              <a:rect l="0" t="0" r="0" b="0"/>
              <a:pathLst>
                <a:path h="4604921">
                  <a:moveTo>
                    <a:pt x="0" y="46049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tx32"/>
            <p:cNvSpPr/>
            <p:nvPr/>
          </p:nvSpPr>
          <p:spPr>
            <a:xfrm>
              <a:off x="261453" y="3916979"/>
              <a:ext cx="748144" cy="1568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Orthoptera</a:t>
              </a:r>
            </a:p>
          </p:txBody>
        </p:sp>
        <p:sp>
          <p:nvSpPr>
            <p:cNvPr id="75" name="tx33"/>
            <p:cNvSpPr/>
            <p:nvPr/>
          </p:nvSpPr>
          <p:spPr>
            <a:xfrm>
              <a:off x="175177" y="2820569"/>
              <a:ext cx="834419" cy="1568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Lepidoptera</a:t>
              </a:r>
            </a:p>
          </p:txBody>
        </p:sp>
        <p:sp>
          <p:nvSpPr>
            <p:cNvPr id="76" name="tx34"/>
            <p:cNvSpPr/>
            <p:nvPr/>
          </p:nvSpPr>
          <p:spPr>
            <a:xfrm>
              <a:off x="69589" y="1729388"/>
              <a:ext cx="940008" cy="151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Hymenoptera</a:t>
              </a:r>
            </a:p>
          </p:txBody>
        </p:sp>
        <p:sp>
          <p:nvSpPr>
            <p:cNvPr id="77" name="tx35"/>
            <p:cNvSpPr/>
            <p:nvPr/>
          </p:nvSpPr>
          <p:spPr>
            <a:xfrm>
              <a:off x="491690" y="627749"/>
              <a:ext cx="517906" cy="1568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Diptera</a:t>
              </a:r>
            </a:p>
          </p:txBody>
        </p:sp>
        <p:sp>
          <p:nvSpPr>
            <p:cNvPr id="78" name="pl36"/>
            <p:cNvSpPr/>
            <p:nvPr/>
          </p:nvSpPr>
          <p:spPr>
            <a:xfrm>
              <a:off x="1037433" y="40166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37"/>
            <p:cNvSpPr/>
            <p:nvPr/>
          </p:nvSpPr>
          <p:spPr>
            <a:xfrm>
              <a:off x="1037433" y="29202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38"/>
            <p:cNvSpPr/>
            <p:nvPr/>
          </p:nvSpPr>
          <p:spPr>
            <a:xfrm>
              <a:off x="1037433" y="18238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39"/>
            <p:cNvSpPr/>
            <p:nvPr/>
          </p:nvSpPr>
          <p:spPr>
            <a:xfrm>
              <a:off x="1037433" y="7274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40"/>
            <p:cNvSpPr/>
            <p:nvPr/>
          </p:nvSpPr>
          <p:spPr>
            <a:xfrm>
              <a:off x="1072227" y="4674510"/>
              <a:ext cx="6538508" cy="0"/>
            </a:xfrm>
            <a:custGeom>
              <a:avLst/>
              <a:gdLst/>
              <a:ahLst/>
              <a:cxnLst/>
              <a:rect l="0" t="0" r="0" b="0"/>
              <a:pathLst>
                <a:path w="6538508">
                  <a:moveTo>
                    <a:pt x="0" y="0"/>
                  </a:moveTo>
                  <a:lnTo>
                    <a:pt x="65385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41"/>
            <p:cNvSpPr/>
            <p:nvPr/>
          </p:nvSpPr>
          <p:spPr>
            <a:xfrm>
              <a:off x="1369432" y="467451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42"/>
            <p:cNvSpPr/>
            <p:nvPr/>
          </p:nvSpPr>
          <p:spPr>
            <a:xfrm>
              <a:off x="2558252" y="467451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43"/>
            <p:cNvSpPr/>
            <p:nvPr/>
          </p:nvSpPr>
          <p:spPr>
            <a:xfrm>
              <a:off x="3747071" y="467451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44"/>
            <p:cNvSpPr/>
            <p:nvPr/>
          </p:nvSpPr>
          <p:spPr>
            <a:xfrm>
              <a:off x="4935891" y="467451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45"/>
            <p:cNvSpPr/>
            <p:nvPr/>
          </p:nvSpPr>
          <p:spPr>
            <a:xfrm>
              <a:off x="6124711" y="467451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46"/>
            <p:cNvSpPr/>
            <p:nvPr/>
          </p:nvSpPr>
          <p:spPr>
            <a:xfrm>
              <a:off x="7313531" y="467451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tx47"/>
            <p:cNvSpPr/>
            <p:nvPr/>
          </p:nvSpPr>
          <p:spPr>
            <a:xfrm>
              <a:off x="1254313" y="4729803"/>
              <a:ext cx="230237" cy="1216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90" name="tx48"/>
            <p:cNvSpPr/>
            <p:nvPr/>
          </p:nvSpPr>
          <p:spPr>
            <a:xfrm>
              <a:off x="2399953" y="4729803"/>
              <a:ext cx="316597" cy="1216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20%</a:t>
              </a:r>
            </a:p>
          </p:txBody>
        </p:sp>
        <p:sp>
          <p:nvSpPr>
            <p:cNvPr id="91" name="tx49"/>
            <p:cNvSpPr/>
            <p:nvPr/>
          </p:nvSpPr>
          <p:spPr>
            <a:xfrm>
              <a:off x="3588773" y="4729803"/>
              <a:ext cx="316597" cy="1216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40%</a:t>
              </a:r>
            </a:p>
          </p:txBody>
        </p:sp>
        <p:sp>
          <p:nvSpPr>
            <p:cNvPr id="92" name="tx50"/>
            <p:cNvSpPr/>
            <p:nvPr/>
          </p:nvSpPr>
          <p:spPr>
            <a:xfrm>
              <a:off x="4777593" y="4729803"/>
              <a:ext cx="316597" cy="1216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60%</a:t>
              </a:r>
            </a:p>
          </p:txBody>
        </p:sp>
        <p:sp>
          <p:nvSpPr>
            <p:cNvPr id="93" name="tx51"/>
            <p:cNvSpPr/>
            <p:nvPr/>
          </p:nvSpPr>
          <p:spPr>
            <a:xfrm>
              <a:off x="5966412" y="4729803"/>
              <a:ext cx="316597" cy="1216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80%</a:t>
              </a:r>
            </a:p>
          </p:txBody>
        </p:sp>
        <p:sp>
          <p:nvSpPr>
            <p:cNvPr id="94" name="tx52"/>
            <p:cNvSpPr/>
            <p:nvPr/>
          </p:nvSpPr>
          <p:spPr>
            <a:xfrm>
              <a:off x="7112052" y="4729803"/>
              <a:ext cx="402957" cy="1216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95" name="tx53"/>
            <p:cNvSpPr/>
            <p:nvPr/>
          </p:nvSpPr>
          <p:spPr>
            <a:xfrm>
              <a:off x="2977611" y="4870017"/>
              <a:ext cx="2727740" cy="196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Missing data relative frequency</a:t>
              </a:r>
            </a:p>
          </p:txBody>
        </p:sp>
        <p:sp>
          <p:nvSpPr>
            <p:cNvPr id="96" name="rc54"/>
            <p:cNvSpPr/>
            <p:nvPr/>
          </p:nvSpPr>
          <p:spPr>
            <a:xfrm>
              <a:off x="1064457" y="5252294"/>
              <a:ext cx="6554047" cy="4375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55"/>
            <p:cNvSpPr/>
            <p:nvPr/>
          </p:nvSpPr>
          <p:spPr>
            <a:xfrm>
              <a:off x="1250593" y="5330883"/>
              <a:ext cx="201455" cy="280388"/>
            </a:xfrm>
            <a:prstGeom prst="rect">
              <a:avLst/>
            </a:prstGeom>
            <a:solidFill>
              <a:srgbClr val="810F7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56"/>
            <p:cNvSpPr/>
            <p:nvPr/>
          </p:nvSpPr>
          <p:spPr>
            <a:xfrm>
              <a:off x="2981659" y="5330883"/>
              <a:ext cx="201456" cy="280388"/>
            </a:xfrm>
            <a:prstGeom prst="rect">
              <a:avLst/>
            </a:prstGeom>
            <a:solidFill>
              <a:srgbClr val="8856A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57"/>
            <p:cNvSpPr/>
            <p:nvPr/>
          </p:nvSpPr>
          <p:spPr>
            <a:xfrm>
              <a:off x="4368187" y="5330883"/>
              <a:ext cx="201456" cy="280388"/>
            </a:xfrm>
            <a:prstGeom prst="rect">
              <a:avLst/>
            </a:prstGeom>
            <a:solidFill>
              <a:srgbClr val="8C96C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58"/>
            <p:cNvSpPr/>
            <p:nvPr/>
          </p:nvSpPr>
          <p:spPr>
            <a:xfrm>
              <a:off x="5437638" y="5330883"/>
              <a:ext cx="201456" cy="280388"/>
            </a:xfrm>
            <a:prstGeom prst="rect">
              <a:avLst/>
            </a:prstGeom>
            <a:solidFill>
              <a:srgbClr val="B3CDE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59"/>
            <p:cNvSpPr/>
            <p:nvPr/>
          </p:nvSpPr>
          <p:spPr>
            <a:xfrm>
              <a:off x="6363245" y="5330883"/>
              <a:ext cx="201456" cy="280388"/>
            </a:xfrm>
            <a:prstGeom prst="rect">
              <a:avLst/>
            </a:prstGeom>
            <a:solidFill>
              <a:srgbClr val="EDF8F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tx60"/>
            <p:cNvSpPr/>
            <p:nvPr/>
          </p:nvSpPr>
          <p:spPr>
            <a:xfrm>
              <a:off x="1568596" y="5300526"/>
              <a:ext cx="1296516" cy="138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Assortative Mating +</a:t>
              </a:r>
            </a:p>
          </p:txBody>
        </p:sp>
        <p:sp>
          <p:nvSpPr>
            <p:cNvPr id="103" name="tx61"/>
            <p:cNvSpPr/>
            <p:nvPr/>
          </p:nvSpPr>
          <p:spPr>
            <a:xfrm>
              <a:off x="1568596" y="5495926"/>
              <a:ext cx="1282228" cy="1079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Isolation</a:t>
              </a:r>
            </a:p>
          </p:txBody>
        </p:sp>
        <p:sp>
          <p:nvSpPr>
            <p:cNvPr id="104" name="tx62"/>
            <p:cNvSpPr/>
            <p:nvPr/>
          </p:nvSpPr>
          <p:spPr>
            <a:xfrm>
              <a:off x="3299662" y="5331110"/>
              <a:ext cx="681260" cy="1081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Gametic or</a:t>
              </a:r>
            </a:p>
          </p:txBody>
        </p:sp>
        <p:sp>
          <p:nvSpPr>
            <p:cNvPr id="105" name="tx63"/>
            <p:cNvSpPr/>
            <p:nvPr/>
          </p:nvSpPr>
          <p:spPr>
            <a:xfrm>
              <a:off x="3299662" y="5495926"/>
              <a:ext cx="951979" cy="1079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Tactile Barriers</a:t>
              </a:r>
            </a:p>
          </p:txBody>
        </p:sp>
        <p:sp>
          <p:nvSpPr>
            <p:cNvPr id="106" name="tx64"/>
            <p:cNvSpPr/>
            <p:nvPr/>
          </p:nvSpPr>
          <p:spPr>
            <a:xfrm>
              <a:off x="4686190" y="5300526"/>
              <a:ext cx="431750" cy="138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Hybrid</a:t>
              </a:r>
            </a:p>
          </p:txBody>
        </p:sp>
        <p:sp>
          <p:nvSpPr>
            <p:cNvPr id="107" name="tx65"/>
            <p:cNvSpPr/>
            <p:nvPr/>
          </p:nvSpPr>
          <p:spPr>
            <a:xfrm>
              <a:off x="4686190" y="5465118"/>
              <a:ext cx="634900" cy="138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Inviability</a:t>
              </a:r>
            </a:p>
          </p:txBody>
        </p:sp>
        <p:sp>
          <p:nvSpPr>
            <p:cNvPr id="108" name="tx66"/>
            <p:cNvSpPr/>
            <p:nvPr/>
          </p:nvSpPr>
          <p:spPr>
            <a:xfrm>
              <a:off x="5755640" y="5300526"/>
              <a:ext cx="431750" cy="138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Hybrid</a:t>
              </a:r>
            </a:p>
          </p:txBody>
        </p:sp>
        <p:sp>
          <p:nvSpPr>
            <p:cNvPr id="109" name="tx67"/>
            <p:cNvSpPr/>
            <p:nvPr/>
          </p:nvSpPr>
          <p:spPr>
            <a:xfrm>
              <a:off x="5755640" y="5465118"/>
              <a:ext cx="491058" cy="138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Sterility</a:t>
              </a:r>
            </a:p>
          </p:txBody>
        </p:sp>
        <p:sp>
          <p:nvSpPr>
            <p:cNvPr id="110" name="tx68"/>
            <p:cNvSpPr/>
            <p:nvPr/>
          </p:nvSpPr>
          <p:spPr>
            <a:xfrm>
              <a:off x="6681248" y="5300526"/>
              <a:ext cx="867667" cy="138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Partial Hybrid</a:t>
              </a:r>
            </a:p>
          </p:txBody>
        </p:sp>
        <p:sp>
          <p:nvSpPr>
            <p:cNvPr id="111" name="tx69"/>
            <p:cNvSpPr/>
            <p:nvPr/>
          </p:nvSpPr>
          <p:spPr>
            <a:xfrm>
              <a:off x="6681248" y="5465118"/>
              <a:ext cx="491058" cy="138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Sterility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820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61</Words>
  <Application>Microsoft Office PowerPoint</Application>
  <PresentationFormat>Personalizado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6</cp:revision>
  <dcterms:created xsi:type="dcterms:W3CDTF">2022-06-23T18:22:42Z</dcterms:created>
  <dcterms:modified xsi:type="dcterms:W3CDTF">2022-08-22T18:59:18Z</dcterms:modified>
</cp:coreProperties>
</file>