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7680325" cy="5759450"/>
  <p:notesSz cx="6858000" cy="9144000"/>
  <p:defaultTextStyle>
    <a:defPPr>
      <a:defRPr lang="es-MX"/>
    </a:defPPr>
    <a:lvl1pPr marL="0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1pPr>
    <a:lvl2pPr marL="272257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2pPr>
    <a:lvl3pPr marL="544516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3pPr>
    <a:lvl4pPr marL="816774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4pPr>
    <a:lvl5pPr marL="1089031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5pPr>
    <a:lvl6pPr marL="1361290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6pPr>
    <a:lvl7pPr marL="1633547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7pPr>
    <a:lvl8pPr marL="1905806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8pPr>
    <a:lvl9pPr marL="2178063" algn="l" defTabSz="544516" rtl="0" eaLnBrk="1" latinLnBrk="0" hangingPunct="1">
      <a:defRPr sz="10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25" y="942577"/>
            <a:ext cx="6528276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041" y="3025045"/>
            <a:ext cx="5760244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2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9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96233" y="306637"/>
            <a:ext cx="1656070" cy="488086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8023" y="306637"/>
            <a:ext cx="4872206" cy="488086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7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6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023" y="1435864"/>
            <a:ext cx="6624280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023" y="3854300"/>
            <a:ext cx="6624280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/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0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022" y="1533187"/>
            <a:ext cx="3264138" cy="365431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8165" y="1533187"/>
            <a:ext cx="3264138" cy="365431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7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023" y="306639"/>
            <a:ext cx="6624280" cy="11132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024" y="1411865"/>
            <a:ext cx="3249137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024" y="2103799"/>
            <a:ext cx="3249137" cy="30943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165" y="1411865"/>
            <a:ext cx="3265138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8165" y="2103799"/>
            <a:ext cx="3265138" cy="30943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6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9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2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023" y="383963"/>
            <a:ext cx="2477105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138" y="829256"/>
            <a:ext cx="3888165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9023" y="1727835"/>
            <a:ext cx="2477105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3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023" y="383963"/>
            <a:ext cx="2477105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65138" y="829256"/>
            <a:ext cx="3888165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9023" y="1727835"/>
            <a:ext cx="2477105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6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23" y="306639"/>
            <a:ext cx="6624280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23" y="1533187"/>
            <a:ext cx="6624280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022" y="5338158"/>
            <a:ext cx="1728073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4108" y="5338158"/>
            <a:ext cx="259211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4230" y="5338158"/>
            <a:ext cx="1728073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5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7680325" cy="5759450"/>
            <a:chOff x="0" y="0"/>
            <a:chExt cx="7680325" cy="575945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7680325" cy="57594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7680325" cy="57594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72227" y="69589"/>
              <a:ext cx="6538508" cy="46049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69432" y="69589"/>
              <a:ext cx="0" cy="4604921"/>
            </a:xfrm>
            <a:custGeom>
              <a:avLst/>
              <a:pathLst>
                <a:path w="0" h="4604921">
                  <a:moveTo>
                    <a:pt x="0" y="46049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558252" y="69589"/>
              <a:ext cx="0" cy="4604921"/>
            </a:xfrm>
            <a:custGeom>
              <a:avLst/>
              <a:pathLst>
                <a:path w="0" h="4604921">
                  <a:moveTo>
                    <a:pt x="0" y="46049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747071" y="69589"/>
              <a:ext cx="0" cy="4604921"/>
            </a:xfrm>
            <a:custGeom>
              <a:avLst/>
              <a:pathLst>
                <a:path w="0" h="4604921">
                  <a:moveTo>
                    <a:pt x="0" y="46049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935891" y="69589"/>
              <a:ext cx="0" cy="4604921"/>
            </a:xfrm>
            <a:custGeom>
              <a:avLst/>
              <a:pathLst>
                <a:path w="0" h="4604921">
                  <a:moveTo>
                    <a:pt x="0" y="46049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124711" y="69589"/>
              <a:ext cx="0" cy="4604921"/>
            </a:xfrm>
            <a:custGeom>
              <a:avLst/>
              <a:pathLst>
                <a:path w="0" h="4604921">
                  <a:moveTo>
                    <a:pt x="0" y="46049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313531" y="69589"/>
              <a:ext cx="0" cy="4604921"/>
            </a:xfrm>
            <a:custGeom>
              <a:avLst/>
              <a:pathLst>
                <a:path w="0" h="4604921">
                  <a:moveTo>
                    <a:pt x="0" y="46049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369432" y="234050"/>
              <a:ext cx="1857530" cy="986768"/>
            </a:xfrm>
            <a:prstGeom prst="rect">
              <a:avLst/>
            </a:prstGeom>
            <a:solidFill>
              <a:srgbClr val="810F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3226963" y="234050"/>
              <a:ext cx="743012" cy="986768"/>
            </a:xfrm>
            <a:prstGeom prst="rect">
              <a:avLst/>
            </a:prstGeom>
            <a:solidFill>
              <a:srgbClr val="8856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969975" y="234050"/>
              <a:ext cx="928765" cy="986768"/>
            </a:xfrm>
            <a:prstGeom prst="rect">
              <a:avLst/>
            </a:prstGeom>
            <a:solidFill>
              <a:srgbClr val="8C96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4898740" y="234050"/>
              <a:ext cx="1114518" cy="986768"/>
            </a:xfrm>
            <a:prstGeom prst="rect">
              <a:avLst/>
            </a:prstGeom>
            <a:solidFill>
              <a:srgbClr val="B3CD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6013259" y="234050"/>
              <a:ext cx="1300271" cy="986768"/>
            </a:xfrm>
            <a:prstGeom prst="rect">
              <a:avLst/>
            </a:prstGeom>
            <a:solidFill>
              <a:srgbClr val="EDF8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369432" y="1330460"/>
              <a:ext cx="1621117" cy="986768"/>
            </a:xfrm>
            <a:prstGeom prst="rect">
              <a:avLst/>
            </a:prstGeom>
            <a:solidFill>
              <a:srgbClr val="810F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990550" y="1330460"/>
              <a:ext cx="540372" cy="986768"/>
            </a:xfrm>
            <a:prstGeom prst="rect">
              <a:avLst/>
            </a:prstGeom>
            <a:solidFill>
              <a:srgbClr val="8856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530922" y="1330460"/>
              <a:ext cx="1080745" cy="986768"/>
            </a:xfrm>
            <a:prstGeom prst="rect">
              <a:avLst/>
            </a:prstGeom>
            <a:solidFill>
              <a:srgbClr val="8C96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611668" y="1330460"/>
              <a:ext cx="2701862" cy="986768"/>
            </a:xfrm>
            <a:prstGeom prst="rect">
              <a:avLst/>
            </a:prstGeom>
            <a:solidFill>
              <a:srgbClr val="B3CD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369432" y="2426870"/>
              <a:ext cx="1071886" cy="986768"/>
            </a:xfrm>
            <a:prstGeom prst="rect">
              <a:avLst/>
            </a:prstGeom>
            <a:solidFill>
              <a:srgbClr val="810F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441319" y="2426870"/>
              <a:ext cx="1071886" cy="986768"/>
            </a:xfrm>
            <a:prstGeom prst="rect">
              <a:avLst/>
            </a:prstGeom>
            <a:solidFill>
              <a:srgbClr val="8856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513205" y="2426870"/>
              <a:ext cx="974442" cy="986768"/>
            </a:xfrm>
            <a:prstGeom prst="rect">
              <a:avLst/>
            </a:prstGeom>
            <a:solidFill>
              <a:srgbClr val="8C96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487648" y="2426870"/>
              <a:ext cx="1266775" cy="986768"/>
            </a:xfrm>
            <a:prstGeom prst="rect">
              <a:avLst/>
            </a:prstGeom>
            <a:solidFill>
              <a:srgbClr val="B3CD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54423" y="2426870"/>
              <a:ext cx="1559107" cy="986768"/>
            </a:xfrm>
            <a:prstGeom prst="rect">
              <a:avLst/>
            </a:prstGeom>
            <a:solidFill>
              <a:srgbClr val="EDF8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369432" y="3523280"/>
              <a:ext cx="0" cy="986768"/>
            </a:xfrm>
            <a:prstGeom prst="rect">
              <a:avLst/>
            </a:prstGeom>
            <a:solidFill>
              <a:srgbClr val="810F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369432" y="3523280"/>
              <a:ext cx="660455" cy="986768"/>
            </a:xfrm>
            <a:prstGeom prst="rect">
              <a:avLst/>
            </a:prstGeom>
            <a:solidFill>
              <a:srgbClr val="8856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29887" y="3523280"/>
              <a:ext cx="660455" cy="986768"/>
            </a:xfrm>
            <a:prstGeom prst="rect">
              <a:avLst/>
            </a:prstGeom>
            <a:solidFill>
              <a:srgbClr val="8C96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690343" y="3523280"/>
              <a:ext cx="1981366" cy="986768"/>
            </a:xfrm>
            <a:prstGeom prst="rect">
              <a:avLst/>
            </a:prstGeom>
            <a:solidFill>
              <a:srgbClr val="B3CD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671709" y="3523280"/>
              <a:ext cx="2641821" cy="986768"/>
            </a:xfrm>
            <a:prstGeom prst="rect">
              <a:avLst/>
            </a:prstGeom>
            <a:solidFill>
              <a:srgbClr val="EDF8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072227" y="69589"/>
              <a:ext cx="0" cy="4604921"/>
            </a:xfrm>
            <a:custGeom>
              <a:avLst/>
              <a:pathLst>
                <a:path w="0" h="4604921">
                  <a:moveTo>
                    <a:pt x="0" y="46049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61453" y="3916979"/>
              <a:ext cx="748144" cy="156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Orthoptera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75177" y="2820569"/>
              <a:ext cx="834419" cy="156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Lepidoptera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9589" y="1729388"/>
              <a:ext cx="940008" cy="151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Hymenoptera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91690" y="627749"/>
              <a:ext cx="517906" cy="156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Diptera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1037433" y="40166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037433" y="29202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037433" y="18238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037433" y="7274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072227" y="4674510"/>
              <a:ext cx="6538508" cy="0"/>
            </a:xfrm>
            <a:custGeom>
              <a:avLst/>
              <a:pathLst>
                <a:path w="6538508" h="0">
                  <a:moveTo>
                    <a:pt x="0" y="0"/>
                  </a:moveTo>
                  <a:lnTo>
                    <a:pt x="653850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369432" y="46745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558252" y="46745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747071" y="46745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935891" y="46745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124711" y="46745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313531" y="46745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1254313" y="4729803"/>
              <a:ext cx="230237" cy="121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399953" y="4729803"/>
              <a:ext cx="316597" cy="121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588773" y="4729803"/>
              <a:ext cx="316597" cy="121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40%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777593" y="4729803"/>
              <a:ext cx="316597" cy="121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60%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966412" y="4729803"/>
              <a:ext cx="316597" cy="121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80%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112052" y="4729803"/>
              <a:ext cx="402957" cy="121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977611" y="4870017"/>
              <a:ext cx="2727740" cy="196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Missing data relative frequency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1064457" y="5252294"/>
              <a:ext cx="6554047" cy="4375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250593" y="5330883"/>
              <a:ext cx="201455" cy="280388"/>
            </a:xfrm>
            <a:prstGeom prst="rect">
              <a:avLst/>
            </a:prstGeom>
            <a:solidFill>
              <a:srgbClr val="810F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981659" y="5330883"/>
              <a:ext cx="201456" cy="280388"/>
            </a:xfrm>
            <a:prstGeom prst="rect">
              <a:avLst/>
            </a:prstGeom>
            <a:solidFill>
              <a:srgbClr val="8856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368187" y="5330883"/>
              <a:ext cx="201456" cy="280388"/>
            </a:xfrm>
            <a:prstGeom prst="rect">
              <a:avLst/>
            </a:prstGeom>
            <a:solidFill>
              <a:srgbClr val="8C96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437638" y="5330883"/>
              <a:ext cx="201456" cy="280388"/>
            </a:xfrm>
            <a:prstGeom prst="rect">
              <a:avLst/>
            </a:prstGeom>
            <a:solidFill>
              <a:srgbClr val="B3CD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363245" y="5330883"/>
              <a:ext cx="201456" cy="280388"/>
            </a:xfrm>
            <a:prstGeom prst="rect">
              <a:avLst/>
            </a:prstGeom>
            <a:solidFill>
              <a:srgbClr val="EDF8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1568596" y="5300526"/>
              <a:ext cx="1296516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Assortative Mating +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568596" y="5495926"/>
              <a:ext cx="1282228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 Isolation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299662" y="5331110"/>
              <a:ext cx="681260" cy="1081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Gametic or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299662" y="5495926"/>
              <a:ext cx="951979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Tactile Barriers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686190" y="5300526"/>
              <a:ext cx="431750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Hybrid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686190" y="5465118"/>
              <a:ext cx="634900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Inviability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755640" y="5300526"/>
              <a:ext cx="431750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Hybrid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755640" y="5465118"/>
              <a:ext cx="491058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Sterility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681248" y="5300526"/>
              <a:ext cx="867667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Partial Hybrid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681248" y="5465118"/>
              <a:ext cx="491058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Sterility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48206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7</cp:revision>
  <dcterms:created xsi:type="dcterms:W3CDTF">2022-06-23T18:22:42Z</dcterms:created>
  <dcterms:modified xsi:type="dcterms:W3CDTF">2022-08-22T13:57:46Z</dcterms:modified>
</cp:coreProperties>
</file>