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119813"/>
  <p:notesSz cx="6858000" cy="9144000"/>
  <p:defaultTextStyle>
    <a:defPPr>
      <a:defRPr lang="es-MX"/>
    </a:defPPr>
    <a:lvl1pPr marL="0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87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75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62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50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36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24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11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98" algn="l" defTabSz="9141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1553"/>
            <a:ext cx="91440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4319"/>
            <a:ext cx="9144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433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702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5823"/>
            <a:ext cx="2628900" cy="518625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5823"/>
            <a:ext cx="7734300" cy="518625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7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344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25704"/>
            <a:ext cx="105156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95459"/>
            <a:ext cx="105156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52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9117"/>
            <a:ext cx="5181600" cy="388296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9117"/>
            <a:ext cx="5181600" cy="388296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591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5824"/>
            <a:ext cx="10515600" cy="118288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0205"/>
            <a:ext cx="515778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35432"/>
            <a:ext cx="5157787" cy="32879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0205"/>
            <a:ext cx="5183188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5432"/>
            <a:ext cx="5183188" cy="32879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901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57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06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1140"/>
            <a:ext cx="617220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796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1140"/>
            <a:ext cx="617220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04F7-F471-4340-860B-568D342C6269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820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5824"/>
            <a:ext cx="105156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9117"/>
            <a:ext cx="105156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B04F7-F471-4340-860B-568D342C6269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72161"/>
            <a:ext cx="41148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C36B8-9E3F-425B-85ED-60D9E1CB17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50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94" y="166460"/>
            <a:ext cx="8636123" cy="5756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2"/>
          <a:stretch/>
        </p:blipFill>
        <p:spPr>
          <a:xfrm>
            <a:off x="8946573" y="166460"/>
            <a:ext cx="2877318" cy="5455864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32061" y="10732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8881744" y="10732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onector recto 20"/>
          <p:cNvCxnSpPr/>
          <p:nvPr/>
        </p:nvCxnSpPr>
        <p:spPr>
          <a:xfrm>
            <a:off x="10235821" y="5201458"/>
            <a:ext cx="10986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0590663" y="3125024"/>
            <a:ext cx="3821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10269940" y="4163240"/>
            <a:ext cx="102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upo 2"/>
          <p:cNvGrpSpPr/>
          <p:nvPr/>
        </p:nvGrpSpPr>
        <p:grpSpPr>
          <a:xfrm>
            <a:off x="5786914" y="2351804"/>
            <a:ext cx="2995628" cy="2770495"/>
            <a:chOff x="5860396" y="2059250"/>
            <a:chExt cx="2995628" cy="2770495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41" t="92805" r="81889" b="2929"/>
            <a:stretch/>
          </p:blipFill>
          <p:spPr>
            <a:xfrm>
              <a:off x="6342916" y="2225601"/>
              <a:ext cx="204716" cy="245658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5" t="92528" r="67221" b="2968"/>
            <a:stretch/>
          </p:blipFill>
          <p:spPr>
            <a:xfrm>
              <a:off x="7121134" y="2211953"/>
              <a:ext cx="245660" cy="259307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11" t="92963" r="45761" b="2534"/>
            <a:stretch/>
          </p:blipFill>
          <p:spPr>
            <a:xfrm>
              <a:off x="8055496" y="2239249"/>
              <a:ext cx="218365" cy="259308"/>
            </a:xfrm>
            <a:prstGeom prst="rect">
              <a:avLst/>
            </a:prstGeom>
          </p:spPr>
        </p:pic>
        <p:sp>
          <p:nvSpPr>
            <p:cNvPr id="11" name="Rectángulo 10"/>
            <p:cNvSpPr/>
            <p:nvPr/>
          </p:nvSpPr>
          <p:spPr>
            <a:xfrm>
              <a:off x="5860396" y="2059250"/>
              <a:ext cx="2961564" cy="2770495"/>
            </a:xfrm>
            <a:prstGeom prst="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632"/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45" t="4887" b="55249"/>
            <a:stretch/>
          </p:blipFill>
          <p:spPr>
            <a:xfrm>
              <a:off x="7257610" y="3573673"/>
              <a:ext cx="1579779" cy="1024562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" t="60942" r="50193" b="5868"/>
            <a:stretch/>
          </p:blipFill>
          <p:spPr>
            <a:xfrm>
              <a:off x="7457129" y="2528428"/>
              <a:ext cx="1398895" cy="827125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5" t="2048" r="62441" b="43600"/>
            <a:stretch/>
          </p:blipFill>
          <p:spPr>
            <a:xfrm>
              <a:off x="6883765" y="2376566"/>
              <a:ext cx="720398" cy="111960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26" t="53120" r="1075" b="1439"/>
            <a:stretch/>
          </p:blipFill>
          <p:spPr>
            <a:xfrm>
              <a:off x="5863000" y="2372936"/>
              <a:ext cx="1164547" cy="1120601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734" t="92647" r="10422" b="2850"/>
            <a:stretch/>
          </p:blipFill>
          <p:spPr>
            <a:xfrm>
              <a:off x="7777277" y="3553295"/>
              <a:ext cx="245661" cy="259309"/>
            </a:xfrm>
            <a:prstGeom prst="rect">
              <a:avLst/>
            </a:prstGeom>
          </p:spPr>
        </p:pic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0478" y="3594254"/>
              <a:ext cx="1293269" cy="1119600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18" t="92923" r="26038" b="3047"/>
            <a:stretch/>
          </p:blipFill>
          <p:spPr>
            <a:xfrm>
              <a:off x="6584283" y="3566943"/>
              <a:ext cx="245660" cy="232012"/>
            </a:xfrm>
            <a:prstGeom prst="rect">
              <a:avLst/>
            </a:prstGeom>
          </p:spPr>
        </p:pic>
      </p:grpSp>
      <p:sp>
        <p:nvSpPr>
          <p:cNvPr id="16" name="CuadroTexto 15"/>
          <p:cNvSpPr txBox="1"/>
          <p:nvPr/>
        </p:nvSpPr>
        <p:spPr>
          <a:xfrm>
            <a:off x="5671676" y="1979503"/>
            <a:ext cx="3171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=0.34; F</a:t>
            </a:r>
            <a:r>
              <a:rPr 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(1, 159)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59.37;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p=1.3x10</a:t>
            </a:r>
            <a:r>
              <a:rPr lang="en-US" sz="1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9686741" y="5573533"/>
            <a:ext cx="219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Studied Insect Orders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394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14</Words>
  <Application>Microsoft Office PowerPoint</Application>
  <PresentationFormat>Personalizado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11</cp:revision>
  <dcterms:created xsi:type="dcterms:W3CDTF">2022-05-27T22:06:22Z</dcterms:created>
  <dcterms:modified xsi:type="dcterms:W3CDTF">2022-08-04T00:19:13Z</dcterms:modified>
</cp:coreProperties>
</file>