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3600450" cy="7199313"/>
  <p:notesSz cx="6858000" cy="9144000"/>
  <p:defaultTextStyle>
    <a:defPPr>
      <a:defRPr lang="es-MX"/>
    </a:defPPr>
    <a:lvl1pPr marL="0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1pPr>
    <a:lvl2pPr marL="259187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2pPr>
    <a:lvl3pPr marL="518373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3pPr>
    <a:lvl4pPr marL="777560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4pPr>
    <a:lvl5pPr marL="1036747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5pPr>
    <a:lvl6pPr marL="1295933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6pPr>
    <a:lvl7pPr marL="1555120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7pPr>
    <a:lvl8pPr marL="1814307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8pPr>
    <a:lvl9pPr marL="2073493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4" autoAdjust="0"/>
    <p:restoredTop sz="94660"/>
  </p:normalViewPr>
  <p:slideViewPr>
    <p:cSldViewPr snapToGrid="0">
      <p:cViewPr>
        <p:scale>
          <a:sx n="160" d="100"/>
          <a:sy n="160" d="100"/>
        </p:scale>
        <p:origin x="1572" y="-4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1178222"/>
            <a:ext cx="3060383" cy="2506427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3781306"/>
            <a:ext cx="2700338" cy="1738167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FE3-42CC-4454-A5E4-FFB5893FAB51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464F-0E99-4C1B-B109-9738237D9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942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FE3-42CC-4454-A5E4-FFB5893FAB51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464F-0E99-4C1B-B109-9738237D9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202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383297"/>
            <a:ext cx="776347" cy="610108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383297"/>
            <a:ext cx="2284035" cy="610108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FE3-42CC-4454-A5E4-FFB5893FAB51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464F-0E99-4C1B-B109-9738237D9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669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FE3-42CC-4454-A5E4-FFB5893FAB51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464F-0E99-4C1B-B109-9738237D9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180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1794831"/>
            <a:ext cx="3105388" cy="2994714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4817876"/>
            <a:ext cx="3105388" cy="1574849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FE3-42CC-4454-A5E4-FFB5893FAB51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464F-0E99-4C1B-B109-9738237D9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803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1916484"/>
            <a:ext cx="1530191" cy="45678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1916484"/>
            <a:ext cx="1530191" cy="45678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FE3-42CC-4454-A5E4-FFB5893FAB51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464F-0E99-4C1B-B109-9738237D9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643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83299"/>
            <a:ext cx="3105388" cy="139153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1764832"/>
            <a:ext cx="1523159" cy="864917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2629749"/>
            <a:ext cx="1523159" cy="386796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1764832"/>
            <a:ext cx="1530660" cy="864917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2629749"/>
            <a:ext cx="1530660" cy="386796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FE3-42CC-4454-A5E4-FFB5893FAB51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464F-0E99-4C1B-B109-9738237D9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294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FE3-42CC-4454-A5E4-FFB5893FAB51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464F-0E99-4C1B-B109-9738237D9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78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FE3-42CC-4454-A5E4-FFB5893FAB51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464F-0E99-4C1B-B109-9738237D9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132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479954"/>
            <a:ext cx="1161239" cy="1679840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1036570"/>
            <a:ext cx="1822728" cy="5116178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2159794"/>
            <a:ext cx="1161239" cy="4001285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FE3-42CC-4454-A5E4-FFB5893FAB51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464F-0E99-4C1B-B109-9738237D9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978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479954"/>
            <a:ext cx="1161239" cy="1679840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1036570"/>
            <a:ext cx="1822728" cy="5116178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2159794"/>
            <a:ext cx="1161239" cy="4001285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FE3-42CC-4454-A5E4-FFB5893FAB51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464F-0E99-4C1B-B109-9738237D9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299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383299"/>
            <a:ext cx="310538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1916484"/>
            <a:ext cx="310538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6672698"/>
            <a:ext cx="810101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AFE3-42CC-4454-A5E4-FFB5893FAB51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6672698"/>
            <a:ext cx="121515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6672698"/>
            <a:ext cx="810101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6464F-0E99-4C1B-B109-9738237D9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238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854" y="-28615"/>
            <a:ext cx="3649898" cy="7227964"/>
            <a:chOff x="854" y="-28615"/>
            <a:chExt cx="3649898" cy="7227964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" y="-39"/>
              <a:ext cx="3598742" cy="7199388"/>
            </a:xfrm>
            <a:prstGeom prst="rect">
              <a:avLst/>
            </a:prstGeom>
          </p:spPr>
        </p:pic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39" t="52481"/>
            <a:stretch/>
          </p:blipFill>
          <p:spPr>
            <a:xfrm>
              <a:off x="2630594" y="14886"/>
              <a:ext cx="969002" cy="900000"/>
            </a:xfrm>
            <a:prstGeom prst="rect">
              <a:avLst/>
            </a:prstGeom>
          </p:spPr>
        </p:pic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396" t="3255" b="56666"/>
            <a:stretch/>
          </p:blipFill>
          <p:spPr>
            <a:xfrm>
              <a:off x="2213921" y="5368052"/>
              <a:ext cx="1436831" cy="900000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740" r="48006"/>
            <a:stretch/>
          </p:blipFill>
          <p:spPr>
            <a:xfrm>
              <a:off x="2230669" y="2756882"/>
              <a:ext cx="1362034" cy="900000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51" r="60725" b="45440"/>
            <a:stretch/>
          </p:blipFill>
          <p:spPr>
            <a:xfrm>
              <a:off x="2764770" y="1374511"/>
              <a:ext cx="667340" cy="900000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1567" y="4476049"/>
              <a:ext cx="1039605" cy="900000"/>
            </a:xfrm>
            <a:prstGeom prst="rect">
              <a:avLst/>
            </a:prstGeom>
          </p:spPr>
        </p:pic>
        <p:sp>
          <p:nvSpPr>
            <p:cNvPr id="8" name="CuadroTexto 7"/>
            <p:cNvSpPr txBox="1"/>
            <p:nvPr/>
          </p:nvSpPr>
          <p:spPr>
            <a:xfrm>
              <a:off x="209550" y="-2861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s-MX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209550" y="1314410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s-MX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209550" y="266696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s-MX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209550" y="402903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MX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209550" y="538158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s-MX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2791012" y="4885445"/>
            <a:ext cx="7603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9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=0.22 </a:t>
            </a:r>
          </a:p>
          <a:p>
            <a:pPr algn="r"/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9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(1,92)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=25.64 </a:t>
            </a:r>
          </a:p>
          <a:p>
            <a:pPr algn="r"/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p=2.1x10</a:t>
            </a:r>
            <a:r>
              <a:rPr lang="en-US" sz="9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lang="en-US" sz="9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791011" y="834133"/>
            <a:ext cx="7603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9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=0.15 </a:t>
            </a:r>
          </a:p>
          <a:p>
            <a:pPr algn="r"/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9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(1,22)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=3.96 </a:t>
            </a:r>
          </a:p>
          <a:p>
            <a:pPr algn="r"/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p=0.0593</a:t>
            </a:r>
            <a:endParaRPr lang="en-US" sz="9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2782051" y="2181823"/>
            <a:ext cx="7603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9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=0.45 </a:t>
            </a:r>
          </a:p>
          <a:p>
            <a:pPr algn="r"/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9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(1,3)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=2.46 </a:t>
            </a:r>
          </a:p>
          <a:p>
            <a:pPr algn="r"/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p=0.2147</a:t>
            </a:r>
            <a:endParaRPr lang="en-US" sz="9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785039" y="3535492"/>
            <a:ext cx="7603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9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=0.33</a:t>
            </a:r>
          </a:p>
          <a:p>
            <a:pPr algn="r"/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9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(1,30)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=14.96 </a:t>
            </a:r>
          </a:p>
          <a:p>
            <a:pPr algn="r"/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p=0.0005</a:t>
            </a:r>
            <a:endParaRPr lang="en-US" sz="9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789337" y="6243750"/>
            <a:ext cx="7603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9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=0.58 </a:t>
            </a:r>
          </a:p>
          <a:p>
            <a:pPr algn="r"/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9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(1,4)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=5.43 </a:t>
            </a:r>
          </a:p>
          <a:p>
            <a:pPr algn="r"/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p=0.0802</a:t>
            </a:r>
            <a:endParaRPr lang="en-US" sz="9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631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30</Words>
  <Application>Microsoft Office PowerPoint</Application>
  <PresentationFormat>Personalizado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Rodrigo</cp:lastModifiedBy>
  <cp:revision>7</cp:revision>
  <dcterms:created xsi:type="dcterms:W3CDTF">2022-05-26T17:51:00Z</dcterms:created>
  <dcterms:modified xsi:type="dcterms:W3CDTF">2022-08-04T00:17:52Z</dcterms:modified>
</cp:coreProperties>
</file>