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6480175"/>
  <p:notesSz cx="6858000" cy="9144000"/>
  <p:defaultTextStyle>
    <a:defPPr>
      <a:defRPr lang="es-MX"/>
    </a:defPPr>
    <a:lvl1pPr marL="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0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4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90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9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1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3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5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6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1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6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3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F91-D65B-47A0-9531-AF45692798D4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3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2228" y="123624"/>
            <a:ext cx="10058396" cy="6240640"/>
            <a:chOff x="22227" y="123624"/>
            <a:chExt cx="10058396" cy="624064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" y="123624"/>
              <a:ext cx="10058396" cy="5027867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7" t="53683" r="1113" b="2212"/>
            <a:stretch/>
          </p:blipFill>
          <p:spPr>
            <a:xfrm>
              <a:off x="1027104" y="5045441"/>
              <a:ext cx="1281358" cy="1185556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55" t="5576" b="54806"/>
            <a:stretch/>
          </p:blipFill>
          <p:spPr>
            <a:xfrm>
              <a:off x="6022325" y="5045441"/>
              <a:ext cx="1544303" cy="95722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60598" r="49927" b="4610"/>
            <a:stretch/>
          </p:blipFill>
          <p:spPr>
            <a:xfrm>
              <a:off x="3313340" y="5082493"/>
              <a:ext cx="1621999" cy="98917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" t="2603" r="60662" b="44885"/>
            <a:stretch/>
          </p:blipFill>
          <p:spPr>
            <a:xfrm>
              <a:off x="2479683" y="5045441"/>
              <a:ext cx="938915" cy="1318823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308" y="4984880"/>
              <a:ext cx="1368120" cy="1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09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6</cp:revision>
  <dcterms:created xsi:type="dcterms:W3CDTF">2022-05-27T22:25:22Z</dcterms:created>
  <dcterms:modified xsi:type="dcterms:W3CDTF">2022-08-04T00:21:52Z</dcterms:modified>
</cp:coreProperties>
</file>