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280400" cy="7920038"/>
  <p:notesSz cx="6858000" cy="9144000"/>
  <p:defaultTextStyle>
    <a:defPPr>
      <a:defRPr lang="es-MX"/>
    </a:defPPr>
    <a:lvl1pPr marL="0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388680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777360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166039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1554719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1943399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2332079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2720758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3109438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296173"/>
            <a:ext cx="7038340" cy="275734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4159854"/>
            <a:ext cx="6210300" cy="1912175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12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89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421669"/>
            <a:ext cx="1785461" cy="671186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421669"/>
            <a:ext cx="5252879" cy="671186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8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974512"/>
            <a:ext cx="7141845" cy="3294515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5300194"/>
            <a:ext cx="7141845" cy="1732508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13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108344"/>
            <a:ext cx="3519170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108344"/>
            <a:ext cx="3519170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9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21671"/>
            <a:ext cx="7141845" cy="15308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941510"/>
            <a:ext cx="3502997" cy="951504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893014"/>
            <a:ext cx="3502997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941510"/>
            <a:ext cx="3520249" cy="951504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893014"/>
            <a:ext cx="3520249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96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7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79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28002"/>
            <a:ext cx="2670645" cy="1848009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140341"/>
            <a:ext cx="4191953" cy="5628360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376011"/>
            <a:ext cx="2670645" cy="440185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08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28002"/>
            <a:ext cx="2670645" cy="1848009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140341"/>
            <a:ext cx="4191953" cy="5628360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376011"/>
            <a:ext cx="2670645" cy="440185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3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421671"/>
            <a:ext cx="714184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108344"/>
            <a:ext cx="714184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7340703"/>
            <a:ext cx="186309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0EE8-32B1-4F57-8AA4-503520AF871D}" type="datetimeFigureOut">
              <a:rPr lang="es-MX" smtClean="0"/>
              <a:t>03/08/2022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7340703"/>
            <a:ext cx="279463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7340703"/>
            <a:ext cx="186309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8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7" t="4693" r="4341" b="5604"/>
          <a:stretch/>
        </p:blipFill>
        <p:spPr>
          <a:xfrm>
            <a:off x="4132463" y="847743"/>
            <a:ext cx="4006043" cy="697196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 t="4694" r="54812" b="5401"/>
          <a:stretch/>
        </p:blipFill>
        <p:spPr>
          <a:xfrm>
            <a:off x="191539" y="847741"/>
            <a:ext cx="3974176" cy="698772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1" t="4827" b="57071"/>
          <a:stretch/>
        </p:blipFill>
        <p:spPr>
          <a:xfrm>
            <a:off x="64872" y="5040628"/>
            <a:ext cx="1734452" cy="1080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t="60447" r="49955" b="6786"/>
          <a:stretch/>
        </p:blipFill>
        <p:spPr>
          <a:xfrm>
            <a:off x="64872" y="2699262"/>
            <a:ext cx="1696857" cy="9815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" t="1219" r="61830" b="45692"/>
          <a:stretch/>
        </p:blipFill>
        <p:spPr>
          <a:xfrm>
            <a:off x="4530993" y="128575"/>
            <a:ext cx="723446" cy="108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35" t="52931"/>
          <a:stretch/>
        </p:blipFill>
        <p:spPr>
          <a:xfrm>
            <a:off x="331701" y="81277"/>
            <a:ext cx="1194733" cy="112745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509023" y="5490440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Studied Insect Orders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37" y="2583421"/>
            <a:ext cx="1301585" cy="11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9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9</cp:revision>
  <dcterms:created xsi:type="dcterms:W3CDTF">2022-05-27T22:46:05Z</dcterms:created>
  <dcterms:modified xsi:type="dcterms:W3CDTF">2022-08-04T00:37:54Z</dcterms:modified>
</cp:coreProperties>
</file>