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119813"/>
  <p:notesSz cx="6858000" cy="9144000"/>
  <p:defaultTextStyle>
    <a:defPPr>
      <a:defRPr lang="es-MX"/>
    </a:defPPr>
    <a:lvl1pPr marL="0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7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75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62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50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36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24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11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98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433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702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7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344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2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591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01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57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6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796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820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B04F7-F471-4340-860B-568D342C6269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50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308523" y="166460"/>
            <a:ext cx="11515368" cy="5757684"/>
            <a:chOff x="180187" y="359091"/>
            <a:chExt cx="11515368" cy="5757684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000"/>
            <a:stretch/>
          </p:blipFill>
          <p:spPr>
            <a:xfrm>
              <a:off x="180187" y="604749"/>
              <a:ext cx="8638050" cy="5181902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8237" y="359091"/>
              <a:ext cx="2877318" cy="5757684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41" t="92805" r="81889" b="2929"/>
            <a:stretch/>
          </p:blipFill>
          <p:spPr>
            <a:xfrm>
              <a:off x="6214580" y="2418232"/>
              <a:ext cx="204716" cy="245658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5" t="92528" r="67221" b="2968"/>
            <a:stretch/>
          </p:blipFill>
          <p:spPr>
            <a:xfrm>
              <a:off x="6992798" y="2404584"/>
              <a:ext cx="245660" cy="259307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11" t="92963" r="45761" b="2534"/>
            <a:stretch/>
          </p:blipFill>
          <p:spPr>
            <a:xfrm>
              <a:off x="7927160" y="2431880"/>
              <a:ext cx="218365" cy="259308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18" t="92923" r="26038" b="3047"/>
            <a:stretch/>
          </p:blipFill>
          <p:spPr>
            <a:xfrm>
              <a:off x="6455947" y="3759574"/>
              <a:ext cx="245660" cy="232012"/>
            </a:xfrm>
            <a:prstGeom prst="rect">
              <a:avLst/>
            </a:prstGeom>
          </p:spPr>
        </p:pic>
        <p:sp>
          <p:nvSpPr>
            <p:cNvPr id="11" name="Rectángulo 10"/>
            <p:cNvSpPr/>
            <p:nvPr/>
          </p:nvSpPr>
          <p:spPr>
            <a:xfrm>
              <a:off x="5732060" y="2251881"/>
              <a:ext cx="2961564" cy="2770495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632"/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45" t="4887" b="55249"/>
            <a:stretch/>
          </p:blipFill>
          <p:spPr>
            <a:xfrm>
              <a:off x="7129274" y="3766304"/>
              <a:ext cx="1579779" cy="1024562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 t="60942" r="50193" b="5868"/>
            <a:stretch/>
          </p:blipFill>
          <p:spPr>
            <a:xfrm>
              <a:off x="7328793" y="2721059"/>
              <a:ext cx="1398895" cy="827125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5" t="2048" r="62441" b="43600"/>
            <a:stretch/>
          </p:blipFill>
          <p:spPr>
            <a:xfrm>
              <a:off x="6755429" y="2569197"/>
              <a:ext cx="720398" cy="111960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26" t="53120" r="1075" b="1439"/>
            <a:stretch/>
          </p:blipFill>
          <p:spPr>
            <a:xfrm>
              <a:off x="5734664" y="2565567"/>
              <a:ext cx="1164547" cy="1120601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734" t="92647" r="10422" b="2850"/>
            <a:stretch/>
          </p:blipFill>
          <p:spPr>
            <a:xfrm>
              <a:off x="7648941" y="3745926"/>
              <a:ext cx="245661" cy="259309"/>
            </a:xfrm>
            <a:prstGeom prst="rect">
              <a:avLst/>
            </a:prstGeom>
          </p:spPr>
        </p:pic>
      </p:grpSp>
      <p:sp>
        <p:nvSpPr>
          <p:cNvPr id="17" name="CuadroTexto 16"/>
          <p:cNvSpPr txBox="1"/>
          <p:nvPr/>
        </p:nvSpPr>
        <p:spPr>
          <a:xfrm>
            <a:off x="132061" y="10732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8881744" y="10732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78" y="3600526"/>
            <a:ext cx="1293269" cy="11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94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</Words>
  <Application>Microsoft Office PowerPoint</Application>
  <PresentationFormat>Personalizado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4</cp:revision>
  <dcterms:created xsi:type="dcterms:W3CDTF">2022-05-27T22:06:22Z</dcterms:created>
  <dcterms:modified xsi:type="dcterms:W3CDTF">2022-05-28T00:19:36Z</dcterms:modified>
</cp:coreProperties>
</file>