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es-MX"/>
    </a:defPPr>
    <a:lvl1pPr marL="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7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6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24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1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8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0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4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9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9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2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5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>
          <a:xfrm>
            <a:off x="480396" y="369943"/>
            <a:ext cx="8391801" cy="5037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73" y="166460"/>
            <a:ext cx="2877318" cy="575768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32061" y="1073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881744" y="1073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0235821" y="5152030"/>
            <a:ext cx="10986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0590663" y="3100310"/>
            <a:ext cx="3821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269940" y="4126169"/>
            <a:ext cx="102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5786914" y="1931668"/>
            <a:ext cx="2995628" cy="2770495"/>
            <a:chOff x="5860396" y="2059250"/>
            <a:chExt cx="2995628" cy="277049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t="92805" r="81889" b="2929"/>
            <a:stretch/>
          </p:blipFill>
          <p:spPr>
            <a:xfrm>
              <a:off x="6342916" y="2225601"/>
              <a:ext cx="204716" cy="24565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5" t="92528" r="67221" b="2968"/>
            <a:stretch/>
          </p:blipFill>
          <p:spPr>
            <a:xfrm>
              <a:off x="7121134" y="2211953"/>
              <a:ext cx="245660" cy="259307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1" t="92963" r="45761" b="2534"/>
            <a:stretch/>
          </p:blipFill>
          <p:spPr>
            <a:xfrm>
              <a:off x="8055496" y="2239249"/>
              <a:ext cx="218365" cy="259308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860396" y="2059250"/>
              <a:ext cx="2961564" cy="2770495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32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5" t="4887" b="55249"/>
            <a:stretch/>
          </p:blipFill>
          <p:spPr>
            <a:xfrm>
              <a:off x="7257610" y="3573673"/>
              <a:ext cx="1579779" cy="102456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t="60942" r="50193" b="5868"/>
            <a:stretch/>
          </p:blipFill>
          <p:spPr>
            <a:xfrm>
              <a:off x="7457129" y="2528428"/>
              <a:ext cx="1398895" cy="8271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5" t="2048" r="62441" b="43600"/>
            <a:stretch/>
          </p:blipFill>
          <p:spPr>
            <a:xfrm>
              <a:off x="6883765" y="2376566"/>
              <a:ext cx="720398" cy="11196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26" t="53120" r="1075" b="1439"/>
            <a:stretch/>
          </p:blipFill>
          <p:spPr>
            <a:xfrm>
              <a:off x="5863000" y="2372936"/>
              <a:ext cx="1164547" cy="112060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34" t="92647" r="10422" b="2850"/>
            <a:stretch/>
          </p:blipFill>
          <p:spPr>
            <a:xfrm>
              <a:off x="7777277" y="3553295"/>
              <a:ext cx="245661" cy="259309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478" y="3594254"/>
              <a:ext cx="1293269" cy="11196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8" t="92923" r="26038" b="3047"/>
            <a:stretch/>
          </p:blipFill>
          <p:spPr>
            <a:xfrm>
              <a:off x="6584283" y="3566943"/>
              <a:ext cx="245660" cy="232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6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2022-05-27T22:06:22Z</dcterms:created>
  <dcterms:modified xsi:type="dcterms:W3CDTF">2022-05-28T22:48:02Z</dcterms:modified>
</cp:coreProperties>
</file>