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19588" cy="8640763"/>
  <p:notesSz cx="6858000" cy="9144000"/>
  <p:defaultTextStyle>
    <a:defPPr>
      <a:defRPr lang="es-MX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1578" y="-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414125"/>
            <a:ext cx="3671650" cy="3008266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4538401"/>
            <a:ext cx="3239691" cy="208618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4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0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460041"/>
            <a:ext cx="931411" cy="732264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460041"/>
            <a:ext cx="2740239" cy="732264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30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71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2154193"/>
            <a:ext cx="3725645" cy="359431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5782513"/>
            <a:ext cx="3725645" cy="1890166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9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2300203"/>
            <a:ext cx="1835825" cy="54824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2300203"/>
            <a:ext cx="1835825" cy="54824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1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60043"/>
            <a:ext cx="3725645" cy="16701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2118188"/>
            <a:ext cx="1827388" cy="103809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3156278"/>
            <a:ext cx="1827388" cy="46424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2118188"/>
            <a:ext cx="1836388" cy="103809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3156278"/>
            <a:ext cx="1836388" cy="46424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4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70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5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6051"/>
            <a:ext cx="1393180" cy="201617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244112"/>
            <a:ext cx="2186791" cy="6140542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592229"/>
            <a:ext cx="1393180" cy="480242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4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6051"/>
            <a:ext cx="1393180" cy="201617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244112"/>
            <a:ext cx="2186791" cy="6140542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592229"/>
            <a:ext cx="1393180" cy="480242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9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460043"/>
            <a:ext cx="372564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2300203"/>
            <a:ext cx="372564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8008709"/>
            <a:ext cx="97190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8008709"/>
            <a:ext cx="145786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8008709"/>
            <a:ext cx="97190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05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" y="0"/>
            <a:ext cx="4317881" cy="8638049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56" b="44750"/>
          <a:stretch/>
        </p:blipFill>
        <p:spPr>
          <a:xfrm>
            <a:off x="3661679" y="1485662"/>
            <a:ext cx="643336" cy="682493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2" t="54885"/>
          <a:stretch/>
        </p:blipFill>
        <p:spPr>
          <a:xfrm>
            <a:off x="3691273" y="505227"/>
            <a:ext cx="584148" cy="54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60277" r="50117"/>
          <a:stretch/>
        </p:blipFill>
        <p:spPr>
          <a:xfrm>
            <a:off x="1077097" y="2798066"/>
            <a:ext cx="719568" cy="51965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5" t="1466" r="3498" b="57335"/>
          <a:stretch/>
        </p:blipFill>
        <p:spPr>
          <a:xfrm>
            <a:off x="3422027" y="5509875"/>
            <a:ext cx="819940" cy="593214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1098663" y="4287919"/>
            <a:ext cx="3072740" cy="470142"/>
            <a:chOff x="1098663" y="4287919"/>
            <a:chExt cx="3072740" cy="470142"/>
          </a:xfrm>
        </p:grpSpPr>
        <p:sp>
          <p:nvSpPr>
            <p:cNvPr id="14" name="CuadroTexto 13"/>
            <p:cNvSpPr txBox="1"/>
            <p:nvPr/>
          </p:nvSpPr>
          <p:spPr>
            <a:xfrm>
              <a:off x="3010435" y="4357951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  <a:endParaRPr lang="es-MX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Abrir llave 1"/>
            <p:cNvSpPr/>
            <p:nvPr/>
          </p:nvSpPr>
          <p:spPr>
            <a:xfrm rot="5400000">
              <a:off x="2586879" y="2799703"/>
              <a:ext cx="96307" cy="3072739"/>
            </a:xfrm>
            <a:prstGeom prst="leftBrace">
              <a:avLst>
                <a:gd name="adj1" fmla="val 8333"/>
                <a:gd name="adj2" fmla="val 29248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Abrir llave 30"/>
            <p:cNvSpPr/>
            <p:nvPr/>
          </p:nvSpPr>
          <p:spPr>
            <a:xfrm rot="5400000">
              <a:off x="2846097" y="3118221"/>
              <a:ext cx="155605" cy="2495002"/>
            </a:xfrm>
            <a:prstGeom prst="leftBrace">
              <a:avLst>
                <a:gd name="adj1" fmla="val 8333"/>
                <a:gd name="adj2" fmla="val 36058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Abrir llave 31"/>
            <p:cNvSpPr/>
            <p:nvPr/>
          </p:nvSpPr>
          <p:spPr>
            <a:xfrm rot="5400000">
              <a:off x="3127403" y="3400273"/>
              <a:ext cx="72000" cy="2016000"/>
            </a:xfrm>
            <a:prstGeom prst="leftBrace">
              <a:avLst>
                <a:gd name="adj1" fmla="val 8333"/>
                <a:gd name="adj2" fmla="val 44539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7" name="Abrir llave 36"/>
          <p:cNvSpPr/>
          <p:nvPr/>
        </p:nvSpPr>
        <p:spPr>
          <a:xfrm rot="5400000">
            <a:off x="2376455" y="-843563"/>
            <a:ext cx="86375" cy="2641957"/>
          </a:xfrm>
          <a:prstGeom prst="leftBrace">
            <a:avLst>
              <a:gd name="adj1" fmla="val 8333"/>
              <a:gd name="adj2" fmla="val 4943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2144473" y="104654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45396" y="8504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45396" y="1378012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45396" y="2735615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48936" y="4105543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52477" y="5486105"/>
            <a:ext cx="288862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83" y="4499327"/>
            <a:ext cx="1056238" cy="914400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1148013" y="2949291"/>
            <a:ext cx="3072740" cy="476632"/>
            <a:chOff x="1098663" y="3967641"/>
            <a:chExt cx="3072740" cy="476632"/>
          </a:xfrm>
        </p:grpSpPr>
        <p:sp>
          <p:nvSpPr>
            <p:cNvPr id="21" name="CuadroTexto 20"/>
            <p:cNvSpPr txBox="1"/>
            <p:nvPr/>
          </p:nvSpPr>
          <p:spPr>
            <a:xfrm>
              <a:off x="3060993" y="396764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  <a:endParaRPr lang="es-MX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Abrir llave 22"/>
            <p:cNvSpPr/>
            <p:nvPr/>
          </p:nvSpPr>
          <p:spPr>
            <a:xfrm rot="5400000">
              <a:off x="2586879" y="2799703"/>
              <a:ext cx="96307" cy="3072739"/>
            </a:xfrm>
            <a:prstGeom prst="leftBrace">
              <a:avLst>
                <a:gd name="adj1" fmla="val 8333"/>
                <a:gd name="adj2" fmla="val 29248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Abrir llave 23"/>
            <p:cNvSpPr/>
            <p:nvPr/>
          </p:nvSpPr>
          <p:spPr>
            <a:xfrm rot="5400000">
              <a:off x="2846097" y="3118221"/>
              <a:ext cx="155605" cy="2495002"/>
            </a:xfrm>
            <a:prstGeom prst="leftBrace">
              <a:avLst>
                <a:gd name="adj1" fmla="val 8333"/>
                <a:gd name="adj2" fmla="val 36058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Abrir llave 24"/>
            <p:cNvSpPr/>
            <p:nvPr/>
          </p:nvSpPr>
          <p:spPr>
            <a:xfrm rot="5400000">
              <a:off x="3127403" y="3400273"/>
              <a:ext cx="72000" cy="2016000"/>
            </a:xfrm>
            <a:prstGeom prst="leftBrace">
              <a:avLst>
                <a:gd name="adj1" fmla="val 8333"/>
                <a:gd name="adj2" fmla="val 44539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08004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13</cp:revision>
  <dcterms:created xsi:type="dcterms:W3CDTF">2022-05-26T17:18:14Z</dcterms:created>
  <dcterms:modified xsi:type="dcterms:W3CDTF">2022-05-28T23:13:13Z</dcterms:modified>
</cp:coreProperties>
</file>