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es-MX"/>
    </a:defPPr>
    <a:lvl1pPr marL="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7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5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2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6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24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11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98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0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4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9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5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9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2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04F7-F471-4340-860B-568D342C6269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5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32061" y="107320"/>
            <a:ext cx="11691830" cy="5816824"/>
            <a:chOff x="132061" y="107320"/>
            <a:chExt cx="11691830" cy="581682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00"/>
            <a:stretch/>
          </p:blipFill>
          <p:spPr>
            <a:xfrm>
              <a:off x="308523" y="412118"/>
              <a:ext cx="8638050" cy="518190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73" y="166460"/>
              <a:ext cx="2877318" cy="5757684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1" t="92805" r="81889" b="2929"/>
            <a:stretch/>
          </p:blipFill>
          <p:spPr>
            <a:xfrm>
              <a:off x="6342916" y="2225601"/>
              <a:ext cx="204716" cy="24565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5" t="92528" r="67221" b="2968"/>
            <a:stretch/>
          </p:blipFill>
          <p:spPr>
            <a:xfrm>
              <a:off x="7121134" y="2211953"/>
              <a:ext cx="245660" cy="259307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1" t="92963" r="45761" b="2534"/>
            <a:stretch/>
          </p:blipFill>
          <p:spPr>
            <a:xfrm>
              <a:off x="8055496" y="2239249"/>
              <a:ext cx="218365" cy="259308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8" t="92923" r="26038" b="3047"/>
            <a:stretch/>
          </p:blipFill>
          <p:spPr>
            <a:xfrm>
              <a:off x="6584283" y="3566943"/>
              <a:ext cx="245660" cy="232012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860396" y="2059250"/>
              <a:ext cx="2961564" cy="2770495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32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5" t="4887" b="55249"/>
            <a:stretch/>
          </p:blipFill>
          <p:spPr>
            <a:xfrm>
              <a:off x="7257610" y="3573673"/>
              <a:ext cx="1579779" cy="102456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t="60942" r="50193" b="5868"/>
            <a:stretch/>
          </p:blipFill>
          <p:spPr>
            <a:xfrm>
              <a:off x="7457129" y="2528428"/>
              <a:ext cx="1398895" cy="8271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5" t="2048" r="62441" b="43600"/>
            <a:stretch/>
          </p:blipFill>
          <p:spPr>
            <a:xfrm>
              <a:off x="6883765" y="2376566"/>
              <a:ext cx="720398" cy="11196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26" t="53120" r="1075" b="1439"/>
            <a:stretch/>
          </p:blipFill>
          <p:spPr>
            <a:xfrm>
              <a:off x="5863000" y="2372936"/>
              <a:ext cx="1164547" cy="112060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34" t="92647" r="10422" b="2850"/>
            <a:stretch/>
          </p:blipFill>
          <p:spPr>
            <a:xfrm>
              <a:off x="7777277" y="3553295"/>
              <a:ext cx="245661" cy="259309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132061" y="107320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MX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881744" y="10732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MX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478" y="3600526"/>
              <a:ext cx="1293269" cy="1119600"/>
            </a:xfrm>
            <a:prstGeom prst="rect">
              <a:avLst/>
            </a:prstGeom>
          </p:spPr>
        </p:pic>
        <p:cxnSp>
          <p:nvCxnSpPr>
            <p:cNvPr id="21" name="Conector recto 20"/>
            <p:cNvCxnSpPr/>
            <p:nvPr/>
          </p:nvCxnSpPr>
          <p:spPr>
            <a:xfrm>
              <a:off x="10235821" y="5152030"/>
              <a:ext cx="109864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10590663" y="3100310"/>
              <a:ext cx="3821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10269940" y="4126169"/>
              <a:ext cx="1026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39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2022-05-27T22:06:22Z</dcterms:created>
  <dcterms:modified xsi:type="dcterms:W3CDTF">2022-05-28T19:06:10Z</dcterms:modified>
</cp:coreProperties>
</file>