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600450" cy="7199313"/>
  <p:notesSz cx="6858000" cy="9144000"/>
  <p:defaultTextStyle>
    <a:defPPr>
      <a:defRPr lang="es-MX"/>
    </a:defPPr>
    <a:lvl1pPr marL="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25918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51837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77756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03674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29593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155512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181430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207349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>
        <p:scale>
          <a:sx n="60" d="100"/>
          <a:sy n="60" d="100"/>
        </p:scale>
        <p:origin x="270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178222"/>
            <a:ext cx="3060383" cy="2506427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781306"/>
            <a:ext cx="2700338" cy="17381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4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02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83297"/>
            <a:ext cx="776347" cy="61010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83297"/>
            <a:ext cx="2284035" cy="610108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69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80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794831"/>
            <a:ext cx="3105388" cy="2994714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817876"/>
            <a:ext cx="3105388" cy="157484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03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916484"/>
            <a:ext cx="1530191" cy="45678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916484"/>
            <a:ext cx="1530191" cy="45678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43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83299"/>
            <a:ext cx="3105388" cy="1391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764832"/>
            <a:ext cx="1523159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629749"/>
            <a:ext cx="1523159" cy="3867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764832"/>
            <a:ext cx="1530660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629749"/>
            <a:ext cx="1530660" cy="3867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9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8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3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036570"/>
            <a:ext cx="1822728" cy="511617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78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036570"/>
            <a:ext cx="1822728" cy="511617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99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83299"/>
            <a:ext cx="310538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916484"/>
            <a:ext cx="310538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854" y="-28615"/>
            <a:ext cx="3666646" cy="7227965"/>
            <a:chOff x="854" y="-28615"/>
            <a:chExt cx="3666646" cy="722796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" y="-40"/>
              <a:ext cx="3598743" cy="7199390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39" t="52481"/>
            <a:stretch/>
          </p:blipFill>
          <p:spPr>
            <a:xfrm>
              <a:off x="2587534" y="468649"/>
              <a:ext cx="969002" cy="90000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96" t="3255" b="56666"/>
            <a:stretch/>
          </p:blipFill>
          <p:spPr>
            <a:xfrm>
              <a:off x="2230669" y="5858420"/>
              <a:ext cx="1436831" cy="90000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40" r="48006"/>
            <a:stretch/>
          </p:blipFill>
          <p:spPr>
            <a:xfrm>
              <a:off x="2214051" y="3241598"/>
              <a:ext cx="1362034" cy="9000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1" r="60725" b="45440"/>
            <a:stretch/>
          </p:blipFill>
          <p:spPr>
            <a:xfrm>
              <a:off x="2843580" y="1773297"/>
              <a:ext cx="667340" cy="90000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931" y="4546246"/>
              <a:ext cx="1039605" cy="900000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209550" y="-2861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09550" y="131441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09550" y="266696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09550" y="402903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09550" y="53815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63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4</cp:revision>
  <dcterms:created xsi:type="dcterms:W3CDTF">2022-05-26T17:51:00Z</dcterms:created>
  <dcterms:modified xsi:type="dcterms:W3CDTF">2022-05-28T19:42:25Z</dcterms:modified>
</cp:coreProperties>
</file>