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319588" cy="8640763"/>
  <p:notesSz cx="6858000" cy="9144000"/>
  <p:defaultTextStyle>
    <a:defPPr>
      <a:defRPr lang="es-MX"/>
    </a:defPPr>
    <a:lvl1pPr marL="0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1pPr>
    <a:lvl2pPr marL="311033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2pPr>
    <a:lvl3pPr marL="622066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3pPr>
    <a:lvl4pPr marL="933099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4pPr>
    <a:lvl5pPr marL="1244133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5pPr>
    <a:lvl6pPr marL="1555166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6pPr>
    <a:lvl7pPr marL="1866199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7pPr>
    <a:lvl8pPr marL="2177232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8pPr>
    <a:lvl9pPr marL="2488265" algn="l" defTabSz="622066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21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" y="1414125"/>
            <a:ext cx="3671650" cy="3008266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4538401"/>
            <a:ext cx="3239691" cy="2086184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A466-0B4C-4C0F-803B-76CC4E5144BD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36A-1376-4E84-B420-5CF5C54407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6459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A466-0B4C-4C0F-803B-76CC4E5144BD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36A-1376-4E84-B420-5CF5C54407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4025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460041"/>
            <a:ext cx="931411" cy="732264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2" y="460041"/>
            <a:ext cx="2740239" cy="732264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A466-0B4C-4C0F-803B-76CC4E5144BD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36A-1376-4E84-B420-5CF5C54407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330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A466-0B4C-4C0F-803B-76CC4E5144BD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36A-1376-4E84-B420-5CF5C54407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6710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2154193"/>
            <a:ext cx="3725645" cy="3594317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5782513"/>
            <a:ext cx="3725645" cy="1890166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/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A466-0B4C-4C0F-803B-76CC4E5144BD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36A-1376-4E84-B420-5CF5C54407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495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2300203"/>
            <a:ext cx="1835825" cy="548248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2300203"/>
            <a:ext cx="1835825" cy="548248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A466-0B4C-4C0F-803B-76CC4E5144BD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36A-1376-4E84-B420-5CF5C54407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2141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460043"/>
            <a:ext cx="3725645" cy="167014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5" y="2118188"/>
            <a:ext cx="1827388" cy="1038091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5" y="3156278"/>
            <a:ext cx="1827388" cy="464241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2118188"/>
            <a:ext cx="1836388" cy="1038091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3156278"/>
            <a:ext cx="1836388" cy="464241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A466-0B4C-4C0F-803B-76CC4E5144BD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36A-1376-4E84-B420-5CF5C54407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9431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A466-0B4C-4C0F-803B-76CC4E5144BD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36A-1376-4E84-B420-5CF5C54407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4709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A466-0B4C-4C0F-803B-76CC4E5144BD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36A-1376-4E84-B420-5CF5C54407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9516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576051"/>
            <a:ext cx="1393180" cy="2016178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1244112"/>
            <a:ext cx="2186791" cy="6140542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2592229"/>
            <a:ext cx="1393180" cy="4802425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A466-0B4C-4C0F-803B-76CC4E5144BD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36A-1376-4E84-B420-5CF5C54407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9468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576051"/>
            <a:ext cx="1393180" cy="2016178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1244112"/>
            <a:ext cx="2186791" cy="6140542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2592229"/>
            <a:ext cx="1393180" cy="4802425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A466-0B4C-4C0F-803B-76CC4E5144BD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36A-1376-4E84-B420-5CF5C54407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0998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460043"/>
            <a:ext cx="3725645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2300203"/>
            <a:ext cx="3725645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8008709"/>
            <a:ext cx="971907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7A466-0B4C-4C0F-803B-76CC4E5144BD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8008709"/>
            <a:ext cx="1457861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8008709"/>
            <a:ext cx="971907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FE36A-1376-4E84-B420-5CF5C54407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3052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0" y="0"/>
            <a:ext cx="4317882" cy="8638049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3010435" y="4357951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  <a:endParaRPr lang="es-MX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556" b="44750"/>
          <a:stretch/>
        </p:blipFill>
        <p:spPr>
          <a:xfrm>
            <a:off x="3661679" y="1485662"/>
            <a:ext cx="643336" cy="682493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52" t="54885"/>
          <a:stretch/>
        </p:blipFill>
        <p:spPr>
          <a:xfrm>
            <a:off x="3691273" y="505227"/>
            <a:ext cx="584148" cy="540000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4" t="60277" r="50117"/>
          <a:stretch/>
        </p:blipFill>
        <p:spPr>
          <a:xfrm>
            <a:off x="3295129" y="2851775"/>
            <a:ext cx="968632" cy="699526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05" t="1466" r="3498" b="57335"/>
          <a:stretch/>
        </p:blipFill>
        <p:spPr>
          <a:xfrm>
            <a:off x="3422027" y="5509875"/>
            <a:ext cx="819940" cy="593214"/>
          </a:xfrm>
          <a:prstGeom prst="rect">
            <a:avLst/>
          </a:prstGeom>
        </p:spPr>
      </p:pic>
      <p:sp>
        <p:nvSpPr>
          <p:cNvPr id="2" name="Abrir llave 1"/>
          <p:cNvSpPr/>
          <p:nvPr/>
        </p:nvSpPr>
        <p:spPr>
          <a:xfrm rot="5400000">
            <a:off x="2586879" y="2799703"/>
            <a:ext cx="96307" cy="3072739"/>
          </a:xfrm>
          <a:prstGeom prst="leftBrace">
            <a:avLst>
              <a:gd name="adj1" fmla="val 8333"/>
              <a:gd name="adj2" fmla="val 29248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Abrir llave 30"/>
          <p:cNvSpPr/>
          <p:nvPr/>
        </p:nvSpPr>
        <p:spPr>
          <a:xfrm rot="5400000">
            <a:off x="2846097" y="3118221"/>
            <a:ext cx="155605" cy="2495002"/>
          </a:xfrm>
          <a:prstGeom prst="leftBrace">
            <a:avLst>
              <a:gd name="adj1" fmla="val 8333"/>
              <a:gd name="adj2" fmla="val 36058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Abrir llave 31"/>
          <p:cNvSpPr/>
          <p:nvPr/>
        </p:nvSpPr>
        <p:spPr>
          <a:xfrm rot="5400000">
            <a:off x="3127403" y="3400273"/>
            <a:ext cx="72000" cy="2016000"/>
          </a:xfrm>
          <a:prstGeom prst="leftBrace">
            <a:avLst>
              <a:gd name="adj1" fmla="val 8333"/>
              <a:gd name="adj2" fmla="val 44539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Abrir llave 36"/>
          <p:cNvSpPr/>
          <p:nvPr/>
        </p:nvSpPr>
        <p:spPr>
          <a:xfrm rot="5400000">
            <a:off x="2376455" y="-843563"/>
            <a:ext cx="86375" cy="2641957"/>
          </a:xfrm>
          <a:prstGeom prst="leftBrace">
            <a:avLst>
              <a:gd name="adj1" fmla="val 8333"/>
              <a:gd name="adj2" fmla="val 49432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CuadroTexto 37"/>
          <p:cNvSpPr txBox="1"/>
          <p:nvPr/>
        </p:nvSpPr>
        <p:spPr>
          <a:xfrm>
            <a:off x="2144473" y="104654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  <a:endParaRPr lang="es-MX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45396" y="8504"/>
            <a:ext cx="298480" cy="2808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345396" y="1378012"/>
            <a:ext cx="298480" cy="2808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s-MX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345396" y="2735615"/>
            <a:ext cx="298480" cy="2808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348936" y="4105543"/>
            <a:ext cx="298480" cy="2808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s-MX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352477" y="5486105"/>
            <a:ext cx="288862" cy="2808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s-MX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383" y="4499327"/>
            <a:ext cx="1056238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0042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7</Words>
  <Application>Microsoft Office PowerPoint</Application>
  <PresentationFormat>Personalizado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</dc:creator>
  <cp:lastModifiedBy>Rodrigo</cp:lastModifiedBy>
  <cp:revision>9</cp:revision>
  <dcterms:created xsi:type="dcterms:W3CDTF">2022-05-26T17:18:14Z</dcterms:created>
  <dcterms:modified xsi:type="dcterms:W3CDTF">2022-05-28T19:35:43Z</dcterms:modified>
</cp:coreProperties>
</file>