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6480175"/>
  <p:notesSz cx="6858000" cy="9144000"/>
  <p:defaultTextStyle>
    <a:defPPr>
      <a:defRPr lang="es-MX"/>
    </a:defPPr>
    <a:lvl1pPr marL="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39744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79488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19233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1589776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1987220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2384664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2782108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3179552" algn="l" defTabSz="794888" rtl="0" eaLnBrk="1" latinLnBrk="0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60529"/>
            <a:ext cx="7560469" cy="225606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403592"/>
            <a:ext cx="7560469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0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7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5009"/>
            <a:ext cx="217363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5009"/>
            <a:ext cx="6394896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90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9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615545"/>
            <a:ext cx="8694539" cy="26955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336618"/>
            <a:ext cx="8694539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1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725046"/>
            <a:ext cx="4284266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45010"/>
            <a:ext cx="8694539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88543"/>
            <a:ext cx="426457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367064"/>
            <a:ext cx="4264576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88543"/>
            <a:ext cx="4285579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367064"/>
            <a:ext cx="4285579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5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6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1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33026"/>
            <a:ext cx="5103316" cy="460512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60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32012"/>
            <a:ext cx="3251264" cy="1512041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33026"/>
            <a:ext cx="5103316" cy="460512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944052"/>
            <a:ext cx="3251264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3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45010"/>
            <a:ext cx="869453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725046"/>
            <a:ext cx="869453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F91-D65B-47A0-9531-AF45692798D4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006163"/>
            <a:ext cx="340221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006163"/>
            <a:ext cx="226814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5631-9A6E-436D-9949-D55DC8D45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2226" y="123624"/>
            <a:ext cx="10058398" cy="6240640"/>
            <a:chOff x="22226" y="123624"/>
            <a:chExt cx="10058398" cy="624064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6" y="123624"/>
              <a:ext cx="10058398" cy="502786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7" t="53683" r="1113" b="2212"/>
            <a:stretch/>
          </p:blipFill>
          <p:spPr>
            <a:xfrm>
              <a:off x="942957" y="5045441"/>
              <a:ext cx="1281358" cy="1185556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55" t="5576" b="54806"/>
            <a:stretch/>
          </p:blipFill>
          <p:spPr>
            <a:xfrm>
              <a:off x="5626598" y="5045441"/>
              <a:ext cx="1544303" cy="95722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60598" r="49927" b="4610"/>
            <a:stretch/>
          </p:blipFill>
          <p:spPr>
            <a:xfrm>
              <a:off x="3083613" y="5119546"/>
              <a:ext cx="1621999" cy="98917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" t="2603" r="60662" b="44885"/>
            <a:stretch/>
          </p:blipFill>
          <p:spPr>
            <a:xfrm>
              <a:off x="2325004" y="5045441"/>
              <a:ext cx="938915" cy="1318823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74" y="4983134"/>
              <a:ext cx="1368120" cy="1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09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3</cp:revision>
  <dcterms:created xsi:type="dcterms:W3CDTF">2022-05-27T22:25:22Z</dcterms:created>
  <dcterms:modified xsi:type="dcterms:W3CDTF">2022-05-28T19:28:27Z</dcterms:modified>
</cp:coreProperties>
</file>