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0873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3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294620"/>
            <a:ext cx="4806554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945535"/>
            <a:ext cx="4806554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1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95846"/>
            <a:ext cx="1381884" cy="15256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95846"/>
            <a:ext cx="4065543" cy="15256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8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448807"/>
            <a:ext cx="552753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1204734"/>
            <a:ext cx="552753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479227"/>
            <a:ext cx="2723714" cy="11422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479227"/>
            <a:ext cx="2723714" cy="11422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95846"/>
            <a:ext cx="5527537" cy="34796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441305"/>
            <a:ext cx="271119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657582"/>
            <a:ext cx="2711196" cy="9672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441305"/>
            <a:ext cx="272454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657582"/>
            <a:ext cx="2724548" cy="9672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8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0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120015"/>
            <a:ext cx="2066985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259199"/>
            <a:ext cx="3244424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540067"/>
            <a:ext cx="2066985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4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120015"/>
            <a:ext cx="2066985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259199"/>
            <a:ext cx="3244424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540067"/>
            <a:ext cx="2066985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0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95846"/>
            <a:ext cx="552753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479227"/>
            <a:ext cx="552753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1668542"/>
            <a:ext cx="144196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1668542"/>
            <a:ext cx="216294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1668542"/>
            <a:ext cx="144196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9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Tema de 2022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LRAV</cp:lastModifiedBy>
  <cp:revision>3</cp:revision>
  <dcterms:created xsi:type="dcterms:W3CDTF">2022-06-23T18:22:42Z</dcterms:created>
  <dcterms:modified xsi:type="dcterms:W3CDTF">2024-04-27T21:34:21Z</dcterms:modified>
</cp:coreProperties>
</file>