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5250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5250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6569" y="354402"/>
              <a:ext cx="808794" cy="873903"/>
            </a:xfrm>
            <a:custGeom>
              <a:avLst/>
              <a:pathLst>
                <a:path w="808794" h="873903">
                  <a:moveTo>
                    <a:pt x="0" y="873903"/>
                  </a:moveTo>
                  <a:lnTo>
                    <a:pt x="202198" y="807724"/>
                  </a:lnTo>
                  <a:lnTo>
                    <a:pt x="404397" y="795845"/>
                  </a:lnTo>
                  <a:lnTo>
                    <a:pt x="606595" y="234172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81743" y="1203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83942" y="11373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86140" y="11254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288339" y="563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90537" y="3295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706272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06272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06272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06272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706272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06272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06272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706272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27591" y="1139218"/>
              <a:ext cx="808794" cy="240959"/>
            </a:xfrm>
            <a:custGeom>
              <a:avLst/>
              <a:pathLst>
                <a:path w="808794" h="240959">
                  <a:moveTo>
                    <a:pt x="0" y="89087"/>
                  </a:moveTo>
                  <a:lnTo>
                    <a:pt x="202198" y="159508"/>
                  </a:lnTo>
                  <a:lnTo>
                    <a:pt x="404397" y="240959"/>
                  </a:lnTo>
                  <a:lnTo>
                    <a:pt x="606595" y="0"/>
                  </a:lnTo>
                  <a:lnTo>
                    <a:pt x="808794" y="15526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02765" y="1203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04963" y="12739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07162" y="1355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09360" y="1114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11559" y="12696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827293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27293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27293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27293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27293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27293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27293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827293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948612" y="339978"/>
              <a:ext cx="808794" cy="905295"/>
            </a:xfrm>
            <a:custGeom>
              <a:avLst/>
              <a:pathLst>
                <a:path w="808794" h="905295">
                  <a:moveTo>
                    <a:pt x="0" y="888326"/>
                  </a:moveTo>
                  <a:lnTo>
                    <a:pt x="202198" y="905295"/>
                  </a:lnTo>
                  <a:lnTo>
                    <a:pt x="404397" y="812814"/>
                  </a:lnTo>
                  <a:lnTo>
                    <a:pt x="606595" y="39028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23786" y="1203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25985" y="1220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28183" y="1127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30382" y="354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32581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948315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48315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48315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948315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948315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948315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948315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948315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069634" y="339978"/>
              <a:ext cx="808794" cy="719485"/>
            </a:xfrm>
            <a:custGeom>
              <a:avLst/>
              <a:pathLst>
                <a:path w="808794" h="719485">
                  <a:moveTo>
                    <a:pt x="0" y="666033"/>
                  </a:moveTo>
                  <a:lnTo>
                    <a:pt x="202198" y="719485"/>
                  </a:lnTo>
                  <a:lnTo>
                    <a:pt x="404397" y="487858"/>
                  </a:lnTo>
                  <a:lnTo>
                    <a:pt x="606595" y="39877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44808" y="9811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47006" y="10346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449205" y="803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651404" y="3550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853602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069336" y="287968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69336" y="1400540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69336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69336" y="97631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69336" y="76420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69336" y="552091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069336" y="33997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069336" y="1188428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190655" y="339978"/>
              <a:ext cx="808794" cy="822147"/>
            </a:xfrm>
            <a:custGeom>
              <a:avLst/>
              <a:pathLst>
                <a:path w="808794" h="822147">
                  <a:moveTo>
                    <a:pt x="0" y="761907"/>
                  </a:moveTo>
                  <a:lnTo>
                    <a:pt x="202198" y="822147"/>
                  </a:lnTo>
                  <a:lnTo>
                    <a:pt x="404397" y="668578"/>
                  </a:lnTo>
                  <a:lnTo>
                    <a:pt x="606595" y="7636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165829" y="1077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368028" y="11373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70227" y="983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772425" y="3227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74624" y="3151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85250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85250" y="242692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85250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85250" y="184483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85250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85250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06569" y="1607339"/>
              <a:ext cx="808794" cy="814929"/>
            </a:xfrm>
            <a:custGeom>
              <a:avLst/>
              <a:pathLst>
                <a:path w="808794" h="814929">
                  <a:moveTo>
                    <a:pt x="0" y="591406"/>
                  </a:moveTo>
                  <a:lnTo>
                    <a:pt x="202198" y="757884"/>
                  </a:lnTo>
                  <a:lnTo>
                    <a:pt x="404397" y="814929"/>
                  </a:lnTo>
                  <a:lnTo>
                    <a:pt x="606595" y="582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06569" y="2027028"/>
              <a:ext cx="808794" cy="69851"/>
            </a:xfrm>
            <a:custGeom>
              <a:avLst/>
              <a:pathLst>
                <a:path w="808794" h="69851">
                  <a:moveTo>
                    <a:pt x="0" y="0"/>
                  </a:moveTo>
                  <a:lnTo>
                    <a:pt x="202198" y="67522"/>
                  </a:lnTo>
                  <a:lnTo>
                    <a:pt x="404397" y="582"/>
                  </a:lnTo>
                  <a:lnTo>
                    <a:pt x="606595" y="69851"/>
                  </a:lnTo>
                  <a:lnTo>
                    <a:pt x="808794" y="5238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06569" y="2198745"/>
              <a:ext cx="808794" cy="395240"/>
            </a:xfrm>
            <a:custGeom>
              <a:avLst/>
              <a:pathLst>
                <a:path w="808794" h="395240">
                  <a:moveTo>
                    <a:pt x="0" y="0"/>
                  </a:moveTo>
                  <a:lnTo>
                    <a:pt x="202198" y="65194"/>
                  </a:lnTo>
                  <a:lnTo>
                    <a:pt x="404397" y="51806"/>
                  </a:lnTo>
                  <a:lnTo>
                    <a:pt x="606595" y="395240"/>
                  </a:lnTo>
                  <a:lnTo>
                    <a:pt x="808794" y="36322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81743" y="2173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81743" y="2173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81743" y="20022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883942" y="22391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883942" y="2340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883942" y="20697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086140" y="22257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086140" y="23974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086140" y="20027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288339" y="2569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288339" y="1583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288339" y="20720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490537" y="2537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490537" y="15825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490537" y="20074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706272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706272" y="242692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706272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706272" y="184483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706272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706272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827591" y="1553786"/>
              <a:ext cx="202198" cy="107687"/>
            </a:xfrm>
            <a:custGeom>
              <a:avLst/>
              <a:pathLst>
                <a:path w="202198" h="107687">
                  <a:moveTo>
                    <a:pt x="0" y="107687"/>
                  </a:moveTo>
                  <a:lnTo>
                    <a:pt x="20219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802765" y="16366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04963" y="1528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2827293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827293" y="242692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827293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827293" y="184483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827293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827293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948612" y="1705713"/>
              <a:ext cx="808794" cy="93716"/>
            </a:xfrm>
            <a:custGeom>
              <a:avLst/>
              <a:pathLst>
                <a:path w="808794" h="93716">
                  <a:moveTo>
                    <a:pt x="0" y="9313"/>
                  </a:moveTo>
                  <a:lnTo>
                    <a:pt x="202198" y="0"/>
                  </a:lnTo>
                  <a:lnTo>
                    <a:pt x="404397" y="11059"/>
                  </a:lnTo>
                  <a:lnTo>
                    <a:pt x="606595" y="93716"/>
                  </a:lnTo>
                  <a:lnTo>
                    <a:pt x="808794" y="7101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948612" y="1666712"/>
              <a:ext cx="808794" cy="608286"/>
            </a:xfrm>
            <a:custGeom>
              <a:avLst/>
              <a:pathLst>
                <a:path w="808794" h="608286">
                  <a:moveTo>
                    <a:pt x="0" y="460435"/>
                  </a:moveTo>
                  <a:lnTo>
                    <a:pt x="202198" y="608286"/>
                  </a:lnTo>
                  <a:lnTo>
                    <a:pt x="404397" y="543674"/>
                  </a:lnTo>
                  <a:lnTo>
                    <a:pt x="606595" y="306762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923786" y="1528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923786" y="1690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923786" y="21023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125985" y="16808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25985" y="2250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28183" y="16919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328183" y="21855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530382" y="17746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530382" y="1948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732581" y="17519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32581" y="16418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948315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948315" y="242692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948315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948315" y="184483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948315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948315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069634" y="1648668"/>
              <a:ext cx="808794" cy="147269"/>
            </a:xfrm>
            <a:custGeom>
              <a:avLst/>
              <a:pathLst>
                <a:path w="808794" h="147269">
                  <a:moveTo>
                    <a:pt x="0" y="147269"/>
                  </a:moveTo>
                  <a:lnTo>
                    <a:pt x="202198" y="108269"/>
                  </a:lnTo>
                  <a:lnTo>
                    <a:pt x="404397" y="122239"/>
                  </a:lnTo>
                  <a:lnTo>
                    <a:pt x="606595" y="47731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069634" y="1613160"/>
              <a:ext cx="808794" cy="263105"/>
            </a:xfrm>
            <a:custGeom>
              <a:avLst/>
              <a:pathLst>
                <a:path w="808794" h="263105">
                  <a:moveTo>
                    <a:pt x="0" y="263105"/>
                  </a:moveTo>
                  <a:lnTo>
                    <a:pt x="202198" y="103030"/>
                  </a:lnTo>
                  <a:lnTo>
                    <a:pt x="404397" y="114090"/>
                  </a:lnTo>
                  <a:lnTo>
                    <a:pt x="606595" y="86149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044808" y="1528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044808" y="18514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044808" y="17711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47006" y="16913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247006" y="17321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449205" y="17024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449205" y="17460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651404" y="16744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651404" y="16715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53602" y="15883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53602" y="16238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069336" y="1501777"/>
              <a:ext cx="1051432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69336" y="2426925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069336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069336" y="1844833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69336" y="155378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069336" y="2135879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190655" y="1623056"/>
              <a:ext cx="808794" cy="637973"/>
            </a:xfrm>
            <a:custGeom>
              <a:avLst/>
              <a:pathLst>
                <a:path w="808794" h="637973">
                  <a:moveTo>
                    <a:pt x="0" y="575689"/>
                  </a:moveTo>
                  <a:lnTo>
                    <a:pt x="202198" y="579764"/>
                  </a:lnTo>
                  <a:lnTo>
                    <a:pt x="404397" y="625749"/>
                  </a:lnTo>
                  <a:lnTo>
                    <a:pt x="606595" y="637973"/>
                  </a:lnTo>
                  <a:lnTo>
                    <a:pt x="80879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190655" y="1858221"/>
              <a:ext cx="808794" cy="340524"/>
            </a:xfrm>
            <a:custGeom>
              <a:avLst/>
              <a:pathLst>
                <a:path w="808794" h="340524">
                  <a:moveTo>
                    <a:pt x="0" y="340524"/>
                  </a:moveTo>
                  <a:lnTo>
                    <a:pt x="202198" y="0"/>
                  </a:lnTo>
                  <a:lnTo>
                    <a:pt x="404397" y="21537"/>
                  </a:lnTo>
                  <a:lnTo>
                    <a:pt x="606595" y="267762"/>
                  </a:lnTo>
                  <a:lnTo>
                    <a:pt x="808794" y="20547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65829" y="2173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165829" y="2173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368028" y="18333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68028" y="2177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70227" y="18549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70227" y="22239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772425" y="21011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72425" y="22362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74624" y="20388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74624" y="15982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585250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5"/>
            <p:cNvSpPr/>
            <p:nvPr/>
          </p:nvSpPr>
          <p:spPr>
            <a:xfrm>
              <a:off x="1029706" y="138416"/>
              <a:ext cx="162520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EH</a:t>
              </a:r>
            </a:p>
          </p:txBody>
        </p:sp>
        <p:sp>
          <p:nvSpPr>
            <p:cNvPr id="166" name="rc166"/>
            <p:cNvSpPr/>
            <p:nvPr/>
          </p:nvSpPr>
          <p:spPr>
            <a:xfrm>
              <a:off x="1706272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2143941" y="134725"/>
              <a:ext cx="17609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GH</a:t>
              </a:r>
            </a:p>
          </p:txBody>
        </p:sp>
        <p:sp>
          <p:nvSpPr>
            <p:cNvPr id="168" name="rc168"/>
            <p:cNvSpPr/>
            <p:nvPr/>
          </p:nvSpPr>
          <p:spPr>
            <a:xfrm>
              <a:off x="2827293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3264963" y="138416"/>
              <a:ext cx="176093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HH</a:t>
              </a:r>
            </a:p>
          </p:txBody>
        </p:sp>
        <p:sp>
          <p:nvSpPr>
            <p:cNvPr id="170" name="rc170"/>
            <p:cNvSpPr/>
            <p:nvPr/>
          </p:nvSpPr>
          <p:spPr>
            <a:xfrm>
              <a:off x="3948315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4392771" y="138416"/>
              <a:ext cx="162520" cy="80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HE</a:t>
              </a:r>
            </a:p>
          </p:txBody>
        </p:sp>
        <p:sp>
          <p:nvSpPr>
            <p:cNvPr id="172" name="rc172"/>
            <p:cNvSpPr/>
            <p:nvPr/>
          </p:nvSpPr>
          <p:spPr>
            <a:xfrm>
              <a:off x="5069336" y="69589"/>
              <a:ext cx="1051432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5507006" y="134725"/>
              <a:ext cx="176093" cy="84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HG</a:t>
              </a:r>
            </a:p>
          </p:txBody>
        </p:sp>
        <p:sp>
          <p:nvSpPr>
            <p:cNvPr id="174" name="rc174"/>
            <p:cNvSpPr/>
            <p:nvPr/>
          </p:nvSpPr>
          <p:spPr>
            <a:xfrm>
              <a:off x="6120769" y="287968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 rot="5400000">
              <a:off x="6011449" y="804595"/>
              <a:ext cx="467260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6" name="rc176"/>
            <p:cNvSpPr/>
            <p:nvPr/>
          </p:nvSpPr>
          <p:spPr>
            <a:xfrm>
              <a:off x="6120769" y="1501777"/>
              <a:ext cx="218379" cy="1144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 rot="5400000">
              <a:off x="6006984" y="2019445"/>
              <a:ext cx="474106" cy="108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585250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0656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0876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11096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31316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51536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 rot="-1200000">
              <a:off x="257696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1200000">
              <a:off x="153556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1200000">
              <a:off x="652841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1200000">
              <a:off x="926262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1200000">
              <a:off x="1205057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189" name="pl189"/>
            <p:cNvSpPr/>
            <p:nvPr/>
          </p:nvSpPr>
          <p:spPr>
            <a:xfrm>
              <a:off x="1706272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82759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02978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23198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434186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63638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 rot="-1200000">
              <a:off x="1378717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1200000">
              <a:off x="1274577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1200000">
              <a:off x="1773862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1200000">
              <a:off x="2047283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1200000">
              <a:off x="2326078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2827293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94861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15081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353009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55520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757407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 rot="-1200000">
              <a:off x="2499739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1200000">
              <a:off x="2395599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1200000">
              <a:off x="2894884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1200000">
              <a:off x="3168305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1200000">
              <a:off x="3447100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11" name="pl211"/>
            <p:cNvSpPr/>
            <p:nvPr/>
          </p:nvSpPr>
          <p:spPr>
            <a:xfrm>
              <a:off x="3948315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06963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4271832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47403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67623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878428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 rot="-1200000">
              <a:off x="3620760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1200000">
              <a:off x="3516621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1200000">
              <a:off x="4015906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1200000">
              <a:off x="4289326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1200000">
              <a:off x="4568121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069336" y="2645996"/>
              <a:ext cx="1051432" cy="0"/>
            </a:xfrm>
            <a:custGeom>
              <a:avLst/>
              <a:pathLst>
                <a:path w="1051432" h="0">
                  <a:moveTo>
                    <a:pt x="0" y="0"/>
                  </a:moveTo>
                  <a:lnTo>
                    <a:pt x="10514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190655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392854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595053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797251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999450" y="26459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 rot="-1200000">
              <a:off x="4741782" y="2783111"/>
              <a:ext cx="47386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1200000">
              <a:off x="4637642" y="2837127"/>
              <a:ext cx="789731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1200000">
              <a:off x="5136927" y="2764403"/>
              <a:ext cx="479821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1200000">
              <a:off x="5410348" y="2751646"/>
              <a:ext cx="406350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1200000">
              <a:off x="5689143" y="2738140"/>
              <a:ext cx="327372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233" name="pl233"/>
            <p:cNvSpPr/>
            <p:nvPr/>
          </p:nvSpPr>
          <p:spPr>
            <a:xfrm>
              <a:off x="585250" y="287968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258539" y="1354999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-25%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360100" y="1142886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99140" y="930774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99140" y="718662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99140" y="506549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38180" y="294437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550455" y="1400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50455" y="1188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0455" y="976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50455" y="764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50455" y="552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50455" y="339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85250" y="1501777"/>
              <a:ext cx="0" cy="1144219"/>
            </a:xfrm>
            <a:custGeom>
              <a:avLst/>
              <a:pathLst>
                <a:path w="0" h="1144219">
                  <a:moveTo>
                    <a:pt x="0" y="114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258539" y="2381384"/>
              <a:ext cx="2640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-50%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360100" y="2090338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99140" y="1799291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38180" y="1508245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550455" y="2426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50455" y="2135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550455" y="18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50455" y="1553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 rot="-5400000">
              <a:off x="-969528" y="1397777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2024-04-27T18:31:52Z</dcterms:modified>
</cp:coreProperties>
</file>