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873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092" y="294620"/>
            <a:ext cx="4806554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945535"/>
            <a:ext cx="4806554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3" y="95846"/>
            <a:ext cx="1381884" cy="152560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95846"/>
            <a:ext cx="4065543" cy="15256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8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448807"/>
            <a:ext cx="552753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1204734"/>
            <a:ext cx="552753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479227"/>
            <a:ext cx="2723714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479227"/>
            <a:ext cx="2723714" cy="114222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2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95846"/>
            <a:ext cx="5527537" cy="34796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441305"/>
            <a:ext cx="271119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657582"/>
            <a:ext cx="2711196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441305"/>
            <a:ext cx="272454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657582"/>
            <a:ext cx="2724548" cy="9672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5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0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120015"/>
            <a:ext cx="206698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259199"/>
            <a:ext cx="3244424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540067"/>
            <a:ext cx="206698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4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6" y="120015"/>
            <a:ext cx="206698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259199"/>
            <a:ext cx="3244424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6" y="540067"/>
            <a:ext cx="206698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0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95846"/>
            <a:ext cx="552753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479227"/>
            <a:ext cx="552753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1668542"/>
            <a:ext cx="144196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1668542"/>
            <a:ext cx="216294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1668542"/>
            <a:ext cx="144196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9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6408738" cy="1800225"/>
            <a:chOff x="0" y="0"/>
            <a:chExt cx="6408738" cy="180022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6408738" cy="1800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6408737" cy="18002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85250" y="287968"/>
              <a:ext cx="2842154" cy="127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5250" y="150310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5250" y="1271650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5250" y="104019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5250" y="808741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5250" y="577286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5250" y="345832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5250" y="150310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3191" y="345832"/>
              <a:ext cx="2186272" cy="1004512"/>
            </a:xfrm>
            <a:custGeom>
              <a:avLst/>
              <a:pathLst>
                <a:path w="2186272" h="1004512">
                  <a:moveTo>
                    <a:pt x="0" y="1004512"/>
                  </a:moveTo>
                  <a:lnTo>
                    <a:pt x="546568" y="859853"/>
                  </a:lnTo>
                  <a:lnTo>
                    <a:pt x="1093136" y="590209"/>
                  </a:lnTo>
                  <a:lnTo>
                    <a:pt x="1639704" y="55549"/>
                  </a:lnTo>
                  <a:lnTo>
                    <a:pt x="2186272" y="0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3191" y="971916"/>
              <a:ext cx="2186272" cy="387686"/>
            </a:xfrm>
            <a:custGeom>
              <a:avLst/>
              <a:pathLst>
                <a:path w="2186272" h="387686">
                  <a:moveTo>
                    <a:pt x="0" y="387686"/>
                  </a:moveTo>
                  <a:lnTo>
                    <a:pt x="546568" y="357597"/>
                  </a:lnTo>
                  <a:lnTo>
                    <a:pt x="1093136" y="336766"/>
                  </a:lnTo>
                  <a:lnTo>
                    <a:pt x="1639704" y="165489"/>
                  </a:lnTo>
                  <a:lnTo>
                    <a:pt x="2186272" y="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88365" y="132551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88365" y="133477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434933" y="118085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34933" y="130468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981501" y="911215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981501" y="1283857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528070" y="376555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528070" y="111258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74638" y="321006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74638" y="94709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96994" y="287968"/>
              <a:ext cx="2842154" cy="127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496994" y="150310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96994" y="1271650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496994" y="104019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496994" y="808741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496994" y="577286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496994" y="345832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96994" y="1503105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24935" y="1327199"/>
              <a:ext cx="2186272" cy="119199"/>
            </a:xfrm>
            <a:custGeom>
              <a:avLst/>
              <a:pathLst>
                <a:path w="2186272" h="119199">
                  <a:moveTo>
                    <a:pt x="0" y="28931"/>
                  </a:moveTo>
                  <a:lnTo>
                    <a:pt x="546568" y="0"/>
                  </a:lnTo>
                  <a:lnTo>
                    <a:pt x="1093136" y="82166"/>
                  </a:lnTo>
                  <a:lnTo>
                    <a:pt x="1639704" y="119199"/>
                  </a:lnTo>
                  <a:lnTo>
                    <a:pt x="2186272" y="81009"/>
                  </a:lnTo>
                </a:path>
              </a:pathLst>
            </a:custGeom>
            <a:ln w="13550" cap="flat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824935" y="483547"/>
              <a:ext cx="2186272" cy="46290"/>
            </a:xfrm>
            <a:custGeom>
              <a:avLst/>
              <a:pathLst>
                <a:path w="2186272" h="46290">
                  <a:moveTo>
                    <a:pt x="0" y="26617"/>
                  </a:moveTo>
                  <a:lnTo>
                    <a:pt x="546568" y="0"/>
                  </a:lnTo>
                  <a:lnTo>
                    <a:pt x="1093136" y="9258"/>
                  </a:lnTo>
                  <a:lnTo>
                    <a:pt x="1639704" y="43976"/>
                  </a:lnTo>
                  <a:lnTo>
                    <a:pt x="2186272" y="46290"/>
                  </a:lnTo>
                </a:path>
              </a:pathLst>
            </a:custGeom>
            <a:ln w="13550" cap="flat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00109" y="1331305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800109" y="485339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346677" y="1302373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346677" y="458721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893245" y="1384539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893245" y="467980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439813" y="1421572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439813" y="502698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986382" y="1383382"/>
              <a:ext cx="49651" cy="49651"/>
            </a:xfrm>
            <a:prstGeom prst="ellipse">
              <a:avLst/>
            </a:prstGeom>
            <a:solidFill>
              <a:srgbClr val="7570B3">
                <a:alpha val="100000"/>
              </a:srgbClr>
            </a:solidFill>
            <a:ln w="9000" cap="rnd">
              <a:solidFill>
                <a:srgbClr val="757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986382" y="505012"/>
              <a:ext cx="49651" cy="49651"/>
            </a:xfrm>
            <a:prstGeom prst="ellipse">
              <a:avLst/>
            </a:prstGeom>
            <a:solidFill>
              <a:srgbClr val="E7298A">
                <a:alpha val="100000"/>
              </a:srgbClr>
            </a:solidFill>
            <a:ln w="9000" cap="rnd">
              <a:solidFill>
                <a:srgbClr val="E7298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85250" y="69589"/>
              <a:ext cx="284215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559426" y="108174"/>
              <a:ext cx="893802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3496994" y="69589"/>
              <a:ext cx="2842154" cy="2183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4471170" y="108174"/>
              <a:ext cx="893802" cy="1109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85250" y="1560968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13191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459759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06327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552896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99464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882711" y="1621931"/>
              <a:ext cx="60960" cy="82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429279" y="1621931"/>
              <a:ext cx="60960" cy="82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75847" y="1620503"/>
              <a:ext cx="6096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22416" y="1621931"/>
              <a:ext cx="60960" cy="82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68984" y="1622170"/>
              <a:ext cx="60960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3496994" y="1560968"/>
              <a:ext cx="2842154" cy="0"/>
            </a:xfrm>
            <a:custGeom>
              <a:avLst/>
              <a:pathLst>
                <a:path w="2842154" h="0">
                  <a:moveTo>
                    <a:pt x="0" y="0"/>
                  </a:moveTo>
                  <a:lnTo>
                    <a:pt x="28421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824935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371503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918071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464639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011208" y="15609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794455" y="1621931"/>
              <a:ext cx="60960" cy="82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41023" y="1621931"/>
              <a:ext cx="60960" cy="82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87591" y="1620503"/>
              <a:ext cx="60960" cy="83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34159" y="1621931"/>
              <a:ext cx="60960" cy="82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980728" y="1622170"/>
              <a:ext cx="60960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585250" y="287968"/>
              <a:ext cx="0" cy="1272999"/>
            </a:xfrm>
            <a:custGeom>
              <a:avLst/>
              <a:pathLst>
                <a:path w="0" h="1272999">
                  <a:moveTo>
                    <a:pt x="0" y="1272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60100" y="1457563"/>
              <a:ext cx="16252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9140" y="1226109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99140" y="994654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99140" y="763199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99140" y="531745"/>
              <a:ext cx="22348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80%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8180" y="300290"/>
              <a:ext cx="284440" cy="85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550455" y="1503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50455" y="12716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50455" y="10401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50455" y="8087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50455" y="577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50455" y="3458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 rot="-5400000">
              <a:off x="-969528" y="855263"/>
              <a:ext cx="2141636" cy="138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Cumulative Reproductive Isolation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Tema de 2022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3</cp:revision>
  <dcterms:created xsi:type="dcterms:W3CDTF">2022-06-23T18:22:42Z</dcterms:created>
  <dcterms:modified xsi:type="dcterms:W3CDTF">2024-04-27T17:35:06Z</dcterms:modified>
</cp:coreProperties>
</file>