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4103688"/>
  <p:notesSz cx="6858000" cy="9144000"/>
  <p:defaultTextStyle>
    <a:defPPr>
      <a:defRPr lang="es-MX"/>
    </a:defPPr>
    <a:lvl1pPr marL="0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1pPr>
    <a:lvl2pPr marL="15032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2pPr>
    <a:lvl3pPr marL="300655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3pPr>
    <a:lvl4pPr marL="45098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4pPr>
    <a:lvl5pPr marL="60130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5pPr>
    <a:lvl6pPr marL="751637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6pPr>
    <a:lvl7pPr marL="901964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7pPr>
    <a:lvl8pPr marL="1052292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8pPr>
    <a:lvl9pPr marL="1202619" algn="l" defTabSz="300655" rtl="0" eaLnBrk="1" latinLnBrk="0" hangingPunct="1">
      <a:defRPr sz="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671599"/>
            <a:ext cx="4806554" cy="1428691"/>
          </a:xfrm>
        </p:spPr>
        <p:txBody>
          <a:bodyPr anchor="b"/>
          <a:lstStyle>
            <a:lvl1pPr algn="ctr"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2155387"/>
            <a:ext cx="4806554" cy="990774"/>
          </a:xfrm>
        </p:spPr>
        <p:txBody>
          <a:bodyPr/>
          <a:lstStyle>
            <a:lvl1pPr marL="0" indent="0" algn="ctr">
              <a:buNone/>
              <a:defRPr sz="1262"/>
            </a:lvl1pPr>
            <a:lvl2pPr marL="240350" indent="0" algn="ctr">
              <a:buNone/>
              <a:defRPr sz="1051"/>
            </a:lvl2pPr>
            <a:lvl3pPr marL="480700" indent="0" algn="ctr">
              <a:buNone/>
              <a:defRPr sz="946"/>
            </a:lvl3pPr>
            <a:lvl4pPr marL="721050" indent="0" algn="ctr">
              <a:buNone/>
              <a:defRPr sz="841"/>
            </a:lvl4pPr>
            <a:lvl5pPr marL="961400" indent="0" algn="ctr">
              <a:buNone/>
              <a:defRPr sz="841"/>
            </a:lvl5pPr>
            <a:lvl6pPr marL="1201750" indent="0" algn="ctr">
              <a:buNone/>
              <a:defRPr sz="841"/>
            </a:lvl6pPr>
            <a:lvl7pPr marL="1442100" indent="0" algn="ctr">
              <a:buNone/>
              <a:defRPr sz="841"/>
            </a:lvl7pPr>
            <a:lvl8pPr marL="1682450" indent="0" algn="ctr">
              <a:buNone/>
              <a:defRPr sz="841"/>
            </a:lvl8pPr>
            <a:lvl9pPr marL="1922800" indent="0" algn="ctr">
              <a:buNone/>
              <a:defRPr sz="84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218483"/>
            <a:ext cx="1381884" cy="347768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218483"/>
            <a:ext cx="4065543" cy="347768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023073"/>
            <a:ext cx="5527537" cy="1707020"/>
          </a:xfrm>
        </p:spPr>
        <p:txBody>
          <a:bodyPr anchor="b"/>
          <a:lstStyle>
            <a:lvl1pPr>
              <a:defRPr sz="315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2746242"/>
            <a:ext cx="5527537" cy="897681"/>
          </a:xfrm>
        </p:spPr>
        <p:txBody>
          <a:bodyPr/>
          <a:lstStyle>
            <a:lvl1pPr marL="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1pPr>
            <a:lvl2pPr marL="24035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2pPr>
            <a:lvl3pPr marL="480700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3pPr>
            <a:lvl4pPr marL="7210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4pPr>
            <a:lvl5pPr marL="9614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5pPr>
            <a:lvl6pPr marL="12017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6pPr>
            <a:lvl7pPr marL="14421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7pPr>
            <a:lvl8pPr marL="168245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8pPr>
            <a:lvl9pPr marL="1922800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092417"/>
            <a:ext cx="2723714" cy="260375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218484"/>
            <a:ext cx="5527537" cy="7931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005974"/>
            <a:ext cx="2711196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1498986"/>
            <a:ext cx="2711196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005974"/>
            <a:ext cx="2724548" cy="493012"/>
          </a:xfrm>
        </p:spPr>
        <p:txBody>
          <a:bodyPr anchor="b"/>
          <a:lstStyle>
            <a:lvl1pPr marL="0" indent="0">
              <a:buNone/>
              <a:defRPr sz="1262" b="1"/>
            </a:lvl1pPr>
            <a:lvl2pPr marL="240350" indent="0">
              <a:buNone/>
              <a:defRPr sz="1051" b="1"/>
            </a:lvl2pPr>
            <a:lvl3pPr marL="480700" indent="0">
              <a:buNone/>
              <a:defRPr sz="946" b="1"/>
            </a:lvl3pPr>
            <a:lvl4pPr marL="721050" indent="0">
              <a:buNone/>
              <a:defRPr sz="841" b="1"/>
            </a:lvl4pPr>
            <a:lvl5pPr marL="961400" indent="0">
              <a:buNone/>
              <a:defRPr sz="841" b="1"/>
            </a:lvl5pPr>
            <a:lvl6pPr marL="1201750" indent="0">
              <a:buNone/>
              <a:defRPr sz="841" b="1"/>
            </a:lvl6pPr>
            <a:lvl7pPr marL="1442100" indent="0">
              <a:buNone/>
              <a:defRPr sz="841" b="1"/>
            </a:lvl7pPr>
            <a:lvl8pPr marL="1682450" indent="0">
              <a:buNone/>
              <a:defRPr sz="841" b="1"/>
            </a:lvl8pPr>
            <a:lvl9pPr marL="1922800" indent="0">
              <a:buNone/>
              <a:defRPr sz="84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1498986"/>
            <a:ext cx="2724548" cy="22047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590856"/>
            <a:ext cx="3244424" cy="2916278"/>
          </a:xfrm>
        </p:spPr>
        <p:txBody>
          <a:bodyPr/>
          <a:lstStyle>
            <a:lvl1pPr>
              <a:defRPr sz="1682"/>
            </a:lvl1pPr>
            <a:lvl2pPr>
              <a:defRPr sz="1472"/>
            </a:lvl2pPr>
            <a:lvl3pPr>
              <a:defRPr sz="1262"/>
            </a:lvl3pPr>
            <a:lvl4pPr>
              <a:defRPr sz="1051"/>
            </a:lvl4pPr>
            <a:lvl5pPr>
              <a:defRPr sz="1051"/>
            </a:lvl5pPr>
            <a:lvl6pPr>
              <a:defRPr sz="1051"/>
            </a:lvl6pPr>
            <a:lvl7pPr>
              <a:defRPr sz="1051"/>
            </a:lvl7pPr>
            <a:lvl8pPr>
              <a:defRPr sz="1051"/>
            </a:lvl8pPr>
            <a:lvl9pPr>
              <a:defRPr sz="105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273579"/>
            <a:ext cx="2066985" cy="957527"/>
          </a:xfrm>
        </p:spPr>
        <p:txBody>
          <a:bodyPr anchor="b"/>
          <a:lstStyle>
            <a:lvl1pPr>
              <a:defRPr sz="168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590856"/>
            <a:ext cx="3244424" cy="2916278"/>
          </a:xfrm>
        </p:spPr>
        <p:txBody>
          <a:bodyPr anchor="t"/>
          <a:lstStyle>
            <a:lvl1pPr marL="0" indent="0">
              <a:buNone/>
              <a:defRPr sz="1682"/>
            </a:lvl1pPr>
            <a:lvl2pPr marL="240350" indent="0">
              <a:buNone/>
              <a:defRPr sz="1472"/>
            </a:lvl2pPr>
            <a:lvl3pPr marL="480700" indent="0">
              <a:buNone/>
              <a:defRPr sz="1262"/>
            </a:lvl3pPr>
            <a:lvl4pPr marL="721050" indent="0">
              <a:buNone/>
              <a:defRPr sz="1051"/>
            </a:lvl4pPr>
            <a:lvl5pPr marL="961400" indent="0">
              <a:buNone/>
              <a:defRPr sz="1051"/>
            </a:lvl5pPr>
            <a:lvl6pPr marL="1201750" indent="0">
              <a:buNone/>
              <a:defRPr sz="1051"/>
            </a:lvl6pPr>
            <a:lvl7pPr marL="1442100" indent="0">
              <a:buNone/>
              <a:defRPr sz="1051"/>
            </a:lvl7pPr>
            <a:lvl8pPr marL="1682450" indent="0">
              <a:buNone/>
              <a:defRPr sz="1051"/>
            </a:lvl8pPr>
            <a:lvl9pPr marL="1922800" indent="0">
              <a:buNone/>
              <a:defRPr sz="105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1231106"/>
            <a:ext cx="2066985" cy="2280777"/>
          </a:xfrm>
        </p:spPr>
        <p:txBody>
          <a:bodyPr/>
          <a:lstStyle>
            <a:lvl1pPr marL="0" indent="0">
              <a:buNone/>
              <a:defRPr sz="841"/>
            </a:lvl1pPr>
            <a:lvl2pPr marL="240350" indent="0">
              <a:buNone/>
              <a:defRPr sz="736"/>
            </a:lvl2pPr>
            <a:lvl3pPr marL="480700" indent="0">
              <a:buNone/>
              <a:defRPr sz="631"/>
            </a:lvl3pPr>
            <a:lvl4pPr marL="721050" indent="0">
              <a:buNone/>
              <a:defRPr sz="526"/>
            </a:lvl4pPr>
            <a:lvl5pPr marL="961400" indent="0">
              <a:buNone/>
              <a:defRPr sz="526"/>
            </a:lvl5pPr>
            <a:lvl6pPr marL="1201750" indent="0">
              <a:buNone/>
              <a:defRPr sz="526"/>
            </a:lvl6pPr>
            <a:lvl7pPr marL="1442100" indent="0">
              <a:buNone/>
              <a:defRPr sz="526"/>
            </a:lvl7pPr>
            <a:lvl8pPr marL="1682450" indent="0">
              <a:buNone/>
              <a:defRPr sz="526"/>
            </a:lvl8pPr>
            <a:lvl9pPr marL="1922800" indent="0">
              <a:buNone/>
              <a:defRPr sz="52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218484"/>
            <a:ext cx="5527537" cy="79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092417"/>
            <a:ext cx="5527537" cy="260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3803511"/>
            <a:ext cx="2162949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3803511"/>
            <a:ext cx="1441966" cy="218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700" rtl="0" eaLnBrk="1" latinLnBrk="0" hangingPunct="1">
        <a:lnSpc>
          <a:spcPct val="90000"/>
        </a:lnSpc>
        <a:spcBef>
          <a:spcPct val="0"/>
        </a:spcBef>
        <a:buNone/>
        <a:defRPr sz="2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175" indent="-120175" algn="l" defTabSz="480700" rtl="0" eaLnBrk="1" latinLnBrk="0" hangingPunct="1">
        <a:lnSpc>
          <a:spcPct val="90000"/>
        </a:lnSpc>
        <a:spcBef>
          <a:spcPts val="526"/>
        </a:spcBef>
        <a:buFont typeface="Arial" panose="020B0604020202020204" pitchFamily="34" charset="0"/>
        <a:buChar char="•"/>
        <a:defRPr sz="1472" kern="1200">
          <a:solidFill>
            <a:schemeClr val="tx1"/>
          </a:solidFill>
          <a:latin typeface="+mn-lt"/>
          <a:ea typeface="+mn-ea"/>
          <a:cs typeface="+mn-cs"/>
        </a:defRPr>
      </a:lvl1pPr>
      <a:lvl2pPr marL="3605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008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3pPr>
      <a:lvl4pPr marL="8412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10815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3219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5622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80262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2042975" indent="-120175" algn="l" defTabSz="48070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1pPr>
      <a:lvl2pPr marL="2403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807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210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4pPr>
      <a:lvl5pPr marL="9614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5pPr>
      <a:lvl6pPr marL="12017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6pPr>
      <a:lvl7pPr marL="14421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7pPr>
      <a:lvl8pPr marL="168245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8pPr>
      <a:lvl9pPr marL="1922800" algn="l" defTabSz="480700" rtl="0" eaLnBrk="1" latinLnBrk="0" hangingPunct="1">
        <a:defRPr sz="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4103688"/>
            <a:chOff x="0" y="0"/>
            <a:chExt cx="6408738" cy="4103688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41036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41036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95485" y="323647"/>
              <a:ext cx="4743663" cy="1484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95485" y="163653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595485" y="135112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95485" y="106571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95485" y="780304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95485" y="494893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56536" y="366459"/>
              <a:ext cx="10781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719353" y="651869"/>
              <a:ext cx="247964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109145" y="937279"/>
              <a:ext cx="858171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938323" y="1222690"/>
              <a:ext cx="2028994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86574" y="1508100"/>
              <a:ext cx="2080743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67317" y="323647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5485" y="2131429"/>
              <a:ext cx="4743663" cy="1484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595485" y="344431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5485" y="3158906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95485" y="287349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95485" y="258808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95485" y="2302675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67317" y="2174240"/>
              <a:ext cx="1582658" cy="256869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67317" y="2459650"/>
              <a:ext cx="282463" cy="256869"/>
            </a:xfrm>
            <a:prstGeom prst="rect">
              <a:avLst/>
            </a:prstGeom>
            <a:solidFill>
              <a:srgbClr val="A6562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71102" y="2745061"/>
              <a:ext cx="196215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76802" y="3030471"/>
              <a:ext cx="890514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88638" y="3315881"/>
              <a:ext cx="478678" cy="256869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967317" y="2131429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651157" y="1926532"/>
              <a:ext cx="604996" cy="13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651157" y="102479"/>
              <a:ext cx="57777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595485" y="3615562"/>
              <a:ext cx="4743663" cy="0"/>
            </a:xfrm>
            <a:custGeom>
              <a:avLst/>
              <a:pathLst>
                <a:path w="4743663" h="0">
                  <a:moveTo>
                    <a:pt x="0" y="0"/>
                  </a:moveTo>
                  <a:lnTo>
                    <a:pt x="47436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811106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50159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9212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28264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967317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506370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45422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584475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23527" y="36155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641800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-1.00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180852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-0.75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719905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258957" y="3673747"/>
              <a:ext cx="338613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-0.25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25077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64130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03182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442235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0.75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981287" y="3673747"/>
              <a:ext cx="284480" cy="112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1.00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1595485" y="323647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009060" y="1542396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82695" y="1256986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65140" y="971893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2778" y="719026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74665" y="433616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1560691" y="16365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560691" y="1351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560691" y="10657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560691" y="78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560691" y="494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595485" y="2131429"/>
              <a:ext cx="0" cy="1484133"/>
            </a:xfrm>
            <a:custGeom>
              <a:avLst/>
              <a:pathLst>
                <a:path w="0" h="1484133">
                  <a:moveTo>
                    <a:pt x="0" y="14841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009060" y="3350177"/>
              <a:ext cx="523795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Fertility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2695" y="3064767"/>
              <a:ext cx="650160" cy="147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Fecundity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5140" y="2779674"/>
              <a:ext cx="767715" cy="147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82778" y="2526808"/>
              <a:ext cx="1250076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Mechanical.Tactile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74665" y="2241397"/>
              <a:ext cx="758189" cy="1150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1560691" y="3444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60691" y="3158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560691" y="28734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60691" y="2588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60691" y="230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814419" y="3785655"/>
              <a:ext cx="4305796" cy="204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Reproductive isolation asymmetry (G♂E♀ - E♂G♀)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-155488" y="1897671"/>
              <a:ext cx="575369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2024-04-27T16:52:53Z</dcterms:modified>
</cp:coreProperties>
</file>