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132138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217" d="100"/>
          <a:sy n="217" d="100"/>
        </p:scale>
        <p:origin x="12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517" y="294620"/>
            <a:ext cx="2349104" cy="626745"/>
          </a:xfrm>
        </p:spPr>
        <p:txBody>
          <a:bodyPr anchor="b"/>
          <a:lstStyle>
            <a:lvl1pPr algn="ctr">
              <a:defRPr sz="154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517" y="945535"/>
            <a:ext cx="2349104" cy="434638"/>
          </a:xfrm>
        </p:spPr>
        <p:txBody>
          <a:bodyPr/>
          <a:lstStyle>
            <a:lvl1pPr marL="0" indent="0" algn="ctr">
              <a:buNone/>
              <a:defRPr sz="617"/>
            </a:lvl1pPr>
            <a:lvl2pPr marL="117455" indent="0" algn="ctr">
              <a:buNone/>
              <a:defRPr sz="514"/>
            </a:lvl2pPr>
            <a:lvl3pPr marL="234909" indent="0" algn="ctr">
              <a:buNone/>
              <a:defRPr sz="462"/>
            </a:lvl3pPr>
            <a:lvl4pPr marL="352364" indent="0" algn="ctr">
              <a:buNone/>
              <a:defRPr sz="411"/>
            </a:lvl4pPr>
            <a:lvl5pPr marL="469819" indent="0" algn="ctr">
              <a:buNone/>
              <a:defRPr sz="411"/>
            </a:lvl5pPr>
            <a:lvl6pPr marL="587273" indent="0" algn="ctr">
              <a:buNone/>
              <a:defRPr sz="411"/>
            </a:lvl6pPr>
            <a:lvl7pPr marL="704728" indent="0" algn="ctr">
              <a:buNone/>
              <a:defRPr sz="411"/>
            </a:lvl7pPr>
            <a:lvl8pPr marL="822183" indent="0" algn="ctr">
              <a:buNone/>
              <a:defRPr sz="411"/>
            </a:lvl8pPr>
            <a:lvl9pPr marL="939637" indent="0" algn="ctr">
              <a:buNone/>
              <a:defRPr sz="411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4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4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41436" y="95846"/>
            <a:ext cx="675367" cy="152560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335" y="95846"/>
            <a:ext cx="1986950" cy="15256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4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1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03" y="448807"/>
            <a:ext cx="2701469" cy="748843"/>
          </a:xfrm>
        </p:spPr>
        <p:txBody>
          <a:bodyPr anchor="b"/>
          <a:lstStyle>
            <a:lvl1pPr>
              <a:defRPr sz="154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703" y="1204734"/>
            <a:ext cx="2701469" cy="393799"/>
          </a:xfrm>
        </p:spPr>
        <p:txBody>
          <a:bodyPr/>
          <a:lstStyle>
            <a:lvl1pPr marL="0" indent="0">
              <a:buNone/>
              <a:defRPr sz="617">
                <a:solidFill>
                  <a:schemeClr val="tx1">
                    <a:tint val="75000"/>
                  </a:schemeClr>
                </a:solidFill>
              </a:defRPr>
            </a:lvl1pPr>
            <a:lvl2pPr marL="117455" indent="0">
              <a:buNone/>
              <a:defRPr sz="514">
                <a:solidFill>
                  <a:schemeClr val="tx1">
                    <a:tint val="75000"/>
                  </a:schemeClr>
                </a:solidFill>
              </a:defRPr>
            </a:lvl2pPr>
            <a:lvl3pPr marL="234909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3pPr>
            <a:lvl4pPr marL="352364" indent="0">
              <a:buNone/>
              <a:defRPr sz="411">
                <a:solidFill>
                  <a:schemeClr val="tx1">
                    <a:tint val="75000"/>
                  </a:schemeClr>
                </a:solidFill>
              </a:defRPr>
            </a:lvl4pPr>
            <a:lvl5pPr marL="469819" indent="0">
              <a:buNone/>
              <a:defRPr sz="411">
                <a:solidFill>
                  <a:schemeClr val="tx1">
                    <a:tint val="75000"/>
                  </a:schemeClr>
                </a:solidFill>
              </a:defRPr>
            </a:lvl5pPr>
            <a:lvl6pPr marL="587273" indent="0">
              <a:buNone/>
              <a:defRPr sz="411">
                <a:solidFill>
                  <a:schemeClr val="tx1">
                    <a:tint val="75000"/>
                  </a:schemeClr>
                </a:solidFill>
              </a:defRPr>
            </a:lvl6pPr>
            <a:lvl7pPr marL="704728" indent="0">
              <a:buNone/>
              <a:defRPr sz="411">
                <a:solidFill>
                  <a:schemeClr val="tx1">
                    <a:tint val="75000"/>
                  </a:schemeClr>
                </a:solidFill>
              </a:defRPr>
            </a:lvl7pPr>
            <a:lvl8pPr marL="822183" indent="0">
              <a:buNone/>
              <a:defRPr sz="411">
                <a:solidFill>
                  <a:schemeClr val="tx1">
                    <a:tint val="75000"/>
                  </a:schemeClr>
                </a:solidFill>
              </a:defRPr>
            </a:lvl8pPr>
            <a:lvl9pPr marL="939637" indent="0">
              <a:buNone/>
              <a:defRPr sz="4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0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334" y="479227"/>
            <a:ext cx="1331159" cy="114222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5645" y="479227"/>
            <a:ext cx="1331159" cy="114222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1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95846"/>
            <a:ext cx="2701469" cy="34796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743" y="441305"/>
            <a:ext cx="1325041" cy="216277"/>
          </a:xfrm>
        </p:spPr>
        <p:txBody>
          <a:bodyPr anchor="b"/>
          <a:lstStyle>
            <a:lvl1pPr marL="0" indent="0">
              <a:buNone/>
              <a:defRPr sz="617" b="1"/>
            </a:lvl1pPr>
            <a:lvl2pPr marL="117455" indent="0">
              <a:buNone/>
              <a:defRPr sz="514" b="1"/>
            </a:lvl2pPr>
            <a:lvl3pPr marL="234909" indent="0">
              <a:buNone/>
              <a:defRPr sz="462" b="1"/>
            </a:lvl3pPr>
            <a:lvl4pPr marL="352364" indent="0">
              <a:buNone/>
              <a:defRPr sz="411" b="1"/>
            </a:lvl4pPr>
            <a:lvl5pPr marL="469819" indent="0">
              <a:buNone/>
              <a:defRPr sz="411" b="1"/>
            </a:lvl5pPr>
            <a:lvl6pPr marL="587273" indent="0">
              <a:buNone/>
              <a:defRPr sz="411" b="1"/>
            </a:lvl6pPr>
            <a:lvl7pPr marL="704728" indent="0">
              <a:buNone/>
              <a:defRPr sz="411" b="1"/>
            </a:lvl7pPr>
            <a:lvl8pPr marL="822183" indent="0">
              <a:buNone/>
              <a:defRPr sz="411" b="1"/>
            </a:lvl8pPr>
            <a:lvl9pPr marL="939637" indent="0">
              <a:buNone/>
              <a:defRPr sz="41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743" y="657582"/>
            <a:ext cx="1325041" cy="9672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85645" y="441305"/>
            <a:ext cx="1331567" cy="216277"/>
          </a:xfrm>
        </p:spPr>
        <p:txBody>
          <a:bodyPr anchor="b"/>
          <a:lstStyle>
            <a:lvl1pPr marL="0" indent="0">
              <a:buNone/>
              <a:defRPr sz="617" b="1"/>
            </a:lvl1pPr>
            <a:lvl2pPr marL="117455" indent="0">
              <a:buNone/>
              <a:defRPr sz="514" b="1"/>
            </a:lvl2pPr>
            <a:lvl3pPr marL="234909" indent="0">
              <a:buNone/>
              <a:defRPr sz="462" b="1"/>
            </a:lvl3pPr>
            <a:lvl4pPr marL="352364" indent="0">
              <a:buNone/>
              <a:defRPr sz="411" b="1"/>
            </a:lvl4pPr>
            <a:lvl5pPr marL="469819" indent="0">
              <a:buNone/>
              <a:defRPr sz="411" b="1"/>
            </a:lvl5pPr>
            <a:lvl6pPr marL="587273" indent="0">
              <a:buNone/>
              <a:defRPr sz="411" b="1"/>
            </a:lvl6pPr>
            <a:lvl7pPr marL="704728" indent="0">
              <a:buNone/>
              <a:defRPr sz="411" b="1"/>
            </a:lvl7pPr>
            <a:lvl8pPr marL="822183" indent="0">
              <a:buNone/>
              <a:defRPr sz="411" b="1"/>
            </a:lvl8pPr>
            <a:lvl9pPr marL="939637" indent="0">
              <a:buNone/>
              <a:defRPr sz="41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85645" y="657582"/>
            <a:ext cx="1331567" cy="9672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6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6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9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3" y="120015"/>
            <a:ext cx="1010196" cy="420053"/>
          </a:xfrm>
        </p:spPr>
        <p:txBody>
          <a:bodyPr anchor="b"/>
          <a:lstStyle>
            <a:lvl1pPr>
              <a:defRPr sz="82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567" y="259199"/>
            <a:ext cx="1585645" cy="1279327"/>
          </a:xfrm>
        </p:spPr>
        <p:txBody>
          <a:bodyPr/>
          <a:lstStyle>
            <a:lvl1pPr>
              <a:defRPr sz="822"/>
            </a:lvl1pPr>
            <a:lvl2pPr>
              <a:defRPr sz="719"/>
            </a:lvl2pPr>
            <a:lvl3pPr>
              <a:defRPr sz="617"/>
            </a:lvl3pPr>
            <a:lvl4pPr>
              <a:defRPr sz="514"/>
            </a:lvl4pPr>
            <a:lvl5pPr>
              <a:defRPr sz="514"/>
            </a:lvl5pPr>
            <a:lvl6pPr>
              <a:defRPr sz="514"/>
            </a:lvl6pPr>
            <a:lvl7pPr>
              <a:defRPr sz="514"/>
            </a:lvl7pPr>
            <a:lvl8pPr>
              <a:defRPr sz="514"/>
            </a:lvl8pPr>
            <a:lvl9pPr>
              <a:defRPr sz="51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743" y="540067"/>
            <a:ext cx="1010196" cy="1000542"/>
          </a:xfrm>
        </p:spPr>
        <p:txBody>
          <a:bodyPr/>
          <a:lstStyle>
            <a:lvl1pPr marL="0" indent="0">
              <a:buNone/>
              <a:defRPr sz="411"/>
            </a:lvl1pPr>
            <a:lvl2pPr marL="117455" indent="0">
              <a:buNone/>
              <a:defRPr sz="360"/>
            </a:lvl2pPr>
            <a:lvl3pPr marL="234909" indent="0">
              <a:buNone/>
              <a:defRPr sz="308"/>
            </a:lvl3pPr>
            <a:lvl4pPr marL="352364" indent="0">
              <a:buNone/>
              <a:defRPr sz="257"/>
            </a:lvl4pPr>
            <a:lvl5pPr marL="469819" indent="0">
              <a:buNone/>
              <a:defRPr sz="257"/>
            </a:lvl5pPr>
            <a:lvl6pPr marL="587273" indent="0">
              <a:buNone/>
              <a:defRPr sz="257"/>
            </a:lvl6pPr>
            <a:lvl7pPr marL="704728" indent="0">
              <a:buNone/>
              <a:defRPr sz="257"/>
            </a:lvl7pPr>
            <a:lvl8pPr marL="822183" indent="0">
              <a:buNone/>
              <a:defRPr sz="257"/>
            </a:lvl8pPr>
            <a:lvl9pPr marL="939637" indent="0">
              <a:buNone/>
              <a:defRPr sz="25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3" y="120015"/>
            <a:ext cx="1010196" cy="420053"/>
          </a:xfrm>
        </p:spPr>
        <p:txBody>
          <a:bodyPr anchor="b"/>
          <a:lstStyle>
            <a:lvl1pPr>
              <a:defRPr sz="82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31567" y="259199"/>
            <a:ext cx="1585645" cy="1279327"/>
          </a:xfrm>
        </p:spPr>
        <p:txBody>
          <a:bodyPr anchor="t"/>
          <a:lstStyle>
            <a:lvl1pPr marL="0" indent="0">
              <a:buNone/>
              <a:defRPr sz="822"/>
            </a:lvl1pPr>
            <a:lvl2pPr marL="117455" indent="0">
              <a:buNone/>
              <a:defRPr sz="719"/>
            </a:lvl2pPr>
            <a:lvl3pPr marL="234909" indent="0">
              <a:buNone/>
              <a:defRPr sz="617"/>
            </a:lvl3pPr>
            <a:lvl4pPr marL="352364" indent="0">
              <a:buNone/>
              <a:defRPr sz="514"/>
            </a:lvl4pPr>
            <a:lvl5pPr marL="469819" indent="0">
              <a:buNone/>
              <a:defRPr sz="514"/>
            </a:lvl5pPr>
            <a:lvl6pPr marL="587273" indent="0">
              <a:buNone/>
              <a:defRPr sz="514"/>
            </a:lvl6pPr>
            <a:lvl7pPr marL="704728" indent="0">
              <a:buNone/>
              <a:defRPr sz="514"/>
            </a:lvl7pPr>
            <a:lvl8pPr marL="822183" indent="0">
              <a:buNone/>
              <a:defRPr sz="514"/>
            </a:lvl8pPr>
            <a:lvl9pPr marL="939637" indent="0">
              <a:buNone/>
              <a:defRPr sz="51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743" y="540067"/>
            <a:ext cx="1010196" cy="1000542"/>
          </a:xfrm>
        </p:spPr>
        <p:txBody>
          <a:bodyPr/>
          <a:lstStyle>
            <a:lvl1pPr marL="0" indent="0">
              <a:buNone/>
              <a:defRPr sz="411"/>
            </a:lvl1pPr>
            <a:lvl2pPr marL="117455" indent="0">
              <a:buNone/>
              <a:defRPr sz="360"/>
            </a:lvl2pPr>
            <a:lvl3pPr marL="234909" indent="0">
              <a:buNone/>
              <a:defRPr sz="308"/>
            </a:lvl3pPr>
            <a:lvl4pPr marL="352364" indent="0">
              <a:buNone/>
              <a:defRPr sz="257"/>
            </a:lvl4pPr>
            <a:lvl5pPr marL="469819" indent="0">
              <a:buNone/>
              <a:defRPr sz="257"/>
            </a:lvl5pPr>
            <a:lvl6pPr marL="587273" indent="0">
              <a:buNone/>
              <a:defRPr sz="257"/>
            </a:lvl6pPr>
            <a:lvl7pPr marL="704728" indent="0">
              <a:buNone/>
              <a:defRPr sz="257"/>
            </a:lvl7pPr>
            <a:lvl8pPr marL="822183" indent="0">
              <a:buNone/>
              <a:defRPr sz="257"/>
            </a:lvl8pPr>
            <a:lvl9pPr marL="939637" indent="0">
              <a:buNone/>
              <a:defRPr sz="25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7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335" y="95846"/>
            <a:ext cx="2701469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335" y="479227"/>
            <a:ext cx="2701469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5335" y="1668542"/>
            <a:ext cx="70473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7521" y="1668542"/>
            <a:ext cx="105709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2072" y="1668542"/>
            <a:ext cx="70473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6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34909" rtl="0" eaLnBrk="1" latinLnBrk="0" hangingPunct="1">
        <a:lnSpc>
          <a:spcPct val="90000"/>
        </a:lnSpc>
        <a:spcBef>
          <a:spcPct val="0"/>
        </a:spcBef>
        <a:buNone/>
        <a:defRPr sz="11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27" indent="-58727" algn="l" defTabSz="23490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719" kern="1200">
          <a:solidFill>
            <a:schemeClr val="tx1"/>
          </a:solidFill>
          <a:latin typeface="+mn-lt"/>
          <a:ea typeface="+mn-ea"/>
          <a:cs typeface="+mn-cs"/>
        </a:defRPr>
      </a:lvl1pPr>
      <a:lvl2pPr marL="176182" indent="-58727" algn="l" defTabSz="234909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2pPr>
      <a:lvl3pPr marL="293637" indent="-58727" algn="l" defTabSz="234909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514" kern="1200">
          <a:solidFill>
            <a:schemeClr val="tx1"/>
          </a:solidFill>
          <a:latin typeface="+mn-lt"/>
          <a:ea typeface="+mn-ea"/>
          <a:cs typeface="+mn-cs"/>
        </a:defRPr>
      </a:lvl3pPr>
      <a:lvl4pPr marL="411091" indent="-58727" algn="l" defTabSz="234909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2" kern="1200">
          <a:solidFill>
            <a:schemeClr val="tx1"/>
          </a:solidFill>
          <a:latin typeface="+mn-lt"/>
          <a:ea typeface="+mn-ea"/>
          <a:cs typeface="+mn-cs"/>
        </a:defRPr>
      </a:lvl4pPr>
      <a:lvl5pPr marL="528546" indent="-58727" algn="l" defTabSz="234909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2" kern="1200">
          <a:solidFill>
            <a:schemeClr val="tx1"/>
          </a:solidFill>
          <a:latin typeface="+mn-lt"/>
          <a:ea typeface="+mn-ea"/>
          <a:cs typeface="+mn-cs"/>
        </a:defRPr>
      </a:lvl5pPr>
      <a:lvl6pPr marL="646001" indent="-58727" algn="l" defTabSz="234909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2" kern="1200">
          <a:solidFill>
            <a:schemeClr val="tx1"/>
          </a:solidFill>
          <a:latin typeface="+mn-lt"/>
          <a:ea typeface="+mn-ea"/>
          <a:cs typeface="+mn-cs"/>
        </a:defRPr>
      </a:lvl6pPr>
      <a:lvl7pPr marL="763455" indent="-58727" algn="l" defTabSz="234909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2" kern="1200">
          <a:solidFill>
            <a:schemeClr val="tx1"/>
          </a:solidFill>
          <a:latin typeface="+mn-lt"/>
          <a:ea typeface="+mn-ea"/>
          <a:cs typeface="+mn-cs"/>
        </a:defRPr>
      </a:lvl7pPr>
      <a:lvl8pPr marL="880910" indent="-58727" algn="l" defTabSz="234909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2" kern="1200">
          <a:solidFill>
            <a:schemeClr val="tx1"/>
          </a:solidFill>
          <a:latin typeface="+mn-lt"/>
          <a:ea typeface="+mn-ea"/>
          <a:cs typeface="+mn-cs"/>
        </a:defRPr>
      </a:lvl8pPr>
      <a:lvl9pPr marL="998365" indent="-58727" algn="l" defTabSz="234909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4909" rtl="0" eaLnBrk="1" latinLnBrk="0" hangingPunct="1">
        <a:defRPr sz="462" kern="1200">
          <a:solidFill>
            <a:schemeClr val="tx1"/>
          </a:solidFill>
          <a:latin typeface="+mn-lt"/>
          <a:ea typeface="+mn-ea"/>
          <a:cs typeface="+mn-cs"/>
        </a:defRPr>
      </a:lvl1pPr>
      <a:lvl2pPr marL="117455" algn="l" defTabSz="234909" rtl="0" eaLnBrk="1" latinLnBrk="0" hangingPunct="1">
        <a:defRPr sz="462" kern="1200">
          <a:solidFill>
            <a:schemeClr val="tx1"/>
          </a:solidFill>
          <a:latin typeface="+mn-lt"/>
          <a:ea typeface="+mn-ea"/>
          <a:cs typeface="+mn-cs"/>
        </a:defRPr>
      </a:lvl2pPr>
      <a:lvl3pPr marL="234909" algn="l" defTabSz="234909" rtl="0" eaLnBrk="1" latinLnBrk="0" hangingPunct="1">
        <a:defRPr sz="462" kern="1200">
          <a:solidFill>
            <a:schemeClr val="tx1"/>
          </a:solidFill>
          <a:latin typeface="+mn-lt"/>
          <a:ea typeface="+mn-ea"/>
          <a:cs typeface="+mn-cs"/>
        </a:defRPr>
      </a:lvl3pPr>
      <a:lvl4pPr marL="352364" algn="l" defTabSz="234909" rtl="0" eaLnBrk="1" latinLnBrk="0" hangingPunct="1">
        <a:defRPr sz="462" kern="1200">
          <a:solidFill>
            <a:schemeClr val="tx1"/>
          </a:solidFill>
          <a:latin typeface="+mn-lt"/>
          <a:ea typeface="+mn-ea"/>
          <a:cs typeface="+mn-cs"/>
        </a:defRPr>
      </a:lvl4pPr>
      <a:lvl5pPr marL="469819" algn="l" defTabSz="234909" rtl="0" eaLnBrk="1" latinLnBrk="0" hangingPunct="1">
        <a:defRPr sz="462" kern="1200">
          <a:solidFill>
            <a:schemeClr val="tx1"/>
          </a:solidFill>
          <a:latin typeface="+mn-lt"/>
          <a:ea typeface="+mn-ea"/>
          <a:cs typeface="+mn-cs"/>
        </a:defRPr>
      </a:lvl5pPr>
      <a:lvl6pPr marL="587273" algn="l" defTabSz="234909" rtl="0" eaLnBrk="1" latinLnBrk="0" hangingPunct="1">
        <a:defRPr sz="462" kern="1200">
          <a:solidFill>
            <a:schemeClr val="tx1"/>
          </a:solidFill>
          <a:latin typeface="+mn-lt"/>
          <a:ea typeface="+mn-ea"/>
          <a:cs typeface="+mn-cs"/>
        </a:defRPr>
      </a:lvl6pPr>
      <a:lvl7pPr marL="704728" algn="l" defTabSz="234909" rtl="0" eaLnBrk="1" latinLnBrk="0" hangingPunct="1">
        <a:defRPr sz="462" kern="1200">
          <a:solidFill>
            <a:schemeClr val="tx1"/>
          </a:solidFill>
          <a:latin typeface="+mn-lt"/>
          <a:ea typeface="+mn-ea"/>
          <a:cs typeface="+mn-cs"/>
        </a:defRPr>
      </a:lvl7pPr>
      <a:lvl8pPr marL="822183" algn="l" defTabSz="234909" rtl="0" eaLnBrk="1" latinLnBrk="0" hangingPunct="1">
        <a:defRPr sz="462" kern="1200">
          <a:solidFill>
            <a:schemeClr val="tx1"/>
          </a:solidFill>
          <a:latin typeface="+mn-lt"/>
          <a:ea typeface="+mn-ea"/>
          <a:cs typeface="+mn-cs"/>
        </a:defRPr>
      </a:lvl8pPr>
      <a:lvl9pPr marL="939637" algn="l" defTabSz="234909" rtl="0" eaLnBrk="1" latinLnBrk="0" hangingPunct="1">
        <a:defRPr sz="4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3132138" cy="1800225"/>
            <a:chOff x="0" y="0"/>
            <a:chExt cx="3132138" cy="180022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3132138" cy="1800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3132138" cy="1800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98451" y="252289"/>
              <a:ext cx="1297254" cy="1183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48134" y="325159"/>
              <a:ext cx="997887" cy="103153"/>
            </a:xfrm>
            <a:custGeom>
              <a:avLst/>
              <a:pathLst>
                <a:path w="997887" h="103153">
                  <a:moveTo>
                    <a:pt x="0" y="103153"/>
                  </a:moveTo>
                  <a:lnTo>
                    <a:pt x="249471" y="54258"/>
                  </a:lnTo>
                  <a:lnTo>
                    <a:pt x="498943" y="54258"/>
                  </a:lnTo>
                  <a:lnTo>
                    <a:pt x="748415" y="6475"/>
                  </a:lnTo>
                  <a:lnTo>
                    <a:pt x="997887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8134" y="306074"/>
              <a:ext cx="249471" cy="48895"/>
            </a:xfrm>
            <a:custGeom>
              <a:avLst/>
              <a:pathLst>
                <a:path w="249471" h="48895">
                  <a:moveTo>
                    <a:pt x="0" y="48895"/>
                  </a:moveTo>
                  <a:lnTo>
                    <a:pt x="249471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48134" y="721988"/>
              <a:ext cx="997887" cy="464205"/>
            </a:xfrm>
            <a:custGeom>
              <a:avLst/>
              <a:pathLst>
                <a:path w="997887" h="464205">
                  <a:moveTo>
                    <a:pt x="0" y="464205"/>
                  </a:moveTo>
                  <a:lnTo>
                    <a:pt x="249471" y="366414"/>
                  </a:lnTo>
                  <a:lnTo>
                    <a:pt x="498943" y="366414"/>
                  </a:lnTo>
                  <a:lnTo>
                    <a:pt x="748415" y="92412"/>
                  </a:lnTo>
                  <a:lnTo>
                    <a:pt x="997887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23308" y="403487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23308" y="330144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23308" y="1161368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772780" y="354592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772780" y="281248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772780" y="1063577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022252" y="354592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022252" y="1063577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271724" y="306809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271724" y="789575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521196" y="300333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521196" y="697162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765294" y="252289"/>
              <a:ext cx="1297254" cy="1183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914977" y="432098"/>
              <a:ext cx="997887" cy="949677"/>
            </a:xfrm>
            <a:custGeom>
              <a:avLst/>
              <a:pathLst>
                <a:path w="997887" h="949677">
                  <a:moveTo>
                    <a:pt x="0" y="949677"/>
                  </a:moveTo>
                  <a:lnTo>
                    <a:pt x="249471" y="809368"/>
                  </a:lnTo>
                  <a:lnTo>
                    <a:pt x="498943" y="497571"/>
                  </a:lnTo>
                  <a:lnTo>
                    <a:pt x="748415" y="55981"/>
                  </a:lnTo>
                  <a:lnTo>
                    <a:pt x="997887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914977" y="389610"/>
              <a:ext cx="997887" cy="547854"/>
            </a:xfrm>
            <a:custGeom>
              <a:avLst/>
              <a:pathLst>
                <a:path w="997887" h="547854">
                  <a:moveTo>
                    <a:pt x="0" y="547854"/>
                  </a:moveTo>
                  <a:lnTo>
                    <a:pt x="249471" y="337391"/>
                  </a:lnTo>
                  <a:lnTo>
                    <a:pt x="498943" y="320553"/>
                  </a:lnTo>
                  <a:lnTo>
                    <a:pt x="748415" y="44913"/>
                  </a:lnTo>
                  <a:lnTo>
                    <a:pt x="997887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914977" y="306074"/>
              <a:ext cx="997887" cy="742385"/>
            </a:xfrm>
            <a:custGeom>
              <a:avLst/>
              <a:pathLst>
                <a:path w="997887" h="742385">
                  <a:moveTo>
                    <a:pt x="0" y="742385"/>
                  </a:moveTo>
                  <a:lnTo>
                    <a:pt x="249471" y="590878"/>
                  </a:lnTo>
                  <a:lnTo>
                    <a:pt x="498943" y="295439"/>
                  </a:lnTo>
                  <a:lnTo>
                    <a:pt x="748415" y="15831"/>
                  </a:lnTo>
                  <a:lnTo>
                    <a:pt x="997887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890151" y="1356950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890151" y="912638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890151" y="1023634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139623" y="1216641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139623" y="702175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39623" y="872126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89095" y="904843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389095" y="685338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389095" y="576687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38567" y="463254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638567" y="409698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638567" y="297080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888039" y="407272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888039" y="364784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888039" y="281248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454122" y="106130"/>
              <a:ext cx="230266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G♂E♀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820965" y="106130"/>
              <a:ext cx="230266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E♂G♀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398451" y="1435561"/>
              <a:ext cx="1297254" cy="0"/>
            </a:xfrm>
            <a:custGeom>
              <a:avLst/>
              <a:pathLst>
                <a:path w="1297254" h="0">
                  <a:moveTo>
                    <a:pt x="0" y="0"/>
                  </a:moveTo>
                  <a:lnTo>
                    <a:pt x="12972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48134" y="14355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97606" y="14355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047078" y="14355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296550" y="14355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546022" y="14355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 rot="-900000">
              <a:off x="181979" y="1542665"/>
              <a:ext cx="379094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49" name="tx49"/>
            <p:cNvSpPr/>
            <p:nvPr/>
          </p:nvSpPr>
          <p:spPr>
            <a:xfrm rot="-900000">
              <a:off x="183066" y="1575366"/>
              <a:ext cx="631785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50" name="tx50"/>
            <p:cNvSpPr/>
            <p:nvPr/>
          </p:nvSpPr>
          <p:spPr>
            <a:xfrm rot="-900000">
              <a:off x="674136" y="1527287"/>
              <a:ext cx="383857" cy="73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51" name="tx51"/>
            <p:cNvSpPr/>
            <p:nvPr/>
          </p:nvSpPr>
          <p:spPr>
            <a:xfrm rot="-900000">
              <a:off x="981363" y="1519525"/>
              <a:ext cx="325080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52" name="tx52"/>
            <p:cNvSpPr/>
            <p:nvPr/>
          </p:nvSpPr>
          <p:spPr>
            <a:xfrm rot="-900000">
              <a:off x="1292941" y="1511348"/>
              <a:ext cx="261897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1765294" y="1435561"/>
              <a:ext cx="1297254" cy="0"/>
            </a:xfrm>
            <a:custGeom>
              <a:avLst/>
              <a:pathLst>
                <a:path w="1297254" h="0">
                  <a:moveTo>
                    <a:pt x="0" y="0"/>
                  </a:moveTo>
                  <a:lnTo>
                    <a:pt x="12972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14977" y="14355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164449" y="14355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413921" y="14355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63393" y="14355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912865" y="14355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 rot="-900000">
              <a:off x="1548823" y="1542665"/>
              <a:ext cx="379094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60" name="tx60"/>
            <p:cNvSpPr/>
            <p:nvPr/>
          </p:nvSpPr>
          <p:spPr>
            <a:xfrm rot="-900000">
              <a:off x="1549909" y="1575366"/>
              <a:ext cx="631785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61" name="tx61"/>
            <p:cNvSpPr/>
            <p:nvPr/>
          </p:nvSpPr>
          <p:spPr>
            <a:xfrm rot="-900000">
              <a:off x="2040979" y="1527287"/>
              <a:ext cx="383857" cy="73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62" name="tx62"/>
            <p:cNvSpPr/>
            <p:nvPr/>
          </p:nvSpPr>
          <p:spPr>
            <a:xfrm rot="-900000">
              <a:off x="2348207" y="1519525"/>
              <a:ext cx="325080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63" name="tx63"/>
            <p:cNvSpPr/>
            <p:nvPr/>
          </p:nvSpPr>
          <p:spPr>
            <a:xfrm rot="-900000">
              <a:off x="2659785" y="1511348"/>
              <a:ext cx="261897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64" name="pl64"/>
            <p:cNvSpPr/>
            <p:nvPr/>
          </p:nvSpPr>
          <p:spPr>
            <a:xfrm>
              <a:off x="398451" y="252289"/>
              <a:ext cx="0" cy="1183271"/>
            </a:xfrm>
            <a:custGeom>
              <a:avLst/>
              <a:pathLst>
                <a:path w="0" h="1183271">
                  <a:moveTo>
                    <a:pt x="0" y="11832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193581" y="1352645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0.00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93581" y="1083720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0.25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93581" y="814794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0.50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93581" y="545869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0.75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93581" y="276944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1.00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363656" y="13817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63656" y="11128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63656" y="8439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63656" y="5750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63656" y="3060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 rot="-5400000">
              <a:off x="-623156" y="797788"/>
              <a:ext cx="1427757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Cumulative Reproductive Isolation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4</cp:revision>
  <dcterms:created xsi:type="dcterms:W3CDTF">2022-06-23T18:22:42Z</dcterms:created>
  <dcterms:modified xsi:type="dcterms:W3CDTF">2022-10-11T14:34:06Z</dcterms:modified>
</cp:coreProperties>
</file>