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1321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62"/>
    <a:srgbClr val="66C2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12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17" y="294620"/>
            <a:ext cx="2349104" cy="626745"/>
          </a:xfrm>
        </p:spPr>
        <p:txBody>
          <a:bodyPr anchor="b"/>
          <a:lstStyle>
            <a:lvl1pPr algn="ctr">
              <a:defRPr sz="154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945535"/>
            <a:ext cx="2349104" cy="434638"/>
          </a:xfrm>
        </p:spPr>
        <p:txBody>
          <a:bodyPr/>
          <a:lstStyle>
            <a:lvl1pPr marL="0" indent="0" algn="ctr">
              <a:buNone/>
              <a:defRPr sz="617"/>
            </a:lvl1pPr>
            <a:lvl2pPr marL="117455" indent="0" algn="ctr">
              <a:buNone/>
              <a:defRPr sz="514"/>
            </a:lvl2pPr>
            <a:lvl3pPr marL="234909" indent="0" algn="ctr">
              <a:buNone/>
              <a:defRPr sz="462"/>
            </a:lvl3pPr>
            <a:lvl4pPr marL="352364" indent="0" algn="ctr">
              <a:buNone/>
              <a:defRPr sz="411"/>
            </a:lvl4pPr>
            <a:lvl5pPr marL="469819" indent="0" algn="ctr">
              <a:buNone/>
              <a:defRPr sz="411"/>
            </a:lvl5pPr>
            <a:lvl6pPr marL="587273" indent="0" algn="ctr">
              <a:buNone/>
              <a:defRPr sz="411"/>
            </a:lvl6pPr>
            <a:lvl7pPr marL="704728" indent="0" algn="ctr">
              <a:buNone/>
              <a:defRPr sz="411"/>
            </a:lvl7pPr>
            <a:lvl8pPr marL="822183" indent="0" algn="ctr">
              <a:buNone/>
              <a:defRPr sz="411"/>
            </a:lvl8pPr>
            <a:lvl9pPr marL="939637" indent="0" algn="ctr">
              <a:buNone/>
              <a:defRPr sz="41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6" y="95846"/>
            <a:ext cx="675367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95846"/>
            <a:ext cx="1986950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448807"/>
            <a:ext cx="2701469" cy="748843"/>
          </a:xfrm>
        </p:spPr>
        <p:txBody>
          <a:bodyPr anchor="b"/>
          <a:lstStyle>
            <a:lvl1pPr>
              <a:defRPr sz="154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1204734"/>
            <a:ext cx="2701469" cy="393799"/>
          </a:xfrm>
        </p:spPr>
        <p:txBody>
          <a:bodyPr/>
          <a:lstStyle>
            <a:lvl1pPr marL="0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1pPr>
            <a:lvl2pPr marL="117455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2pPr>
            <a:lvl3pPr marL="23490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3pPr>
            <a:lvl4pPr marL="352364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4pPr>
            <a:lvl5pPr marL="469819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5pPr>
            <a:lvl6pPr marL="587273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6pPr>
            <a:lvl7pPr marL="70472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7pPr>
            <a:lvl8pPr marL="822183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8pPr>
            <a:lvl9pPr marL="939637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479227"/>
            <a:ext cx="1331159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479227"/>
            <a:ext cx="1331159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95846"/>
            <a:ext cx="2701469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441305"/>
            <a:ext cx="1325041" cy="216277"/>
          </a:xfrm>
        </p:spPr>
        <p:txBody>
          <a:bodyPr anchor="b"/>
          <a:lstStyle>
            <a:lvl1pPr marL="0" indent="0">
              <a:buNone/>
              <a:defRPr sz="617" b="1"/>
            </a:lvl1pPr>
            <a:lvl2pPr marL="117455" indent="0">
              <a:buNone/>
              <a:defRPr sz="514" b="1"/>
            </a:lvl2pPr>
            <a:lvl3pPr marL="234909" indent="0">
              <a:buNone/>
              <a:defRPr sz="462" b="1"/>
            </a:lvl3pPr>
            <a:lvl4pPr marL="352364" indent="0">
              <a:buNone/>
              <a:defRPr sz="411" b="1"/>
            </a:lvl4pPr>
            <a:lvl5pPr marL="469819" indent="0">
              <a:buNone/>
              <a:defRPr sz="411" b="1"/>
            </a:lvl5pPr>
            <a:lvl6pPr marL="587273" indent="0">
              <a:buNone/>
              <a:defRPr sz="411" b="1"/>
            </a:lvl6pPr>
            <a:lvl7pPr marL="704728" indent="0">
              <a:buNone/>
              <a:defRPr sz="411" b="1"/>
            </a:lvl7pPr>
            <a:lvl8pPr marL="822183" indent="0">
              <a:buNone/>
              <a:defRPr sz="411" b="1"/>
            </a:lvl8pPr>
            <a:lvl9pPr marL="939637" indent="0">
              <a:buNone/>
              <a:defRPr sz="41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657582"/>
            <a:ext cx="1325041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441305"/>
            <a:ext cx="1331567" cy="216277"/>
          </a:xfrm>
        </p:spPr>
        <p:txBody>
          <a:bodyPr anchor="b"/>
          <a:lstStyle>
            <a:lvl1pPr marL="0" indent="0">
              <a:buNone/>
              <a:defRPr sz="617" b="1"/>
            </a:lvl1pPr>
            <a:lvl2pPr marL="117455" indent="0">
              <a:buNone/>
              <a:defRPr sz="514" b="1"/>
            </a:lvl2pPr>
            <a:lvl3pPr marL="234909" indent="0">
              <a:buNone/>
              <a:defRPr sz="462" b="1"/>
            </a:lvl3pPr>
            <a:lvl4pPr marL="352364" indent="0">
              <a:buNone/>
              <a:defRPr sz="411" b="1"/>
            </a:lvl4pPr>
            <a:lvl5pPr marL="469819" indent="0">
              <a:buNone/>
              <a:defRPr sz="411" b="1"/>
            </a:lvl5pPr>
            <a:lvl6pPr marL="587273" indent="0">
              <a:buNone/>
              <a:defRPr sz="411" b="1"/>
            </a:lvl6pPr>
            <a:lvl7pPr marL="704728" indent="0">
              <a:buNone/>
              <a:defRPr sz="411" b="1"/>
            </a:lvl7pPr>
            <a:lvl8pPr marL="822183" indent="0">
              <a:buNone/>
              <a:defRPr sz="411" b="1"/>
            </a:lvl8pPr>
            <a:lvl9pPr marL="939637" indent="0">
              <a:buNone/>
              <a:defRPr sz="41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657582"/>
            <a:ext cx="1331567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3" y="120015"/>
            <a:ext cx="1010196" cy="420053"/>
          </a:xfrm>
        </p:spPr>
        <p:txBody>
          <a:bodyPr anchor="b"/>
          <a:lstStyle>
            <a:lvl1pPr>
              <a:defRPr sz="8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259199"/>
            <a:ext cx="1585645" cy="1279327"/>
          </a:xfrm>
        </p:spPr>
        <p:txBody>
          <a:bodyPr/>
          <a:lstStyle>
            <a:lvl1pPr>
              <a:defRPr sz="822"/>
            </a:lvl1pPr>
            <a:lvl2pPr>
              <a:defRPr sz="719"/>
            </a:lvl2pPr>
            <a:lvl3pPr>
              <a:defRPr sz="617"/>
            </a:lvl3pPr>
            <a:lvl4pPr>
              <a:defRPr sz="514"/>
            </a:lvl4pPr>
            <a:lvl5pPr>
              <a:defRPr sz="514"/>
            </a:lvl5pPr>
            <a:lvl6pPr>
              <a:defRPr sz="514"/>
            </a:lvl6pPr>
            <a:lvl7pPr>
              <a:defRPr sz="514"/>
            </a:lvl7pPr>
            <a:lvl8pPr>
              <a:defRPr sz="514"/>
            </a:lvl8pPr>
            <a:lvl9pPr>
              <a:defRPr sz="5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3" y="540067"/>
            <a:ext cx="1010196" cy="1000542"/>
          </a:xfrm>
        </p:spPr>
        <p:txBody>
          <a:bodyPr/>
          <a:lstStyle>
            <a:lvl1pPr marL="0" indent="0">
              <a:buNone/>
              <a:defRPr sz="411"/>
            </a:lvl1pPr>
            <a:lvl2pPr marL="117455" indent="0">
              <a:buNone/>
              <a:defRPr sz="360"/>
            </a:lvl2pPr>
            <a:lvl3pPr marL="234909" indent="0">
              <a:buNone/>
              <a:defRPr sz="308"/>
            </a:lvl3pPr>
            <a:lvl4pPr marL="352364" indent="0">
              <a:buNone/>
              <a:defRPr sz="257"/>
            </a:lvl4pPr>
            <a:lvl5pPr marL="469819" indent="0">
              <a:buNone/>
              <a:defRPr sz="257"/>
            </a:lvl5pPr>
            <a:lvl6pPr marL="587273" indent="0">
              <a:buNone/>
              <a:defRPr sz="257"/>
            </a:lvl6pPr>
            <a:lvl7pPr marL="704728" indent="0">
              <a:buNone/>
              <a:defRPr sz="257"/>
            </a:lvl7pPr>
            <a:lvl8pPr marL="822183" indent="0">
              <a:buNone/>
              <a:defRPr sz="257"/>
            </a:lvl8pPr>
            <a:lvl9pPr marL="939637" indent="0">
              <a:buNone/>
              <a:defRPr sz="2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3" y="120015"/>
            <a:ext cx="1010196" cy="420053"/>
          </a:xfrm>
        </p:spPr>
        <p:txBody>
          <a:bodyPr anchor="b"/>
          <a:lstStyle>
            <a:lvl1pPr>
              <a:defRPr sz="8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259199"/>
            <a:ext cx="1585645" cy="1279327"/>
          </a:xfrm>
        </p:spPr>
        <p:txBody>
          <a:bodyPr anchor="t"/>
          <a:lstStyle>
            <a:lvl1pPr marL="0" indent="0">
              <a:buNone/>
              <a:defRPr sz="822"/>
            </a:lvl1pPr>
            <a:lvl2pPr marL="117455" indent="0">
              <a:buNone/>
              <a:defRPr sz="719"/>
            </a:lvl2pPr>
            <a:lvl3pPr marL="234909" indent="0">
              <a:buNone/>
              <a:defRPr sz="617"/>
            </a:lvl3pPr>
            <a:lvl4pPr marL="352364" indent="0">
              <a:buNone/>
              <a:defRPr sz="514"/>
            </a:lvl4pPr>
            <a:lvl5pPr marL="469819" indent="0">
              <a:buNone/>
              <a:defRPr sz="514"/>
            </a:lvl5pPr>
            <a:lvl6pPr marL="587273" indent="0">
              <a:buNone/>
              <a:defRPr sz="514"/>
            </a:lvl6pPr>
            <a:lvl7pPr marL="704728" indent="0">
              <a:buNone/>
              <a:defRPr sz="514"/>
            </a:lvl7pPr>
            <a:lvl8pPr marL="822183" indent="0">
              <a:buNone/>
              <a:defRPr sz="514"/>
            </a:lvl8pPr>
            <a:lvl9pPr marL="939637" indent="0">
              <a:buNone/>
              <a:defRPr sz="5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3" y="540067"/>
            <a:ext cx="1010196" cy="1000542"/>
          </a:xfrm>
        </p:spPr>
        <p:txBody>
          <a:bodyPr/>
          <a:lstStyle>
            <a:lvl1pPr marL="0" indent="0">
              <a:buNone/>
              <a:defRPr sz="411"/>
            </a:lvl1pPr>
            <a:lvl2pPr marL="117455" indent="0">
              <a:buNone/>
              <a:defRPr sz="360"/>
            </a:lvl2pPr>
            <a:lvl3pPr marL="234909" indent="0">
              <a:buNone/>
              <a:defRPr sz="308"/>
            </a:lvl3pPr>
            <a:lvl4pPr marL="352364" indent="0">
              <a:buNone/>
              <a:defRPr sz="257"/>
            </a:lvl4pPr>
            <a:lvl5pPr marL="469819" indent="0">
              <a:buNone/>
              <a:defRPr sz="257"/>
            </a:lvl5pPr>
            <a:lvl6pPr marL="587273" indent="0">
              <a:buNone/>
              <a:defRPr sz="257"/>
            </a:lvl6pPr>
            <a:lvl7pPr marL="704728" indent="0">
              <a:buNone/>
              <a:defRPr sz="257"/>
            </a:lvl7pPr>
            <a:lvl8pPr marL="822183" indent="0">
              <a:buNone/>
              <a:defRPr sz="257"/>
            </a:lvl8pPr>
            <a:lvl9pPr marL="939637" indent="0">
              <a:buNone/>
              <a:defRPr sz="2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95846"/>
            <a:ext cx="270146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479227"/>
            <a:ext cx="270146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1668542"/>
            <a:ext cx="70473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1668542"/>
            <a:ext cx="105709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1668542"/>
            <a:ext cx="70473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4909" rtl="0" eaLnBrk="1" latinLnBrk="0" hangingPunct="1">
        <a:lnSpc>
          <a:spcPct val="90000"/>
        </a:lnSpc>
        <a:spcBef>
          <a:spcPct val="0"/>
        </a:spcBef>
        <a:buNone/>
        <a:defRPr sz="1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27" indent="-58727" algn="l" defTabSz="23490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719" kern="1200">
          <a:solidFill>
            <a:schemeClr val="tx1"/>
          </a:solidFill>
          <a:latin typeface="+mn-lt"/>
          <a:ea typeface="+mn-ea"/>
          <a:cs typeface="+mn-cs"/>
        </a:defRPr>
      </a:lvl1pPr>
      <a:lvl2pPr marL="176182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293637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3pPr>
      <a:lvl4pPr marL="411091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4pPr>
      <a:lvl5pPr marL="528546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5pPr>
      <a:lvl6pPr marL="646001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6pPr>
      <a:lvl7pPr marL="763455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7pPr>
      <a:lvl8pPr marL="880910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8pPr>
      <a:lvl9pPr marL="998365" indent="-58727" algn="l" defTabSz="234909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1pPr>
      <a:lvl2pPr marL="117455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2pPr>
      <a:lvl3pPr marL="234909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3pPr>
      <a:lvl4pPr marL="352364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4pPr>
      <a:lvl5pPr marL="469819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5pPr>
      <a:lvl6pPr marL="587273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6pPr>
      <a:lvl7pPr marL="704728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7pPr>
      <a:lvl8pPr marL="822183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8pPr>
      <a:lvl9pPr marL="939637" algn="l" defTabSz="234909" rtl="0" eaLnBrk="1" latinLnBrk="0" hangingPunct="1">
        <a:defRPr sz="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3132138" cy="1800225"/>
            <a:chOff x="0" y="0"/>
            <a:chExt cx="3132138" cy="180022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1800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1800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98451" y="252289"/>
              <a:ext cx="1297254" cy="1183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48134" y="325159"/>
              <a:ext cx="997887" cy="103153"/>
            </a:xfrm>
            <a:custGeom>
              <a:avLst/>
              <a:gdLst/>
              <a:ahLst/>
              <a:cxnLst/>
              <a:rect l="0" t="0" r="0" b="0"/>
              <a:pathLst>
                <a:path w="997887" h="103153">
                  <a:moveTo>
                    <a:pt x="0" y="103153"/>
                  </a:moveTo>
                  <a:lnTo>
                    <a:pt x="249471" y="54258"/>
                  </a:lnTo>
                  <a:lnTo>
                    <a:pt x="498943" y="54258"/>
                  </a:lnTo>
                  <a:lnTo>
                    <a:pt x="748415" y="6475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48134" y="306074"/>
              <a:ext cx="249471" cy="48895"/>
            </a:xfrm>
            <a:custGeom>
              <a:avLst/>
              <a:gdLst/>
              <a:ahLst/>
              <a:cxnLst/>
              <a:rect l="0" t="0" r="0" b="0"/>
              <a:pathLst>
                <a:path w="249471" h="48895">
                  <a:moveTo>
                    <a:pt x="0" y="48895"/>
                  </a:moveTo>
                  <a:lnTo>
                    <a:pt x="249471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48134" y="721988"/>
              <a:ext cx="997887" cy="464205"/>
            </a:xfrm>
            <a:custGeom>
              <a:avLst/>
              <a:gdLst/>
              <a:ahLst/>
              <a:cxnLst/>
              <a:rect l="0" t="0" r="0" b="0"/>
              <a:pathLst>
                <a:path w="997887" h="464205">
                  <a:moveTo>
                    <a:pt x="0" y="464205"/>
                  </a:moveTo>
                  <a:lnTo>
                    <a:pt x="249471" y="366414"/>
                  </a:lnTo>
                  <a:lnTo>
                    <a:pt x="498943" y="366414"/>
                  </a:lnTo>
                  <a:lnTo>
                    <a:pt x="748415" y="92412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523308" y="403487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523308" y="330144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523308" y="116136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772780" y="354592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772780" y="28124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772780" y="106357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1022252" y="354592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022252" y="106357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1271724" y="30680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1271724" y="78957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1521196" y="30033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521196" y="697162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765294" y="252289"/>
              <a:ext cx="1297254" cy="1183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914977" y="432098"/>
              <a:ext cx="997887" cy="949677"/>
            </a:xfrm>
            <a:custGeom>
              <a:avLst/>
              <a:gdLst/>
              <a:ahLst/>
              <a:cxnLst/>
              <a:rect l="0" t="0" r="0" b="0"/>
              <a:pathLst>
                <a:path w="997887" h="949677">
                  <a:moveTo>
                    <a:pt x="0" y="949677"/>
                  </a:moveTo>
                  <a:lnTo>
                    <a:pt x="249471" y="809368"/>
                  </a:lnTo>
                  <a:lnTo>
                    <a:pt x="498943" y="497571"/>
                  </a:lnTo>
                  <a:lnTo>
                    <a:pt x="748415" y="55981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914977" y="389610"/>
              <a:ext cx="997887" cy="547854"/>
            </a:xfrm>
            <a:custGeom>
              <a:avLst/>
              <a:gdLst/>
              <a:ahLst/>
              <a:cxnLst/>
              <a:rect l="0" t="0" r="0" b="0"/>
              <a:pathLst>
                <a:path w="997887" h="547854">
                  <a:moveTo>
                    <a:pt x="0" y="547854"/>
                  </a:moveTo>
                  <a:lnTo>
                    <a:pt x="249471" y="337391"/>
                  </a:lnTo>
                  <a:lnTo>
                    <a:pt x="498943" y="320553"/>
                  </a:lnTo>
                  <a:lnTo>
                    <a:pt x="748415" y="44913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914977" y="306074"/>
              <a:ext cx="997887" cy="742385"/>
            </a:xfrm>
            <a:custGeom>
              <a:avLst/>
              <a:gdLst/>
              <a:ahLst/>
              <a:cxnLst/>
              <a:rect l="0" t="0" r="0" b="0"/>
              <a:pathLst>
                <a:path w="997887" h="742385">
                  <a:moveTo>
                    <a:pt x="0" y="742385"/>
                  </a:moveTo>
                  <a:lnTo>
                    <a:pt x="249471" y="590878"/>
                  </a:lnTo>
                  <a:lnTo>
                    <a:pt x="498943" y="295439"/>
                  </a:lnTo>
                  <a:lnTo>
                    <a:pt x="748415" y="15831"/>
                  </a:lnTo>
                  <a:lnTo>
                    <a:pt x="997887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890151" y="1356950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890151" y="91263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890151" y="102363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139623" y="1216641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139623" y="702175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139623" y="872126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389095" y="904843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389095" y="68533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389095" y="57668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638567" y="463254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638567" y="409698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638567" y="297080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888039" y="407272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888039" y="364784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888039" y="28124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779437" y="10613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40"/>
                </a:lnSpc>
              </a:pPr>
              <a:r>
                <a:rPr lang="es-MX" sz="700" i="1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graellsii</a:t>
              </a:r>
              <a:r>
                <a:rPr lang="es-MX" sz="7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♂ X </a:t>
              </a:r>
              <a:r>
                <a:rPr lang="es-MX" sz="700" i="1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elegans</a:t>
              </a:r>
              <a:r>
                <a:rPr lang="es-MX" sz="7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♀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46280" y="10613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40"/>
                </a:lnSpc>
              </a:pPr>
              <a:r>
                <a:rPr lang="es-MX" sz="700" i="1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elegans</a:t>
              </a:r>
              <a:r>
                <a:rPr lang="es-MX" sz="7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♂ X </a:t>
              </a:r>
              <a:r>
                <a:rPr lang="es-MX" sz="700" i="1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I. graellsii</a:t>
              </a:r>
              <a:r>
                <a:rPr lang="es-MX" sz="7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♀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98451" y="1435561"/>
              <a:ext cx="1297254" cy="0"/>
            </a:xfrm>
            <a:custGeom>
              <a:avLst/>
              <a:gdLst/>
              <a:ahLst/>
              <a:cxnLst/>
              <a:rect l="0" t="0" r="0" b="0"/>
              <a:pathLst>
                <a:path w="1297254">
                  <a:moveTo>
                    <a:pt x="0" y="0"/>
                  </a:moveTo>
                  <a:lnTo>
                    <a:pt x="1297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48134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797606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047078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296550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546022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 rot="-900000">
              <a:off x="181979" y="1542665"/>
              <a:ext cx="379094" cy="57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49" name="tx49"/>
            <p:cNvSpPr/>
            <p:nvPr/>
          </p:nvSpPr>
          <p:spPr>
            <a:xfrm rot="-900000">
              <a:off x="183066" y="1575366"/>
              <a:ext cx="631785" cy="57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50" name="tx50"/>
            <p:cNvSpPr/>
            <p:nvPr/>
          </p:nvSpPr>
          <p:spPr>
            <a:xfrm rot="-900000">
              <a:off x="674136" y="1527287"/>
              <a:ext cx="383857" cy="73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51" name="tx51"/>
            <p:cNvSpPr/>
            <p:nvPr/>
          </p:nvSpPr>
          <p:spPr>
            <a:xfrm rot="-900000">
              <a:off x="981363" y="1519525"/>
              <a:ext cx="325080" cy="73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52" name="tx52"/>
            <p:cNvSpPr/>
            <p:nvPr/>
          </p:nvSpPr>
          <p:spPr>
            <a:xfrm rot="-900000">
              <a:off x="1292941" y="1511348"/>
              <a:ext cx="261897" cy="73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765294" y="1435561"/>
              <a:ext cx="1297254" cy="0"/>
            </a:xfrm>
            <a:custGeom>
              <a:avLst/>
              <a:gdLst/>
              <a:ahLst/>
              <a:cxnLst/>
              <a:rect l="0" t="0" r="0" b="0"/>
              <a:pathLst>
                <a:path w="1297254">
                  <a:moveTo>
                    <a:pt x="0" y="0"/>
                  </a:moveTo>
                  <a:lnTo>
                    <a:pt x="12972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914977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164449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2413921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2663393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2912865" y="14355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 rot="-900000">
              <a:off x="1548823" y="1542665"/>
              <a:ext cx="379094" cy="57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0" name="tx60"/>
            <p:cNvSpPr/>
            <p:nvPr/>
          </p:nvSpPr>
          <p:spPr>
            <a:xfrm rot="-900000">
              <a:off x="1549909" y="1575366"/>
              <a:ext cx="631785" cy="57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61" name="tx61"/>
            <p:cNvSpPr/>
            <p:nvPr/>
          </p:nvSpPr>
          <p:spPr>
            <a:xfrm rot="-900000">
              <a:off x="2040979" y="1527287"/>
              <a:ext cx="383857" cy="73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2" name="tx62"/>
            <p:cNvSpPr/>
            <p:nvPr/>
          </p:nvSpPr>
          <p:spPr>
            <a:xfrm rot="-900000">
              <a:off x="2348207" y="1519525"/>
              <a:ext cx="325080" cy="73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3" name="tx63"/>
            <p:cNvSpPr/>
            <p:nvPr/>
          </p:nvSpPr>
          <p:spPr>
            <a:xfrm rot="-900000">
              <a:off x="2659785" y="1511348"/>
              <a:ext cx="261897" cy="73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398451" y="252289"/>
              <a:ext cx="0" cy="1183271"/>
            </a:xfrm>
            <a:custGeom>
              <a:avLst/>
              <a:gdLst/>
              <a:ahLst/>
              <a:cxnLst/>
              <a:rect l="0" t="0" r="0" b="0"/>
              <a:pathLst>
                <a:path h="1183271">
                  <a:moveTo>
                    <a:pt x="0" y="1183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193581" y="1352645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3581" y="1083720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3581" y="814794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3581" y="545869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3581" y="276944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63656" y="13817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63656" y="11128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363656" y="8439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363656" y="5750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363656" y="3060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623156" y="797788"/>
              <a:ext cx="1427757" cy="922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62C46CF-20E7-3A49-3234-535C999A67C9}"/>
              </a:ext>
            </a:extLst>
          </p:cNvPr>
          <p:cNvSpPr txBox="1"/>
          <p:nvPr/>
        </p:nvSpPr>
        <p:spPr>
          <a:xfrm>
            <a:off x="134138" y="1161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69D1D59-45F7-6713-81B1-761B56936710}"/>
              </a:ext>
            </a:extLst>
          </p:cNvPr>
          <p:cNvSpPr txBox="1"/>
          <p:nvPr/>
        </p:nvSpPr>
        <p:spPr>
          <a:xfrm>
            <a:off x="1534289" y="589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8" name="Multiplicar 76">
            <a:extLst>
              <a:ext uri="{FF2B5EF4-FFF2-40B4-BE49-F238E27FC236}">
                <a16:creationId xmlns:a16="http://schemas.microsoft.com/office/drawing/2014/main" id="{C27284F9-1BDD-0B7F-3965-4F0265419B05}"/>
              </a:ext>
            </a:extLst>
          </p:cNvPr>
          <p:cNvSpPr/>
          <p:nvPr/>
        </p:nvSpPr>
        <p:spPr>
          <a:xfrm>
            <a:off x="713708" y="230337"/>
            <a:ext cx="152356" cy="152356"/>
          </a:xfrm>
          <a:prstGeom prst="mathMultiply">
            <a:avLst>
              <a:gd name="adj1" fmla="val 14553"/>
            </a:avLst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icar 76">
            <a:extLst>
              <a:ext uri="{FF2B5EF4-FFF2-40B4-BE49-F238E27FC236}">
                <a16:creationId xmlns:a16="http://schemas.microsoft.com/office/drawing/2014/main" id="{FE0E6490-7987-0333-EB03-CF4C998BB266}"/>
              </a:ext>
            </a:extLst>
          </p:cNvPr>
          <p:cNvSpPr/>
          <p:nvPr/>
        </p:nvSpPr>
        <p:spPr>
          <a:xfrm>
            <a:off x="2828794" y="227262"/>
            <a:ext cx="152356" cy="152356"/>
          </a:xfrm>
          <a:prstGeom prst="mathMultiply">
            <a:avLst>
              <a:gd name="adj1" fmla="val 14553"/>
            </a:avLst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E85BBE-2962-44AB-7BA7-97F19825AF7C}"/>
              </a:ext>
            </a:extLst>
          </p:cNvPr>
          <p:cNvSpPr txBox="1"/>
          <p:nvPr/>
        </p:nvSpPr>
        <p:spPr>
          <a:xfrm>
            <a:off x="1227948" y="1091324"/>
            <a:ext cx="57285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C8D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= 61.3%</a:t>
            </a:r>
            <a:endParaRPr lang="en-US" sz="600" b="1" dirty="0">
              <a:solidFill>
                <a:srgbClr val="8DA0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b="1" dirty="0">
                <a:solidFill>
                  <a:srgbClr val="66C2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= 98.2%</a:t>
            </a:r>
            <a:endParaRPr lang="en-US" sz="600" b="1" dirty="0">
              <a:solidFill>
                <a:srgbClr val="8DA0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b="1" dirty="0">
                <a:solidFill>
                  <a:srgbClr val="8DA0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= 100%</a:t>
            </a:r>
            <a:endParaRPr lang="en-US" sz="600" b="1" dirty="0">
              <a:solidFill>
                <a:srgbClr val="66C2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1A67059-C83F-D415-084A-EBBB2360DF2A}"/>
              </a:ext>
            </a:extLst>
          </p:cNvPr>
          <p:cNvSpPr txBox="1"/>
          <p:nvPr/>
        </p:nvSpPr>
        <p:spPr>
          <a:xfrm>
            <a:off x="2601950" y="1094349"/>
            <a:ext cx="57285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C8D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= 100%</a:t>
            </a:r>
            <a:endParaRPr lang="en-US" sz="600" b="1" dirty="0">
              <a:solidFill>
                <a:srgbClr val="8DA0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b="1" dirty="0">
                <a:solidFill>
                  <a:srgbClr val="66C2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= 88.3%</a:t>
            </a:r>
            <a:endParaRPr lang="en-US" sz="600" b="1" dirty="0">
              <a:solidFill>
                <a:srgbClr val="8DA0C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" b="1" dirty="0">
                <a:solidFill>
                  <a:srgbClr val="8DA0C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 = 92.2%</a:t>
            </a:r>
            <a:endParaRPr lang="en-US" sz="600" b="1" dirty="0">
              <a:solidFill>
                <a:srgbClr val="66C2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62</Words>
  <Application>Microsoft Office PowerPoint</Application>
  <PresentationFormat>Personalizado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 Arce Valdes</cp:lastModifiedBy>
  <cp:revision>5</cp:revision>
  <dcterms:created xsi:type="dcterms:W3CDTF">2022-06-23T18:22:42Z</dcterms:created>
  <dcterms:modified xsi:type="dcterms:W3CDTF">2022-10-11T19:43:56Z</dcterms:modified>
</cp:coreProperties>
</file>