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98451" y="252289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904" y="547092"/>
              <a:ext cx="843021" cy="872413"/>
            </a:xfrm>
            <a:custGeom>
              <a:avLst/>
              <a:pathLst>
                <a:path w="843021" h="872413">
                  <a:moveTo>
                    <a:pt x="0" y="872413"/>
                  </a:moveTo>
                  <a:lnTo>
                    <a:pt x="210755" y="872413"/>
                  </a:lnTo>
                  <a:lnTo>
                    <a:pt x="421510" y="872413"/>
                  </a:lnTo>
                  <a:lnTo>
                    <a:pt x="632266" y="225285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4904" y="537919"/>
              <a:ext cx="632266" cy="275240"/>
            </a:xfrm>
            <a:custGeom>
              <a:avLst/>
              <a:pathLst>
                <a:path w="632266" h="275240">
                  <a:moveTo>
                    <a:pt x="0" y="275240"/>
                  </a:moveTo>
                  <a:lnTo>
                    <a:pt x="210755" y="275240"/>
                  </a:lnTo>
                  <a:lnTo>
                    <a:pt x="421510" y="275240"/>
                  </a:lnTo>
                  <a:lnTo>
                    <a:pt x="632266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4904" y="314480"/>
              <a:ext cx="843021" cy="1105024"/>
            </a:xfrm>
            <a:custGeom>
              <a:avLst/>
              <a:pathLst>
                <a:path w="843021" h="1105024">
                  <a:moveTo>
                    <a:pt x="0" y="1105024"/>
                  </a:moveTo>
                  <a:lnTo>
                    <a:pt x="210755" y="946220"/>
                  </a:lnTo>
                  <a:lnTo>
                    <a:pt x="421510" y="859599"/>
                  </a:lnTo>
                  <a:lnTo>
                    <a:pt x="632266" y="150937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0078" y="139467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00078" y="788333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00078" y="1394679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0834" y="139467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0834" y="788333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0834" y="123587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21589" y="139467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21589" y="788333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21589" y="1149253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132344" y="74755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132344" y="513093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132344" y="440592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43100" y="52226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43100" y="28965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8451" y="1544676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904" y="1880717"/>
              <a:ext cx="843021" cy="831174"/>
            </a:xfrm>
            <a:custGeom>
              <a:avLst/>
              <a:pathLst>
                <a:path w="843021" h="831174">
                  <a:moveTo>
                    <a:pt x="0" y="831174"/>
                  </a:moveTo>
                  <a:lnTo>
                    <a:pt x="210755" y="672369"/>
                  </a:lnTo>
                  <a:lnTo>
                    <a:pt x="421510" y="592967"/>
                  </a:lnTo>
                  <a:lnTo>
                    <a:pt x="632266" y="90429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4904" y="1616357"/>
              <a:ext cx="843021" cy="817626"/>
            </a:xfrm>
            <a:custGeom>
              <a:avLst/>
              <a:pathLst>
                <a:path w="843021" h="817626">
                  <a:moveTo>
                    <a:pt x="0" y="817626"/>
                  </a:moveTo>
                  <a:lnTo>
                    <a:pt x="210755" y="678672"/>
                  </a:lnTo>
                  <a:lnTo>
                    <a:pt x="421510" y="400763"/>
                  </a:lnTo>
                  <a:lnTo>
                    <a:pt x="632266" y="8716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0078" y="268706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0078" y="2409157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0834" y="252826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0834" y="2270203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921589" y="244885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921589" y="199229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132344" y="194632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132344" y="1600247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43100" y="185589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343100" y="159153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63968" y="252289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90421" y="307871"/>
              <a:ext cx="210755" cy="111163"/>
            </a:xfrm>
            <a:custGeom>
              <a:avLst/>
              <a:pathLst>
                <a:path w="210755" h="111163">
                  <a:moveTo>
                    <a:pt x="0" y="111163"/>
                  </a:moveTo>
                  <a:lnTo>
                    <a:pt x="210755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90421" y="601480"/>
              <a:ext cx="843021" cy="447480"/>
            </a:xfrm>
            <a:custGeom>
              <a:avLst/>
              <a:pathLst>
                <a:path w="843021" h="447480">
                  <a:moveTo>
                    <a:pt x="0" y="447480"/>
                  </a:moveTo>
                  <a:lnTo>
                    <a:pt x="210755" y="447480"/>
                  </a:lnTo>
                  <a:lnTo>
                    <a:pt x="421510" y="447480"/>
                  </a:lnTo>
                  <a:lnTo>
                    <a:pt x="632266" y="44330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665595" y="394208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665595" y="102413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876351" y="283045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876351" y="102413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87106" y="102413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97862" y="62098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08617" y="57665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63968" y="1544676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90421" y="1605397"/>
              <a:ext cx="843021" cy="365404"/>
            </a:xfrm>
            <a:custGeom>
              <a:avLst/>
              <a:pathLst>
                <a:path w="843021" h="365404">
                  <a:moveTo>
                    <a:pt x="0" y="365404"/>
                  </a:moveTo>
                  <a:lnTo>
                    <a:pt x="210755" y="365404"/>
                  </a:lnTo>
                  <a:lnTo>
                    <a:pt x="421510" y="365404"/>
                  </a:lnTo>
                  <a:lnTo>
                    <a:pt x="632266" y="32123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65595" y="1945976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876351" y="1945976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87106" y="1945976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97862" y="161269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8617" y="158057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29485" y="252289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55939" y="314672"/>
              <a:ext cx="843021" cy="162361"/>
            </a:xfrm>
            <a:custGeom>
              <a:avLst/>
              <a:pathLst>
                <a:path w="843021" h="162361">
                  <a:moveTo>
                    <a:pt x="0" y="162361"/>
                  </a:moveTo>
                  <a:lnTo>
                    <a:pt x="210755" y="65697"/>
                  </a:lnTo>
                  <a:lnTo>
                    <a:pt x="421510" y="17365"/>
                  </a:lnTo>
                  <a:lnTo>
                    <a:pt x="632266" y="1181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55939" y="490784"/>
              <a:ext cx="632266" cy="789766"/>
            </a:xfrm>
            <a:custGeom>
              <a:avLst/>
              <a:pathLst>
                <a:path w="632266" h="789766">
                  <a:moveTo>
                    <a:pt x="0" y="789766"/>
                  </a:moveTo>
                  <a:lnTo>
                    <a:pt x="210755" y="789766"/>
                  </a:lnTo>
                  <a:lnTo>
                    <a:pt x="421510" y="708709"/>
                  </a:lnTo>
                  <a:lnTo>
                    <a:pt x="632266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55939" y="307871"/>
              <a:ext cx="843021" cy="1056052"/>
            </a:xfrm>
            <a:custGeom>
              <a:avLst/>
              <a:pathLst>
                <a:path w="843021" h="1056052">
                  <a:moveTo>
                    <a:pt x="0" y="1056052"/>
                  </a:moveTo>
                  <a:lnTo>
                    <a:pt x="210755" y="1000470"/>
                  </a:lnTo>
                  <a:lnTo>
                    <a:pt x="421510" y="833725"/>
                  </a:lnTo>
                  <a:lnTo>
                    <a:pt x="632266" y="22753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31113" y="452207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31113" y="125572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831113" y="133909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41868" y="35554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41868" y="125572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1868" y="1283516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52623" y="30721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52623" y="117466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2623" y="1116771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63379" y="291027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63379" y="46595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63379" y="30579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74134" y="28984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74134" y="28304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729485" y="1544676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55939" y="1853388"/>
              <a:ext cx="843021" cy="747339"/>
            </a:xfrm>
            <a:custGeom>
              <a:avLst/>
              <a:pathLst>
                <a:path w="843021" h="747339">
                  <a:moveTo>
                    <a:pt x="0" y="747339"/>
                  </a:moveTo>
                  <a:lnTo>
                    <a:pt x="210755" y="636176"/>
                  </a:lnTo>
                  <a:lnTo>
                    <a:pt x="421510" y="636176"/>
                  </a:lnTo>
                  <a:lnTo>
                    <a:pt x="632266" y="125241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55939" y="1618515"/>
              <a:ext cx="843021" cy="891261"/>
            </a:xfrm>
            <a:custGeom>
              <a:avLst/>
              <a:pathLst>
                <a:path w="843021" h="891261">
                  <a:moveTo>
                    <a:pt x="0" y="891261"/>
                  </a:moveTo>
                  <a:lnTo>
                    <a:pt x="210755" y="891261"/>
                  </a:lnTo>
                  <a:lnTo>
                    <a:pt x="421510" y="663881"/>
                  </a:lnTo>
                  <a:lnTo>
                    <a:pt x="632266" y="73699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31113" y="257590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31113" y="248495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41868" y="246473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41868" y="248495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52623" y="246473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52623" y="225757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63379" y="1953804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63379" y="166738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74134" y="182856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74134" y="159368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95002" y="252289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21456" y="307871"/>
              <a:ext cx="421510" cy="158804"/>
            </a:xfrm>
            <a:custGeom>
              <a:avLst/>
              <a:pathLst>
                <a:path w="421510" h="158804">
                  <a:moveTo>
                    <a:pt x="0" y="158804"/>
                  </a:moveTo>
                  <a:lnTo>
                    <a:pt x="210755" y="158804"/>
                  </a:lnTo>
                  <a:lnTo>
                    <a:pt x="42151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021456" y="307871"/>
              <a:ext cx="210755" cy="1111634"/>
            </a:xfrm>
            <a:custGeom>
              <a:avLst/>
              <a:pathLst>
                <a:path w="210755" h="1111634">
                  <a:moveTo>
                    <a:pt x="0" y="1111634"/>
                  </a:moveTo>
                  <a:lnTo>
                    <a:pt x="210755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21456" y="307871"/>
              <a:ext cx="843021" cy="815198"/>
            </a:xfrm>
            <a:custGeom>
              <a:avLst/>
              <a:pathLst>
                <a:path w="843021" h="815198">
                  <a:moveTo>
                    <a:pt x="0" y="815198"/>
                  </a:moveTo>
                  <a:lnTo>
                    <a:pt x="210755" y="815198"/>
                  </a:lnTo>
                  <a:lnTo>
                    <a:pt x="421510" y="509499"/>
                  </a:lnTo>
                  <a:lnTo>
                    <a:pt x="632266" y="24867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96630" y="441850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96630" y="139467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96630" y="1098243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07385" y="441850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207385" y="28304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207385" y="1098243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418141" y="283045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418141" y="79254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28896" y="307913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39651" y="28304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95002" y="1544676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021456" y="1609455"/>
              <a:ext cx="843021" cy="91860"/>
            </a:xfrm>
            <a:custGeom>
              <a:avLst/>
              <a:pathLst>
                <a:path w="843021" h="91860">
                  <a:moveTo>
                    <a:pt x="0" y="91860"/>
                  </a:moveTo>
                  <a:lnTo>
                    <a:pt x="210755" y="91860"/>
                  </a:lnTo>
                  <a:lnTo>
                    <a:pt x="421510" y="91860"/>
                  </a:lnTo>
                  <a:lnTo>
                    <a:pt x="632266" y="9507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96630" y="167648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207385" y="167648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418141" y="167648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628896" y="1594136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39651" y="158462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060520" y="252289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186973" y="443564"/>
              <a:ext cx="843021" cy="559078"/>
            </a:xfrm>
            <a:custGeom>
              <a:avLst/>
              <a:pathLst>
                <a:path w="843021" h="559078">
                  <a:moveTo>
                    <a:pt x="0" y="559078"/>
                  </a:moveTo>
                  <a:lnTo>
                    <a:pt x="210755" y="281169"/>
                  </a:lnTo>
                  <a:lnTo>
                    <a:pt x="421510" y="281169"/>
                  </a:lnTo>
                  <a:lnTo>
                    <a:pt x="632266" y="70841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86973" y="566867"/>
              <a:ext cx="632266" cy="852638"/>
            </a:xfrm>
            <a:custGeom>
              <a:avLst/>
              <a:pathLst>
                <a:path w="632266" h="852638">
                  <a:moveTo>
                    <a:pt x="0" y="852638"/>
                  </a:moveTo>
                  <a:lnTo>
                    <a:pt x="210755" y="574729"/>
                  </a:lnTo>
                  <a:lnTo>
                    <a:pt x="421510" y="574729"/>
                  </a:lnTo>
                  <a:lnTo>
                    <a:pt x="632266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186973" y="307871"/>
              <a:ext cx="843021" cy="784683"/>
            </a:xfrm>
            <a:custGeom>
              <a:avLst/>
              <a:pathLst>
                <a:path w="843021" h="784683">
                  <a:moveTo>
                    <a:pt x="0" y="784683"/>
                  </a:moveTo>
                  <a:lnTo>
                    <a:pt x="210755" y="784683"/>
                  </a:lnTo>
                  <a:lnTo>
                    <a:pt x="421510" y="588512"/>
                  </a:lnTo>
                  <a:lnTo>
                    <a:pt x="632266" y="4166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162147" y="97781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62147" y="139467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62147" y="106772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372902" y="699908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72902" y="111677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72902" y="106772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83658" y="699908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83658" y="111677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83658" y="87155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94413" y="48957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94413" y="542041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94413" y="287212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05169" y="418738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05169" y="28304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060520" y="1544676"/>
              <a:ext cx="1095928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186973" y="1611609"/>
              <a:ext cx="843021" cy="994412"/>
            </a:xfrm>
            <a:custGeom>
              <a:avLst/>
              <a:pathLst>
                <a:path w="843021" h="994412">
                  <a:moveTo>
                    <a:pt x="0" y="994412"/>
                  </a:moveTo>
                  <a:lnTo>
                    <a:pt x="210755" y="676802"/>
                  </a:lnTo>
                  <a:lnTo>
                    <a:pt x="421510" y="676802"/>
                  </a:lnTo>
                  <a:lnTo>
                    <a:pt x="632266" y="31005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186973" y="1608931"/>
              <a:ext cx="843021" cy="547143"/>
            </a:xfrm>
            <a:custGeom>
              <a:avLst/>
              <a:pathLst>
                <a:path w="843021" h="547143">
                  <a:moveTo>
                    <a:pt x="0" y="547143"/>
                  </a:moveTo>
                  <a:lnTo>
                    <a:pt x="210755" y="547143"/>
                  </a:lnTo>
                  <a:lnTo>
                    <a:pt x="421510" y="547143"/>
                  </a:lnTo>
                  <a:lnTo>
                    <a:pt x="632266" y="111789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162147" y="258119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62147" y="213124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72902" y="226358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72902" y="213124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83658" y="226358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3658" y="2131249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94413" y="161778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94413" y="169589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05169" y="1586784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05169" y="158410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398451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31282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38" name="rc138"/>
            <p:cNvSpPr/>
            <p:nvPr/>
          </p:nvSpPr>
          <p:spPr>
            <a:xfrm>
              <a:off x="1563968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1992274" y="10613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40" name="rc140"/>
            <p:cNvSpPr/>
            <p:nvPr/>
          </p:nvSpPr>
          <p:spPr>
            <a:xfrm>
              <a:off x="2729485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3157792" y="10613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42" name="rc142"/>
            <p:cNvSpPr/>
            <p:nvPr/>
          </p:nvSpPr>
          <p:spPr>
            <a:xfrm>
              <a:off x="3895002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327833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5060520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488826" y="10613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6156448" y="252289"/>
              <a:ext cx="182700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 rot="5400000">
              <a:off x="6205432" y="836224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156448" y="1544676"/>
              <a:ext cx="182700" cy="1222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 rot="5400000">
              <a:off x="6205432" y="2128611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398451" y="2767474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24904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35660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946415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157170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67926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 rot="-900000">
              <a:off x="158749" y="287457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900000">
              <a:off x="121120" y="290727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900000">
              <a:off x="573473" y="285920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900000">
              <a:off x="841984" y="285143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900000">
              <a:off x="1114845" y="284326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563968" y="2767474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690421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901177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111932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22688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533443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900000">
              <a:off x="1324267" y="287457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900000">
              <a:off x="1286637" y="290727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900000">
              <a:off x="1738990" y="285920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900000">
              <a:off x="2007501" y="285143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900000">
              <a:off x="2280362" y="284326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2729485" y="2767474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855939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066694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77449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488205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698960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 rot="-900000">
              <a:off x="2489784" y="287457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900000">
              <a:off x="2452154" y="290727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900000">
              <a:off x="2904507" y="285920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900000">
              <a:off x="3173018" y="285143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900000">
              <a:off x="3445880" y="284326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3895002" y="2767474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021456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32211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442967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653722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864477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 rot="-900000">
              <a:off x="3655301" y="287457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900000">
              <a:off x="3617671" y="290727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900000">
              <a:off x="4070025" y="285920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900000">
              <a:off x="4338535" y="285143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900000">
              <a:off x="4611397" y="284326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5060520" y="2767474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186973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397728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608484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819239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029995" y="27674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 rot="-900000">
              <a:off x="4820818" y="287457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900000">
              <a:off x="4783188" y="290727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900000">
              <a:off x="5235542" y="285920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900000">
              <a:off x="5504053" y="285143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900000">
              <a:off x="5776914" y="284326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398451" y="252289"/>
              <a:ext cx="0" cy="1222797"/>
            </a:xfrm>
            <a:custGeom>
              <a:avLst/>
              <a:pathLst>
                <a:path w="0" h="1222797">
                  <a:moveTo>
                    <a:pt x="0" y="12227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193581" y="1390375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93581" y="111246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93581" y="834557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93581" y="556649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3581" y="278740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11" name="pl211"/>
            <p:cNvSpPr/>
            <p:nvPr/>
          </p:nvSpPr>
          <p:spPr>
            <a:xfrm>
              <a:off x="363656" y="1419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63656" y="1141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3656" y="863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63656" y="585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63656" y="307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98451" y="1544676"/>
              <a:ext cx="0" cy="1222797"/>
            </a:xfrm>
            <a:custGeom>
              <a:avLst/>
              <a:pathLst>
                <a:path w="0" h="1222797">
                  <a:moveTo>
                    <a:pt x="0" y="12227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93581" y="2682761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93581" y="2404853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3581" y="212694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193581" y="184903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193581" y="1571127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363656" y="2711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3656" y="2433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3656" y="2156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63656" y="1878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63656" y="1600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 rot="-5400000">
              <a:off x="-623156" y="1463745"/>
              <a:ext cx="1427757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2022-07-22T13:23:06Z</dcterms:modified>
</cp:coreProperties>
</file>