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</p:sldIdLst>
  <p:sldSz cx="6408738" cy="3132138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0" y="0"/>
            <a:ext cx="6408738" cy="313213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rc4"/>
          <p:cNvSpPr/>
          <p:nvPr/>
        </p:nvSpPr>
        <p:spPr>
          <a:xfrm>
            <a:off x="0" y="0"/>
            <a:ext cx="6408737" cy="3132138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rc5"/>
          <p:cNvSpPr/>
          <p:nvPr/>
        </p:nvSpPr>
        <p:spPr>
          <a:xfrm>
            <a:off x="3433292" y="252289"/>
            <a:ext cx="2935554" cy="267627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3433292" y="2806912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3433292" y="2198668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3433292" y="1590425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433292" y="982181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433292" y="373938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rc11"/>
          <p:cNvSpPr/>
          <p:nvPr/>
        </p:nvSpPr>
        <p:spPr>
          <a:xfrm>
            <a:off x="3687330" y="2782582"/>
            <a:ext cx="169358" cy="24329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" name="rc12"/>
          <p:cNvSpPr/>
          <p:nvPr/>
        </p:nvSpPr>
        <p:spPr>
          <a:xfrm>
            <a:off x="3856689" y="1809392"/>
            <a:ext cx="169358" cy="997519"/>
          </a:xfrm>
          <a:prstGeom prst="rect">
            <a:avLst/>
          </a:prstGeom>
          <a:solidFill>
            <a:srgbClr val="8DA0CB">
              <a:alpha val="100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3" name="rc13"/>
          <p:cNvSpPr/>
          <p:nvPr/>
        </p:nvSpPr>
        <p:spPr>
          <a:xfrm>
            <a:off x="3517971" y="2053032"/>
            <a:ext cx="169358" cy="753879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" name="rc14"/>
          <p:cNvSpPr/>
          <p:nvPr/>
        </p:nvSpPr>
        <p:spPr>
          <a:xfrm>
            <a:off x="4251860" y="2490625"/>
            <a:ext cx="169358" cy="316286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5" name="rc15"/>
          <p:cNvSpPr/>
          <p:nvPr/>
        </p:nvSpPr>
        <p:spPr>
          <a:xfrm>
            <a:off x="4421219" y="2004030"/>
            <a:ext cx="169358" cy="802881"/>
          </a:xfrm>
          <a:prstGeom prst="rect">
            <a:avLst/>
          </a:prstGeom>
          <a:solidFill>
            <a:srgbClr val="8DA0CB">
              <a:alpha val="100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" name="rc16"/>
          <p:cNvSpPr/>
          <p:nvPr/>
        </p:nvSpPr>
        <p:spPr>
          <a:xfrm>
            <a:off x="4082501" y="2310386"/>
            <a:ext cx="169358" cy="496525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7" name="rc17"/>
          <p:cNvSpPr/>
          <p:nvPr/>
        </p:nvSpPr>
        <p:spPr>
          <a:xfrm>
            <a:off x="4816390" y="2004030"/>
            <a:ext cx="169358" cy="802881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8" name="rc18"/>
          <p:cNvSpPr/>
          <p:nvPr/>
        </p:nvSpPr>
        <p:spPr>
          <a:xfrm>
            <a:off x="4985748" y="2709593"/>
            <a:ext cx="169358" cy="97318"/>
          </a:xfrm>
          <a:prstGeom prst="rect">
            <a:avLst/>
          </a:prstGeom>
          <a:solidFill>
            <a:srgbClr val="8DA0CB">
              <a:alpha val="100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9" name="rc19"/>
          <p:cNvSpPr/>
          <p:nvPr/>
        </p:nvSpPr>
        <p:spPr>
          <a:xfrm>
            <a:off x="4647031" y="1590425"/>
            <a:ext cx="169358" cy="1216486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0" name="rc20"/>
          <p:cNvSpPr/>
          <p:nvPr/>
        </p:nvSpPr>
        <p:spPr>
          <a:xfrm>
            <a:off x="5380919" y="1079500"/>
            <a:ext cx="169358" cy="1727411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1" name="rc21"/>
          <p:cNvSpPr/>
          <p:nvPr/>
        </p:nvSpPr>
        <p:spPr>
          <a:xfrm>
            <a:off x="5550278" y="1152489"/>
            <a:ext cx="169358" cy="1654422"/>
          </a:xfrm>
          <a:prstGeom prst="rect">
            <a:avLst/>
          </a:prstGeom>
          <a:solidFill>
            <a:srgbClr val="8DA0CB">
              <a:alpha val="100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2" name="rc22"/>
          <p:cNvSpPr/>
          <p:nvPr/>
        </p:nvSpPr>
        <p:spPr>
          <a:xfrm>
            <a:off x="5211560" y="504313"/>
            <a:ext cx="169358" cy="2302598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" name="rc23"/>
          <p:cNvSpPr/>
          <p:nvPr/>
        </p:nvSpPr>
        <p:spPr>
          <a:xfrm>
            <a:off x="5945449" y="2052690"/>
            <a:ext cx="169358" cy="754221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" name="rc24"/>
          <p:cNvSpPr/>
          <p:nvPr/>
        </p:nvSpPr>
        <p:spPr>
          <a:xfrm>
            <a:off x="6114808" y="1955371"/>
            <a:ext cx="169358" cy="851540"/>
          </a:xfrm>
          <a:prstGeom prst="rect">
            <a:avLst/>
          </a:prstGeom>
          <a:solidFill>
            <a:srgbClr val="8DA0CB">
              <a:alpha val="100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5776090" y="373938"/>
            <a:ext cx="169358" cy="2432973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6" name="rc26"/>
          <p:cNvSpPr/>
          <p:nvPr/>
        </p:nvSpPr>
        <p:spPr>
          <a:xfrm>
            <a:off x="403199" y="252289"/>
            <a:ext cx="2935554" cy="267627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" name="pl27"/>
          <p:cNvSpPr/>
          <p:nvPr/>
        </p:nvSpPr>
        <p:spPr>
          <a:xfrm>
            <a:off x="403199" y="2806912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8"/>
          <p:cNvSpPr/>
          <p:nvPr/>
        </p:nvSpPr>
        <p:spPr>
          <a:xfrm>
            <a:off x="403199" y="2198668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403199" y="1590425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403199" y="982181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403199" y="373938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  <a:lnTo>
                  <a:pt x="2935554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rc32"/>
          <p:cNvSpPr/>
          <p:nvPr/>
        </p:nvSpPr>
        <p:spPr>
          <a:xfrm>
            <a:off x="657238" y="641565"/>
            <a:ext cx="169358" cy="2165346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3" name="rc33"/>
          <p:cNvSpPr/>
          <p:nvPr/>
        </p:nvSpPr>
        <p:spPr>
          <a:xfrm>
            <a:off x="826596" y="495587"/>
            <a:ext cx="169358" cy="2311325"/>
          </a:xfrm>
          <a:prstGeom prst="rect">
            <a:avLst/>
          </a:prstGeom>
          <a:solidFill>
            <a:srgbClr val="8DA0CB">
              <a:alpha val="100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4" name="rc34"/>
          <p:cNvSpPr/>
          <p:nvPr/>
        </p:nvSpPr>
        <p:spPr>
          <a:xfrm>
            <a:off x="472889" y="2364553"/>
            <a:ext cx="169358" cy="442358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5" name="rc35"/>
          <p:cNvSpPr/>
          <p:nvPr/>
        </p:nvSpPr>
        <p:spPr>
          <a:xfrm>
            <a:off x="1221767" y="1833722"/>
            <a:ext cx="169358" cy="973189"/>
          </a:xfrm>
          <a:prstGeom prst="rect">
            <a:avLst/>
          </a:prstGeom>
          <a:solidFill>
            <a:srgbClr val="66C2A5">
              <a:alpha val="100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6" name="rc36"/>
          <p:cNvSpPr/>
          <p:nvPr/>
        </p:nvSpPr>
        <p:spPr>
          <a:xfrm>
            <a:off x="1391126" y="373938"/>
            <a:ext cx="169358" cy="2432973"/>
          </a:xfrm>
          <a:prstGeom prst="rect">
            <a:avLst/>
          </a:prstGeom>
          <a:solidFill>
            <a:srgbClr val="8DA0CB">
              <a:alpha val="25000"/>
            </a:srgbClr>
          </a:solidFill>
          <a:ln w="13550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7" name="rc37"/>
          <p:cNvSpPr/>
          <p:nvPr/>
        </p:nvSpPr>
        <p:spPr>
          <a:xfrm>
            <a:off x="1037418" y="2536581"/>
            <a:ext cx="169358" cy="270330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8" name="rc38"/>
          <p:cNvSpPr/>
          <p:nvPr/>
        </p:nvSpPr>
        <p:spPr>
          <a:xfrm>
            <a:off x="1786297" y="2782582"/>
            <a:ext cx="169358" cy="24329"/>
          </a:xfrm>
          <a:prstGeom prst="rect">
            <a:avLst/>
          </a:prstGeom>
          <a:solidFill>
            <a:srgbClr val="66C2A5">
              <a:alpha val="25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9" name="rc39"/>
          <p:cNvSpPr/>
          <p:nvPr/>
        </p:nvSpPr>
        <p:spPr>
          <a:xfrm>
            <a:off x="1616938" y="2782582"/>
            <a:ext cx="169358" cy="24329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0" name="rc40"/>
          <p:cNvSpPr/>
          <p:nvPr/>
        </p:nvSpPr>
        <p:spPr>
          <a:xfrm>
            <a:off x="2358942" y="1225479"/>
            <a:ext cx="169358" cy="1581432"/>
          </a:xfrm>
          <a:prstGeom prst="rect">
            <a:avLst/>
          </a:prstGeom>
          <a:solidFill>
            <a:srgbClr val="66C2A5">
              <a:alpha val="25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1" name="rc41"/>
          <p:cNvSpPr/>
          <p:nvPr/>
        </p:nvSpPr>
        <p:spPr>
          <a:xfrm>
            <a:off x="2181468" y="1954791"/>
            <a:ext cx="169358" cy="852120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2" name="rc42"/>
          <p:cNvSpPr/>
          <p:nvPr/>
        </p:nvSpPr>
        <p:spPr>
          <a:xfrm>
            <a:off x="2923471" y="2198668"/>
            <a:ext cx="169358" cy="608243"/>
          </a:xfrm>
          <a:prstGeom prst="rect">
            <a:avLst/>
          </a:prstGeom>
          <a:solidFill>
            <a:srgbClr val="66C2A5">
              <a:alpha val="25000"/>
            </a:srgbClr>
          </a:solidFill>
          <a:ln w="13550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3" name="rc43"/>
          <p:cNvSpPr/>
          <p:nvPr/>
        </p:nvSpPr>
        <p:spPr>
          <a:xfrm>
            <a:off x="2745997" y="2364601"/>
            <a:ext cx="169358" cy="442310"/>
          </a:xfrm>
          <a:prstGeom prst="rect">
            <a:avLst/>
          </a:prstGeom>
          <a:solidFill>
            <a:srgbClr val="FC8D62">
              <a:alpha val="100000"/>
            </a:srgbClr>
          </a:solidFill>
          <a:ln w="13550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3433292" y="2928560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3772010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8"/>
          <p:cNvSpPr/>
          <p:nvPr/>
        </p:nvSpPr>
        <p:spPr>
          <a:xfrm>
            <a:off x="4336539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49"/>
          <p:cNvSpPr/>
          <p:nvPr/>
        </p:nvSpPr>
        <p:spPr>
          <a:xfrm>
            <a:off x="4901069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50"/>
          <p:cNvSpPr/>
          <p:nvPr/>
        </p:nvSpPr>
        <p:spPr>
          <a:xfrm>
            <a:off x="5465599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51"/>
          <p:cNvSpPr/>
          <p:nvPr/>
        </p:nvSpPr>
        <p:spPr>
          <a:xfrm>
            <a:off x="6030128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tx52"/>
          <p:cNvSpPr/>
          <p:nvPr/>
        </p:nvSpPr>
        <p:spPr>
          <a:xfrm>
            <a:off x="3582462" y="2987460"/>
            <a:ext cx="379094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</a:t>
            </a:r>
          </a:p>
        </p:txBody>
      </p:sp>
      <p:sp>
        <p:nvSpPr>
          <p:cNvPr id="53" name="tx53"/>
          <p:cNvSpPr/>
          <p:nvPr/>
        </p:nvSpPr>
        <p:spPr>
          <a:xfrm>
            <a:off x="4020647" y="2987460"/>
            <a:ext cx="631785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Mechanical-Tactile</a:t>
            </a:r>
          </a:p>
        </p:txBody>
      </p:sp>
      <p:sp>
        <p:nvSpPr>
          <p:cNvPr id="54" name="tx54"/>
          <p:cNvSpPr/>
          <p:nvPr/>
        </p:nvSpPr>
        <p:spPr>
          <a:xfrm>
            <a:off x="4709140" y="2971188"/>
            <a:ext cx="383857" cy="738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Oviposition</a:t>
            </a:r>
          </a:p>
        </p:txBody>
      </p:sp>
      <p:sp>
        <p:nvSpPr>
          <p:cNvPr id="55" name="tx55"/>
          <p:cNvSpPr/>
          <p:nvPr/>
        </p:nvSpPr>
        <p:spPr>
          <a:xfrm>
            <a:off x="5303059" y="2971029"/>
            <a:ext cx="325080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Fecundity</a:t>
            </a:r>
          </a:p>
        </p:txBody>
      </p:sp>
      <p:sp>
        <p:nvSpPr>
          <p:cNvPr id="56" name="tx56"/>
          <p:cNvSpPr/>
          <p:nvPr/>
        </p:nvSpPr>
        <p:spPr>
          <a:xfrm>
            <a:off x="5899179" y="2971029"/>
            <a:ext cx="261897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Fertility</a:t>
            </a:r>
          </a:p>
        </p:txBody>
      </p:sp>
      <p:sp>
        <p:nvSpPr>
          <p:cNvPr id="57" name="pl57"/>
          <p:cNvSpPr/>
          <p:nvPr/>
        </p:nvSpPr>
        <p:spPr>
          <a:xfrm>
            <a:off x="403199" y="2928560"/>
            <a:ext cx="2935554" cy="0"/>
          </a:xfrm>
          <a:custGeom>
            <a:avLst/>
            <a:gdLst/>
            <a:ahLst/>
            <a:cxnLst/>
            <a:rect l="0" t="0" r="0" b="0"/>
            <a:pathLst>
              <a:path w="2935554">
                <a:moveTo>
                  <a:pt x="0" y="0"/>
                </a:moveTo>
                <a:lnTo>
                  <a:pt x="293555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l58"/>
          <p:cNvSpPr/>
          <p:nvPr/>
        </p:nvSpPr>
        <p:spPr>
          <a:xfrm>
            <a:off x="741917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59"/>
          <p:cNvSpPr/>
          <p:nvPr/>
        </p:nvSpPr>
        <p:spPr>
          <a:xfrm>
            <a:off x="1306447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60"/>
          <p:cNvSpPr/>
          <p:nvPr/>
        </p:nvSpPr>
        <p:spPr>
          <a:xfrm>
            <a:off x="1870976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2435506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62"/>
          <p:cNvSpPr/>
          <p:nvPr/>
        </p:nvSpPr>
        <p:spPr>
          <a:xfrm>
            <a:off x="3000036" y="292856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tx63"/>
          <p:cNvSpPr/>
          <p:nvPr/>
        </p:nvSpPr>
        <p:spPr>
          <a:xfrm>
            <a:off x="552369" y="2987460"/>
            <a:ext cx="379094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</a:t>
            </a:r>
          </a:p>
        </p:txBody>
      </p:sp>
      <p:sp>
        <p:nvSpPr>
          <p:cNvPr id="64" name="tx64"/>
          <p:cNvSpPr/>
          <p:nvPr/>
        </p:nvSpPr>
        <p:spPr>
          <a:xfrm>
            <a:off x="990554" y="2987460"/>
            <a:ext cx="631785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Mechanical-Tactile</a:t>
            </a:r>
          </a:p>
        </p:txBody>
      </p:sp>
      <p:sp>
        <p:nvSpPr>
          <p:cNvPr id="65" name="tx65"/>
          <p:cNvSpPr/>
          <p:nvPr/>
        </p:nvSpPr>
        <p:spPr>
          <a:xfrm>
            <a:off x="1679048" y="2971188"/>
            <a:ext cx="383857" cy="738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Oviposition</a:t>
            </a:r>
          </a:p>
        </p:txBody>
      </p:sp>
      <p:sp>
        <p:nvSpPr>
          <p:cNvPr id="66" name="tx66"/>
          <p:cNvSpPr/>
          <p:nvPr/>
        </p:nvSpPr>
        <p:spPr>
          <a:xfrm>
            <a:off x="2272966" y="2971029"/>
            <a:ext cx="325080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Fecundity</a:t>
            </a:r>
          </a:p>
        </p:txBody>
      </p:sp>
      <p:sp>
        <p:nvSpPr>
          <p:cNvPr id="67" name="tx67"/>
          <p:cNvSpPr/>
          <p:nvPr/>
        </p:nvSpPr>
        <p:spPr>
          <a:xfrm>
            <a:off x="2869087" y="2971029"/>
            <a:ext cx="261897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Fertility</a:t>
            </a:r>
          </a:p>
        </p:txBody>
      </p:sp>
      <p:sp>
        <p:nvSpPr>
          <p:cNvPr id="68" name="pl68"/>
          <p:cNvSpPr/>
          <p:nvPr/>
        </p:nvSpPr>
        <p:spPr>
          <a:xfrm>
            <a:off x="398451" y="252289"/>
            <a:ext cx="0" cy="2676271"/>
          </a:xfrm>
          <a:custGeom>
            <a:avLst/>
            <a:gdLst/>
            <a:ahLst/>
            <a:cxnLst/>
            <a:rect l="0" t="0" r="0" b="0"/>
            <a:pathLst>
              <a:path h="2676271">
                <a:moveTo>
                  <a:pt x="0" y="2676271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tx69"/>
          <p:cNvSpPr/>
          <p:nvPr/>
        </p:nvSpPr>
        <p:spPr>
          <a:xfrm>
            <a:off x="193581" y="2777781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70" name="tx70"/>
          <p:cNvSpPr/>
          <p:nvPr/>
        </p:nvSpPr>
        <p:spPr>
          <a:xfrm>
            <a:off x="193581" y="2169537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0.25</a:t>
            </a:r>
          </a:p>
        </p:txBody>
      </p:sp>
      <p:sp>
        <p:nvSpPr>
          <p:cNvPr id="71" name="tx71"/>
          <p:cNvSpPr/>
          <p:nvPr/>
        </p:nvSpPr>
        <p:spPr>
          <a:xfrm>
            <a:off x="193581" y="1561294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0.50</a:t>
            </a:r>
          </a:p>
        </p:txBody>
      </p:sp>
      <p:sp>
        <p:nvSpPr>
          <p:cNvPr id="72" name="tx72"/>
          <p:cNvSpPr/>
          <p:nvPr/>
        </p:nvSpPr>
        <p:spPr>
          <a:xfrm>
            <a:off x="193581" y="953051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0.75</a:t>
            </a:r>
          </a:p>
        </p:txBody>
      </p:sp>
      <p:sp>
        <p:nvSpPr>
          <p:cNvPr id="73" name="tx73"/>
          <p:cNvSpPr/>
          <p:nvPr/>
        </p:nvSpPr>
        <p:spPr>
          <a:xfrm>
            <a:off x="193581" y="344807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1.00</a:t>
            </a:r>
          </a:p>
        </p:txBody>
      </p:sp>
      <p:sp>
        <p:nvSpPr>
          <p:cNvPr id="74" name="pl74"/>
          <p:cNvSpPr/>
          <p:nvPr/>
        </p:nvSpPr>
        <p:spPr>
          <a:xfrm>
            <a:off x="363656" y="280691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l75"/>
          <p:cNvSpPr/>
          <p:nvPr/>
        </p:nvSpPr>
        <p:spPr>
          <a:xfrm>
            <a:off x="363656" y="219866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l76"/>
          <p:cNvSpPr/>
          <p:nvPr/>
        </p:nvSpPr>
        <p:spPr>
          <a:xfrm>
            <a:off x="363656" y="159042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l77"/>
          <p:cNvSpPr/>
          <p:nvPr/>
        </p:nvSpPr>
        <p:spPr>
          <a:xfrm>
            <a:off x="363656" y="98218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78"/>
          <p:cNvSpPr/>
          <p:nvPr/>
        </p:nvSpPr>
        <p:spPr>
          <a:xfrm>
            <a:off x="363656" y="3739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tx79"/>
          <p:cNvSpPr/>
          <p:nvPr/>
        </p:nvSpPr>
        <p:spPr>
          <a:xfrm rot="16200000">
            <a:off x="-569553" y="1491823"/>
            <a:ext cx="1320551" cy="922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 smtClean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Reproductive </a:t>
            </a:r>
            <a:r>
              <a:rPr sz="80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Isolation</a:t>
            </a:r>
          </a:p>
        </p:txBody>
      </p:sp>
      <p:sp>
        <p:nvSpPr>
          <p:cNvPr id="104" name="tx40"/>
          <p:cNvSpPr/>
          <p:nvPr/>
        </p:nvSpPr>
        <p:spPr>
          <a:xfrm>
            <a:off x="4093973" y="106130"/>
            <a:ext cx="23026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900" i="1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elegans</a:t>
            </a:r>
            <a:r>
              <a:rPr sz="900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♂</a:t>
            </a:r>
            <a:r>
              <a:rPr lang="es-MX" sz="900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X </a:t>
            </a:r>
            <a:r>
              <a:rPr lang="es-MX" sz="900" i="1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graellsii</a:t>
            </a:r>
            <a:r>
              <a:rPr sz="900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♀</a:t>
            </a:r>
            <a:endParaRPr sz="900" dirty="0">
              <a:solidFill>
                <a:srgbClr val="1A1A1A">
                  <a:alpha val="100000"/>
                </a:srgbClr>
              </a:solidFill>
              <a:latin typeface="Times New Roman"/>
              <a:cs typeface="Times New Roman"/>
            </a:endParaRPr>
          </a:p>
        </p:txBody>
      </p:sp>
      <p:sp>
        <p:nvSpPr>
          <p:cNvPr id="105" name="tx40"/>
          <p:cNvSpPr/>
          <p:nvPr/>
        </p:nvSpPr>
        <p:spPr>
          <a:xfrm>
            <a:off x="1078088" y="114154"/>
            <a:ext cx="23026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900" i="1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graellsii</a:t>
            </a:r>
            <a:r>
              <a:rPr sz="900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♂</a:t>
            </a:r>
            <a:r>
              <a:rPr lang="es-MX" sz="900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X </a:t>
            </a:r>
            <a:r>
              <a:rPr lang="es-MX" sz="900" i="1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elegans</a:t>
            </a:r>
            <a:r>
              <a:rPr sz="900" dirty="0" smtClean="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♀</a:t>
            </a:r>
            <a:endParaRPr sz="900" dirty="0">
              <a:solidFill>
                <a:srgbClr val="1A1A1A">
                  <a:alpha val="100000"/>
                </a:srgbClr>
              </a:solidFill>
              <a:latin typeface="Times New Roman"/>
              <a:cs typeface="Times New Roman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235247" y="-708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3268354" y="-76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37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Calibri Light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10</cp:revision>
  <dcterms:created xsi:type="dcterms:W3CDTF">2022-06-23T18:22:42Z</dcterms:created>
  <dcterms:modified xsi:type="dcterms:W3CDTF">2022-07-27T21:40:37Z</dcterms:modified>
</cp:coreProperties>
</file>