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8738" cy="410368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671599"/>
            <a:ext cx="4806554" cy="1428691"/>
          </a:xfrm>
        </p:spPr>
        <p:txBody>
          <a:bodyPr anchor="b"/>
          <a:lstStyle>
            <a:lvl1pPr algn="ctr"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2155387"/>
            <a:ext cx="4806554" cy="990774"/>
          </a:xfrm>
        </p:spPr>
        <p:txBody>
          <a:bodyPr/>
          <a:lstStyle>
            <a:lvl1pPr marL="0" indent="0" algn="ctr">
              <a:buNone/>
              <a:defRPr sz="1262"/>
            </a:lvl1pPr>
            <a:lvl2pPr marL="240350" indent="0" algn="ctr">
              <a:buNone/>
              <a:defRPr sz="1051"/>
            </a:lvl2pPr>
            <a:lvl3pPr marL="480700" indent="0" algn="ctr">
              <a:buNone/>
              <a:defRPr sz="946"/>
            </a:lvl3pPr>
            <a:lvl4pPr marL="721050" indent="0" algn="ctr">
              <a:buNone/>
              <a:defRPr sz="841"/>
            </a:lvl4pPr>
            <a:lvl5pPr marL="961400" indent="0" algn="ctr">
              <a:buNone/>
              <a:defRPr sz="841"/>
            </a:lvl5pPr>
            <a:lvl6pPr marL="1201750" indent="0" algn="ctr">
              <a:buNone/>
              <a:defRPr sz="841"/>
            </a:lvl6pPr>
            <a:lvl7pPr marL="1442100" indent="0" algn="ctr">
              <a:buNone/>
              <a:defRPr sz="841"/>
            </a:lvl7pPr>
            <a:lvl8pPr marL="1682450" indent="0" algn="ctr">
              <a:buNone/>
              <a:defRPr sz="841"/>
            </a:lvl8pPr>
            <a:lvl9pPr marL="1922800" indent="0" algn="ctr">
              <a:buNone/>
              <a:defRPr sz="84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218483"/>
            <a:ext cx="1381884" cy="347768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218483"/>
            <a:ext cx="4065543" cy="347768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023073"/>
            <a:ext cx="5527537" cy="1707020"/>
          </a:xfrm>
        </p:spPr>
        <p:txBody>
          <a:bodyPr anchor="b"/>
          <a:lstStyle>
            <a:lvl1pPr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746242"/>
            <a:ext cx="5527537" cy="897681"/>
          </a:xfrm>
        </p:spPr>
        <p:txBody>
          <a:bodyPr/>
          <a:lstStyle>
            <a:lvl1pPr marL="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1pPr>
            <a:lvl2pPr marL="24035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2pPr>
            <a:lvl3pPr marL="480700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3pPr>
            <a:lvl4pPr marL="7210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4pPr>
            <a:lvl5pPr marL="9614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5pPr>
            <a:lvl6pPr marL="12017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6pPr>
            <a:lvl7pPr marL="14421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7pPr>
            <a:lvl8pPr marL="16824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8pPr>
            <a:lvl9pPr marL="19228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218484"/>
            <a:ext cx="5527537" cy="7931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005974"/>
            <a:ext cx="2711196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498986"/>
            <a:ext cx="2711196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005974"/>
            <a:ext cx="2724548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498986"/>
            <a:ext cx="2724548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590856"/>
            <a:ext cx="3244424" cy="2916278"/>
          </a:xfrm>
        </p:spPr>
        <p:txBody>
          <a:bodyPr/>
          <a:lstStyle>
            <a:lvl1pPr>
              <a:defRPr sz="1682"/>
            </a:lvl1pPr>
            <a:lvl2pPr>
              <a:defRPr sz="1472"/>
            </a:lvl2pPr>
            <a:lvl3pPr>
              <a:defRPr sz="1262"/>
            </a:lvl3pPr>
            <a:lvl4pPr>
              <a:defRPr sz="1051"/>
            </a:lvl4pPr>
            <a:lvl5pPr>
              <a:defRPr sz="1051"/>
            </a:lvl5pPr>
            <a:lvl6pPr>
              <a:defRPr sz="1051"/>
            </a:lvl6pPr>
            <a:lvl7pPr>
              <a:defRPr sz="1051"/>
            </a:lvl7pPr>
            <a:lvl8pPr>
              <a:defRPr sz="1051"/>
            </a:lvl8pPr>
            <a:lvl9pPr>
              <a:defRPr sz="105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590856"/>
            <a:ext cx="3244424" cy="2916278"/>
          </a:xfrm>
        </p:spPr>
        <p:txBody>
          <a:bodyPr anchor="t"/>
          <a:lstStyle>
            <a:lvl1pPr marL="0" indent="0">
              <a:buNone/>
              <a:defRPr sz="1682"/>
            </a:lvl1pPr>
            <a:lvl2pPr marL="240350" indent="0">
              <a:buNone/>
              <a:defRPr sz="1472"/>
            </a:lvl2pPr>
            <a:lvl3pPr marL="480700" indent="0">
              <a:buNone/>
              <a:defRPr sz="1262"/>
            </a:lvl3pPr>
            <a:lvl4pPr marL="721050" indent="0">
              <a:buNone/>
              <a:defRPr sz="1051"/>
            </a:lvl4pPr>
            <a:lvl5pPr marL="961400" indent="0">
              <a:buNone/>
              <a:defRPr sz="1051"/>
            </a:lvl5pPr>
            <a:lvl6pPr marL="1201750" indent="0">
              <a:buNone/>
              <a:defRPr sz="1051"/>
            </a:lvl6pPr>
            <a:lvl7pPr marL="1442100" indent="0">
              <a:buNone/>
              <a:defRPr sz="1051"/>
            </a:lvl7pPr>
            <a:lvl8pPr marL="1682450" indent="0">
              <a:buNone/>
              <a:defRPr sz="1051"/>
            </a:lvl8pPr>
            <a:lvl9pPr marL="1922800" indent="0">
              <a:buNone/>
              <a:defRPr sz="105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218484"/>
            <a:ext cx="5527537" cy="793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092417"/>
            <a:ext cx="5527537" cy="260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3803511"/>
            <a:ext cx="2162949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700" rtl="0" eaLnBrk="1" latinLnBrk="0" hangingPunct="1">
        <a:lnSpc>
          <a:spcPct val="90000"/>
        </a:lnSpc>
        <a:spcBef>
          <a:spcPct val="0"/>
        </a:spcBef>
        <a:buNone/>
        <a:defRPr sz="2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175" indent="-120175" algn="l" defTabSz="480700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605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008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3pPr>
      <a:lvl4pPr marL="8412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10815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3219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5622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8026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20429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1pPr>
      <a:lvl2pPr marL="2403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807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3pPr>
      <a:lvl4pPr marL="7210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9614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2017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4421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6824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9228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4103688"/>
            <a:chOff x="0" y="0"/>
            <a:chExt cx="6408738" cy="410368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41036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4103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98451" y="252289"/>
              <a:ext cx="1933839" cy="682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98451" y="903734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8451" y="748628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8451" y="593522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8451" y="438416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8451" y="283310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65802" y="891326"/>
              <a:ext cx="111567" cy="124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77370" y="562501"/>
              <a:ext cx="111567" cy="341233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54235" y="891326"/>
              <a:ext cx="111567" cy="124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937695" y="891326"/>
              <a:ext cx="111567" cy="124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049262" y="891326"/>
              <a:ext cx="111567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826127" y="815102"/>
              <a:ext cx="111567" cy="886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309587" y="891326"/>
              <a:ext cx="111567" cy="124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21155" y="891326"/>
              <a:ext cx="111567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98019" y="847332"/>
              <a:ext cx="111567" cy="5640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681479" y="543888"/>
              <a:ext cx="111567" cy="35984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793047" y="568705"/>
              <a:ext cx="111567" cy="33502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569912" y="396154"/>
              <a:ext cx="111567" cy="50758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53371" y="599727"/>
              <a:ext cx="111567" cy="30400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41804" y="309338"/>
              <a:ext cx="111567" cy="59439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98451" y="1187045"/>
              <a:ext cx="1933839" cy="682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98451" y="1838490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98451" y="1683384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98451" y="1528278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98451" y="1373172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98451" y="1218066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65802" y="1304926"/>
              <a:ext cx="111567" cy="53356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77370" y="1826082"/>
              <a:ext cx="111567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54235" y="1673044"/>
              <a:ext cx="111567" cy="1654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37695" y="1826082"/>
              <a:ext cx="111567" cy="124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49262" y="1218066"/>
              <a:ext cx="111567" cy="620423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26127" y="1826082"/>
              <a:ext cx="111567" cy="124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309587" y="1218066"/>
              <a:ext cx="111567" cy="62042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198019" y="1605831"/>
              <a:ext cx="111567" cy="23265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69912" y="1248348"/>
              <a:ext cx="111567" cy="5901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941804" y="1218066"/>
              <a:ext cx="111567" cy="62042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8451" y="2121801"/>
              <a:ext cx="1933839" cy="682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98451" y="2773246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98451" y="2618140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98451" y="2463034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8451" y="2307928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98451" y="2152822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54235" y="2760838"/>
              <a:ext cx="167351" cy="124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21586" y="2618140"/>
              <a:ext cx="167351" cy="155105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26127" y="2686387"/>
              <a:ext cx="167351" cy="868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993478" y="2667774"/>
              <a:ext cx="167351" cy="105472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198019" y="2723612"/>
              <a:ext cx="167351" cy="496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365371" y="2525077"/>
              <a:ext cx="167351" cy="248169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69912" y="2413400"/>
              <a:ext cx="167351" cy="35984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737263" y="2190048"/>
              <a:ext cx="167351" cy="58319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941804" y="2624345"/>
              <a:ext cx="167351" cy="1489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109155" y="2556098"/>
              <a:ext cx="167351" cy="21714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98451" y="3056557"/>
              <a:ext cx="1933839" cy="682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98451" y="3708002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98451" y="3552896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98451" y="3397790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98451" y="3242684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98451" y="3087578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21586" y="3143417"/>
              <a:ext cx="167351" cy="564585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993478" y="3695594"/>
              <a:ext cx="167351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198019" y="3695594"/>
              <a:ext cx="167351" cy="124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365371" y="3695594"/>
              <a:ext cx="167351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569912" y="3279910"/>
              <a:ext cx="167351" cy="4280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737263" y="3205459"/>
              <a:ext cx="167351" cy="502543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941804" y="3317135"/>
              <a:ext cx="167351" cy="3908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109155" y="3391586"/>
              <a:ext cx="167351" cy="316416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401880" y="252289"/>
              <a:ext cx="1933839" cy="682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401880" y="903734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401880" y="748628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401880" y="593522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401880" y="438416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401880" y="283310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569231" y="345353"/>
              <a:ext cx="111567" cy="55838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457664" y="696926"/>
              <a:ext cx="111567" cy="2068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941124" y="283310"/>
              <a:ext cx="111567" cy="62042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829556" y="891326"/>
              <a:ext cx="111567" cy="124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201448" y="891326"/>
              <a:ext cx="111567" cy="124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573340" y="566226"/>
              <a:ext cx="111567" cy="3375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945233" y="822348"/>
              <a:ext cx="111567" cy="8138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401880" y="1187045"/>
              <a:ext cx="1933839" cy="682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401880" y="1838490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401880" y="1683384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401880" y="1528278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401880" y="1373172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401880" y="1218066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569231" y="1602729"/>
              <a:ext cx="111567" cy="23576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680799" y="1826082"/>
              <a:ext cx="111567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2457664" y="1656013"/>
              <a:ext cx="111567" cy="18247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2941124" y="1590321"/>
              <a:ext cx="111567" cy="2481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052691" y="1683384"/>
              <a:ext cx="111567" cy="155105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29556" y="1826082"/>
              <a:ext cx="111567" cy="124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313016" y="1826082"/>
              <a:ext cx="111567" cy="124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424583" y="1826082"/>
              <a:ext cx="111567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201448" y="1683384"/>
              <a:ext cx="111567" cy="15510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684908" y="1528278"/>
              <a:ext cx="111567" cy="31021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796476" y="1410398"/>
              <a:ext cx="111567" cy="428092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573340" y="1222459"/>
              <a:ext cx="111567" cy="6160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056800" y="1627546"/>
              <a:ext cx="111567" cy="2109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945233" y="1218066"/>
              <a:ext cx="111567" cy="62042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2401880" y="2121801"/>
              <a:ext cx="1933839" cy="682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401880" y="2773246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401880" y="2618140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401880" y="2463034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401880" y="2307928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401880" y="2152822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2625015" y="2357562"/>
              <a:ext cx="167351" cy="415684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2996907" y="2760838"/>
              <a:ext cx="167351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368800" y="2760838"/>
              <a:ext cx="167351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740692" y="2214865"/>
              <a:ext cx="167351" cy="558381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4112584" y="2239682"/>
              <a:ext cx="167351" cy="533564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401880" y="3056557"/>
              <a:ext cx="1933839" cy="682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401880" y="3708002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401880" y="3552896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401880" y="3397790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401880" y="3242684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401880" y="3087578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457664" y="3645960"/>
              <a:ext cx="167351" cy="620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625015" y="3397790"/>
              <a:ext cx="167351" cy="310211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829556" y="3509467"/>
              <a:ext cx="167351" cy="1985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996907" y="3695594"/>
              <a:ext cx="167351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201448" y="3695594"/>
              <a:ext cx="167351" cy="124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368800" y="3695594"/>
              <a:ext cx="167351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573340" y="3124804"/>
              <a:ext cx="167351" cy="58319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740692" y="3224072"/>
              <a:ext cx="167351" cy="483930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3945233" y="3255093"/>
              <a:ext cx="167351" cy="45290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112584" y="3131008"/>
              <a:ext cx="167351" cy="576994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405309" y="252289"/>
              <a:ext cx="1933839" cy="682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405309" y="903734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405309" y="748628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405309" y="593522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405309" y="438416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405309" y="283310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572660" y="376374"/>
              <a:ext cx="111567" cy="5273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684228" y="823079"/>
              <a:ext cx="111567" cy="80655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461092" y="872713"/>
              <a:ext cx="111567" cy="3102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4944552" y="550093"/>
              <a:ext cx="111567" cy="35364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056120" y="891326"/>
              <a:ext cx="111567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4832985" y="871080"/>
              <a:ext cx="111567" cy="3265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5316445" y="488050"/>
              <a:ext cx="111567" cy="4156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5428012" y="854100"/>
              <a:ext cx="111567" cy="49633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204877" y="800330"/>
              <a:ext cx="111567" cy="10340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688337" y="488050"/>
              <a:ext cx="111567" cy="4156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5799905" y="413599"/>
              <a:ext cx="111567" cy="490134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5576769" y="300242"/>
              <a:ext cx="111567" cy="6034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060229" y="810671"/>
              <a:ext cx="111567" cy="930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5948662" y="283310"/>
              <a:ext cx="111567" cy="62042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4065" cap="sq">
              <a:solidFill>
                <a:srgbClr val="FC8D6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405309" y="1187045"/>
              <a:ext cx="1933839" cy="682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405309" y="1838490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405309" y="1683384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405309" y="1528278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405309" y="1373172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405309" y="1218066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4461092" y="1776448"/>
              <a:ext cx="167351" cy="620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4628444" y="1726814"/>
              <a:ext cx="167351" cy="111676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4832985" y="1770244"/>
              <a:ext cx="167351" cy="682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5000336" y="1826082"/>
              <a:ext cx="167351" cy="1240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5204877" y="1826082"/>
              <a:ext cx="167351" cy="124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5372229" y="1683384"/>
              <a:ext cx="167351" cy="155105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5576769" y="1484849"/>
              <a:ext cx="167351" cy="35364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5744121" y="1298721"/>
              <a:ext cx="167351" cy="539768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5948662" y="1633750"/>
              <a:ext cx="167351" cy="20473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4065" cap="sq">
              <a:solidFill>
                <a:srgbClr val="66C2A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6116013" y="1342151"/>
              <a:ext cx="167351" cy="496339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  <a:ln w="4065" cap="sq">
              <a:solidFill>
                <a:srgbClr val="8DA0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454122" y="2910398"/>
              <a:ext cx="343177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F2-H♂E♀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457551" y="2910398"/>
              <a:ext cx="35222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F2-H♂G♀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54122" y="1975642"/>
              <a:ext cx="343177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F2-E♂H♀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457551" y="1975642"/>
              <a:ext cx="35222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F2-G♂H♀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454122" y="1040886"/>
              <a:ext cx="343177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F1-H♂E♀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457551" y="1040886"/>
              <a:ext cx="35222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F1-H♂G♀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460980" y="1040886"/>
              <a:ext cx="35222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F2-H♂H♀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54122" y="106130"/>
              <a:ext cx="343177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F1-E♂H♀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457551" y="106130"/>
              <a:ext cx="35222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F1-G♂H♀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460980" y="106130"/>
              <a:ext cx="35222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F1-H♂H♀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398451" y="3739024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21586" y="37390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993478" y="37390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365371" y="37390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737263" y="37390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109155" y="37390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 rot="-900000">
              <a:off x="255431" y="3846128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900000">
              <a:off x="378939" y="3878829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900000">
              <a:off x="992429" y="3830750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900000">
              <a:off x="1422076" y="3822988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900000">
              <a:off x="1856075" y="3814811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2401880" y="3739024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625015" y="37390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996907" y="37390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368800" y="37390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740692" y="37390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112584" y="373902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 rot="-900000">
              <a:off x="2258860" y="3846128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900000">
              <a:off x="2382367" y="3878829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900000">
              <a:off x="2995858" y="3830750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900000">
              <a:off x="3425505" y="3822988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900000">
              <a:off x="3859504" y="3814811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4405309" y="1869512"/>
              <a:ext cx="1933839" cy="0"/>
            </a:xfrm>
            <a:custGeom>
              <a:avLst/>
              <a:pathLst>
                <a:path w="1933839" h="0">
                  <a:moveTo>
                    <a:pt x="0" y="0"/>
                  </a:moveTo>
                  <a:lnTo>
                    <a:pt x="19338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628444" y="186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000336" y="186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372229" y="186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744121" y="186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116013" y="18695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 rot="-900000">
              <a:off x="4262289" y="1976616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900000">
              <a:off x="4385796" y="2009317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900000">
              <a:off x="4999287" y="1961238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900000">
              <a:off x="5428934" y="1953476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900000">
              <a:off x="5862933" y="1945299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10" name="pl210"/>
            <p:cNvSpPr/>
            <p:nvPr/>
          </p:nvSpPr>
          <p:spPr>
            <a:xfrm>
              <a:off x="398451" y="252289"/>
              <a:ext cx="0" cy="682466"/>
            </a:xfrm>
            <a:custGeom>
              <a:avLst/>
              <a:pathLst>
                <a:path w="0" h="682466">
                  <a:moveTo>
                    <a:pt x="0" y="682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193581" y="874604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93581" y="719498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93581" y="564392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93581" y="409286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193581" y="254180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216" name="pl216"/>
            <p:cNvSpPr/>
            <p:nvPr/>
          </p:nvSpPr>
          <p:spPr>
            <a:xfrm>
              <a:off x="363656" y="903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63656" y="748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63656" y="593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63656" y="438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63656" y="283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98451" y="1187045"/>
              <a:ext cx="0" cy="682466"/>
            </a:xfrm>
            <a:custGeom>
              <a:avLst/>
              <a:pathLst>
                <a:path w="0" h="682466">
                  <a:moveTo>
                    <a:pt x="0" y="682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193581" y="1809360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93581" y="1654254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93581" y="1499148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93581" y="1344042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93581" y="1188936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363656" y="1838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63656" y="1683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63656" y="15282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63656" y="13731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63656" y="1218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98451" y="2121801"/>
              <a:ext cx="0" cy="682466"/>
            </a:xfrm>
            <a:custGeom>
              <a:avLst/>
              <a:pathLst>
                <a:path w="0" h="682466">
                  <a:moveTo>
                    <a:pt x="0" y="682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193581" y="2744116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193581" y="2589010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193581" y="2433904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193581" y="2278798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193581" y="2123692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363656" y="2773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63656" y="2618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63656" y="24630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63656" y="2307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63656" y="2152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98451" y="3056557"/>
              <a:ext cx="0" cy="682466"/>
            </a:xfrm>
            <a:custGeom>
              <a:avLst/>
              <a:pathLst>
                <a:path w="0" h="682466">
                  <a:moveTo>
                    <a:pt x="0" y="682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193581" y="3678872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193581" y="3523766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193581" y="3368660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193581" y="3213554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93581" y="3058448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249" name="pl249"/>
            <p:cNvSpPr/>
            <p:nvPr/>
          </p:nvSpPr>
          <p:spPr>
            <a:xfrm>
              <a:off x="363656" y="37080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63656" y="3552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63656" y="3397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63656" y="3242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63656" y="3087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5400000">
              <a:off x="-569553" y="1949520"/>
              <a:ext cx="132055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Absolute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3</cp:revision>
  <dcterms:created xsi:type="dcterms:W3CDTF">2022-06-23T18:22:42Z</dcterms:created>
  <dcterms:modified xsi:type="dcterms:W3CDTF">2022-06-26T19:18:24Z</dcterms:modified>
</cp:coreProperties>
</file>