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6" r:id="rId2"/>
  </p:sldIdLst>
  <p:sldSz cx="6408738" cy="4103688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>
        <p:scale>
          <a:sx n="100" d="100"/>
          <a:sy n="100" d="100"/>
        </p:scale>
        <p:origin x="14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c3"/>
          <p:cNvSpPr/>
          <p:nvPr/>
        </p:nvSpPr>
        <p:spPr>
          <a:xfrm>
            <a:off x="0" y="0"/>
            <a:ext cx="6408738" cy="410368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rc4"/>
          <p:cNvSpPr/>
          <p:nvPr/>
        </p:nvSpPr>
        <p:spPr>
          <a:xfrm>
            <a:off x="0" y="0"/>
            <a:ext cx="6408737" cy="4103687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5" name="rc5"/>
          <p:cNvSpPr/>
          <p:nvPr/>
        </p:nvSpPr>
        <p:spPr>
          <a:xfrm>
            <a:off x="398451" y="252289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398451" y="90373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398451" y="74862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398451" y="59352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98451" y="43841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398451" y="28331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rc11"/>
          <p:cNvSpPr/>
          <p:nvPr/>
        </p:nvSpPr>
        <p:spPr>
          <a:xfrm>
            <a:off x="565802" y="891326"/>
            <a:ext cx="111567" cy="12408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" name="rc12"/>
          <p:cNvSpPr/>
          <p:nvPr/>
        </p:nvSpPr>
        <p:spPr>
          <a:xfrm>
            <a:off x="677370" y="562501"/>
            <a:ext cx="111567" cy="341233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3" name="rc13"/>
          <p:cNvSpPr/>
          <p:nvPr/>
        </p:nvSpPr>
        <p:spPr>
          <a:xfrm>
            <a:off x="454235" y="891326"/>
            <a:ext cx="111567" cy="12408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" name="rc14"/>
          <p:cNvSpPr/>
          <p:nvPr/>
        </p:nvSpPr>
        <p:spPr>
          <a:xfrm>
            <a:off x="937695" y="891326"/>
            <a:ext cx="111567" cy="12408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5" name="rc15"/>
          <p:cNvSpPr/>
          <p:nvPr/>
        </p:nvSpPr>
        <p:spPr>
          <a:xfrm>
            <a:off x="1049262" y="891326"/>
            <a:ext cx="111567" cy="12408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" name="rc16"/>
          <p:cNvSpPr/>
          <p:nvPr/>
        </p:nvSpPr>
        <p:spPr>
          <a:xfrm>
            <a:off x="826127" y="815102"/>
            <a:ext cx="111567" cy="88631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7" name="rc17"/>
          <p:cNvSpPr/>
          <p:nvPr/>
        </p:nvSpPr>
        <p:spPr>
          <a:xfrm>
            <a:off x="1309587" y="891326"/>
            <a:ext cx="111567" cy="12408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8" name="rc18"/>
          <p:cNvSpPr/>
          <p:nvPr/>
        </p:nvSpPr>
        <p:spPr>
          <a:xfrm>
            <a:off x="1421155" y="891326"/>
            <a:ext cx="111567" cy="12408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9" name="rc19"/>
          <p:cNvSpPr/>
          <p:nvPr/>
        </p:nvSpPr>
        <p:spPr>
          <a:xfrm>
            <a:off x="1198019" y="847332"/>
            <a:ext cx="111567" cy="56402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0" name="rc20"/>
          <p:cNvSpPr/>
          <p:nvPr/>
        </p:nvSpPr>
        <p:spPr>
          <a:xfrm>
            <a:off x="1681479" y="543888"/>
            <a:ext cx="111567" cy="359845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1" name="rc21"/>
          <p:cNvSpPr/>
          <p:nvPr/>
        </p:nvSpPr>
        <p:spPr>
          <a:xfrm>
            <a:off x="1793047" y="568705"/>
            <a:ext cx="111567" cy="335028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2" name="rc22"/>
          <p:cNvSpPr/>
          <p:nvPr/>
        </p:nvSpPr>
        <p:spPr>
          <a:xfrm>
            <a:off x="1569912" y="396154"/>
            <a:ext cx="111567" cy="507580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3" name="rc23"/>
          <p:cNvSpPr/>
          <p:nvPr/>
        </p:nvSpPr>
        <p:spPr>
          <a:xfrm>
            <a:off x="2053371" y="599727"/>
            <a:ext cx="111567" cy="304007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4" name="rc24"/>
          <p:cNvSpPr/>
          <p:nvPr/>
        </p:nvSpPr>
        <p:spPr>
          <a:xfrm>
            <a:off x="1941804" y="309338"/>
            <a:ext cx="111567" cy="594396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25" name="rc25"/>
          <p:cNvSpPr/>
          <p:nvPr/>
        </p:nvSpPr>
        <p:spPr>
          <a:xfrm>
            <a:off x="398451" y="1187045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398451" y="183849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7"/>
          <p:cNvSpPr/>
          <p:nvPr/>
        </p:nvSpPr>
        <p:spPr>
          <a:xfrm>
            <a:off x="398451" y="168338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8"/>
          <p:cNvSpPr/>
          <p:nvPr/>
        </p:nvSpPr>
        <p:spPr>
          <a:xfrm>
            <a:off x="398451" y="152827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398451" y="137317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398451" y="121806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rc31"/>
          <p:cNvSpPr/>
          <p:nvPr/>
        </p:nvSpPr>
        <p:spPr>
          <a:xfrm>
            <a:off x="565802" y="1304926"/>
            <a:ext cx="111567" cy="533564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2" name="rc32"/>
          <p:cNvSpPr/>
          <p:nvPr/>
        </p:nvSpPr>
        <p:spPr>
          <a:xfrm>
            <a:off x="677370" y="1826082"/>
            <a:ext cx="111567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3" name="rc33"/>
          <p:cNvSpPr/>
          <p:nvPr/>
        </p:nvSpPr>
        <p:spPr>
          <a:xfrm>
            <a:off x="454235" y="1673044"/>
            <a:ext cx="111567" cy="165446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4" name="rc34"/>
          <p:cNvSpPr/>
          <p:nvPr/>
        </p:nvSpPr>
        <p:spPr>
          <a:xfrm>
            <a:off x="937695" y="1826082"/>
            <a:ext cx="111567" cy="12408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5" name="rc35"/>
          <p:cNvSpPr/>
          <p:nvPr/>
        </p:nvSpPr>
        <p:spPr>
          <a:xfrm>
            <a:off x="1049262" y="1218066"/>
            <a:ext cx="111567" cy="620423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6" name="rc36"/>
          <p:cNvSpPr/>
          <p:nvPr/>
        </p:nvSpPr>
        <p:spPr>
          <a:xfrm>
            <a:off x="826127" y="1826082"/>
            <a:ext cx="111567" cy="12408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7" name="rc37"/>
          <p:cNvSpPr/>
          <p:nvPr/>
        </p:nvSpPr>
        <p:spPr>
          <a:xfrm>
            <a:off x="1309587" y="1218066"/>
            <a:ext cx="111567" cy="620423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8" name="rc38"/>
          <p:cNvSpPr/>
          <p:nvPr/>
        </p:nvSpPr>
        <p:spPr>
          <a:xfrm>
            <a:off x="1198019" y="1605831"/>
            <a:ext cx="111567" cy="232658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39" name="rc39"/>
          <p:cNvSpPr/>
          <p:nvPr/>
        </p:nvSpPr>
        <p:spPr>
          <a:xfrm>
            <a:off x="1569912" y="1248348"/>
            <a:ext cx="111567" cy="590142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0" name="rc40"/>
          <p:cNvSpPr/>
          <p:nvPr/>
        </p:nvSpPr>
        <p:spPr>
          <a:xfrm>
            <a:off x="1941804" y="1218066"/>
            <a:ext cx="111567" cy="620423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1" name="rc41"/>
          <p:cNvSpPr/>
          <p:nvPr/>
        </p:nvSpPr>
        <p:spPr>
          <a:xfrm>
            <a:off x="398451" y="2121801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" name="pl42"/>
          <p:cNvSpPr/>
          <p:nvPr/>
        </p:nvSpPr>
        <p:spPr>
          <a:xfrm>
            <a:off x="398451" y="277324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3" name="pl43"/>
          <p:cNvSpPr/>
          <p:nvPr/>
        </p:nvSpPr>
        <p:spPr>
          <a:xfrm>
            <a:off x="398451" y="261814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4" name="pl44"/>
          <p:cNvSpPr/>
          <p:nvPr/>
        </p:nvSpPr>
        <p:spPr>
          <a:xfrm>
            <a:off x="398451" y="246303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5" name="pl45"/>
          <p:cNvSpPr/>
          <p:nvPr/>
        </p:nvSpPr>
        <p:spPr>
          <a:xfrm>
            <a:off x="398451" y="230792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6" name="pl46"/>
          <p:cNvSpPr/>
          <p:nvPr/>
        </p:nvSpPr>
        <p:spPr>
          <a:xfrm>
            <a:off x="398451" y="215282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7" name="rc47"/>
          <p:cNvSpPr/>
          <p:nvPr/>
        </p:nvSpPr>
        <p:spPr>
          <a:xfrm>
            <a:off x="454235" y="2760838"/>
            <a:ext cx="167351" cy="12408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8" name="rc48"/>
          <p:cNvSpPr/>
          <p:nvPr/>
        </p:nvSpPr>
        <p:spPr>
          <a:xfrm>
            <a:off x="621586" y="2618140"/>
            <a:ext cx="167351" cy="155105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49" name="rc49"/>
          <p:cNvSpPr/>
          <p:nvPr/>
        </p:nvSpPr>
        <p:spPr>
          <a:xfrm>
            <a:off x="826127" y="2686387"/>
            <a:ext cx="167351" cy="86859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0" name="rc50"/>
          <p:cNvSpPr/>
          <p:nvPr/>
        </p:nvSpPr>
        <p:spPr>
          <a:xfrm>
            <a:off x="993478" y="2667774"/>
            <a:ext cx="167351" cy="105472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1" name="rc51"/>
          <p:cNvSpPr/>
          <p:nvPr/>
        </p:nvSpPr>
        <p:spPr>
          <a:xfrm>
            <a:off x="1198019" y="2723612"/>
            <a:ext cx="167351" cy="49633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2" name="rc52"/>
          <p:cNvSpPr/>
          <p:nvPr/>
        </p:nvSpPr>
        <p:spPr>
          <a:xfrm>
            <a:off x="1365371" y="2525077"/>
            <a:ext cx="167351" cy="248169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3" name="rc53"/>
          <p:cNvSpPr/>
          <p:nvPr/>
        </p:nvSpPr>
        <p:spPr>
          <a:xfrm>
            <a:off x="1569912" y="2413400"/>
            <a:ext cx="167351" cy="359845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4" name="rc54"/>
          <p:cNvSpPr/>
          <p:nvPr/>
        </p:nvSpPr>
        <p:spPr>
          <a:xfrm>
            <a:off x="1737263" y="2190048"/>
            <a:ext cx="167351" cy="58319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5" name="rc55"/>
          <p:cNvSpPr/>
          <p:nvPr/>
        </p:nvSpPr>
        <p:spPr>
          <a:xfrm>
            <a:off x="1941804" y="2624345"/>
            <a:ext cx="167351" cy="148901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6" name="rc56"/>
          <p:cNvSpPr/>
          <p:nvPr/>
        </p:nvSpPr>
        <p:spPr>
          <a:xfrm>
            <a:off x="2109155" y="2556098"/>
            <a:ext cx="167351" cy="21714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57" name="rc57"/>
          <p:cNvSpPr/>
          <p:nvPr/>
        </p:nvSpPr>
        <p:spPr>
          <a:xfrm>
            <a:off x="398451" y="3056557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8" name="pl58"/>
          <p:cNvSpPr/>
          <p:nvPr/>
        </p:nvSpPr>
        <p:spPr>
          <a:xfrm>
            <a:off x="398451" y="370800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9" name="pl59"/>
          <p:cNvSpPr/>
          <p:nvPr/>
        </p:nvSpPr>
        <p:spPr>
          <a:xfrm>
            <a:off x="398451" y="355289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0" name="pl60"/>
          <p:cNvSpPr/>
          <p:nvPr/>
        </p:nvSpPr>
        <p:spPr>
          <a:xfrm>
            <a:off x="398451" y="339779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1" name="pl61"/>
          <p:cNvSpPr/>
          <p:nvPr/>
        </p:nvSpPr>
        <p:spPr>
          <a:xfrm>
            <a:off x="398451" y="324268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2" name="pl62"/>
          <p:cNvSpPr/>
          <p:nvPr/>
        </p:nvSpPr>
        <p:spPr>
          <a:xfrm>
            <a:off x="398451" y="308757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3" name="rc63"/>
          <p:cNvSpPr/>
          <p:nvPr/>
        </p:nvSpPr>
        <p:spPr>
          <a:xfrm>
            <a:off x="621586" y="3143417"/>
            <a:ext cx="167351" cy="564585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4" name="rc64"/>
          <p:cNvSpPr/>
          <p:nvPr/>
        </p:nvSpPr>
        <p:spPr>
          <a:xfrm>
            <a:off x="993478" y="3695594"/>
            <a:ext cx="167351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5" name="rc65"/>
          <p:cNvSpPr/>
          <p:nvPr/>
        </p:nvSpPr>
        <p:spPr>
          <a:xfrm>
            <a:off x="1198019" y="3695594"/>
            <a:ext cx="167351" cy="12408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6" name="rc66"/>
          <p:cNvSpPr/>
          <p:nvPr/>
        </p:nvSpPr>
        <p:spPr>
          <a:xfrm>
            <a:off x="1365371" y="3695594"/>
            <a:ext cx="167351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7" name="rc67"/>
          <p:cNvSpPr/>
          <p:nvPr/>
        </p:nvSpPr>
        <p:spPr>
          <a:xfrm>
            <a:off x="1569912" y="3279910"/>
            <a:ext cx="167351" cy="428092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8" name="rc68"/>
          <p:cNvSpPr/>
          <p:nvPr/>
        </p:nvSpPr>
        <p:spPr>
          <a:xfrm>
            <a:off x="1737263" y="3205459"/>
            <a:ext cx="167351" cy="502543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69" name="rc69"/>
          <p:cNvSpPr/>
          <p:nvPr/>
        </p:nvSpPr>
        <p:spPr>
          <a:xfrm>
            <a:off x="1941804" y="3317135"/>
            <a:ext cx="167351" cy="390867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70" name="rc70"/>
          <p:cNvSpPr/>
          <p:nvPr/>
        </p:nvSpPr>
        <p:spPr>
          <a:xfrm>
            <a:off x="2109155" y="3391586"/>
            <a:ext cx="167351" cy="316416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71" name="rc71"/>
          <p:cNvSpPr/>
          <p:nvPr/>
        </p:nvSpPr>
        <p:spPr>
          <a:xfrm>
            <a:off x="2401880" y="252289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2" name="pl72"/>
          <p:cNvSpPr/>
          <p:nvPr/>
        </p:nvSpPr>
        <p:spPr>
          <a:xfrm>
            <a:off x="2401880" y="90373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3" name="pl73"/>
          <p:cNvSpPr/>
          <p:nvPr/>
        </p:nvSpPr>
        <p:spPr>
          <a:xfrm>
            <a:off x="2401880" y="74862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4" name="pl74"/>
          <p:cNvSpPr/>
          <p:nvPr/>
        </p:nvSpPr>
        <p:spPr>
          <a:xfrm>
            <a:off x="2401880" y="59352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5" name="pl75"/>
          <p:cNvSpPr/>
          <p:nvPr/>
        </p:nvSpPr>
        <p:spPr>
          <a:xfrm>
            <a:off x="2401880" y="43841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6" name="pl76"/>
          <p:cNvSpPr/>
          <p:nvPr/>
        </p:nvSpPr>
        <p:spPr>
          <a:xfrm>
            <a:off x="2401880" y="28331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7" name="rc77"/>
          <p:cNvSpPr/>
          <p:nvPr/>
        </p:nvSpPr>
        <p:spPr>
          <a:xfrm>
            <a:off x="2569231" y="345353"/>
            <a:ext cx="111567" cy="558381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78" name="rc78"/>
          <p:cNvSpPr/>
          <p:nvPr/>
        </p:nvSpPr>
        <p:spPr>
          <a:xfrm>
            <a:off x="2457664" y="696926"/>
            <a:ext cx="111567" cy="206807"/>
          </a:xfrm>
          <a:prstGeom prst="rect">
            <a:avLst/>
          </a:prstGeom>
          <a:solidFill>
            <a:srgbClr val="FC8D62">
              <a:alpha val="25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79" name="rc79"/>
          <p:cNvSpPr/>
          <p:nvPr/>
        </p:nvSpPr>
        <p:spPr>
          <a:xfrm>
            <a:off x="2941124" y="283310"/>
            <a:ext cx="111567" cy="620423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80" name="rc80"/>
          <p:cNvSpPr/>
          <p:nvPr/>
        </p:nvSpPr>
        <p:spPr>
          <a:xfrm>
            <a:off x="2829556" y="891326"/>
            <a:ext cx="111567" cy="12408"/>
          </a:xfrm>
          <a:prstGeom prst="rect">
            <a:avLst/>
          </a:prstGeom>
          <a:solidFill>
            <a:srgbClr val="FC8D62">
              <a:alpha val="25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81" name="rc81"/>
          <p:cNvSpPr/>
          <p:nvPr/>
        </p:nvSpPr>
        <p:spPr>
          <a:xfrm>
            <a:off x="3201448" y="891326"/>
            <a:ext cx="111567" cy="12408"/>
          </a:xfrm>
          <a:prstGeom prst="rect">
            <a:avLst/>
          </a:prstGeom>
          <a:solidFill>
            <a:srgbClr val="FC8D62">
              <a:alpha val="25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82" name="rc82"/>
          <p:cNvSpPr/>
          <p:nvPr/>
        </p:nvSpPr>
        <p:spPr>
          <a:xfrm>
            <a:off x="3573340" y="566226"/>
            <a:ext cx="111567" cy="337508"/>
          </a:xfrm>
          <a:prstGeom prst="rect">
            <a:avLst/>
          </a:prstGeom>
          <a:solidFill>
            <a:srgbClr val="FC8D62">
              <a:alpha val="25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83" name="rc83"/>
          <p:cNvSpPr/>
          <p:nvPr/>
        </p:nvSpPr>
        <p:spPr>
          <a:xfrm>
            <a:off x="3945233" y="822348"/>
            <a:ext cx="111567" cy="81386"/>
          </a:xfrm>
          <a:prstGeom prst="rect">
            <a:avLst/>
          </a:prstGeom>
          <a:solidFill>
            <a:srgbClr val="FC8D62">
              <a:alpha val="25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84" name="rc84"/>
          <p:cNvSpPr/>
          <p:nvPr/>
        </p:nvSpPr>
        <p:spPr>
          <a:xfrm>
            <a:off x="2401880" y="1187045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" name="pl85"/>
          <p:cNvSpPr/>
          <p:nvPr/>
        </p:nvSpPr>
        <p:spPr>
          <a:xfrm>
            <a:off x="2401880" y="183849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6" name="pl86"/>
          <p:cNvSpPr/>
          <p:nvPr/>
        </p:nvSpPr>
        <p:spPr>
          <a:xfrm>
            <a:off x="2401880" y="168338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pl87"/>
          <p:cNvSpPr/>
          <p:nvPr/>
        </p:nvSpPr>
        <p:spPr>
          <a:xfrm>
            <a:off x="2401880" y="152827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8" name="pl88"/>
          <p:cNvSpPr/>
          <p:nvPr/>
        </p:nvSpPr>
        <p:spPr>
          <a:xfrm>
            <a:off x="2401880" y="137317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l89"/>
          <p:cNvSpPr/>
          <p:nvPr/>
        </p:nvSpPr>
        <p:spPr>
          <a:xfrm>
            <a:off x="2401880" y="121806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rc90"/>
          <p:cNvSpPr/>
          <p:nvPr/>
        </p:nvSpPr>
        <p:spPr>
          <a:xfrm>
            <a:off x="2569231" y="1602729"/>
            <a:ext cx="111567" cy="235761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1" name="rc91"/>
          <p:cNvSpPr/>
          <p:nvPr/>
        </p:nvSpPr>
        <p:spPr>
          <a:xfrm>
            <a:off x="2680799" y="1826082"/>
            <a:ext cx="111567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2" name="rc92"/>
          <p:cNvSpPr/>
          <p:nvPr/>
        </p:nvSpPr>
        <p:spPr>
          <a:xfrm>
            <a:off x="2457664" y="1656013"/>
            <a:ext cx="111567" cy="182477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3" name="rc93"/>
          <p:cNvSpPr/>
          <p:nvPr/>
        </p:nvSpPr>
        <p:spPr>
          <a:xfrm>
            <a:off x="2941124" y="1590321"/>
            <a:ext cx="111567" cy="248169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4" name="rc94"/>
          <p:cNvSpPr/>
          <p:nvPr/>
        </p:nvSpPr>
        <p:spPr>
          <a:xfrm>
            <a:off x="3052691" y="1683384"/>
            <a:ext cx="111567" cy="155105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5" name="rc95"/>
          <p:cNvSpPr/>
          <p:nvPr/>
        </p:nvSpPr>
        <p:spPr>
          <a:xfrm>
            <a:off x="2829556" y="1826082"/>
            <a:ext cx="111567" cy="12408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6" name="rc96"/>
          <p:cNvSpPr/>
          <p:nvPr/>
        </p:nvSpPr>
        <p:spPr>
          <a:xfrm>
            <a:off x="3313016" y="1826082"/>
            <a:ext cx="111567" cy="12408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7" name="rc97"/>
          <p:cNvSpPr/>
          <p:nvPr/>
        </p:nvSpPr>
        <p:spPr>
          <a:xfrm>
            <a:off x="3424583" y="1826082"/>
            <a:ext cx="111567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8" name="rc98"/>
          <p:cNvSpPr/>
          <p:nvPr/>
        </p:nvSpPr>
        <p:spPr>
          <a:xfrm>
            <a:off x="3201448" y="1683384"/>
            <a:ext cx="111567" cy="155105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99" name="rc99"/>
          <p:cNvSpPr/>
          <p:nvPr/>
        </p:nvSpPr>
        <p:spPr>
          <a:xfrm>
            <a:off x="3684908" y="1528278"/>
            <a:ext cx="111567" cy="310211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00" name="rc100"/>
          <p:cNvSpPr/>
          <p:nvPr/>
        </p:nvSpPr>
        <p:spPr>
          <a:xfrm>
            <a:off x="3796476" y="1410398"/>
            <a:ext cx="111567" cy="428092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01" name="rc101"/>
          <p:cNvSpPr/>
          <p:nvPr/>
        </p:nvSpPr>
        <p:spPr>
          <a:xfrm>
            <a:off x="3573340" y="1222459"/>
            <a:ext cx="111567" cy="616031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02" name="rc102"/>
          <p:cNvSpPr/>
          <p:nvPr/>
        </p:nvSpPr>
        <p:spPr>
          <a:xfrm>
            <a:off x="4056800" y="1627546"/>
            <a:ext cx="111567" cy="210944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03" name="rc103"/>
          <p:cNvSpPr/>
          <p:nvPr/>
        </p:nvSpPr>
        <p:spPr>
          <a:xfrm>
            <a:off x="3945233" y="1218066"/>
            <a:ext cx="111567" cy="620423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04" name="rc104"/>
          <p:cNvSpPr/>
          <p:nvPr/>
        </p:nvSpPr>
        <p:spPr>
          <a:xfrm>
            <a:off x="2401880" y="2121801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5" name="pl105"/>
          <p:cNvSpPr/>
          <p:nvPr/>
        </p:nvSpPr>
        <p:spPr>
          <a:xfrm>
            <a:off x="2401880" y="277324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6" name="pl106"/>
          <p:cNvSpPr/>
          <p:nvPr/>
        </p:nvSpPr>
        <p:spPr>
          <a:xfrm>
            <a:off x="2401880" y="261814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07"/>
          <p:cNvSpPr/>
          <p:nvPr/>
        </p:nvSpPr>
        <p:spPr>
          <a:xfrm>
            <a:off x="2401880" y="246303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08"/>
          <p:cNvSpPr/>
          <p:nvPr/>
        </p:nvSpPr>
        <p:spPr>
          <a:xfrm>
            <a:off x="2401880" y="230792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9" name="pl109"/>
          <p:cNvSpPr/>
          <p:nvPr/>
        </p:nvSpPr>
        <p:spPr>
          <a:xfrm>
            <a:off x="2401880" y="215282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0" name="rc110"/>
          <p:cNvSpPr/>
          <p:nvPr/>
        </p:nvSpPr>
        <p:spPr>
          <a:xfrm>
            <a:off x="2625015" y="2357562"/>
            <a:ext cx="167351" cy="415684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11" name="rc111"/>
          <p:cNvSpPr/>
          <p:nvPr/>
        </p:nvSpPr>
        <p:spPr>
          <a:xfrm>
            <a:off x="2996907" y="2760838"/>
            <a:ext cx="167351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12" name="rc112"/>
          <p:cNvSpPr/>
          <p:nvPr/>
        </p:nvSpPr>
        <p:spPr>
          <a:xfrm>
            <a:off x="3368800" y="2760838"/>
            <a:ext cx="167351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13" name="rc113"/>
          <p:cNvSpPr/>
          <p:nvPr/>
        </p:nvSpPr>
        <p:spPr>
          <a:xfrm>
            <a:off x="3740692" y="2214865"/>
            <a:ext cx="167351" cy="558381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14" name="rc114"/>
          <p:cNvSpPr/>
          <p:nvPr/>
        </p:nvSpPr>
        <p:spPr>
          <a:xfrm>
            <a:off x="4112584" y="2239682"/>
            <a:ext cx="167351" cy="533564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15" name="rc115"/>
          <p:cNvSpPr/>
          <p:nvPr/>
        </p:nvSpPr>
        <p:spPr>
          <a:xfrm>
            <a:off x="2401880" y="3056557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6" name="pl116"/>
          <p:cNvSpPr/>
          <p:nvPr/>
        </p:nvSpPr>
        <p:spPr>
          <a:xfrm>
            <a:off x="2401880" y="3708002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7" name="pl117"/>
          <p:cNvSpPr/>
          <p:nvPr/>
        </p:nvSpPr>
        <p:spPr>
          <a:xfrm>
            <a:off x="2401880" y="3552896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18"/>
          <p:cNvSpPr/>
          <p:nvPr/>
        </p:nvSpPr>
        <p:spPr>
          <a:xfrm>
            <a:off x="2401880" y="3397790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119"/>
          <p:cNvSpPr/>
          <p:nvPr/>
        </p:nvSpPr>
        <p:spPr>
          <a:xfrm>
            <a:off x="2401880" y="324268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20"/>
          <p:cNvSpPr/>
          <p:nvPr/>
        </p:nvSpPr>
        <p:spPr>
          <a:xfrm>
            <a:off x="2401880" y="3087578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rc121"/>
          <p:cNvSpPr/>
          <p:nvPr/>
        </p:nvSpPr>
        <p:spPr>
          <a:xfrm>
            <a:off x="2457664" y="3645960"/>
            <a:ext cx="167351" cy="62042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2" name="rc122"/>
          <p:cNvSpPr/>
          <p:nvPr/>
        </p:nvSpPr>
        <p:spPr>
          <a:xfrm>
            <a:off x="2625015" y="3397790"/>
            <a:ext cx="167351" cy="310211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3" name="rc123"/>
          <p:cNvSpPr/>
          <p:nvPr/>
        </p:nvSpPr>
        <p:spPr>
          <a:xfrm>
            <a:off x="2829556" y="3509467"/>
            <a:ext cx="167351" cy="198535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4" name="rc124"/>
          <p:cNvSpPr/>
          <p:nvPr/>
        </p:nvSpPr>
        <p:spPr>
          <a:xfrm>
            <a:off x="2996907" y="3695594"/>
            <a:ext cx="167351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5" name="rc125"/>
          <p:cNvSpPr/>
          <p:nvPr/>
        </p:nvSpPr>
        <p:spPr>
          <a:xfrm>
            <a:off x="3201448" y="3695594"/>
            <a:ext cx="167351" cy="12408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6" name="rc126"/>
          <p:cNvSpPr/>
          <p:nvPr/>
        </p:nvSpPr>
        <p:spPr>
          <a:xfrm>
            <a:off x="3368800" y="3695594"/>
            <a:ext cx="167351" cy="12408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7" name="rc127"/>
          <p:cNvSpPr/>
          <p:nvPr/>
        </p:nvSpPr>
        <p:spPr>
          <a:xfrm>
            <a:off x="3573340" y="3124804"/>
            <a:ext cx="167351" cy="583198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8" name="rc128"/>
          <p:cNvSpPr/>
          <p:nvPr/>
        </p:nvSpPr>
        <p:spPr>
          <a:xfrm>
            <a:off x="3740692" y="3224072"/>
            <a:ext cx="167351" cy="483930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29" name="rc129"/>
          <p:cNvSpPr/>
          <p:nvPr/>
        </p:nvSpPr>
        <p:spPr>
          <a:xfrm>
            <a:off x="3945233" y="3255093"/>
            <a:ext cx="167351" cy="452909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30" name="rc130"/>
          <p:cNvSpPr/>
          <p:nvPr/>
        </p:nvSpPr>
        <p:spPr>
          <a:xfrm>
            <a:off x="4112584" y="3131008"/>
            <a:ext cx="167351" cy="576994"/>
          </a:xfrm>
          <a:prstGeom prst="rect">
            <a:avLst/>
          </a:prstGeom>
          <a:solidFill>
            <a:srgbClr val="8DA0CB">
              <a:alpha val="25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31" name="rc131"/>
          <p:cNvSpPr/>
          <p:nvPr/>
        </p:nvSpPr>
        <p:spPr>
          <a:xfrm>
            <a:off x="4405309" y="1188914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pl132"/>
          <p:cNvSpPr/>
          <p:nvPr/>
        </p:nvSpPr>
        <p:spPr>
          <a:xfrm>
            <a:off x="4405309" y="1840359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3" name="pl133"/>
          <p:cNvSpPr/>
          <p:nvPr/>
        </p:nvSpPr>
        <p:spPr>
          <a:xfrm>
            <a:off x="4405309" y="1685253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4" name="pl134"/>
          <p:cNvSpPr/>
          <p:nvPr/>
        </p:nvSpPr>
        <p:spPr>
          <a:xfrm>
            <a:off x="4405309" y="1530147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5" name="pl135"/>
          <p:cNvSpPr/>
          <p:nvPr/>
        </p:nvSpPr>
        <p:spPr>
          <a:xfrm>
            <a:off x="4405309" y="1375041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6" name="pl136"/>
          <p:cNvSpPr/>
          <p:nvPr/>
        </p:nvSpPr>
        <p:spPr>
          <a:xfrm>
            <a:off x="4405309" y="1219935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7" name="rc137"/>
          <p:cNvSpPr/>
          <p:nvPr/>
        </p:nvSpPr>
        <p:spPr>
          <a:xfrm>
            <a:off x="4572660" y="1312999"/>
            <a:ext cx="111567" cy="527360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38" name="rc138"/>
          <p:cNvSpPr/>
          <p:nvPr/>
        </p:nvSpPr>
        <p:spPr>
          <a:xfrm>
            <a:off x="4684228" y="1759704"/>
            <a:ext cx="111567" cy="80655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39" name="rc139"/>
          <p:cNvSpPr/>
          <p:nvPr/>
        </p:nvSpPr>
        <p:spPr>
          <a:xfrm>
            <a:off x="4461092" y="1809338"/>
            <a:ext cx="111567" cy="31021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0" name="rc140"/>
          <p:cNvSpPr/>
          <p:nvPr/>
        </p:nvSpPr>
        <p:spPr>
          <a:xfrm>
            <a:off x="4944552" y="1486718"/>
            <a:ext cx="111567" cy="353641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1" name="rc141"/>
          <p:cNvSpPr/>
          <p:nvPr/>
        </p:nvSpPr>
        <p:spPr>
          <a:xfrm>
            <a:off x="5056120" y="1827951"/>
            <a:ext cx="111567" cy="12408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2" name="rc142"/>
          <p:cNvSpPr/>
          <p:nvPr/>
        </p:nvSpPr>
        <p:spPr>
          <a:xfrm>
            <a:off x="4832985" y="1807705"/>
            <a:ext cx="111567" cy="32653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3" name="rc143"/>
          <p:cNvSpPr/>
          <p:nvPr/>
        </p:nvSpPr>
        <p:spPr>
          <a:xfrm>
            <a:off x="5316445" y="1424675"/>
            <a:ext cx="111567" cy="415684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4" name="rc144"/>
          <p:cNvSpPr/>
          <p:nvPr/>
        </p:nvSpPr>
        <p:spPr>
          <a:xfrm>
            <a:off x="5428012" y="1790725"/>
            <a:ext cx="111567" cy="49633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5" name="rc145"/>
          <p:cNvSpPr/>
          <p:nvPr/>
        </p:nvSpPr>
        <p:spPr>
          <a:xfrm>
            <a:off x="5204877" y="1736955"/>
            <a:ext cx="111567" cy="103403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6" name="rc146"/>
          <p:cNvSpPr/>
          <p:nvPr/>
        </p:nvSpPr>
        <p:spPr>
          <a:xfrm>
            <a:off x="5688337" y="1424675"/>
            <a:ext cx="111567" cy="415684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7" name="rc147"/>
          <p:cNvSpPr/>
          <p:nvPr/>
        </p:nvSpPr>
        <p:spPr>
          <a:xfrm>
            <a:off x="5799905" y="1350224"/>
            <a:ext cx="111567" cy="490134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8" name="rc148"/>
          <p:cNvSpPr/>
          <p:nvPr/>
        </p:nvSpPr>
        <p:spPr>
          <a:xfrm>
            <a:off x="5576769" y="1236867"/>
            <a:ext cx="111567" cy="603492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49" name="rc149"/>
          <p:cNvSpPr/>
          <p:nvPr/>
        </p:nvSpPr>
        <p:spPr>
          <a:xfrm>
            <a:off x="6060229" y="1747296"/>
            <a:ext cx="111567" cy="93063"/>
          </a:xfrm>
          <a:prstGeom prst="rect">
            <a:avLst/>
          </a:prstGeom>
          <a:solidFill>
            <a:srgbClr val="66C2A5">
              <a:alpha val="25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50" name="rc150"/>
          <p:cNvSpPr/>
          <p:nvPr/>
        </p:nvSpPr>
        <p:spPr>
          <a:xfrm>
            <a:off x="5948662" y="1219935"/>
            <a:ext cx="111567" cy="620423"/>
          </a:xfrm>
          <a:prstGeom prst="rect">
            <a:avLst/>
          </a:prstGeom>
          <a:solidFill>
            <a:srgbClr val="FC8D62">
              <a:alpha val="100000"/>
            </a:srgbClr>
          </a:solidFill>
          <a:ln w="4065" cap="sq">
            <a:solidFill>
              <a:srgbClr val="FC8D62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51" name="rc151"/>
          <p:cNvSpPr/>
          <p:nvPr/>
        </p:nvSpPr>
        <p:spPr>
          <a:xfrm>
            <a:off x="4405309" y="3059410"/>
            <a:ext cx="1933839" cy="68246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2" name="pl152"/>
          <p:cNvSpPr/>
          <p:nvPr/>
        </p:nvSpPr>
        <p:spPr>
          <a:xfrm>
            <a:off x="4405309" y="3710855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3" name="pl153"/>
          <p:cNvSpPr/>
          <p:nvPr/>
        </p:nvSpPr>
        <p:spPr>
          <a:xfrm>
            <a:off x="4405309" y="3555749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4" name="pl154"/>
          <p:cNvSpPr/>
          <p:nvPr/>
        </p:nvSpPr>
        <p:spPr>
          <a:xfrm>
            <a:off x="4405309" y="3400643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5" name="pl155"/>
          <p:cNvSpPr/>
          <p:nvPr/>
        </p:nvSpPr>
        <p:spPr>
          <a:xfrm>
            <a:off x="4405309" y="3245537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6" name="pl156"/>
          <p:cNvSpPr/>
          <p:nvPr/>
        </p:nvSpPr>
        <p:spPr>
          <a:xfrm>
            <a:off x="4405309" y="3090431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  <a:lnTo>
                  <a:pt x="1933839" y="0"/>
                </a:lnTo>
              </a:path>
            </a:pathLst>
          </a:custGeom>
          <a:ln w="13550" cap="flat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7" name="rc157"/>
          <p:cNvSpPr/>
          <p:nvPr/>
        </p:nvSpPr>
        <p:spPr>
          <a:xfrm>
            <a:off x="4461092" y="3648813"/>
            <a:ext cx="167351" cy="62042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58" name="rc158"/>
          <p:cNvSpPr/>
          <p:nvPr/>
        </p:nvSpPr>
        <p:spPr>
          <a:xfrm>
            <a:off x="4628444" y="3599179"/>
            <a:ext cx="167351" cy="111676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59" name="rc159"/>
          <p:cNvSpPr/>
          <p:nvPr/>
        </p:nvSpPr>
        <p:spPr>
          <a:xfrm>
            <a:off x="4832985" y="3642609"/>
            <a:ext cx="167351" cy="68246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0" name="rc160"/>
          <p:cNvSpPr/>
          <p:nvPr/>
        </p:nvSpPr>
        <p:spPr>
          <a:xfrm>
            <a:off x="5000336" y="3698447"/>
            <a:ext cx="167351" cy="12408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1" name="rc161"/>
          <p:cNvSpPr/>
          <p:nvPr/>
        </p:nvSpPr>
        <p:spPr>
          <a:xfrm>
            <a:off x="5204877" y="3698447"/>
            <a:ext cx="167351" cy="12408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2" name="rc162"/>
          <p:cNvSpPr/>
          <p:nvPr/>
        </p:nvSpPr>
        <p:spPr>
          <a:xfrm>
            <a:off x="5372229" y="3555749"/>
            <a:ext cx="167351" cy="155105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3" name="rc163"/>
          <p:cNvSpPr/>
          <p:nvPr/>
        </p:nvSpPr>
        <p:spPr>
          <a:xfrm>
            <a:off x="5576769" y="3357214"/>
            <a:ext cx="167351" cy="353641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4" name="rc164"/>
          <p:cNvSpPr/>
          <p:nvPr/>
        </p:nvSpPr>
        <p:spPr>
          <a:xfrm>
            <a:off x="5744121" y="3171086"/>
            <a:ext cx="167351" cy="539768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5" name="rc165"/>
          <p:cNvSpPr/>
          <p:nvPr/>
        </p:nvSpPr>
        <p:spPr>
          <a:xfrm>
            <a:off x="5948662" y="3506115"/>
            <a:ext cx="167351" cy="204739"/>
          </a:xfrm>
          <a:prstGeom prst="rect">
            <a:avLst/>
          </a:prstGeom>
          <a:solidFill>
            <a:srgbClr val="66C2A5">
              <a:alpha val="100000"/>
            </a:srgbClr>
          </a:solidFill>
          <a:ln w="4065" cap="sq">
            <a:solidFill>
              <a:srgbClr val="66C2A5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6" name="rc166"/>
          <p:cNvSpPr/>
          <p:nvPr/>
        </p:nvSpPr>
        <p:spPr>
          <a:xfrm>
            <a:off x="6116013" y="3214516"/>
            <a:ext cx="167351" cy="496339"/>
          </a:xfrm>
          <a:prstGeom prst="rect">
            <a:avLst/>
          </a:prstGeom>
          <a:solidFill>
            <a:srgbClr val="8DA0CB">
              <a:alpha val="100000"/>
            </a:srgbClr>
          </a:solidFill>
          <a:ln w="4065" cap="sq">
            <a:solidFill>
              <a:srgbClr val="8DA0CB">
                <a:alpha val="100000"/>
              </a:srgbClr>
            </a:solidFill>
            <a:prstDash val="solid"/>
            <a:miter/>
          </a:ln>
        </p:spPr>
        <p:txBody>
          <a:bodyPr/>
          <a:lstStyle/>
          <a:p>
            <a:endParaRPr/>
          </a:p>
        </p:txBody>
      </p:sp>
      <p:sp>
        <p:nvSpPr>
          <p:cNvPr id="167" name="tx167"/>
          <p:cNvSpPr/>
          <p:nvPr/>
        </p:nvSpPr>
        <p:spPr>
          <a:xfrm>
            <a:off x="454122" y="2910398"/>
            <a:ext cx="343177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F2-H♂E♀</a:t>
            </a:r>
          </a:p>
        </p:txBody>
      </p:sp>
      <p:sp>
        <p:nvSpPr>
          <p:cNvPr id="168" name="tx168"/>
          <p:cNvSpPr/>
          <p:nvPr/>
        </p:nvSpPr>
        <p:spPr>
          <a:xfrm>
            <a:off x="2457551" y="2910398"/>
            <a:ext cx="35222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F2-H♂G♀</a:t>
            </a:r>
          </a:p>
        </p:txBody>
      </p:sp>
      <p:sp>
        <p:nvSpPr>
          <p:cNvPr id="169" name="tx169"/>
          <p:cNvSpPr/>
          <p:nvPr/>
        </p:nvSpPr>
        <p:spPr>
          <a:xfrm>
            <a:off x="454122" y="1975642"/>
            <a:ext cx="343177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F2-E♂H♀</a:t>
            </a:r>
          </a:p>
        </p:txBody>
      </p:sp>
      <p:sp>
        <p:nvSpPr>
          <p:cNvPr id="170" name="tx170"/>
          <p:cNvSpPr/>
          <p:nvPr/>
        </p:nvSpPr>
        <p:spPr>
          <a:xfrm>
            <a:off x="2457551" y="1975642"/>
            <a:ext cx="35222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F2-G♂H♀</a:t>
            </a:r>
          </a:p>
        </p:txBody>
      </p:sp>
      <p:sp>
        <p:nvSpPr>
          <p:cNvPr id="171" name="tx171"/>
          <p:cNvSpPr/>
          <p:nvPr/>
        </p:nvSpPr>
        <p:spPr>
          <a:xfrm>
            <a:off x="454122" y="1040886"/>
            <a:ext cx="343177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F1-H♂E♀</a:t>
            </a:r>
          </a:p>
        </p:txBody>
      </p:sp>
      <p:sp>
        <p:nvSpPr>
          <p:cNvPr id="172" name="tx172"/>
          <p:cNvSpPr/>
          <p:nvPr/>
        </p:nvSpPr>
        <p:spPr>
          <a:xfrm>
            <a:off x="2457551" y="1040886"/>
            <a:ext cx="35222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F1-H♂G♀</a:t>
            </a:r>
          </a:p>
        </p:txBody>
      </p:sp>
      <p:sp>
        <p:nvSpPr>
          <p:cNvPr id="173" name="tx173"/>
          <p:cNvSpPr/>
          <p:nvPr/>
        </p:nvSpPr>
        <p:spPr>
          <a:xfrm>
            <a:off x="4460980" y="2913251"/>
            <a:ext cx="35222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F2-H♂H♀</a:t>
            </a:r>
          </a:p>
        </p:txBody>
      </p:sp>
      <p:sp>
        <p:nvSpPr>
          <p:cNvPr id="174" name="tx174"/>
          <p:cNvSpPr/>
          <p:nvPr/>
        </p:nvSpPr>
        <p:spPr>
          <a:xfrm>
            <a:off x="454122" y="106130"/>
            <a:ext cx="343177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F1-E♂H♀</a:t>
            </a:r>
          </a:p>
        </p:txBody>
      </p:sp>
      <p:sp>
        <p:nvSpPr>
          <p:cNvPr id="175" name="tx175"/>
          <p:cNvSpPr/>
          <p:nvPr/>
        </p:nvSpPr>
        <p:spPr>
          <a:xfrm>
            <a:off x="2457551" y="106130"/>
            <a:ext cx="35222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F1-G♂H♀</a:t>
            </a:r>
          </a:p>
        </p:txBody>
      </p:sp>
      <p:sp>
        <p:nvSpPr>
          <p:cNvPr id="176" name="tx176"/>
          <p:cNvSpPr/>
          <p:nvPr/>
        </p:nvSpPr>
        <p:spPr>
          <a:xfrm>
            <a:off x="4460980" y="1042755"/>
            <a:ext cx="352226" cy="817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1A1A1A">
                    <a:alpha val="100000"/>
                  </a:srgbClr>
                </a:solidFill>
                <a:latin typeface="Times New Roman"/>
                <a:cs typeface="Times New Roman"/>
              </a:rPr>
              <a:t>F1-H♂H♀</a:t>
            </a:r>
          </a:p>
        </p:txBody>
      </p:sp>
      <p:sp>
        <p:nvSpPr>
          <p:cNvPr id="177" name="pl177"/>
          <p:cNvSpPr/>
          <p:nvPr/>
        </p:nvSpPr>
        <p:spPr>
          <a:xfrm>
            <a:off x="398451" y="373902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8" name="pl178"/>
          <p:cNvSpPr/>
          <p:nvPr/>
        </p:nvSpPr>
        <p:spPr>
          <a:xfrm>
            <a:off x="621586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9" name="pl179"/>
          <p:cNvSpPr/>
          <p:nvPr/>
        </p:nvSpPr>
        <p:spPr>
          <a:xfrm>
            <a:off x="993478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0" name="pl180"/>
          <p:cNvSpPr/>
          <p:nvPr/>
        </p:nvSpPr>
        <p:spPr>
          <a:xfrm>
            <a:off x="1365371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1" name="pl181"/>
          <p:cNvSpPr/>
          <p:nvPr/>
        </p:nvSpPr>
        <p:spPr>
          <a:xfrm>
            <a:off x="1737263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2" name="pl182"/>
          <p:cNvSpPr/>
          <p:nvPr/>
        </p:nvSpPr>
        <p:spPr>
          <a:xfrm>
            <a:off x="2109155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3" name="tx183"/>
          <p:cNvSpPr/>
          <p:nvPr/>
        </p:nvSpPr>
        <p:spPr>
          <a:xfrm rot="20700000">
            <a:off x="255431" y="3846128"/>
            <a:ext cx="379094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</a:t>
            </a:r>
          </a:p>
        </p:txBody>
      </p:sp>
      <p:sp>
        <p:nvSpPr>
          <p:cNvPr id="184" name="tx184"/>
          <p:cNvSpPr/>
          <p:nvPr/>
        </p:nvSpPr>
        <p:spPr>
          <a:xfrm rot="20700000">
            <a:off x="378939" y="3878829"/>
            <a:ext cx="631785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Mechanical-Tactile</a:t>
            </a:r>
          </a:p>
        </p:txBody>
      </p:sp>
      <p:sp>
        <p:nvSpPr>
          <p:cNvPr id="185" name="tx185"/>
          <p:cNvSpPr/>
          <p:nvPr/>
        </p:nvSpPr>
        <p:spPr>
          <a:xfrm rot="20700000">
            <a:off x="992429" y="3830750"/>
            <a:ext cx="383857" cy="738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Oviposition</a:t>
            </a:r>
          </a:p>
        </p:txBody>
      </p:sp>
      <p:sp>
        <p:nvSpPr>
          <p:cNvPr id="186" name="tx186"/>
          <p:cNvSpPr/>
          <p:nvPr/>
        </p:nvSpPr>
        <p:spPr>
          <a:xfrm rot="20700000">
            <a:off x="1422076" y="3822988"/>
            <a:ext cx="325080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Fecundity</a:t>
            </a:r>
          </a:p>
        </p:txBody>
      </p:sp>
      <p:sp>
        <p:nvSpPr>
          <p:cNvPr id="187" name="tx187"/>
          <p:cNvSpPr/>
          <p:nvPr/>
        </p:nvSpPr>
        <p:spPr>
          <a:xfrm rot="20700000">
            <a:off x="1856075" y="3814811"/>
            <a:ext cx="261897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Fertility</a:t>
            </a:r>
          </a:p>
        </p:txBody>
      </p:sp>
      <p:sp>
        <p:nvSpPr>
          <p:cNvPr id="188" name="pl188"/>
          <p:cNvSpPr/>
          <p:nvPr/>
        </p:nvSpPr>
        <p:spPr>
          <a:xfrm>
            <a:off x="2401880" y="3739024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9" name="pl189"/>
          <p:cNvSpPr/>
          <p:nvPr/>
        </p:nvSpPr>
        <p:spPr>
          <a:xfrm>
            <a:off x="2625015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0" name="pl190"/>
          <p:cNvSpPr/>
          <p:nvPr/>
        </p:nvSpPr>
        <p:spPr>
          <a:xfrm>
            <a:off x="2996907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1" name="pl191"/>
          <p:cNvSpPr/>
          <p:nvPr/>
        </p:nvSpPr>
        <p:spPr>
          <a:xfrm>
            <a:off x="3368800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2" name="pl192"/>
          <p:cNvSpPr/>
          <p:nvPr/>
        </p:nvSpPr>
        <p:spPr>
          <a:xfrm>
            <a:off x="3740692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3" name="pl193"/>
          <p:cNvSpPr/>
          <p:nvPr/>
        </p:nvSpPr>
        <p:spPr>
          <a:xfrm>
            <a:off x="4112584" y="3739024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4" name="tx194"/>
          <p:cNvSpPr/>
          <p:nvPr/>
        </p:nvSpPr>
        <p:spPr>
          <a:xfrm rot="20700000">
            <a:off x="2258860" y="3846128"/>
            <a:ext cx="379094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</a:t>
            </a:r>
          </a:p>
        </p:txBody>
      </p:sp>
      <p:sp>
        <p:nvSpPr>
          <p:cNvPr id="195" name="tx195"/>
          <p:cNvSpPr/>
          <p:nvPr/>
        </p:nvSpPr>
        <p:spPr>
          <a:xfrm rot="20700000">
            <a:off x="2382367" y="3878829"/>
            <a:ext cx="631785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Mechanical-Tactile</a:t>
            </a:r>
          </a:p>
        </p:txBody>
      </p:sp>
      <p:sp>
        <p:nvSpPr>
          <p:cNvPr id="196" name="tx196"/>
          <p:cNvSpPr/>
          <p:nvPr/>
        </p:nvSpPr>
        <p:spPr>
          <a:xfrm rot="20700000">
            <a:off x="2995858" y="3830750"/>
            <a:ext cx="383857" cy="738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Oviposition</a:t>
            </a:r>
          </a:p>
        </p:txBody>
      </p:sp>
      <p:sp>
        <p:nvSpPr>
          <p:cNvPr id="197" name="tx197"/>
          <p:cNvSpPr/>
          <p:nvPr/>
        </p:nvSpPr>
        <p:spPr>
          <a:xfrm rot="20700000">
            <a:off x="3425505" y="3822988"/>
            <a:ext cx="325080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Fecundity</a:t>
            </a:r>
          </a:p>
        </p:txBody>
      </p:sp>
      <p:sp>
        <p:nvSpPr>
          <p:cNvPr id="198" name="tx198"/>
          <p:cNvSpPr/>
          <p:nvPr/>
        </p:nvSpPr>
        <p:spPr>
          <a:xfrm rot="20700000">
            <a:off x="3859504" y="3814811"/>
            <a:ext cx="261897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Fertility</a:t>
            </a:r>
          </a:p>
        </p:txBody>
      </p:sp>
      <p:sp>
        <p:nvSpPr>
          <p:cNvPr id="199" name="pl199"/>
          <p:cNvSpPr/>
          <p:nvPr/>
        </p:nvSpPr>
        <p:spPr>
          <a:xfrm>
            <a:off x="4405309" y="3741877"/>
            <a:ext cx="1933839" cy="0"/>
          </a:xfrm>
          <a:custGeom>
            <a:avLst/>
            <a:gdLst/>
            <a:ahLst/>
            <a:cxnLst/>
            <a:rect l="0" t="0" r="0" b="0"/>
            <a:pathLst>
              <a:path w="1933839">
                <a:moveTo>
                  <a:pt x="0" y="0"/>
                </a:moveTo>
                <a:lnTo>
                  <a:pt x="1933839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0" name="pl200"/>
          <p:cNvSpPr/>
          <p:nvPr/>
        </p:nvSpPr>
        <p:spPr>
          <a:xfrm>
            <a:off x="4628444" y="374187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1" name="pl201"/>
          <p:cNvSpPr/>
          <p:nvPr/>
        </p:nvSpPr>
        <p:spPr>
          <a:xfrm>
            <a:off x="5000336" y="374187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2" name="pl202"/>
          <p:cNvSpPr/>
          <p:nvPr/>
        </p:nvSpPr>
        <p:spPr>
          <a:xfrm>
            <a:off x="5372229" y="374187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3" name="pl203"/>
          <p:cNvSpPr/>
          <p:nvPr/>
        </p:nvSpPr>
        <p:spPr>
          <a:xfrm>
            <a:off x="5744121" y="374187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4" name="pl204"/>
          <p:cNvSpPr/>
          <p:nvPr/>
        </p:nvSpPr>
        <p:spPr>
          <a:xfrm>
            <a:off x="6116013" y="3741877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5" name="tx205"/>
          <p:cNvSpPr/>
          <p:nvPr/>
        </p:nvSpPr>
        <p:spPr>
          <a:xfrm rot="20700000">
            <a:off x="4262289" y="3848981"/>
            <a:ext cx="379094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</a:t>
            </a:r>
          </a:p>
        </p:txBody>
      </p:sp>
      <p:sp>
        <p:nvSpPr>
          <p:cNvPr id="206" name="tx206"/>
          <p:cNvSpPr/>
          <p:nvPr/>
        </p:nvSpPr>
        <p:spPr>
          <a:xfrm rot="20700000">
            <a:off x="4385796" y="3881682"/>
            <a:ext cx="631785" cy="5754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Mechanical-Tactile</a:t>
            </a:r>
          </a:p>
        </p:txBody>
      </p:sp>
      <p:sp>
        <p:nvSpPr>
          <p:cNvPr id="207" name="tx207"/>
          <p:cNvSpPr/>
          <p:nvPr/>
        </p:nvSpPr>
        <p:spPr>
          <a:xfrm rot="20700000">
            <a:off x="4999287" y="3833603"/>
            <a:ext cx="383857" cy="7381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Oviposition</a:t>
            </a:r>
          </a:p>
        </p:txBody>
      </p:sp>
      <p:sp>
        <p:nvSpPr>
          <p:cNvPr id="208" name="tx208"/>
          <p:cNvSpPr/>
          <p:nvPr/>
        </p:nvSpPr>
        <p:spPr>
          <a:xfrm rot="20700000">
            <a:off x="5428934" y="3825841"/>
            <a:ext cx="325080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Fecundity</a:t>
            </a:r>
          </a:p>
        </p:txBody>
      </p:sp>
      <p:sp>
        <p:nvSpPr>
          <p:cNvPr id="209" name="tx209"/>
          <p:cNvSpPr/>
          <p:nvPr/>
        </p:nvSpPr>
        <p:spPr>
          <a:xfrm rot="20700000">
            <a:off x="5862933" y="3817664"/>
            <a:ext cx="261897" cy="7397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Fertility</a:t>
            </a:r>
          </a:p>
        </p:txBody>
      </p:sp>
      <p:sp>
        <p:nvSpPr>
          <p:cNvPr id="210" name="pl210"/>
          <p:cNvSpPr/>
          <p:nvPr/>
        </p:nvSpPr>
        <p:spPr>
          <a:xfrm>
            <a:off x="398451" y="252289"/>
            <a:ext cx="0" cy="682466"/>
          </a:xfrm>
          <a:custGeom>
            <a:avLst/>
            <a:gdLst/>
            <a:ahLst/>
            <a:cxnLst/>
            <a:rect l="0" t="0" r="0" b="0"/>
            <a:pathLst>
              <a:path h="682466">
                <a:moveTo>
                  <a:pt x="0" y="682466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1" name="tx211"/>
          <p:cNvSpPr/>
          <p:nvPr/>
        </p:nvSpPr>
        <p:spPr>
          <a:xfrm>
            <a:off x="193581" y="874604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212" name="tx212"/>
          <p:cNvSpPr/>
          <p:nvPr/>
        </p:nvSpPr>
        <p:spPr>
          <a:xfrm>
            <a:off x="193581" y="719498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0.25</a:t>
            </a:r>
          </a:p>
        </p:txBody>
      </p:sp>
      <p:sp>
        <p:nvSpPr>
          <p:cNvPr id="213" name="tx213"/>
          <p:cNvSpPr/>
          <p:nvPr/>
        </p:nvSpPr>
        <p:spPr>
          <a:xfrm>
            <a:off x="193581" y="564392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0.50</a:t>
            </a:r>
          </a:p>
        </p:txBody>
      </p:sp>
      <p:sp>
        <p:nvSpPr>
          <p:cNvPr id="214" name="tx214"/>
          <p:cNvSpPr/>
          <p:nvPr/>
        </p:nvSpPr>
        <p:spPr>
          <a:xfrm>
            <a:off x="193581" y="409286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0.75</a:t>
            </a:r>
          </a:p>
        </p:txBody>
      </p:sp>
      <p:sp>
        <p:nvSpPr>
          <p:cNvPr id="215" name="tx215"/>
          <p:cNvSpPr/>
          <p:nvPr/>
        </p:nvSpPr>
        <p:spPr>
          <a:xfrm>
            <a:off x="193581" y="254180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1.00</a:t>
            </a:r>
          </a:p>
        </p:txBody>
      </p:sp>
      <p:sp>
        <p:nvSpPr>
          <p:cNvPr id="216" name="pl216"/>
          <p:cNvSpPr/>
          <p:nvPr/>
        </p:nvSpPr>
        <p:spPr>
          <a:xfrm>
            <a:off x="363656" y="90373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7" name="pl217"/>
          <p:cNvSpPr/>
          <p:nvPr/>
        </p:nvSpPr>
        <p:spPr>
          <a:xfrm>
            <a:off x="363656" y="74862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8" name="pl218"/>
          <p:cNvSpPr/>
          <p:nvPr/>
        </p:nvSpPr>
        <p:spPr>
          <a:xfrm>
            <a:off x="363656" y="5935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9" name="pl219"/>
          <p:cNvSpPr/>
          <p:nvPr/>
        </p:nvSpPr>
        <p:spPr>
          <a:xfrm>
            <a:off x="363656" y="43841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0" name="pl220"/>
          <p:cNvSpPr/>
          <p:nvPr/>
        </p:nvSpPr>
        <p:spPr>
          <a:xfrm>
            <a:off x="363656" y="28331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1" name="pl221"/>
          <p:cNvSpPr/>
          <p:nvPr/>
        </p:nvSpPr>
        <p:spPr>
          <a:xfrm>
            <a:off x="398451" y="1187045"/>
            <a:ext cx="0" cy="682466"/>
          </a:xfrm>
          <a:custGeom>
            <a:avLst/>
            <a:gdLst/>
            <a:ahLst/>
            <a:cxnLst/>
            <a:rect l="0" t="0" r="0" b="0"/>
            <a:pathLst>
              <a:path h="682466">
                <a:moveTo>
                  <a:pt x="0" y="682466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2" name="tx222"/>
          <p:cNvSpPr/>
          <p:nvPr/>
        </p:nvSpPr>
        <p:spPr>
          <a:xfrm>
            <a:off x="193581" y="1809360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223" name="tx223"/>
          <p:cNvSpPr/>
          <p:nvPr/>
        </p:nvSpPr>
        <p:spPr>
          <a:xfrm>
            <a:off x="193581" y="1654254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0.25</a:t>
            </a:r>
          </a:p>
        </p:txBody>
      </p:sp>
      <p:sp>
        <p:nvSpPr>
          <p:cNvPr id="224" name="tx224"/>
          <p:cNvSpPr/>
          <p:nvPr/>
        </p:nvSpPr>
        <p:spPr>
          <a:xfrm>
            <a:off x="193581" y="1499148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0.50</a:t>
            </a:r>
          </a:p>
        </p:txBody>
      </p:sp>
      <p:sp>
        <p:nvSpPr>
          <p:cNvPr id="225" name="tx225"/>
          <p:cNvSpPr/>
          <p:nvPr/>
        </p:nvSpPr>
        <p:spPr>
          <a:xfrm>
            <a:off x="193581" y="1344042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0.75</a:t>
            </a:r>
          </a:p>
        </p:txBody>
      </p:sp>
      <p:sp>
        <p:nvSpPr>
          <p:cNvPr id="226" name="tx226"/>
          <p:cNvSpPr/>
          <p:nvPr/>
        </p:nvSpPr>
        <p:spPr>
          <a:xfrm>
            <a:off x="193581" y="1188936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1.00</a:t>
            </a:r>
          </a:p>
        </p:txBody>
      </p:sp>
      <p:sp>
        <p:nvSpPr>
          <p:cNvPr id="227" name="pl227"/>
          <p:cNvSpPr/>
          <p:nvPr/>
        </p:nvSpPr>
        <p:spPr>
          <a:xfrm>
            <a:off x="363656" y="183849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8" name="pl228"/>
          <p:cNvSpPr/>
          <p:nvPr/>
        </p:nvSpPr>
        <p:spPr>
          <a:xfrm>
            <a:off x="363656" y="168338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9" name="pl229"/>
          <p:cNvSpPr/>
          <p:nvPr/>
        </p:nvSpPr>
        <p:spPr>
          <a:xfrm>
            <a:off x="363656" y="152827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0" name="pl230"/>
          <p:cNvSpPr/>
          <p:nvPr/>
        </p:nvSpPr>
        <p:spPr>
          <a:xfrm>
            <a:off x="363656" y="137317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1" name="pl231"/>
          <p:cNvSpPr/>
          <p:nvPr/>
        </p:nvSpPr>
        <p:spPr>
          <a:xfrm>
            <a:off x="363656" y="121806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2" name="pl232"/>
          <p:cNvSpPr/>
          <p:nvPr/>
        </p:nvSpPr>
        <p:spPr>
          <a:xfrm>
            <a:off x="398451" y="2121801"/>
            <a:ext cx="0" cy="682466"/>
          </a:xfrm>
          <a:custGeom>
            <a:avLst/>
            <a:gdLst/>
            <a:ahLst/>
            <a:cxnLst/>
            <a:rect l="0" t="0" r="0" b="0"/>
            <a:pathLst>
              <a:path h="682466">
                <a:moveTo>
                  <a:pt x="0" y="682466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3" name="tx233"/>
          <p:cNvSpPr/>
          <p:nvPr/>
        </p:nvSpPr>
        <p:spPr>
          <a:xfrm>
            <a:off x="193581" y="2744116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234" name="tx234"/>
          <p:cNvSpPr/>
          <p:nvPr/>
        </p:nvSpPr>
        <p:spPr>
          <a:xfrm>
            <a:off x="193581" y="2589010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0.25</a:t>
            </a:r>
          </a:p>
        </p:txBody>
      </p:sp>
      <p:sp>
        <p:nvSpPr>
          <p:cNvPr id="235" name="tx235"/>
          <p:cNvSpPr/>
          <p:nvPr/>
        </p:nvSpPr>
        <p:spPr>
          <a:xfrm>
            <a:off x="193581" y="2433904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0.50</a:t>
            </a:r>
          </a:p>
        </p:txBody>
      </p:sp>
      <p:sp>
        <p:nvSpPr>
          <p:cNvPr id="236" name="tx236"/>
          <p:cNvSpPr/>
          <p:nvPr/>
        </p:nvSpPr>
        <p:spPr>
          <a:xfrm>
            <a:off x="193581" y="2278798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0.75</a:t>
            </a:r>
          </a:p>
        </p:txBody>
      </p:sp>
      <p:sp>
        <p:nvSpPr>
          <p:cNvPr id="237" name="tx237"/>
          <p:cNvSpPr/>
          <p:nvPr/>
        </p:nvSpPr>
        <p:spPr>
          <a:xfrm>
            <a:off x="193581" y="2123692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1.00</a:t>
            </a:r>
          </a:p>
        </p:txBody>
      </p:sp>
      <p:sp>
        <p:nvSpPr>
          <p:cNvPr id="238" name="pl238"/>
          <p:cNvSpPr/>
          <p:nvPr/>
        </p:nvSpPr>
        <p:spPr>
          <a:xfrm>
            <a:off x="363656" y="277324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9" name="pl239"/>
          <p:cNvSpPr/>
          <p:nvPr/>
        </p:nvSpPr>
        <p:spPr>
          <a:xfrm>
            <a:off x="363656" y="261814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0" name="pl240"/>
          <p:cNvSpPr/>
          <p:nvPr/>
        </p:nvSpPr>
        <p:spPr>
          <a:xfrm>
            <a:off x="363656" y="246303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1" name="pl241"/>
          <p:cNvSpPr/>
          <p:nvPr/>
        </p:nvSpPr>
        <p:spPr>
          <a:xfrm>
            <a:off x="363656" y="230792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2" name="pl242"/>
          <p:cNvSpPr/>
          <p:nvPr/>
        </p:nvSpPr>
        <p:spPr>
          <a:xfrm>
            <a:off x="363656" y="215282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3" name="pl243"/>
          <p:cNvSpPr/>
          <p:nvPr/>
        </p:nvSpPr>
        <p:spPr>
          <a:xfrm>
            <a:off x="398451" y="3056557"/>
            <a:ext cx="0" cy="682466"/>
          </a:xfrm>
          <a:custGeom>
            <a:avLst/>
            <a:gdLst/>
            <a:ahLst/>
            <a:cxnLst/>
            <a:rect l="0" t="0" r="0" b="0"/>
            <a:pathLst>
              <a:path h="682466">
                <a:moveTo>
                  <a:pt x="0" y="682466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4" name="tx244"/>
          <p:cNvSpPr/>
          <p:nvPr/>
        </p:nvSpPr>
        <p:spPr>
          <a:xfrm>
            <a:off x="193581" y="3678872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0.00</a:t>
            </a:r>
          </a:p>
        </p:txBody>
      </p:sp>
      <p:sp>
        <p:nvSpPr>
          <p:cNvPr id="245" name="tx245"/>
          <p:cNvSpPr/>
          <p:nvPr/>
        </p:nvSpPr>
        <p:spPr>
          <a:xfrm>
            <a:off x="193581" y="3523766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0.25</a:t>
            </a:r>
          </a:p>
        </p:txBody>
      </p:sp>
      <p:sp>
        <p:nvSpPr>
          <p:cNvPr id="246" name="tx246"/>
          <p:cNvSpPr/>
          <p:nvPr/>
        </p:nvSpPr>
        <p:spPr>
          <a:xfrm>
            <a:off x="193581" y="3368660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0.50</a:t>
            </a:r>
          </a:p>
        </p:txBody>
      </p:sp>
      <p:sp>
        <p:nvSpPr>
          <p:cNvPr id="247" name="tx247"/>
          <p:cNvSpPr/>
          <p:nvPr/>
        </p:nvSpPr>
        <p:spPr>
          <a:xfrm>
            <a:off x="193581" y="3213554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0.75</a:t>
            </a:r>
          </a:p>
        </p:txBody>
      </p:sp>
      <p:sp>
        <p:nvSpPr>
          <p:cNvPr id="248" name="tx248"/>
          <p:cNvSpPr/>
          <p:nvPr/>
        </p:nvSpPr>
        <p:spPr>
          <a:xfrm>
            <a:off x="193581" y="3058448"/>
            <a:ext cx="142240" cy="560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640"/>
              </a:lnSpc>
              <a:spcBef>
                <a:spcPts val="0"/>
              </a:spcBef>
              <a:spcAft>
                <a:spcPts val="0"/>
              </a:spcAft>
            </a:pPr>
            <a:r>
              <a:rPr sz="640">
                <a:solidFill>
                  <a:srgbClr val="4D4D4D">
                    <a:alpha val="100000"/>
                  </a:srgbClr>
                </a:solidFill>
                <a:latin typeface="Times New Roman"/>
                <a:cs typeface="Times New Roman"/>
              </a:rPr>
              <a:t>1.00</a:t>
            </a:r>
          </a:p>
        </p:txBody>
      </p:sp>
      <p:sp>
        <p:nvSpPr>
          <p:cNvPr id="249" name="pl249"/>
          <p:cNvSpPr/>
          <p:nvPr/>
        </p:nvSpPr>
        <p:spPr>
          <a:xfrm>
            <a:off x="363656" y="370800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0" name="pl250"/>
          <p:cNvSpPr/>
          <p:nvPr/>
        </p:nvSpPr>
        <p:spPr>
          <a:xfrm>
            <a:off x="363656" y="355289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1" name="pl251"/>
          <p:cNvSpPr/>
          <p:nvPr/>
        </p:nvSpPr>
        <p:spPr>
          <a:xfrm>
            <a:off x="363656" y="339779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2" name="pl252"/>
          <p:cNvSpPr/>
          <p:nvPr/>
        </p:nvSpPr>
        <p:spPr>
          <a:xfrm>
            <a:off x="363656" y="324268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3" name="pl253"/>
          <p:cNvSpPr/>
          <p:nvPr/>
        </p:nvSpPr>
        <p:spPr>
          <a:xfrm>
            <a:off x="363656" y="3087578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4" name="tx254"/>
          <p:cNvSpPr/>
          <p:nvPr/>
        </p:nvSpPr>
        <p:spPr>
          <a:xfrm rot="16200000">
            <a:off x="-569553" y="1949520"/>
            <a:ext cx="1320551" cy="9227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 smtClean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Reproductive </a:t>
            </a:r>
            <a:r>
              <a:rPr sz="80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rPr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77</Words>
  <Application>Microsoft Office PowerPoint</Application>
  <PresentationFormat>Personalizado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Calibri Light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15</cp:revision>
  <dcterms:created xsi:type="dcterms:W3CDTF">2022-06-23T18:22:42Z</dcterms:created>
  <dcterms:modified xsi:type="dcterms:W3CDTF">2022-07-27T21:36:55Z</dcterms:modified>
</cp:coreProperties>
</file>