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8738" cy="313213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512598"/>
            <a:ext cx="4806554" cy="1090448"/>
          </a:xfrm>
        </p:spPr>
        <p:txBody>
          <a:bodyPr anchor="b"/>
          <a:lstStyle>
            <a:lvl1pPr algn="ctr"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1645098"/>
            <a:ext cx="4806554" cy="756208"/>
          </a:xfrm>
        </p:spPr>
        <p:txBody>
          <a:bodyPr/>
          <a:lstStyle>
            <a:lvl1pPr marL="0" indent="0" algn="ctr">
              <a:buNone/>
              <a:defRPr sz="1096"/>
            </a:lvl1pPr>
            <a:lvl2pPr marL="208803" indent="0" algn="ctr">
              <a:buNone/>
              <a:defRPr sz="913"/>
            </a:lvl2pPr>
            <a:lvl3pPr marL="417606" indent="0" algn="ctr">
              <a:buNone/>
              <a:defRPr sz="822"/>
            </a:lvl3pPr>
            <a:lvl4pPr marL="626410" indent="0" algn="ctr">
              <a:buNone/>
              <a:defRPr sz="731"/>
            </a:lvl4pPr>
            <a:lvl5pPr marL="835213" indent="0" algn="ctr">
              <a:buNone/>
              <a:defRPr sz="731"/>
            </a:lvl5pPr>
            <a:lvl6pPr marL="1044016" indent="0" algn="ctr">
              <a:buNone/>
              <a:defRPr sz="731"/>
            </a:lvl6pPr>
            <a:lvl7pPr marL="1252819" indent="0" algn="ctr">
              <a:buNone/>
              <a:defRPr sz="731"/>
            </a:lvl7pPr>
            <a:lvl8pPr marL="1461623" indent="0" algn="ctr">
              <a:buNone/>
              <a:defRPr sz="731"/>
            </a:lvl8pPr>
            <a:lvl9pPr marL="1670426" indent="0" algn="ctr">
              <a:buNone/>
              <a:defRPr sz="73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166757"/>
            <a:ext cx="1381884" cy="26543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166757"/>
            <a:ext cx="4065543" cy="26543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780860"/>
            <a:ext cx="5527537" cy="1302882"/>
          </a:xfrm>
        </p:spPr>
        <p:txBody>
          <a:bodyPr anchor="b"/>
          <a:lstStyle>
            <a:lvl1pPr>
              <a:defRPr sz="274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096068"/>
            <a:ext cx="5527537" cy="685155"/>
          </a:xfrm>
        </p:spPr>
        <p:txBody>
          <a:bodyPr/>
          <a:lstStyle>
            <a:lvl1pPr marL="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1pPr>
            <a:lvl2pPr marL="208803" indent="0">
              <a:buNone/>
              <a:defRPr sz="913">
                <a:solidFill>
                  <a:schemeClr val="tx1">
                    <a:tint val="75000"/>
                  </a:schemeClr>
                </a:solidFill>
              </a:defRPr>
            </a:lvl2pPr>
            <a:lvl3pPr marL="41760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3pPr>
            <a:lvl4pPr marL="626410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4pPr>
            <a:lvl5pPr marL="83521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5pPr>
            <a:lvl6pPr marL="104401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6pPr>
            <a:lvl7pPr marL="125281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7pPr>
            <a:lvl8pPr marL="1461623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8pPr>
            <a:lvl9pPr marL="1670426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833787"/>
            <a:ext cx="2723714" cy="1987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166758"/>
            <a:ext cx="5527537" cy="6054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767809"/>
            <a:ext cx="2711196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144101"/>
            <a:ext cx="2711196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767809"/>
            <a:ext cx="2724548" cy="376291"/>
          </a:xfrm>
        </p:spPr>
        <p:txBody>
          <a:bodyPr anchor="b"/>
          <a:lstStyle>
            <a:lvl1pPr marL="0" indent="0">
              <a:buNone/>
              <a:defRPr sz="1096" b="1"/>
            </a:lvl1pPr>
            <a:lvl2pPr marL="208803" indent="0">
              <a:buNone/>
              <a:defRPr sz="913" b="1"/>
            </a:lvl2pPr>
            <a:lvl3pPr marL="417606" indent="0">
              <a:buNone/>
              <a:defRPr sz="822" b="1"/>
            </a:lvl3pPr>
            <a:lvl4pPr marL="626410" indent="0">
              <a:buNone/>
              <a:defRPr sz="731" b="1"/>
            </a:lvl4pPr>
            <a:lvl5pPr marL="835213" indent="0">
              <a:buNone/>
              <a:defRPr sz="731" b="1"/>
            </a:lvl5pPr>
            <a:lvl6pPr marL="1044016" indent="0">
              <a:buNone/>
              <a:defRPr sz="731" b="1"/>
            </a:lvl6pPr>
            <a:lvl7pPr marL="1252819" indent="0">
              <a:buNone/>
              <a:defRPr sz="731" b="1"/>
            </a:lvl7pPr>
            <a:lvl8pPr marL="1461623" indent="0">
              <a:buNone/>
              <a:defRPr sz="731" b="1"/>
            </a:lvl8pPr>
            <a:lvl9pPr marL="1670426" indent="0">
              <a:buNone/>
              <a:defRPr sz="73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144101"/>
            <a:ext cx="2724548" cy="16827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450970"/>
            <a:ext cx="3244424" cy="2225848"/>
          </a:xfrm>
        </p:spPr>
        <p:txBody>
          <a:bodyPr/>
          <a:lstStyle>
            <a:lvl1pPr>
              <a:defRPr sz="1461"/>
            </a:lvl1pPr>
            <a:lvl2pPr>
              <a:defRPr sz="1279"/>
            </a:lvl2pPr>
            <a:lvl3pPr>
              <a:defRPr sz="1096"/>
            </a:lvl3pPr>
            <a:lvl4pPr>
              <a:defRPr sz="913"/>
            </a:lvl4pPr>
            <a:lvl5pPr>
              <a:defRPr sz="913"/>
            </a:lvl5pPr>
            <a:lvl6pPr>
              <a:defRPr sz="913"/>
            </a:lvl6pPr>
            <a:lvl7pPr>
              <a:defRPr sz="913"/>
            </a:lvl7pPr>
            <a:lvl8pPr>
              <a:defRPr sz="913"/>
            </a:lvl8pPr>
            <a:lvl9pPr>
              <a:defRPr sz="913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08809"/>
            <a:ext cx="2066985" cy="730832"/>
          </a:xfrm>
        </p:spPr>
        <p:txBody>
          <a:bodyPr anchor="b"/>
          <a:lstStyle>
            <a:lvl1pPr>
              <a:defRPr sz="146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450970"/>
            <a:ext cx="3244424" cy="2225848"/>
          </a:xfrm>
        </p:spPr>
        <p:txBody>
          <a:bodyPr anchor="t"/>
          <a:lstStyle>
            <a:lvl1pPr marL="0" indent="0">
              <a:buNone/>
              <a:defRPr sz="1461"/>
            </a:lvl1pPr>
            <a:lvl2pPr marL="208803" indent="0">
              <a:buNone/>
              <a:defRPr sz="1279"/>
            </a:lvl2pPr>
            <a:lvl3pPr marL="417606" indent="0">
              <a:buNone/>
              <a:defRPr sz="1096"/>
            </a:lvl3pPr>
            <a:lvl4pPr marL="626410" indent="0">
              <a:buNone/>
              <a:defRPr sz="913"/>
            </a:lvl4pPr>
            <a:lvl5pPr marL="835213" indent="0">
              <a:buNone/>
              <a:defRPr sz="913"/>
            </a:lvl5pPr>
            <a:lvl6pPr marL="1044016" indent="0">
              <a:buNone/>
              <a:defRPr sz="913"/>
            </a:lvl6pPr>
            <a:lvl7pPr marL="1252819" indent="0">
              <a:buNone/>
              <a:defRPr sz="913"/>
            </a:lvl7pPr>
            <a:lvl8pPr marL="1461623" indent="0">
              <a:buNone/>
              <a:defRPr sz="913"/>
            </a:lvl8pPr>
            <a:lvl9pPr marL="1670426" indent="0">
              <a:buNone/>
              <a:defRPr sz="91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939641"/>
            <a:ext cx="2066985" cy="1740802"/>
          </a:xfrm>
        </p:spPr>
        <p:txBody>
          <a:bodyPr/>
          <a:lstStyle>
            <a:lvl1pPr marL="0" indent="0">
              <a:buNone/>
              <a:defRPr sz="731"/>
            </a:lvl1pPr>
            <a:lvl2pPr marL="208803" indent="0">
              <a:buNone/>
              <a:defRPr sz="639"/>
            </a:lvl2pPr>
            <a:lvl3pPr marL="417606" indent="0">
              <a:buNone/>
              <a:defRPr sz="548"/>
            </a:lvl3pPr>
            <a:lvl4pPr marL="626410" indent="0">
              <a:buNone/>
              <a:defRPr sz="457"/>
            </a:lvl4pPr>
            <a:lvl5pPr marL="835213" indent="0">
              <a:buNone/>
              <a:defRPr sz="457"/>
            </a:lvl5pPr>
            <a:lvl6pPr marL="1044016" indent="0">
              <a:buNone/>
              <a:defRPr sz="457"/>
            </a:lvl6pPr>
            <a:lvl7pPr marL="1252819" indent="0">
              <a:buNone/>
              <a:defRPr sz="457"/>
            </a:lvl7pPr>
            <a:lvl8pPr marL="1461623" indent="0">
              <a:buNone/>
              <a:defRPr sz="457"/>
            </a:lvl8pPr>
            <a:lvl9pPr marL="1670426" indent="0">
              <a:buNone/>
              <a:defRPr sz="457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166758"/>
            <a:ext cx="5527537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833787"/>
            <a:ext cx="5527537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2903028"/>
            <a:ext cx="2162949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2903028"/>
            <a:ext cx="1441966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606" rtl="0" eaLnBrk="1" latinLnBrk="0" hangingPunct="1">
        <a:lnSpc>
          <a:spcPct val="90000"/>
        </a:lnSpc>
        <a:spcBef>
          <a:spcPct val="0"/>
        </a:spcBef>
        <a:buNone/>
        <a:defRPr sz="20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402" indent="-104402" algn="l" defTabSz="417606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1pPr>
      <a:lvl2pPr marL="31320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1096" kern="1200">
          <a:solidFill>
            <a:schemeClr val="tx1"/>
          </a:solidFill>
          <a:latin typeface="+mn-lt"/>
          <a:ea typeface="+mn-ea"/>
          <a:cs typeface="+mn-cs"/>
        </a:defRPr>
      </a:lvl2pPr>
      <a:lvl3pPr marL="52200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913" kern="1200">
          <a:solidFill>
            <a:schemeClr val="tx1"/>
          </a:solidFill>
          <a:latin typeface="+mn-lt"/>
          <a:ea typeface="+mn-ea"/>
          <a:cs typeface="+mn-cs"/>
        </a:defRPr>
      </a:lvl3pPr>
      <a:lvl4pPr marL="73081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939615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14841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357221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566024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774828" indent="-104402" algn="l" defTabSz="41760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1pPr>
      <a:lvl2pPr marL="20880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41760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26410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4pPr>
      <a:lvl5pPr marL="83521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5pPr>
      <a:lvl6pPr marL="104401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6pPr>
      <a:lvl7pPr marL="1252819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7pPr>
      <a:lvl8pPr marL="1461623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8pPr>
      <a:lvl9pPr marL="1670426" algn="l" defTabSz="417606" rtl="0" eaLnBrk="1" latinLnBrk="0" hangingPunct="1">
        <a:defRPr sz="8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3132138"/>
            <a:chOff x="0" y="0"/>
            <a:chExt cx="6408738" cy="313213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31321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139" y="252289"/>
              <a:ext cx="1981943" cy="2676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544622" y="2520308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9448" y="2626524"/>
              <a:ext cx="0" cy="21451"/>
            </a:xfrm>
            <a:custGeom>
              <a:avLst/>
              <a:pathLst>
                <a:path w="0" h="21451">
                  <a:moveTo>
                    <a:pt x="0" y="214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9448" y="2710394"/>
              <a:ext cx="0" cy="45920"/>
            </a:xfrm>
            <a:custGeom>
              <a:avLst/>
              <a:pathLst>
                <a:path w="0" h="45920">
                  <a:moveTo>
                    <a:pt x="0" y="0"/>
                  </a:moveTo>
                  <a:lnTo>
                    <a:pt x="0" y="4592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68099" y="2647975"/>
              <a:ext cx="202698" cy="62418"/>
            </a:xfrm>
            <a:custGeom>
              <a:avLst/>
              <a:pathLst>
                <a:path w="202698" h="62418">
                  <a:moveTo>
                    <a:pt x="0" y="0"/>
                  </a:moveTo>
                  <a:lnTo>
                    <a:pt x="0" y="62418"/>
                  </a:lnTo>
                  <a:lnTo>
                    <a:pt x="202698" y="62418"/>
                  </a:lnTo>
                  <a:lnTo>
                    <a:pt x="20269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68099" y="2687021"/>
              <a:ext cx="202698" cy="0"/>
            </a:xfrm>
            <a:custGeom>
              <a:avLst/>
              <a:pathLst>
                <a:path w="202698" h="0">
                  <a:moveTo>
                    <a:pt x="0" y="0"/>
                  </a:moveTo>
                  <a:lnTo>
                    <a:pt x="202698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4669" y="1183464"/>
              <a:ext cx="0" cy="449307"/>
            </a:xfrm>
            <a:custGeom>
              <a:avLst/>
              <a:pathLst>
                <a:path w="0" h="449307">
                  <a:moveTo>
                    <a:pt x="0" y="4493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4669" y="2401596"/>
              <a:ext cx="0" cy="398716"/>
            </a:xfrm>
            <a:custGeom>
              <a:avLst/>
              <a:pathLst>
                <a:path w="0" h="398716">
                  <a:moveTo>
                    <a:pt x="0" y="0"/>
                  </a:moveTo>
                  <a:lnTo>
                    <a:pt x="0" y="398716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693319" y="1632771"/>
              <a:ext cx="202698" cy="768824"/>
            </a:xfrm>
            <a:custGeom>
              <a:avLst/>
              <a:pathLst>
                <a:path w="202698" h="768824">
                  <a:moveTo>
                    <a:pt x="0" y="0"/>
                  </a:moveTo>
                  <a:lnTo>
                    <a:pt x="0" y="768824"/>
                  </a:lnTo>
                  <a:lnTo>
                    <a:pt x="202698" y="768824"/>
                  </a:lnTo>
                  <a:lnTo>
                    <a:pt x="20269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93319" y="2163469"/>
              <a:ext cx="202698" cy="0"/>
            </a:xfrm>
            <a:custGeom>
              <a:avLst/>
              <a:pathLst>
                <a:path w="202698" h="0">
                  <a:moveTo>
                    <a:pt x="0" y="0"/>
                  </a:moveTo>
                  <a:lnTo>
                    <a:pt x="202698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19890" y="1170263"/>
              <a:ext cx="0" cy="432259"/>
            </a:xfrm>
            <a:custGeom>
              <a:avLst/>
              <a:pathLst>
                <a:path w="0" h="432259">
                  <a:moveTo>
                    <a:pt x="0" y="432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19890" y="2700769"/>
              <a:ext cx="0" cy="101740"/>
            </a:xfrm>
            <a:custGeom>
              <a:avLst/>
              <a:pathLst>
                <a:path w="0" h="101740">
                  <a:moveTo>
                    <a:pt x="0" y="0"/>
                  </a:moveTo>
                  <a:lnTo>
                    <a:pt x="0" y="10174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918540" y="1602522"/>
              <a:ext cx="202698" cy="1098246"/>
            </a:xfrm>
            <a:custGeom>
              <a:avLst/>
              <a:pathLst>
                <a:path w="202698" h="1098246">
                  <a:moveTo>
                    <a:pt x="0" y="0"/>
                  </a:moveTo>
                  <a:lnTo>
                    <a:pt x="0" y="1098246"/>
                  </a:lnTo>
                  <a:lnTo>
                    <a:pt x="202698" y="1098246"/>
                  </a:lnTo>
                  <a:lnTo>
                    <a:pt x="20269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18540" y="1751008"/>
              <a:ext cx="202698" cy="0"/>
            </a:xfrm>
            <a:custGeom>
              <a:avLst/>
              <a:pathLst>
                <a:path w="202698" h="0">
                  <a:moveTo>
                    <a:pt x="0" y="0"/>
                  </a:moveTo>
                  <a:lnTo>
                    <a:pt x="202698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501811" y="636185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26637" y="12010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26637" y="1344047"/>
              <a:ext cx="0" cy="32996"/>
            </a:xfrm>
            <a:custGeom>
              <a:avLst/>
              <a:pathLst>
                <a:path w="0" h="32996">
                  <a:moveTo>
                    <a:pt x="0" y="0"/>
                  </a:moveTo>
                  <a:lnTo>
                    <a:pt x="0" y="32996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374613" y="1201058"/>
              <a:ext cx="304048" cy="142988"/>
            </a:xfrm>
            <a:custGeom>
              <a:avLst/>
              <a:pathLst>
                <a:path w="304048" h="142988">
                  <a:moveTo>
                    <a:pt x="0" y="0"/>
                  </a:moveTo>
                  <a:lnTo>
                    <a:pt x="0" y="142988"/>
                  </a:lnTo>
                  <a:lnTo>
                    <a:pt x="304048" y="142988"/>
                  </a:lnTo>
                  <a:lnTo>
                    <a:pt x="3040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374613" y="1218658"/>
              <a:ext cx="304048" cy="0"/>
            </a:xfrm>
            <a:custGeom>
              <a:avLst/>
              <a:pathLst>
                <a:path w="304048" h="0">
                  <a:moveTo>
                    <a:pt x="0" y="0"/>
                  </a:moveTo>
                  <a:lnTo>
                    <a:pt x="304048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864468" y="1904994"/>
              <a:ext cx="0" cy="14297"/>
            </a:xfrm>
            <a:custGeom>
              <a:avLst/>
              <a:pathLst>
                <a:path w="0" h="14297">
                  <a:moveTo>
                    <a:pt x="0" y="142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864468" y="1934691"/>
              <a:ext cx="0" cy="1102"/>
            </a:xfrm>
            <a:custGeom>
              <a:avLst/>
              <a:pathLst>
                <a:path w="0" h="1102">
                  <a:moveTo>
                    <a:pt x="0" y="0"/>
                  </a:moveTo>
                  <a:lnTo>
                    <a:pt x="0" y="1102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712444" y="1919292"/>
              <a:ext cx="304048" cy="15399"/>
            </a:xfrm>
            <a:custGeom>
              <a:avLst/>
              <a:pathLst>
                <a:path w="304048" h="15399">
                  <a:moveTo>
                    <a:pt x="0" y="0"/>
                  </a:moveTo>
                  <a:lnTo>
                    <a:pt x="0" y="15399"/>
                  </a:lnTo>
                  <a:lnTo>
                    <a:pt x="304048" y="15399"/>
                  </a:lnTo>
                  <a:lnTo>
                    <a:pt x="3040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712444" y="1933589"/>
              <a:ext cx="304048" cy="0"/>
            </a:xfrm>
            <a:custGeom>
              <a:avLst/>
              <a:pathLst>
                <a:path w="304048" h="0">
                  <a:moveTo>
                    <a:pt x="0" y="0"/>
                  </a:moveTo>
                  <a:lnTo>
                    <a:pt x="304048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305672" y="252289"/>
              <a:ext cx="1981943" cy="2676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39072" y="1841198"/>
              <a:ext cx="0" cy="175434"/>
            </a:xfrm>
            <a:custGeom>
              <a:avLst/>
              <a:pathLst>
                <a:path w="0" h="175434">
                  <a:moveTo>
                    <a:pt x="0" y="1754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439072" y="2547333"/>
              <a:ext cx="0" cy="259578"/>
            </a:xfrm>
            <a:custGeom>
              <a:avLst/>
              <a:pathLst>
                <a:path w="0" h="259578">
                  <a:moveTo>
                    <a:pt x="0" y="0"/>
                  </a:moveTo>
                  <a:lnTo>
                    <a:pt x="0" y="259578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396193" y="2016632"/>
              <a:ext cx="85757" cy="530700"/>
            </a:xfrm>
            <a:custGeom>
              <a:avLst/>
              <a:pathLst>
                <a:path w="85757" h="530700">
                  <a:moveTo>
                    <a:pt x="0" y="0"/>
                  </a:moveTo>
                  <a:lnTo>
                    <a:pt x="0" y="530700"/>
                  </a:lnTo>
                  <a:lnTo>
                    <a:pt x="85757" y="530700"/>
                  </a:ln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396193" y="2449443"/>
              <a:ext cx="85757" cy="0"/>
            </a:xfrm>
            <a:custGeom>
              <a:avLst/>
              <a:pathLst>
                <a:path w="85757" h="0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34357" y="1070172"/>
              <a:ext cx="0" cy="294497"/>
            </a:xfrm>
            <a:custGeom>
              <a:avLst/>
              <a:pathLst>
                <a:path w="0" h="294497">
                  <a:moveTo>
                    <a:pt x="0" y="2944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34357" y="1983360"/>
              <a:ext cx="0" cy="743256"/>
            </a:xfrm>
            <a:custGeom>
              <a:avLst/>
              <a:pathLst>
                <a:path w="0" h="743256">
                  <a:moveTo>
                    <a:pt x="0" y="0"/>
                  </a:moveTo>
                  <a:lnTo>
                    <a:pt x="0" y="743256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491479" y="1364670"/>
              <a:ext cx="85757" cy="618690"/>
            </a:xfrm>
            <a:custGeom>
              <a:avLst/>
              <a:pathLst>
                <a:path w="85757" h="618690">
                  <a:moveTo>
                    <a:pt x="0" y="0"/>
                  </a:moveTo>
                  <a:lnTo>
                    <a:pt x="0" y="618690"/>
                  </a:lnTo>
                  <a:lnTo>
                    <a:pt x="85757" y="618690"/>
                  </a:ln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91479" y="1599222"/>
              <a:ext cx="85757" cy="0"/>
            </a:xfrm>
            <a:custGeom>
              <a:avLst/>
              <a:pathLst>
                <a:path w="85757" h="0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629643" y="373938"/>
              <a:ext cx="0" cy="911814"/>
            </a:xfrm>
            <a:custGeom>
              <a:avLst/>
              <a:pathLst>
                <a:path w="0" h="911814">
                  <a:moveTo>
                    <a:pt x="0" y="9118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629643" y="2046881"/>
              <a:ext cx="0" cy="749029"/>
            </a:xfrm>
            <a:custGeom>
              <a:avLst/>
              <a:pathLst>
                <a:path w="0" h="749029">
                  <a:moveTo>
                    <a:pt x="0" y="0"/>
                  </a:moveTo>
                  <a:lnTo>
                    <a:pt x="0" y="749029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586765" y="1285752"/>
              <a:ext cx="85757" cy="761128"/>
            </a:xfrm>
            <a:custGeom>
              <a:avLst/>
              <a:pathLst>
                <a:path w="85757" h="761128">
                  <a:moveTo>
                    <a:pt x="0" y="0"/>
                  </a:moveTo>
                  <a:lnTo>
                    <a:pt x="0" y="761128"/>
                  </a:lnTo>
                  <a:lnTo>
                    <a:pt x="85757" y="761128"/>
                  </a:ln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586765" y="1732310"/>
              <a:ext cx="85757" cy="0"/>
            </a:xfrm>
            <a:custGeom>
              <a:avLst/>
              <a:pathLst>
                <a:path w="85757" h="0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915501" y="2582533"/>
              <a:ext cx="0" cy="41793"/>
            </a:xfrm>
            <a:custGeom>
              <a:avLst/>
              <a:pathLst>
                <a:path w="0" h="41793">
                  <a:moveTo>
                    <a:pt x="0" y="417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915501" y="2779412"/>
              <a:ext cx="0" cy="14300"/>
            </a:xfrm>
            <a:custGeom>
              <a:avLst/>
              <a:pathLst>
                <a:path w="0" h="14300">
                  <a:moveTo>
                    <a:pt x="0" y="0"/>
                  </a:moveTo>
                  <a:lnTo>
                    <a:pt x="0" y="1430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786865" y="2624326"/>
              <a:ext cx="257271" cy="155085"/>
            </a:xfrm>
            <a:custGeom>
              <a:avLst/>
              <a:pathLst>
                <a:path w="257271" h="155085">
                  <a:moveTo>
                    <a:pt x="0" y="0"/>
                  </a:moveTo>
                  <a:lnTo>
                    <a:pt x="0" y="155085"/>
                  </a:lnTo>
                  <a:lnTo>
                    <a:pt x="257271" y="155085"/>
                  </a:lnTo>
                  <a:lnTo>
                    <a:pt x="25727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786865" y="2646322"/>
              <a:ext cx="257271" cy="0"/>
            </a:xfrm>
            <a:custGeom>
              <a:avLst/>
              <a:pathLst>
                <a:path w="257271" h="0">
                  <a:moveTo>
                    <a:pt x="0" y="0"/>
                  </a:moveTo>
                  <a:lnTo>
                    <a:pt x="257271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296644" y="1652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296644" y="1652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168008" y="1652018"/>
              <a:ext cx="257271" cy="0"/>
            </a:xfrm>
            <a:custGeom>
              <a:avLst/>
              <a:pathLst>
                <a:path w="257271" h="0">
                  <a:moveTo>
                    <a:pt x="0" y="0"/>
                  </a:moveTo>
                  <a:lnTo>
                    <a:pt x="25727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168008" y="1652018"/>
              <a:ext cx="257271" cy="0"/>
            </a:xfrm>
            <a:custGeom>
              <a:avLst/>
              <a:pathLst>
                <a:path w="257271" h="0">
                  <a:moveTo>
                    <a:pt x="0" y="0"/>
                  </a:moveTo>
                  <a:lnTo>
                    <a:pt x="257271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57675" y="2733686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582501" y="2787113"/>
              <a:ext cx="0" cy="1098"/>
            </a:xfrm>
            <a:custGeom>
              <a:avLst/>
              <a:pathLst>
                <a:path w="0" h="1098">
                  <a:moveTo>
                    <a:pt x="0" y="10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582501" y="2803609"/>
              <a:ext cx="0" cy="1098"/>
            </a:xfrm>
            <a:custGeom>
              <a:avLst/>
              <a:pathLst>
                <a:path w="0" h="1098">
                  <a:moveTo>
                    <a:pt x="0" y="0"/>
                  </a:moveTo>
                  <a:lnTo>
                    <a:pt x="0" y="1098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539622" y="2788212"/>
              <a:ext cx="85757" cy="15396"/>
            </a:xfrm>
            <a:custGeom>
              <a:avLst/>
              <a:pathLst>
                <a:path w="85757" h="15396">
                  <a:moveTo>
                    <a:pt x="0" y="0"/>
                  </a:moveTo>
                  <a:lnTo>
                    <a:pt x="0" y="15396"/>
                  </a:lnTo>
                  <a:lnTo>
                    <a:pt x="85757" y="15396"/>
                  </a:ln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539622" y="2795910"/>
              <a:ext cx="85757" cy="0"/>
            </a:xfrm>
            <a:custGeom>
              <a:avLst/>
              <a:pathLst>
                <a:path w="85757" h="0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77787" y="802898"/>
              <a:ext cx="0" cy="374514"/>
            </a:xfrm>
            <a:custGeom>
              <a:avLst/>
              <a:pathLst>
                <a:path w="0" h="374514">
                  <a:moveTo>
                    <a:pt x="0" y="3745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77787" y="1926442"/>
              <a:ext cx="0" cy="374514"/>
            </a:xfrm>
            <a:custGeom>
              <a:avLst/>
              <a:pathLst>
                <a:path w="0" h="374514">
                  <a:moveTo>
                    <a:pt x="0" y="0"/>
                  </a:moveTo>
                  <a:lnTo>
                    <a:pt x="0" y="374514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634908" y="1177412"/>
              <a:ext cx="85757" cy="749029"/>
            </a:xfrm>
            <a:custGeom>
              <a:avLst/>
              <a:pathLst>
                <a:path w="85757" h="749029">
                  <a:moveTo>
                    <a:pt x="0" y="0"/>
                  </a:moveTo>
                  <a:lnTo>
                    <a:pt x="0" y="749029"/>
                  </a:lnTo>
                  <a:lnTo>
                    <a:pt x="85757" y="749029"/>
                  </a:ln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634908" y="1551927"/>
              <a:ext cx="85757" cy="0"/>
            </a:xfrm>
            <a:custGeom>
              <a:avLst/>
              <a:pathLst>
                <a:path w="85757" h="0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773072" y="1828001"/>
              <a:ext cx="0" cy="130887"/>
            </a:xfrm>
            <a:custGeom>
              <a:avLst/>
              <a:pathLst>
                <a:path w="0" h="130887">
                  <a:moveTo>
                    <a:pt x="0" y="1308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773072" y="2117274"/>
              <a:ext cx="0" cy="27497"/>
            </a:xfrm>
            <a:custGeom>
              <a:avLst/>
              <a:pathLst>
                <a:path w="0" h="27497">
                  <a:moveTo>
                    <a:pt x="0" y="0"/>
                  </a:moveTo>
                  <a:lnTo>
                    <a:pt x="0" y="27497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730194" y="1958889"/>
              <a:ext cx="85757" cy="158385"/>
            </a:xfrm>
            <a:custGeom>
              <a:avLst/>
              <a:pathLst>
                <a:path w="85757" h="158385">
                  <a:moveTo>
                    <a:pt x="0" y="0"/>
                  </a:moveTo>
                  <a:lnTo>
                    <a:pt x="0" y="158385"/>
                  </a:lnTo>
                  <a:lnTo>
                    <a:pt x="85757" y="158385"/>
                  </a:ln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30194" y="2089777"/>
              <a:ext cx="85757" cy="0"/>
            </a:xfrm>
            <a:custGeom>
              <a:avLst/>
              <a:pathLst>
                <a:path w="85757" h="0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938818" y="2566504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938818" y="2592901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938818" y="2150743"/>
              <a:ext cx="49651" cy="49651"/>
            </a:xfrm>
            <a:prstGeom prst="ellipse">
              <a:avLst/>
            </a:prstGeom>
            <a:solidFill>
              <a:srgbClr val="FC8D62">
                <a:alpha val="100000"/>
              </a:srgbClr>
            </a:solidFill>
            <a:ln w="900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963644" y="2712316"/>
              <a:ext cx="0" cy="46195"/>
            </a:xfrm>
            <a:custGeom>
              <a:avLst/>
              <a:pathLst>
                <a:path w="0" h="46195">
                  <a:moveTo>
                    <a:pt x="0" y="461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963644" y="2800312"/>
              <a:ext cx="0" cy="4395"/>
            </a:xfrm>
            <a:custGeom>
              <a:avLst/>
              <a:pathLst>
                <a:path w="0" h="4395">
                  <a:moveTo>
                    <a:pt x="0" y="0"/>
                  </a:moveTo>
                  <a:lnTo>
                    <a:pt x="0" y="4395"/>
                  </a:lnTo>
                </a:path>
              </a:pathLst>
            </a:custGeom>
            <a:ln w="13550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920765" y="2758512"/>
              <a:ext cx="85757" cy="41800"/>
            </a:xfrm>
            <a:custGeom>
              <a:avLst/>
              <a:pathLst>
                <a:path w="85757" h="41800">
                  <a:moveTo>
                    <a:pt x="0" y="0"/>
                  </a:moveTo>
                  <a:lnTo>
                    <a:pt x="0" y="41800"/>
                  </a:lnTo>
                  <a:lnTo>
                    <a:pt x="85757" y="41800"/>
                  </a:ln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920765" y="2780514"/>
              <a:ext cx="85757" cy="0"/>
            </a:xfrm>
            <a:custGeom>
              <a:avLst/>
              <a:pathLst>
                <a:path w="85757" h="0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FC8D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058930" y="19709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058930" y="19709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016051" y="1970988"/>
              <a:ext cx="85757" cy="0"/>
            </a:xfrm>
            <a:custGeom>
              <a:avLst/>
              <a:pathLst>
                <a:path w="85757" h="0">
                  <a:moveTo>
                    <a:pt x="0" y="0"/>
                  </a:move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016051" y="1970988"/>
              <a:ext cx="85757" cy="0"/>
            </a:xfrm>
            <a:custGeom>
              <a:avLst/>
              <a:pathLst>
                <a:path w="85757" h="0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129390" y="648284"/>
              <a:ext cx="49651" cy="49651"/>
            </a:xfrm>
            <a:prstGeom prst="ellipse">
              <a:avLst/>
            </a:prstGeom>
            <a:solidFill>
              <a:srgbClr val="8DA0CB">
                <a:alpha val="100000"/>
              </a:srgbClr>
            </a:solidFill>
            <a:ln w="900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154215" y="1737810"/>
              <a:ext cx="0" cy="325569"/>
            </a:xfrm>
            <a:custGeom>
              <a:avLst/>
              <a:pathLst>
                <a:path w="0" h="325569">
                  <a:moveTo>
                    <a:pt x="0" y="3255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154215" y="2704619"/>
              <a:ext cx="0" cy="93491"/>
            </a:xfrm>
            <a:custGeom>
              <a:avLst/>
              <a:pathLst>
                <a:path w="0" h="93491">
                  <a:moveTo>
                    <a:pt x="0" y="0"/>
                  </a:moveTo>
                  <a:lnTo>
                    <a:pt x="0" y="93491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111337" y="2063379"/>
              <a:ext cx="85757" cy="641239"/>
            </a:xfrm>
            <a:custGeom>
              <a:avLst/>
              <a:pathLst>
                <a:path w="85757" h="641239">
                  <a:moveTo>
                    <a:pt x="0" y="0"/>
                  </a:moveTo>
                  <a:lnTo>
                    <a:pt x="0" y="641239"/>
                  </a:lnTo>
                  <a:lnTo>
                    <a:pt x="85757" y="641239"/>
                  </a:lnTo>
                  <a:lnTo>
                    <a:pt x="8575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111337" y="2556133"/>
              <a:ext cx="85757" cy="0"/>
            </a:xfrm>
            <a:custGeom>
              <a:avLst/>
              <a:pathLst>
                <a:path w="85757" h="0">
                  <a:moveTo>
                    <a:pt x="0" y="0"/>
                  </a:moveTo>
                  <a:lnTo>
                    <a:pt x="85757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357205" y="252289"/>
              <a:ext cx="1981943" cy="2676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514426" y="952486"/>
              <a:ext cx="0" cy="475152"/>
            </a:xfrm>
            <a:custGeom>
              <a:avLst/>
              <a:pathLst>
                <a:path w="0" h="475152">
                  <a:moveTo>
                    <a:pt x="0" y="4751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514426" y="2105176"/>
              <a:ext cx="0" cy="648940"/>
            </a:xfrm>
            <a:custGeom>
              <a:avLst/>
              <a:pathLst>
                <a:path w="0" h="648940">
                  <a:moveTo>
                    <a:pt x="0" y="0"/>
                  </a:moveTo>
                  <a:lnTo>
                    <a:pt x="0" y="64894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450108" y="1427638"/>
              <a:ext cx="128635" cy="677538"/>
            </a:xfrm>
            <a:custGeom>
              <a:avLst/>
              <a:pathLst>
                <a:path w="128635" h="677538">
                  <a:moveTo>
                    <a:pt x="0" y="0"/>
                  </a:moveTo>
                  <a:lnTo>
                    <a:pt x="0" y="677538"/>
                  </a:lnTo>
                  <a:lnTo>
                    <a:pt x="128635" y="677538"/>
                  </a:lnTo>
                  <a:lnTo>
                    <a:pt x="1286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450108" y="1482634"/>
              <a:ext cx="128635" cy="0"/>
            </a:xfrm>
            <a:custGeom>
              <a:avLst/>
              <a:pathLst>
                <a:path w="128635" h="0">
                  <a:moveTo>
                    <a:pt x="0" y="0"/>
                  </a:moveTo>
                  <a:lnTo>
                    <a:pt x="128635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657355" y="2472541"/>
              <a:ext cx="0" cy="113289"/>
            </a:xfrm>
            <a:custGeom>
              <a:avLst/>
              <a:pathLst>
                <a:path w="0" h="113289">
                  <a:moveTo>
                    <a:pt x="0" y="1132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657355" y="2750815"/>
              <a:ext cx="0" cy="51695"/>
            </a:xfrm>
            <a:custGeom>
              <a:avLst/>
              <a:pathLst>
                <a:path w="0" h="51695">
                  <a:moveTo>
                    <a:pt x="0" y="0"/>
                  </a:moveTo>
                  <a:lnTo>
                    <a:pt x="0" y="51695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593037" y="2585830"/>
              <a:ext cx="128635" cy="164984"/>
            </a:xfrm>
            <a:custGeom>
              <a:avLst/>
              <a:pathLst>
                <a:path w="128635" h="164984">
                  <a:moveTo>
                    <a:pt x="0" y="0"/>
                  </a:moveTo>
                  <a:lnTo>
                    <a:pt x="0" y="164984"/>
                  </a:lnTo>
                  <a:lnTo>
                    <a:pt x="128635" y="164984"/>
                  </a:lnTo>
                  <a:lnTo>
                    <a:pt x="1286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93037" y="2699119"/>
              <a:ext cx="128635" cy="0"/>
            </a:xfrm>
            <a:custGeom>
              <a:avLst/>
              <a:pathLst>
                <a:path w="128635" h="0">
                  <a:moveTo>
                    <a:pt x="0" y="0"/>
                  </a:moveTo>
                  <a:lnTo>
                    <a:pt x="128635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895569" y="640111"/>
              <a:ext cx="0" cy="943161"/>
            </a:xfrm>
            <a:custGeom>
              <a:avLst/>
              <a:pathLst>
                <a:path w="0" h="943161">
                  <a:moveTo>
                    <a:pt x="0" y="9431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895569" y="2635050"/>
              <a:ext cx="0" cy="160859"/>
            </a:xfrm>
            <a:custGeom>
              <a:avLst/>
              <a:pathLst>
                <a:path w="0" h="160859">
                  <a:moveTo>
                    <a:pt x="0" y="0"/>
                  </a:moveTo>
                  <a:lnTo>
                    <a:pt x="0" y="160859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831251" y="1583273"/>
              <a:ext cx="128635" cy="1051777"/>
            </a:xfrm>
            <a:custGeom>
              <a:avLst/>
              <a:pathLst>
                <a:path w="128635" h="1051777">
                  <a:moveTo>
                    <a:pt x="0" y="0"/>
                  </a:moveTo>
                  <a:lnTo>
                    <a:pt x="0" y="1051777"/>
                  </a:lnTo>
                  <a:lnTo>
                    <a:pt x="128635" y="1051777"/>
                  </a:lnTo>
                  <a:lnTo>
                    <a:pt x="1286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31251" y="2098577"/>
              <a:ext cx="128635" cy="0"/>
            </a:xfrm>
            <a:custGeom>
              <a:avLst/>
              <a:pathLst>
                <a:path w="128635" h="0">
                  <a:moveTo>
                    <a:pt x="0" y="0"/>
                  </a:moveTo>
                  <a:lnTo>
                    <a:pt x="128635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038498" y="1878596"/>
              <a:ext cx="0" cy="230428"/>
            </a:xfrm>
            <a:custGeom>
              <a:avLst/>
              <a:pathLst>
                <a:path w="0" h="230428">
                  <a:moveTo>
                    <a:pt x="0" y="2304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038498" y="2569882"/>
              <a:ext cx="0" cy="230428"/>
            </a:xfrm>
            <a:custGeom>
              <a:avLst/>
              <a:pathLst>
                <a:path w="0" h="230428">
                  <a:moveTo>
                    <a:pt x="0" y="0"/>
                  </a:moveTo>
                  <a:lnTo>
                    <a:pt x="0" y="230428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974180" y="2109025"/>
              <a:ext cx="128635" cy="460856"/>
            </a:xfrm>
            <a:custGeom>
              <a:avLst/>
              <a:pathLst>
                <a:path w="128635" h="460856">
                  <a:moveTo>
                    <a:pt x="0" y="0"/>
                  </a:moveTo>
                  <a:lnTo>
                    <a:pt x="0" y="460856"/>
                  </a:lnTo>
                  <a:lnTo>
                    <a:pt x="128635" y="460856"/>
                  </a:lnTo>
                  <a:lnTo>
                    <a:pt x="1286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974180" y="2339453"/>
              <a:ext cx="128635" cy="0"/>
            </a:xfrm>
            <a:custGeom>
              <a:avLst/>
              <a:pathLst>
                <a:path w="128635" h="0">
                  <a:moveTo>
                    <a:pt x="0" y="0"/>
                  </a:moveTo>
                  <a:lnTo>
                    <a:pt x="128635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348177" y="25539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348177" y="25539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219541" y="2553933"/>
              <a:ext cx="257271" cy="0"/>
            </a:xfrm>
            <a:custGeom>
              <a:avLst/>
              <a:pathLst>
                <a:path w="257271" h="0">
                  <a:moveTo>
                    <a:pt x="0" y="0"/>
                  </a:moveTo>
                  <a:lnTo>
                    <a:pt x="25727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219541" y="2553933"/>
              <a:ext cx="257271" cy="0"/>
            </a:xfrm>
            <a:custGeom>
              <a:avLst/>
              <a:pathLst>
                <a:path w="257271" h="0">
                  <a:moveTo>
                    <a:pt x="0" y="0"/>
                  </a:moveTo>
                  <a:lnTo>
                    <a:pt x="257271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657855" y="26529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657855" y="26529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593537" y="2652922"/>
              <a:ext cx="128635" cy="0"/>
            </a:xfrm>
            <a:custGeom>
              <a:avLst/>
              <a:pathLst>
                <a:path w="128635" h="0">
                  <a:moveTo>
                    <a:pt x="0" y="0"/>
                  </a:moveTo>
                  <a:lnTo>
                    <a:pt x="1286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593537" y="2652922"/>
              <a:ext cx="128635" cy="0"/>
            </a:xfrm>
            <a:custGeom>
              <a:avLst/>
              <a:pathLst>
                <a:path w="128635" h="0">
                  <a:moveTo>
                    <a:pt x="0" y="0"/>
                  </a:moveTo>
                  <a:lnTo>
                    <a:pt x="128635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00784" y="22591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800784" y="22591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736466" y="2259161"/>
              <a:ext cx="128635" cy="0"/>
            </a:xfrm>
            <a:custGeom>
              <a:avLst/>
              <a:pathLst>
                <a:path w="128635" h="0">
                  <a:moveTo>
                    <a:pt x="0" y="0"/>
                  </a:moveTo>
                  <a:lnTo>
                    <a:pt x="1286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736466" y="2259161"/>
              <a:ext cx="128635" cy="0"/>
            </a:xfrm>
            <a:custGeom>
              <a:avLst/>
              <a:pathLst>
                <a:path w="128635" h="0">
                  <a:moveTo>
                    <a:pt x="0" y="0"/>
                  </a:moveTo>
                  <a:lnTo>
                    <a:pt x="128635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038998" y="1176865"/>
              <a:ext cx="0" cy="268370"/>
            </a:xfrm>
            <a:custGeom>
              <a:avLst/>
              <a:pathLst>
                <a:path w="0" h="268370">
                  <a:moveTo>
                    <a:pt x="0" y="2683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038998" y="1931392"/>
              <a:ext cx="0" cy="367367"/>
            </a:xfrm>
            <a:custGeom>
              <a:avLst/>
              <a:pathLst>
                <a:path w="0" h="367367">
                  <a:moveTo>
                    <a:pt x="0" y="0"/>
                  </a:moveTo>
                  <a:lnTo>
                    <a:pt x="0" y="367367"/>
                  </a:lnTo>
                </a:path>
              </a:pathLst>
            </a:custGeom>
            <a:ln w="13550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974680" y="1445235"/>
              <a:ext cx="128635" cy="486156"/>
            </a:xfrm>
            <a:custGeom>
              <a:avLst/>
              <a:pathLst>
                <a:path w="128635" h="486156">
                  <a:moveTo>
                    <a:pt x="0" y="0"/>
                  </a:moveTo>
                  <a:lnTo>
                    <a:pt x="0" y="486156"/>
                  </a:lnTo>
                  <a:lnTo>
                    <a:pt x="128635" y="486156"/>
                  </a:lnTo>
                  <a:lnTo>
                    <a:pt x="1286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974680" y="1817004"/>
              <a:ext cx="128635" cy="0"/>
            </a:xfrm>
            <a:custGeom>
              <a:avLst/>
              <a:pathLst>
                <a:path w="128635" h="0">
                  <a:moveTo>
                    <a:pt x="0" y="0"/>
                  </a:moveTo>
                  <a:lnTo>
                    <a:pt x="128635" y="0"/>
                  </a:lnTo>
                </a:path>
              </a:pathLst>
            </a:custGeom>
            <a:ln w="27101" cap="flat">
              <a:solidFill>
                <a:srgbClr val="66C2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181927" y="2226164"/>
              <a:ext cx="0" cy="166084"/>
            </a:xfrm>
            <a:custGeom>
              <a:avLst/>
              <a:pathLst>
                <a:path w="0" h="166084">
                  <a:moveTo>
                    <a:pt x="0" y="1660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181927" y="2578131"/>
              <a:ext cx="0" cy="129787"/>
            </a:xfrm>
            <a:custGeom>
              <a:avLst/>
              <a:pathLst>
                <a:path w="0" h="129787">
                  <a:moveTo>
                    <a:pt x="0" y="0"/>
                  </a:moveTo>
                  <a:lnTo>
                    <a:pt x="0" y="129787"/>
                  </a:lnTo>
                </a:path>
              </a:pathLst>
            </a:custGeom>
            <a:ln w="13550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117609" y="2392248"/>
              <a:ext cx="128635" cy="185882"/>
            </a:xfrm>
            <a:custGeom>
              <a:avLst/>
              <a:pathLst>
                <a:path w="128635" h="185882">
                  <a:moveTo>
                    <a:pt x="0" y="0"/>
                  </a:moveTo>
                  <a:lnTo>
                    <a:pt x="0" y="185882"/>
                  </a:lnTo>
                  <a:lnTo>
                    <a:pt x="128635" y="185882"/>
                  </a:lnTo>
                  <a:lnTo>
                    <a:pt x="1286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117609" y="2430745"/>
              <a:ext cx="128635" cy="0"/>
            </a:xfrm>
            <a:custGeom>
              <a:avLst/>
              <a:pathLst>
                <a:path w="128635" h="0">
                  <a:moveTo>
                    <a:pt x="0" y="0"/>
                  </a:moveTo>
                  <a:lnTo>
                    <a:pt x="128635" y="0"/>
                  </a:lnTo>
                </a:path>
              </a:pathLst>
            </a:custGeom>
            <a:ln w="27101" cap="flat">
              <a:solidFill>
                <a:srgbClr val="8DA0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09810" y="131967"/>
              <a:ext cx="85844" cy="5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361343" y="132919"/>
              <a:ext cx="85844" cy="54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F1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412876" y="132919"/>
              <a:ext cx="85844" cy="54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F2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254139" y="2928560"/>
              <a:ext cx="1981943" cy="0"/>
            </a:xfrm>
            <a:custGeom>
              <a:avLst/>
              <a:pathLst>
                <a:path w="1981943" h="0">
                  <a:moveTo>
                    <a:pt x="0" y="0"/>
                  </a:moveTo>
                  <a:lnTo>
                    <a:pt x="19819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794669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695552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679535" y="296329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E♂G♀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1580419" y="296329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G♂E♀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2305672" y="2928560"/>
              <a:ext cx="1981943" cy="0"/>
            </a:xfrm>
            <a:custGeom>
              <a:avLst/>
              <a:pathLst>
                <a:path w="1981943" h="0">
                  <a:moveTo>
                    <a:pt x="0" y="0"/>
                  </a:moveTo>
                  <a:lnTo>
                    <a:pt x="19819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34357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915501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296644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677787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058930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2419224" y="296329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E♂H♀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800367" y="296329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H♂E♀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176986" y="296329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G♂H♀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558129" y="296329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H♂G♀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939272" y="296329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H♂H♀</a:t>
              </a:r>
            </a:p>
          </p:txBody>
        </p:sp>
        <p:sp>
          <p:nvSpPr>
            <p:cNvPr id="134" name="pl134"/>
            <p:cNvSpPr/>
            <p:nvPr/>
          </p:nvSpPr>
          <p:spPr>
            <a:xfrm>
              <a:off x="4357205" y="2928560"/>
              <a:ext cx="1981943" cy="0"/>
            </a:xfrm>
            <a:custGeom>
              <a:avLst/>
              <a:pathLst>
                <a:path w="1981943" h="0">
                  <a:moveTo>
                    <a:pt x="0" y="0"/>
                  </a:moveTo>
                  <a:lnTo>
                    <a:pt x="19819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585890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967033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348177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729320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110463" y="29285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4470757" y="296329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E♂H♀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851900" y="2963290"/>
              <a:ext cx="230266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H♂E♀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228519" y="296329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G♂H♀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609662" y="296329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H♂G♀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990805" y="2963290"/>
              <a:ext cx="239315" cy="81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H♂H♀</a:t>
              </a:r>
            </a:p>
          </p:txBody>
        </p:sp>
        <p:sp>
          <p:nvSpPr>
            <p:cNvPr id="145" name="pl145"/>
            <p:cNvSpPr/>
            <p:nvPr/>
          </p:nvSpPr>
          <p:spPr>
            <a:xfrm>
              <a:off x="254139" y="252289"/>
              <a:ext cx="0" cy="2676271"/>
            </a:xfrm>
            <a:custGeom>
              <a:avLst/>
              <a:pathLst>
                <a:path w="0" h="2676271">
                  <a:moveTo>
                    <a:pt x="0" y="26762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150869" y="2780137"/>
              <a:ext cx="40640" cy="5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69589" y="2120199"/>
              <a:ext cx="121920" cy="5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69589" y="1460261"/>
              <a:ext cx="121920" cy="5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69589" y="800323"/>
              <a:ext cx="121920" cy="5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150" name="pl150"/>
            <p:cNvSpPr/>
            <p:nvPr/>
          </p:nvSpPr>
          <p:spPr>
            <a:xfrm>
              <a:off x="219344" y="2809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19344" y="2149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19344" y="14892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19344" y="829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2</cp:revision>
  <dcterms:created xsi:type="dcterms:W3CDTF">2022-06-23T18:22:42Z</dcterms:created>
  <dcterms:modified xsi:type="dcterms:W3CDTF">2022-06-26T20:05:42Z</dcterms:modified>
</cp:coreProperties>
</file>