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54139" y="252289"/>
              <a:ext cx="1981943" cy="2676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dirty="0"/>
            </a:p>
          </p:txBody>
        </p:sp>
        <p:sp>
          <p:nvSpPr>
            <p:cNvPr id="6" name="pt6"/>
            <p:cNvSpPr/>
            <p:nvPr/>
          </p:nvSpPr>
          <p:spPr>
            <a:xfrm>
              <a:off x="544622" y="2520308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69448" y="2626524"/>
              <a:ext cx="0" cy="21451"/>
            </a:xfrm>
            <a:custGeom>
              <a:avLst/>
              <a:gdLst/>
              <a:ahLst/>
              <a:cxnLst/>
              <a:rect l="0" t="0" r="0" b="0"/>
              <a:pathLst>
                <a:path h="21451">
                  <a:moveTo>
                    <a:pt x="0" y="214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69448" y="2710394"/>
              <a:ext cx="0" cy="45920"/>
            </a:xfrm>
            <a:custGeom>
              <a:avLst/>
              <a:gdLst/>
              <a:ahLst/>
              <a:cxnLst/>
              <a:rect l="0" t="0" r="0" b="0"/>
              <a:pathLst>
                <a:path h="45920">
                  <a:moveTo>
                    <a:pt x="0" y="0"/>
                  </a:moveTo>
                  <a:lnTo>
                    <a:pt x="0" y="4592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g9"/>
            <p:cNvSpPr/>
            <p:nvPr/>
          </p:nvSpPr>
          <p:spPr>
            <a:xfrm>
              <a:off x="468099" y="2647975"/>
              <a:ext cx="202698" cy="62418"/>
            </a:xfrm>
            <a:custGeom>
              <a:avLst/>
              <a:gdLst/>
              <a:ahLst/>
              <a:cxnLst/>
              <a:rect l="0" t="0" r="0" b="0"/>
              <a:pathLst>
                <a:path w="202698" h="62418">
                  <a:moveTo>
                    <a:pt x="0" y="0"/>
                  </a:moveTo>
                  <a:lnTo>
                    <a:pt x="0" y="62418"/>
                  </a:lnTo>
                  <a:lnTo>
                    <a:pt x="202698" y="62418"/>
                  </a:lnTo>
                  <a:lnTo>
                    <a:pt x="20269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68099" y="2687021"/>
              <a:ext cx="202698" cy="0"/>
            </a:xfrm>
            <a:custGeom>
              <a:avLst/>
              <a:gdLst/>
              <a:ahLst/>
              <a:cxnLst/>
              <a:rect l="0" t="0" r="0" b="0"/>
              <a:pathLst>
                <a:path w="202698">
                  <a:moveTo>
                    <a:pt x="0" y="0"/>
                  </a:moveTo>
                  <a:lnTo>
                    <a:pt x="202698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94669" y="1183464"/>
              <a:ext cx="0" cy="449307"/>
            </a:xfrm>
            <a:custGeom>
              <a:avLst/>
              <a:gdLst/>
              <a:ahLst/>
              <a:cxnLst/>
              <a:rect l="0" t="0" r="0" b="0"/>
              <a:pathLst>
                <a:path h="449307">
                  <a:moveTo>
                    <a:pt x="0" y="4493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94669" y="2401596"/>
              <a:ext cx="0" cy="398716"/>
            </a:xfrm>
            <a:custGeom>
              <a:avLst/>
              <a:gdLst/>
              <a:ahLst/>
              <a:cxnLst/>
              <a:rect l="0" t="0" r="0" b="0"/>
              <a:pathLst>
                <a:path h="398716">
                  <a:moveTo>
                    <a:pt x="0" y="0"/>
                  </a:moveTo>
                  <a:lnTo>
                    <a:pt x="0" y="398716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g13"/>
            <p:cNvSpPr/>
            <p:nvPr/>
          </p:nvSpPr>
          <p:spPr>
            <a:xfrm>
              <a:off x="693319" y="1632771"/>
              <a:ext cx="202698" cy="768824"/>
            </a:xfrm>
            <a:custGeom>
              <a:avLst/>
              <a:gdLst/>
              <a:ahLst/>
              <a:cxnLst/>
              <a:rect l="0" t="0" r="0" b="0"/>
              <a:pathLst>
                <a:path w="202698" h="768824">
                  <a:moveTo>
                    <a:pt x="0" y="0"/>
                  </a:moveTo>
                  <a:lnTo>
                    <a:pt x="0" y="768824"/>
                  </a:lnTo>
                  <a:lnTo>
                    <a:pt x="202698" y="768824"/>
                  </a:lnTo>
                  <a:lnTo>
                    <a:pt x="20269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93319" y="2163469"/>
              <a:ext cx="202698" cy="0"/>
            </a:xfrm>
            <a:custGeom>
              <a:avLst/>
              <a:gdLst/>
              <a:ahLst/>
              <a:cxnLst/>
              <a:rect l="0" t="0" r="0" b="0"/>
              <a:pathLst>
                <a:path w="202698">
                  <a:moveTo>
                    <a:pt x="0" y="0"/>
                  </a:moveTo>
                  <a:lnTo>
                    <a:pt x="202698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019890" y="1170263"/>
              <a:ext cx="0" cy="432259"/>
            </a:xfrm>
            <a:custGeom>
              <a:avLst/>
              <a:gdLst/>
              <a:ahLst/>
              <a:cxnLst/>
              <a:rect l="0" t="0" r="0" b="0"/>
              <a:pathLst>
                <a:path h="432259">
                  <a:moveTo>
                    <a:pt x="0" y="4322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019890" y="2700769"/>
              <a:ext cx="0" cy="101740"/>
            </a:xfrm>
            <a:custGeom>
              <a:avLst/>
              <a:gdLst/>
              <a:ahLst/>
              <a:cxnLst/>
              <a:rect l="0" t="0" r="0" b="0"/>
              <a:pathLst>
                <a:path h="101740">
                  <a:moveTo>
                    <a:pt x="0" y="0"/>
                  </a:moveTo>
                  <a:lnTo>
                    <a:pt x="0" y="10174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918540" y="1602522"/>
              <a:ext cx="202698" cy="1098246"/>
            </a:xfrm>
            <a:custGeom>
              <a:avLst/>
              <a:gdLst/>
              <a:ahLst/>
              <a:cxnLst/>
              <a:rect l="0" t="0" r="0" b="0"/>
              <a:pathLst>
                <a:path w="202698" h="1098246">
                  <a:moveTo>
                    <a:pt x="0" y="0"/>
                  </a:moveTo>
                  <a:lnTo>
                    <a:pt x="0" y="1098246"/>
                  </a:lnTo>
                  <a:lnTo>
                    <a:pt x="202698" y="1098246"/>
                  </a:lnTo>
                  <a:lnTo>
                    <a:pt x="20269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918540" y="1751008"/>
              <a:ext cx="202698" cy="0"/>
            </a:xfrm>
            <a:custGeom>
              <a:avLst/>
              <a:gdLst/>
              <a:ahLst/>
              <a:cxnLst/>
              <a:rect l="0" t="0" r="0" b="0"/>
              <a:pathLst>
                <a:path w="202698">
                  <a:moveTo>
                    <a:pt x="0" y="0"/>
                  </a:moveTo>
                  <a:lnTo>
                    <a:pt x="202698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1501811" y="636185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526637" y="120105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526637" y="1344047"/>
              <a:ext cx="0" cy="32996"/>
            </a:xfrm>
            <a:custGeom>
              <a:avLst/>
              <a:gdLst/>
              <a:ahLst/>
              <a:cxnLst/>
              <a:rect l="0" t="0" r="0" b="0"/>
              <a:pathLst>
                <a:path h="32996">
                  <a:moveTo>
                    <a:pt x="0" y="0"/>
                  </a:moveTo>
                  <a:lnTo>
                    <a:pt x="0" y="32996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1374613" y="1201058"/>
              <a:ext cx="304048" cy="142988"/>
            </a:xfrm>
            <a:custGeom>
              <a:avLst/>
              <a:gdLst/>
              <a:ahLst/>
              <a:cxnLst/>
              <a:rect l="0" t="0" r="0" b="0"/>
              <a:pathLst>
                <a:path w="304048" h="142988">
                  <a:moveTo>
                    <a:pt x="0" y="0"/>
                  </a:moveTo>
                  <a:lnTo>
                    <a:pt x="0" y="142988"/>
                  </a:lnTo>
                  <a:lnTo>
                    <a:pt x="304048" y="142988"/>
                  </a:lnTo>
                  <a:lnTo>
                    <a:pt x="3040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374613" y="1218658"/>
              <a:ext cx="304048" cy="0"/>
            </a:xfrm>
            <a:custGeom>
              <a:avLst/>
              <a:gdLst/>
              <a:ahLst/>
              <a:cxnLst/>
              <a:rect l="0" t="0" r="0" b="0"/>
              <a:pathLst>
                <a:path w="304048">
                  <a:moveTo>
                    <a:pt x="0" y="0"/>
                  </a:moveTo>
                  <a:lnTo>
                    <a:pt x="304048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864468" y="1904994"/>
              <a:ext cx="0" cy="14297"/>
            </a:xfrm>
            <a:custGeom>
              <a:avLst/>
              <a:gdLst/>
              <a:ahLst/>
              <a:cxnLst/>
              <a:rect l="0" t="0" r="0" b="0"/>
              <a:pathLst>
                <a:path h="14297">
                  <a:moveTo>
                    <a:pt x="0" y="142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864468" y="1934691"/>
              <a:ext cx="0" cy="1102"/>
            </a:xfrm>
            <a:custGeom>
              <a:avLst/>
              <a:gdLst/>
              <a:ahLst/>
              <a:cxnLst/>
              <a:rect l="0" t="0" r="0" b="0"/>
              <a:pathLst>
                <a:path h="1102">
                  <a:moveTo>
                    <a:pt x="0" y="0"/>
                  </a:moveTo>
                  <a:lnTo>
                    <a:pt x="0" y="1102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1712444" y="1919292"/>
              <a:ext cx="304048" cy="15399"/>
            </a:xfrm>
            <a:custGeom>
              <a:avLst/>
              <a:gdLst/>
              <a:ahLst/>
              <a:cxnLst/>
              <a:rect l="0" t="0" r="0" b="0"/>
              <a:pathLst>
                <a:path w="304048" h="15399">
                  <a:moveTo>
                    <a:pt x="0" y="0"/>
                  </a:moveTo>
                  <a:lnTo>
                    <a:pt x="0" y="15399"/>
                  </a:lnTo>
                  <a:lnTo>
                    <a:pt x="304048" y="15399"/>
                  </a:lnTo>
                  <a:lnTo>
                    <a:pt x="3040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712444" y="1933589"/>
              <a:ext cx="304048" cy="0"/>
            </a:xfrm>
            <a:custGeom>
              <a:avLst/>
              <a:gdLst/>
              <a:ahLst/>
              <a:cxnLst/>
              <a:rect l="0" t="0" r="0" b="0"/>
              <a:pathLst>
                <a:path w="304048">
                  <a:moveTo>
                    <a:pt x="0" y="0"/>
                  </a:moveTo>
                  <a:lnTo>
                    <a:pt x="304048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2305672" y="252289"/>
              <a:ext cx="1981943" cy="2676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2439072" y="1841198"/>
              <a:ext cx="0" cy="175434"/>
            </a:xfrm>
            <a:custGeom>
              <a:avLst/>
              <a:gdLst/>
              <a:ahLst/>
              <a:cxnLst/>
              <a:rect l="0" t="0" r="0" b="0"/>
              <a:pathLst>
                <a:path h="175434">
                  <a:moveTo>
                    <a:pt x="0" y="1754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2439072" y="2547333"/>
              <a:ext cx="0" cy="259578"/>
            </a:xfrm>
            <a:custGeom>
              <a:avLst/>
              <a:gdLst/>
              <a:ahLst/>
              <a:cxnLst/>
              <a:rect l="0" t="0" r="0" b="0"/>
              <a:pathLst>
                <a:path h="259578">
                  <a:moveTo>
                    <a:pt x="0" y="0"/>
                  </a:moveTo>
                  <a:lnTo>
                    <a:pt x="0" y="259578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g31"/>
            <p:cNvSpPr/>
            <p:nvPr/>
          </p:nvSpPr>
          <p:spPr>
            <a:xfrm>
              <a:off x="2396193" y="2016632"/>
              <a:ext cx="85757" cy="530700"/>
            </a:xfrm>
            <a:custGeom>
              <a:avLst/>
              <a:gdLst/>
              <a:ahLst/>
              <a:cxnLst/>
              <a:rect l="0" t="0" r="0" b="0"/>
              <a:pathLst>
                <a:path w="85757" h="530700">
                  <a:moveTo>
                    <a:pt x="0" y="0"/>
                  </a:moveTo>
                  <a:lnTo>
                    <a:pt x="0" y="530700"/>
                  </a:lnTo>
                  <a:lnTo>
                    <a:pt x="85757" y="530700"/>
                  </a:lnTo>
                  <a:lnTo>
                    <a:pt x="8575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2396193" y="2449443"/>
              <a:ext cx="85757" cy="0"/>
            </a:xfrm>
            <a:custGeom>
              <a:avLst/>
              <a:gdLst/>
              <a:ahLst/>
              <a:cxnLst/>
              <a:rect l="0" t="0" r="0" b="0"/>
              <a:pathLst>
                <a:path w="85757">
                  <a:moveTo>
                    <a:pt x="0" y="0"/>
                  </a:moveTo>
                  <a:lnTo>
                    <a:pt x="85757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2534357" y="1070172"/>
              <a:ext cx="0" cy="294497"/>
            </a:xfrm>
            <a:custGeom>
              <a:avLst/>
              <a:gdLst/>
              <a:ahLst/>
              <a:cxnLst/>
              <a:rect l="0" t="0" r="0" b="0"/>
              <a:pathLst>
                <a:path h="294497">
                  <a:moveTo>
                    <a:pt x="0" y="2944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2534357" y="1983360"/>
              <a:ext cx="0" cy="743256"/>
            </a:xfrm>
            <a:custGeom>
              <a:avLst/>
              <a:gdLst/>
              <a:ahLst/>
              <a:cxnLst/>
              <a:rect l="0" t="0" r="0" b="0"/>
              <a:pathLst>
                <a:path h="743256">
                  <a:moveTo>
                    <a:pt x="0" y="0"/>
                  </a:moveTo>
                  <a:lnTo>
                    <a:pt x="0" y="743256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2491479" y="1364670"/>
              <a:ext cx="85757" cy="618690"/>
            </a:xfrm>
            <a:custGeom>
              <a:avLst/>
              <a:gdLst/>
              <a:ahLst/>
              <a:cxnLst/>
              <a:rect l="0" t="0" r="0" b="0"/>
              <a:pathLst>
                <a:path w="85757" h="618690">
                  <a:moveTo>
                    <a:pt x="0" y="0"/>
                  </a:moveTo>
                  <a:lnTo>
                    <a:pt x="0" y="618690"/>
                  </a:lnTo>
                  <a:lnTo>
                    <a:pt x="85757" y="618690"/>
                  </a:lnTo>
                  <a:lnTo>
                    <a:pt x="8575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2491479" y="1599222"/>
              <a:ext cx="85757" cy="0"/>
            </a:xfrm>
            <a:custGeom>
              <a:avLst/>
              <a:gdLst/>
              <a:ahLst/>
              <a:cxnLst/>
              <a:rect l="0" t="0" r="0" b="0"/>
              <a:pathLst>
                <a:path w="85757">
                  <a:moveTo>
                    <a:pt x="0" y="0"/>
                  </a:moveTo>
                  <a:lnTo>
                    <a:pt x="85757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2629643" y="373938"/>
              <a:ext cx="0" cy="911814"/>
            </a:xfrm>
            <a:custGeom>
              <a:avLst/>
              <a:gdLst/>
              <a:ahLst/>
              <a:cxnLst/>
              <a:rect l="0" t="0" r="0" b="0"/>
              <a:pathLst>
                <a:path h="911814">
                  <a:moveTo>
                    <a:pt x="0" y="9118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2629643" y="2046881"/>
              <a:ext cx="0" cy="749029"/>
            </a:xfrm>
            <a:custGeom>
              <a:avLst/>
              <a:gdLst/>
              <a:ahLst/>
              <a:cxnLst/>
              <a:rect l="0" t="0" r="0" b="0"/>
              <a:pathLst>
                <a:path h="749029">
                  <a:moveTo>
                    <a:pt x="0" y="0"/>
                  </a:moveTo>
                  <a:lnTo>
                    <a:pt x="0" y="749029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g39"/>
            <p:cNvSpPr/>
            <p:nvPr/>
          </p:nvSpPr>
          <p:spPr>
            <a:xfrm>
              <a:off x="2586765" y="1285752"/>
              <a:ext cx="85757" cy="761128"/>
            </a:xfrm>
            <a:custGeom>
              <a:avLst/>
              <a:gdLst/>
              <a:ahLst/>
              <a:cxnLst/>
              <a:rect l="0" t="0" r="0" b="0"/>
              <a:pathLst>
                <a:path w="85757" h="761128">
                  <a:moveTo>
                    <a:pt x="0" y="0"/>
                  </a:moveTo>
                  <a:lnTo>
                    <a:pt x="0" y="761128"/>
                  </a:lnTo>
                  <a:lnTo>
                    <a:pt x="85757" y="761128"/>
                  </a:lnTo>
                  <a:lnTo>
                    <a:pt x="8575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2586765" y="1732310"/>
              <a:ext cx="85757" cy="0"/>
            </a:xfrm>
            <a:custGeom>
              <a:avLst/>
              <a:gdLst/>
              <a:ahLst/>
              <a:cxnLst/>
              <a:rect l="0" t="0" r="0" b="0"/>
              <a:pathLst>
                <a:path w="85757">
                  <a:moveTo>
                    <a:pt x="0" y="0"/>
                  </a:moveTo>
                  <a:lnTo>
                    <a:pt x="85757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2915501" y="2582533"/>
              <a:ext cx="0" cy="41793"/>
            </a:xfrm>
            <a:custGeom>
              <a:avLst/>
              <a:gdLst/>
              <a:ahLst/>
              <a:cxnLst/>
              <a:rect l="0" t="0" r="0" b="0"/>
              <a:pathLst>
                <a:path h="41793">
                  <a:moveTo>
                    <a:pt x="0" y="417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2915501" y="2779412"/>
              <a:ext cx="0" cy="14300"/>
            </a:xfrm>
            <a:custGeom>
              <a:avLst/>
              <a:gdLst/>
              <a:ahLst/>
              <a:cxnLst/>
              <a:rect l="0" t="0" r="0" b="0"/>
              <a:pathLst>
                <a:path h="14300">
                  <a:moveTo>
                    <a:pt x="0" y="0"/>
                  </a:moveTo>
                  <a:lnTo>
                    <a:pt x="0" y="1430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g43"/>
            <p:cNvSpPr/>
            <p:nvPr/>
          </p:nvSpPr>
          <p:spPr>
            <a:xfrm>
              <a:off x="2786865" y="2624326"/>
              <a:ext cx="257271" cy="155085"/>
            </a:xfrm>
            <a:custGeom>
              <a:avLst/>
              <a:gdLst/>
              <a:ahLst/>
              <a:cxnLst/>
              <a:rect l="0" t="0" r="0" b="0"/>
              <a:pathLst>
                <a:path w="257271" h="155085">
                  <a:moveTo>
                    <a:pt x="0" y="0"/>
                  </a:moveTo>
                  <a:lnTo>
                    <a:pt x="0" y="155085"/>
                  </a:lnTo>
                  <a:lnTo>
                    <a:pt x="257271" y="155085"/>
                  </a:lnTo>
                  <a:lnTo>
                    <a:pt x="25727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2786865" y="2646322"/>
              <a:ext cx="257271" cy="0"/>
            </a:xfrm>
            <a:custGeom>
              <a:avLst/>
              <a:gdLst/>
              <a:ahLst/>
              <a:cxnLst/>
              <a:rect l="0" t="0" r="0" b="0"/>
              <a:pathLst>
                <a:path w="257271">
                  <a:moveTo>
                    <a:pt x="0" y="0"/>
                  </a:moveTo>
                  <a:lnTo>
                    <a:pt x="257271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3296644" y="165201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3296644" y="165201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3168008" y="1652018"/>
              <a:ext cx="257271" cy="0"/>
            </a:xfrm>
            <a:custGeom>
              <a:avLst/>
              <a:gdLst/>
              <a:ahLst/>
              <a:cxnLst/>
              <a:rect l="0" t="0" r="0" b="0"/>
              <a:pathLst>
                <a:path w="257271">
                  <a:moveTo>
                    <a:pt x="0" y="0"/>
                  </a:moveTo>
                  <a:lnTo>
                    <a:pt x="25727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3168008" y="1652018"/>
              <a:ext cx="257271" cy="0"/>
            </a:xfrm>
            <a:custGeom>
              <a:avLst/>
              <a:gdLst/>
              <a:ahLst/>
              <a:cxnLst/>
              <a:rect l="0" t="0" r="0" b="0"/>
              <a:pathLst>
                <a:path w="257271">
                  <a:moveTo>
                    <a:pt x="0" y="0"/>
                  </a:moveTo>
                  <a:lnTo>
                    <a:pt x="257271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3557675" y="2733686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3582501" y="2787113"/>
              <a:ext cx="0" cy="1098"/>
            </a:xfrm>
            <a:custGeom>
              <a:avLst/>
              <a:gdLst/>
              <a:ahLst/>
              <a:cxnLst/>
              <a:rect l="0" t="0" r="0" b="0"/>
              <a:pathLst>
                <a:path h="1098">
                  <a:moveTo>
                    <a:pt x="0" y="10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3582501" y="2803609"/>
              <a:ext cx="0" cy="1098"/>
            </a:xfrm>
            <a:custGeom>
              <a:avLst/>
              <a:gdLst/>
              <a:ahLst/>
              <a:cxnLst/>
              <a:rect l="0" t="0" r="0" b="0"/>
              <a:pathLst>
                <a:path h="1098">
                  <a:moveTo>
                    <a:pt x="0" y="0"/>
                  </a:moveTo>
                  <a:lnTo>
                    <a:pt x="0" y="1098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g52"/>
            <p:cNvSpPr/>
            <p:nvPr/>
          </p:nvSpPr>
          <p:spPr>
            <a:xfrm>
              <a:off x="3539622" y="2788212"/>
              <a:ext cx="85757" cy="15396"/>
            </a:xfrm>
            <a:custGeom>
              <a:avLst/>
              <a:gdLst/>
              <a:ahLst/>
              <a:cxnLst/>
              <a:rect l="0" t="0" r="0" b="0"/>
              <a:pathLst>
                <a:path w="85757" h="15396">
                  <a:moveTo>
                    <a:pt x="0" y="0"/>
                  </a:moveTo>
                  <a:lnTo>
                    <a:pt x="0" y="15396"/>
                  </a:lnTo>
                  <a:lnTo>
                    <a:pt x="85757" y="15396"/>
                  </a:lnTo>
                  <a:lnTo>
                    <a:pt x="8575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3539622" y="2795910"/>
              <a:ext cx="85757" cy="0"/>
            </a:xfrm>
            <a:custGeom>
              <a:avLst/>
              <a:gdLst/>
              <a:ahLst/>
              <a:cxnLst/>
              <a:rect l="0" t="0" r="0" b="0"/>
              <a:pathLst>
                <a:path w="85757">
                  <a:moveTo>
                    <a:pt x="0" y="0"/>
                  </a:moveTo>
                  <a:lnTo>
                    <a:pt x="85757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3677787" y="802898"/>
              <a:ext cx="0" cy="374514"/>
            </a:xfrm>
            <a:custGeom>
              <a:avLst/>
              <a:gdLst/>
              <a:ahLst/>
              <a:cxnLst/>
              <a:rect l="0" t="0" r="0" b="0"/>
              <a:pathLst>
                <a:path h="374514">
                  <a:moveTo>
                    <a:pt x="0" y="3745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3677787" y="1926442"/>
              <a:ext cx="0" cy="374514"/>
            </a:xfrm>
            <a:custGeom>
              <a:avLst/>
              <a:gdLst/>
              <a:ahLst/>
              <a:cxnLst/>
              <a:rect l="0" t="0" r="0" b="0"/>
              <a:pathLst>
                <a:path h="374514">
                  <a:moveTo>
                    <a:pt x="0" y="0"/>
                  </a:moveTo>
                  <a:lnTo>
                    <a:pt x="0" y="374514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g56"/>
            <p:cNvSpPr/>
            <p:nvPr/>
          </p:nvSpPr>
          <p:spPr>
            <a:xfrm>
              <a:off x="3634908" y="1177412"/>
              <a:ext cx="85757" cy="749029"/>
            </a:xfrm>
            <a:custGeom>
              <a:avLst/>
              <a:gdLst/>
              <a:ahLst/>
              <a:cxnLst/>
              <a:rect l="0" t="0" r="0" b="0"/>
              <a:pathLst>
                <a:path w="85757" h="749029">
                  <a:moveTo>
                    <a:pt x="0" y="0"/>
                  </a:moveTo>
                  <a:lnTo>
                    <a:pt x="0" y="749029"/>
                  </a:lnTo>
                  <a:lnTo>
                    <a:pt x="85757" y="749029"/>
                  </a:lnTo>
                  <a:lnTo>
                    <a:pt x="8575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3634908" y="1551927"/>
              <a:ext cx="85757" cy="0"/>
            </a:xfrm>
            <a:custGeom>
              <a:avLst/>
              <a:gdLst/>
              <a:ahLst/>
              <a:cxnLst/>
              <a:rect l="0" t="0" r="0" b="0"/>
              <a:pathLst>
                <a:path w="85757">
                  <a:moveTo>
                    <a:pt x="0" y="0"/>
                  </a:moveTo>
                  <a:lnTo>
                    <a:pt x="85757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3773072" y="1828001"/>
              <a:ext cx="0" cy="130887"/>
            </a:xfrm>
            <a:custGeom>
              <a:avLst/>
              <a:gdLst/>
              <a:ahLst/>
              <a:cxnLst/>
              <a:rect l="0" t="0" r="0" b="0"/>
              <a:pathLst>
                <a:path h="130887">
                  <a:moveTo>
                    <a:pt x="0" y="1308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3773072" y="2117274"/>
              <a:ext cx="0" cy="27497"/>
            </a:xfrm>
            <a:custGeom>
              <a:avLst/>
              <a:gdLst/>
              <a:ahLst/>
              <a:cxnLst/>
              <a:rect l="0" t="0" r="0" b="0"/>
              <a:pathLst>
                <a:path h="27497">
                  <a:moveTo>
                    <a:pt x="0" y="0"/>
                  </a:moveTo>
                  <a:lnTo>
                    <a:pt x="0" y="27497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g60"/>
            <p:cNvSpPr/>
            <p:nvPr/>
          </p:nvSpPr>
          <p:spPr>
            <a:xfrm>
              <a:off x="3730194" y="1958889"/>
              <a:ext cx="85757" cy="158385"/>
            </a:xfrm>
            <a:custGeom>
              <a:avLst/>
              <a:gdLst/>
              <a:ahLst/>
              <a:cxnLst/>
              <a:rect l="0" t="0" r="0" b="0"/>
              <a:pathLst>
                <a:path w="85757" h="158385">
                  <a:moveTo>
                    <a:pt x="0" y="0"/>
                  </a:moveTo>
                  <a:lnTo>
                    <a:pt x="0" y="158385"/>
                  </a:lnTo>
                  <a:lnTo>
                    <a:pt x="85757" y="158385"/>
                  </a:lnTo>
                  <a:lnTo>
                    <a:pt x="8575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3730194" y="2089777"/>
              <a:ext cx="85757" cy="0"/>
            </a:xfrm>
            <a:custGeom>
              <a:avLst/>
              <a:gdLst/>
              <a:ahLst/>
              <a:cxnLst/>
              <a:rect l="0" t="0" r="0" b="0"/>
              <a:pathLst>
                <a:path w="85757">
                  <a:moveTo>
                    <a:pt x="0" y="0"/>
                  </a:moveTo>
                  <a:lnTo>
                    <a:pt x="85757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3938818" y="2566504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3938818" y="2592901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3938818" y="2150743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3963644" y="2712316"/>
              <a:ext cx="0" cy="46195"/>
            </a:xfrm>
            <a:custGeom>
              <a:avLst/>
              <a:gdLst/>
              <a:ahLst/>
              <a:cxnLst/>
              <a:rect l="0" t="0" r="0" b="0"/>
              <a:pathLst>
                <a:path h="46195">
                  <a:moveTo>
                    <a:pt x="0" y="461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3963644" y="2800312"/>
              <a:ext cx="0" cy="4395"/>
            </a:xfrm>
            <a:custGeom>
              <a:avLst/>
              <a:gdLst/>
              <a:ahLst/>
              <a:cxnLst/>
              <a:rect l="0" t="0" r="0" b="0"/>
              <a:pathLst>
                <a:path h="4395">
                  <a:moveTo>
                    <a:pt x="0" y="0"/>
                  </a:moveTo>
                  <a:lnTo>
                    <a:pt x="0" y="4395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g67"/>
            <p:cNvSpPr/>
            <p:nvPr/>
          </p:nvSpPr>
          <p:spPr>
            <a:xfrm>
              <a:off x="3920765" y="2758512"/>
              <a:ext cx="85757" cy="41800"/>
            </a:xfrm>
            <a:custGeom>
              <a:avLst/>
              <a:gdLst/>
              <a:ahLst/>
              <a:cxnLst/>
              <a:rect l="0" t="0" r="0" b="0"/>
              <a:pathLst>
                <a:path w="85757" h="41800">
                  <a:moveTo>
                    <a:pt x="0" y="0"/>
                  </a:moveTo>
                  <a:lnTo>
                    <a:pt x="0" y="41800"/>
                  </a:lnTo>
                  <a:lnTo>
                    <a:pt x="85757" y="41800"/>
                  </a:lnTo>
                  <a:lnTo>
                    <a:pt x="8575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3920765" y="2780514"/>
              <a:ext cx="85757" cy="0"/>
            </a:xfrm>
            <a:custGeom>
              <a:avLst/>
              <a:gdLst/>
              <a:ahLst/>
              <a:cxnLst/>
              <a:rect l="0" t="0" r="0" b="0"/>
              <a:pathLst>
                <a:path w="85757">
                  <a:moveTo>
                    <a:pt x="0" y="0"/>
                  </a:moveTo>
                  <a:lnTo>
                    <a:pt x="85757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4058930" y="197098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4058930" y="197098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g71"/>
            <p:cNvSpPr/>
            <p:nvPr/>
          </p:nvSpPr>
          <p:spPr>
            <a:xfrm>
              <a:off x="4016051" y="1970988"/>
              <a:ext cx="85757" cy="0"/>
            </a:xfrm>
            <a:custGeom>
              <a:avLst/>
              <a:gdLst/>
              <a:ahLst/>
              <a:cxnLst/>
              <a:rect l="0" t="0" r="0" b="0"/>
              <a:pathLst>
                <a:path w="85757">
                  <a:moveTo>
                    <a:pt x="0" y="0"/>
                  </a:moveTo>
                  <a:lnTo>
                    <a:pt x="8575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4016051" y="1970988"/>
              <a:ext cx="85757" cy="0"/>
            </a:xfrm>
            <a:custGeom>
              <a:avLst/>
              <a:gdLst/>
              <a:ahLst/>
              <a:cxnLst/>
              <a:rect l="0" t="0" r="0" b="0"/>
              <a:pathLst>
                <a:path w="85757">
                  <a:moveTo>
                    <a:pt x="0" y="0"/>
                  </a:moveTo>
                  <a:lnTo>
                    <a:pt x="85757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4129390" y="648284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4154215" y="1737810"/>
              <a:ext cx="0" cy="325569"/>
            </a:xfrm>
            <a:custGeom>
              <a:avLst/>
              <a:gdLst/>
              <a:ahLst/>
              <a:cxnLst/>
              <a:rect l="0" t="0" r="0" b="0"/>
              <a:pathLst>
                <a:path h="325569">
                  <a:moveTo>
                    <a:pt x="0" y="3255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4154215" y="2704619"/>
              <a:ext cx="0" cy="93491"/>
            </a:xfrm>
            <a:custGeom>
              <a:avLst/>
              <a:gdLst/>
              <a:ahLst/>
              <a:cxnLst/>
              <a:rect l="0" t="0" r="0" b="0"/>
              <a:pathLst>
                <a:path h="93491">
                  <a:moveTo>
                    <a:pt x="0" y="0"/>
                  </a:moveTo>
                  <a:lnTo>
                    <a:pt x="0" y="93491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g76"/>
            <p:cNvSpPr/>
            <p:nvPr/>
          </p:nvSpPr>
          <p:spPr>
            <a:xfrm>
              <a:off x="4111337" y="2063379"/>
              <a:ext cx="85757" cy="641239"/>
            </a:xfrm>
            <a:custGeom>
              <a:avLst/>
              <a:gdLst/>
              <a:ahLst/>
              <a:cxnLst/>
              <a:rect l="0" t="0" r="0" b="0"/>
              <a:pathLst>
                <a:path w="85757" h="641239">
                  <a:moveTo>
                    <a:pt x="0" y="0"/>
                  </a:moveTo>
                  <a:lnTo>
                    <a:pt x="0" y="641239"/>
                  </a:lnTo>
                  <a:lnTo>
                    <a:pt x="85757" y="641239"/>
                  </a:lnTo>
                  <a:lnTo>
                    <a:pt x="8575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4111337" y="2556133"/>
              <a:ext cx="85757" cy="0"/>
            </a:xfrm>
            <a:custGeom>
              <a:avLst/>
              <a:gdLst/>
              <a:ahLst/>
              <a:cxnLst/>
              <a:rect l="0" t="0" r="0" b="0"/>
              <a:pathLst>
                <a:path w="85757">
                  <a:moveTo>
                    <a:pt x="0" y="0"/>
                  </a:moveTo>
                  <a:lnTo>
                    <a:pt x="85757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4357205" y="252289"/>
              <a:ext cx="1981943" cy="2676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4514426" y="952486"/>
              <a:ext cx="0" cy="475152"/>
            </a:xfrm>
            <a:custGeom>
              <a:avLst/>
              <a:gdLst/>
              <a:ahLst/>
              <a:cxnLst/>
              <a:rect l="0" t="0" r="0" b="0"/>
              <a:pathLst>
                <a:path h="475152">
                  <a:moveTo>
                    <a:pt x="0" y="4751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4514426" y="2105176"/>
              <a:ext cx="0" cy="648940"/>
            </a:xfrm>
            <a:custGeom>
              <a:avLst/>
              <a:gdLst/>
              <a:ahLst/>
              <a:cxnLst/>
              <a:rect l="0" t="0" r="0" b="0"/>
              <a:pathLst>
                <a:path h="648940">
                  <a:moveTo>
                    <a:pt x="0" y="0"/>
                  </a:moveTo>
                  <a:lnTo>
                    <a:pt x="0" y="64894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g81"/>
            <p:cNvSpPr/>
            <p:nvPr/>
          </p:nvSpPr>
          <p:spPr>
            <a:xfrm>
              <a:off x="4450108" y="1427638"/>
              <a:ext cx="128635" cy="677538"/>
            </a:xfrm>
            <a:custGeom>
              <a:avLst/>
              <a:gdLst/>
              <a:ahLst/>
              <a:cxnLst/>
              <a:rect l="0" t="0" r="0" b="0"/>
              <a:pathLst>
                <a:path w="128635" h="677538">
                  <a:moveTo>
                    <a:pt x="0" y="0"/>
                  </a:moveTo>
                  <a:lnTo>
                    <a:pt x="0" y="677538"/>
                  </a:lnTo>
                  <a:lnTo>
                    <a:pt x="128635" y="677538"/>
                  </a:lnTo>
                  <a:lnTo>
                    <a:pt x="1286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4450108" y="1482634"/>
              <a:ext cx="128635" cy="0"/>
            </a:xfrm>
            <a:custGeom>
              <a:avLst/>
              <a:gdLst/>
              <a:ahLst/>
              <a:cxnLst/>
              <a:rect l="0" t="0" r="0" b="0"/>
              <a:pathLst>
                <a:path w="128635">
                  <a:moveTo>
                    <a:pt x="0" y="0"/>
                  </a:moveTo>
                  <a:lnTo>
                    <a:pt x="128635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4657355" y="2472541"/>
              <a:ext cx="0" cy="113289"/>
            </a:xfrm>
            <a:custGeom>
              <a:avLst/>
              <a:gdLst/>
              <a:ahLst/>
              <a:cxnLst/>
              <a:rect l="0" t="0" r="0" b="0"/>
              <a:pathLst>
                <a:path h="113289">
                  <a:moveTo>
                    <a:pt x="0" y="11328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4657355" y="2750815"/>
              <a:ext cx="0" cy="51695"/>
            </a:xfrm>
            <a:custGeom>
              <a:avLst/>
              <a:gdLst/>
              <a:ahLst/>
              <a:cxnLst/>
              <a:rect l="0" t="0" r="0" b="0"/>
              <a:pathLst>
                <a:path h="51695">
                  <a:moveTo>
                    <a:pt x="0" y="0"/>
                  </a:moveTo>
                  <a:lnTo>
                    <a:pt x="0" y="51695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g85"/>
            <p:cNvSpPr/>
            <p:nvPr/>
          </p:nvSpPr>
          <p:spPr>
            <a:xfrm>
              <a:off x="4593037" y="2585830"/>
              <a:ext cx="128635" cy="164984"/>
            </a:xfrm>
            <a:custGeom>
              <a:avLst/>
              <a:gdLst/>
              <a:ahLst/>
              <a:cxnLst/>
              <a:rect l="0" t="0" r="0" b="0"/>
              <a:pathLst>
                <a:path w="128635" h="164984">
                  <a:moveTo>
                    <a:pt x="0" y="0"/>
                  </a:moveTo>
                  <a:lnTo>
                    <a:pt x="0" y="164984"/>
                  </a:lnTo>
                  <a:lnTo>
                    <a:pt x="128635" y="164984"/>
                  </a:lnTo>
                  <a:lnTo>
                    <a:pt x="1286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4593037" y="2699119"/>
              <a:ext cx="128635" cy="0"/>
            </a:xfrm>
            <a:custGeom>
              <a:avLst/>
              <a:gdLst/>
              <a:ahLst/>
              <a:cxnLst/>
              <a:rect l="0" t="0" r="0" b="0"/>
              <a:pathLst>
                <a:path w="128635">
                  <a:moveTo>
                    <a:pt x="0" y="0"/>
                  </a:moveTo>
                  <a:lnTo>
                    <a:pt x="128635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4895569" y="640111"/>
              <a:ext cx="0" cy="943161"/>
            </a:xfrm>
            <a:custGeom>
              <a:avLst/>
              <a:gdLst/>
              <a:ahLst/>
              <a:cxnLst/>
              <a:rect l="0" t="0" r="0" b="0"/>
              <a:pathLst>
                <a:path h="943161">
                  <a:moveTo>
                    <a:pt x="0" y="9431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4895569" y="2635050"/>
              <a:ext cx="0" cy="160859"/>
            </a:xfrm>
            <a:custGeom>
              <a:avLst/>
              <a:gdLst/>
              <a:ahLst/>
              <a:cxnLst/>
              <a:rect l="0" t="0" r="0" b="0"/>
              <a:pathLst>
                <a:path h="160859">
                  <a:moveTo>
                    <a:pt x="0" y="0"/>
                  </a:moveTo>
                  <a:lnTo>
                    <a:pt x="0" y="160859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g89"/>
            <p:cNvSpPr/>
            <p:nvPr/>
          </p:nvSpPr>
          <p:spPr>
            <a:xfrm>
              <a:off x="4831251" y="1583273"/>
              <a:ext cx="128635" cy="1051777"/>
            </a:xfrm>
            <a:custGeom>
              <a:avLst/>
              <a:gdLst/>
              <a:ahLst/>
              <a:cxnLst/>
              <a:rect l="0" t="0" r="0" b="0"/>
              <a:pathLst>
                <a:path w="128635" h="1051777">
                  <a:moveTo>
                    <a:pt x="0" y="0"/>
                  </a:moveTo>
                  <a:lnTo>
                    <a:pt x="0" y="1051777"/>
                  </a:lnTo>
                  <a:lnTo>
                    <a:pt x="128635" y="1051777"/>
                  </a:lnTo>
                  <a:lnTo>
                    <a:pt x="1286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4831251" y="2098577"/>
              <a:ext cx="128635" cy="0"/>
            </a:xfrm>
            <a:custGeom>
              <a:avLst/>
              <a:gdLst/>
              <a:ahLst/>
              <a:cxnLst/>
              <a:rect l="0" t="0" r="0" b="0"/>
              <a:pathLst>
                <a:path w="128635">
                  <a:moveTo>
                    <a:pt x="0" y="0"/>
                  </a:moveTo>
                  <a:lnTo>
                    <a:pt x="128635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5038498" y="1878596"/>
              <a:ext cx="0" cy="230428"/>
            </a:xfrm>
            <a:custGeom>
              <a:avLst/>
              <a:gdLst/>
              <a:ahLst/>
              <a:cxnLst/>
              <a:rect l="0" t="0" r="0" b="0"/>
              <a:pathLst>
                <a:path h="230428">
                  <a:moveTo>
                    <a:pt x="0" y="2304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5038498" y="2569882"/>
              <a:ext cx="0" cy="230428"/>
            </a:xfrm>
            <a:custGeom>
              <a:avLst/>
              <a:gdLst/>
              <a:ahLst/>
              <a:cxnLst/>
              <a:rect l="0" t="0" r="0" b="0"/>
              <a:pathLst>
                <a:path h="230428">
                  <a:moveTo>
                    <a:pt x="0" y="0"/>
                  </a:moveTo>
                  <a:lnTo>
                    <a:pt x="0" y="230428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g93"/>
            <p:cNvSpPr/>
            <p:nvPr/>
          </p:nvSpPr>
          <p:spPr>
            <a:xfrm>
              <a:off x="4974180" y="2109025"/>
              <a:ext cx="128635" cy="460856"/>
            </a:xfrm>
            <a:custGeom>
              <a:avLst/>
              <a:gdLst/>
              <a:ahLst/>
              <a:cxnLst/>
              <a:rect l="0" t="0" r="0" b="0"/>
              <a:pathLst>
                <a:path w="128635" h="460856">
                  <a:moveTo>
                    <a:pt x="0" y="0"/>
                  </a:moveTo>
                  <a:lnTo>
                    <a:pt x="0" y="460856"/>
                  </a:lnTo>
                  <a:lnTo>
                    <a:pt x="128635" y="460856"/>
                  </a:lnTo>
                  <a:lnTo>
                    <a:pt x="1286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4974180" y="2339453"/>
              <a:ext cx="128635" cy="0"/>
            </a:xfrm>
            <a:custGeom>
              <a:avLst/>
              <a:gdLst/>
              <a:ahLst/>
              <a:cxnLst/>
              <a:rect l="0" t="0" r="0" b="0"/>
              <a:pathLst>
                <a:path w="128635">
                  <a:moveTo>
                    <a:pt x="0" y="0"/>
                  </a:moveTo>
                  <a:lnTo>
                    <a:pt x="128635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5348177" y="2553933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5348177" y="2553933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g97"/>
            <p:cNvSpPr/>
            <p:nvPr/>
          </p:nvSpPr>
          <p:spPr>
            <a:xfrm>
              <a:off x="5219541" y="2553933"/>
              <a:ext cx="257271" cy="0"/>
            </a:xfrm>
            <a:custGeom>
              <a:avLst/>
              <a:gdLst/>
              <a:ahLst/>
              <a:cxnLst/>
              <a:rect l="0" t="0" r="0" b="0"/>
              <a:pathLst>
                <a:path w="257271">
                  <a:moveTo>
                    <a:pt x="0" y="0"/>
                  </a:moveTo>
                  <a:lnTo>
                    <a:pt x="25727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5219541" y="2553933"/>
              <a:ext cx="257271" cy="0"/>
            </a:xfrm>
            <a:custGeom>
              <a:avLst/>
              <a:gdLst/>
              <a:ahLst/>
              <a:cxnLst/>
              <a:rect l="0" t="0" r="0" b="0"/>
              <a:pathLst>
                <a:path w="257271">
                  <a:moveTo>
                    <a:pt x="0" y="0"/>
                  </a:moveTo>
                  <a:lnTo>
                    <a:pt x="257271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5657855" y="265292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5657855" y="265292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g101"/>
            <p:cNvSpPr/>
            <p:nvPr/>
          </p:nvSpPr>
          <p:spPr>
            <a:xfrm>
              <a:off x="5593537" y="2652922"/>
              <a:ext cx="128635" cy="0"/>
            </a:xfrm>
            <a:custGeom>
              <a:avLst/>
              <a:gdLst/>
              <a:ahLst/>
              <a:cxnLst/>
              <a:rect l="0" t="0" r="0" b="0"/>
              <a:pathLst>
                <a:path w="128635">
                  <a:moveTo>
                    <a:pt x="0" y="0"/>
                  </a:moveTo>
                  <a:lnTo>
                    <a:pt x="1286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5593537" y="2652922"/>
              <a:ext cx="128635" cy="0"/>
            </a:xfrm>
            <a:custGeom>
              <a:avLst/>
              <a:gdLst/>
              <a:ahLst/>
              <a:cxnLst/>
              <a:rect l="0" t="0" r="0" b="0"/>
              <a:pathLst>
                <a:path w="128635">
                  <a:moveTo>
                    <a:pt x="0" y="0"/>
                  </a:moveTo>
                  <a:lnTo>
                    <a:pt x="128635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5800784" y="2259161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5800784" y="2259161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g105"/>
            <p:cNvSpPr/>
            <p:nvPr/>
          </p:nvSpPr>
          <p:spPr>
            <a:xfrm>
              <a:off x="5736466" y="2259161"/>
              <a:ext cx="128635" cy="0"/>
            </a:xfrm>
            <a:custGeom>
              <a:avLst/>
              <a:gdLst/>
              <a:ahLst/>
              <a:cxnLst/>
              <a:rect l="0" t="0" r="0" b="0"/>
              <a:pathLst>
                <a:path w="128635">
                  <a:moveTo>
                    <a:pt x="0" y="0"/>
                  </a:moveTo>
                  <a:lnTo>
                    <a:pt x="1286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5736466" y="2259161"/>
              <a:ext cx="128635" cy="0"/>
            </a:xfrm>
            <a:custGeom>
              <a:avLst/>
              <a:gdLst/>
              <a:ahLst/>
              <a:cxnLst/>
              <a:rect l="0" t="0" r="0" b="0"/>
              <a:pathLst>
                <a:path w="128635">
                  <a:moveTo>
                    <a:pt x="0" y="0"/>
                  </a:moveTo>
                  <a:lnTo>
                    <a:pt x="128635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6038998" y="1176865"/>
              <a:ext cx="0" cy="268370"/>
            </a:xfrm>
            <a:custGeom>
              <a:avLst/>
              <a:gdLst/>
              <a:ahLst/>
              <a:cxnLst/>
              <a:rect l="0" t="0" r="0" b="0"/>
              <a:pathLst>
                <a:path h="268370">
                  <a:moveTo>
                    <a:pt x="0" y="2683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6038998" y="1931392"/>
              <a:ext cx="0" cy="367367"/>
            </a:xfrm>
            <a:custGeom>
              <a:avLst/>
              <a:gdLst/>
              <a:ahLst/>
              <a:cxnLst/>
              <a:rect l="0" t="0" r="0" b="0"/>
              <a:pathLst>
                <a:path h="367367">
                  <a:moveTo>
                    <a:pt x="0" y="0"/>
                  </a:moveTo>
                  <a:lnTo>
                    <a:pt x="0" y="367367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g109"/>
            <p:cNvSpPr/>
            <p:nvPr/>
          </p:nvSpPr>
          <p:spPr>
            <a:xfrm>
              <a:off x="5974680" y="1445235"/>
              <a:ext cx="128635" cy="486156"/>
            </a:xfrm>
            <a:custGeom>
              <a:avLst/>
              <a:gdLst/>
              <a:ahLst/>
              <a:cxnLst/>
              <a:rect l="0" t="0" r="0" b="0"/>
              <a:pathLst>
                <a:path w="128635" h="486156">
                  <a:moveTo>
                    <a:pt x="0" y="0"/>
                  </a:moveTo>
                  <a:lnTo>
                    <a:pt x="0" y="486156"/>
                  </a:lnTo>
                  <a:lnTo>
                    <a:pt x="128635" y="486156"/>
                  </a:lnTo>
                  <a:lnTo>
                    <a:pt x="1286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5974680" y="1817004"/>
              <a:ext cx="128635" cy="0"/>
            </a:xfrm>
            <a:custGeom>
              <a:avLst/>
              <a:gdLst/>
              <a:ahLst/>
              <a:cxnLst/>
              <a:rect l="0" t="0" r="0" b="0"/>
              <a:pathLst>
                <a:path w="128635">
                  <a:moveTo>
                    <a:pt x="0" y="0"/>
                  </a:moveTo>
                  <a:lnTo>
                    <a:pt x="128635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6181927" y="2226164"/>
              <a:ext cx="0" cy="166084"/>
            </a:xfrm>
            <a:custGeom>
              <a:avLst/>
              <a:gdLst/>
              <a:ahLst/>
              <a:cxnLst/>
              <a:rect l="0" t="0" r="0" b="0"/>
              <a:pathLst>
                <a:path h="166084">
                  <a:moveTo>
                    <a:pt x="0" y="1660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6181927" y="2578131"/>
              <a:ext cx="0" cy="129787"/>
            </a:xfrm>
            <a:custGeom>
              <a:avLst/>
              <a:gdLst/>
              <a:ahLst/>
              <a:cxnLst/>
              <a:rect l="0" t="0" r="0" b="0"/>
              <a:pathLst>
                <a:path h="129787">
                  <a:moveTo>
                    <a:pt x="0" y="0"/>
                  </a:moveTo>
                  <a:lnTo>
                    <a:pt x="0" y="129787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g113"/>
            <p:cNvSpPr/>
            <p:nvPr/>
          </p:nvSpPr>
          <p:spPr>
            <a:xfrm>
              <a:off x="6117609" y="2392248"/>
              <a:ext cx="128635" cy="185882"/>
            </a:xfrm>
            <a:custGeom>
              <a:avLst/>
              <a:gdLst/>
              <a:ahLst/>
              <a:cxnLst/>
              <a:rect l="0" t="0" r="0" b="0"/>
              <a:pathLst>
                <a:path w="128635" h="185882">
                  <a:moveTo>
                    <a:pt x="0" y="0"/>
                  </a:moveTo>
                  <a:lnTo>
                    <a:pt x="0" y="185882"/>
                  </a:lnTo>
                  <a:lnTo>
                    <a:pt x="128635" y="185882"/>
                  </a:lnTo>
                  <a:lnTo>
                    <a:pt x="1286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6117609" y="2430745"/>
              <a:ext cx="128635" cy="0"/>
            </a:xfrm>
            <a:custGeom>
              <a:avLst/>
              <a:gdLst/>
              <a:ahLst/>
              <a:cxnLst/>
              <a:rect l="0" t="0" r="0" b="0"/>
              <a:pathLst>
                <a:path w="128635">
                  <a:moveTo>
                    <a:pt x="0" y="0"/>
                  </a:moveTo>
                  <a:lnTo>
                    <a:pt x="128635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tx115"/>
            <p:cNvSpPr/>
            <p:nvPr/>
          </p:nvSpPr>
          <p:spPr>
            <a:xfrm>
              <a:off x="309810" y="131967"/>
              <a:ext cx="85844" cy="558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361343" y="132919"/>
              <a:ext cx="85844" cy="549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F1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412876" y="132919"/>
              <a:ext cx="85844" cy="549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F2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254139" y="2928560"/>
              <a:ext cx="1981943" cy="0"/>
            </a:xfrm>
            <a:custGeom>
              <a:avLst/>
              <a:gdLst/>
              <a:ahLst/>
              <a:cxnLst/>
              <a:rect l="0" t="0" r="0" b="0"/>
              <a:pathLst>
                <a:path w="1981943">
                  <a:moveTo>
                    <a:pt x="0" y="0"/>
                  </a:moveTo>
                  <a:lnTo>
                    <a:pt x="19819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794669" y="29285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1695552" y="29285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tx121"/>
            <p:cNvSpPr/>
            <p:nvPr/>
          </p:nvSpPr>
          <p:spPr>
            <a:xfrm>
              <a:off x="679535" y="2963290"/>
              <a:ext cx="230266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E♂G♀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1580419" y="2963290"/>
              <a:ext cx="230266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G♂E♀</a:t>
              </a:r>
            </a:p>
          </p:txBody>
        </p:sp>
        <p:sp>
          <p:nvSpPr>
            <p:cNvPr id="123" name="pl123"/>
            <p:cNvSpPr/>
            <p:nvPr/>
          </p:nvSpPr>
          <p:spPr>
            <a:xfrm>
              <a:off x="2305672" y="2928560"/>
              <a:ext cx="1981943" cy="0"/>
            </a:xfrm>
            <a:custGeom>
              <a:avLst/>
              <a:gdLst/>
              <a:ahLst/>
              <a:cxnLst/>
              <a:rect l="0" t="0" r="0" b="0"/>
              <a:pathLst>
                <a:path w="1981943">
                  <a:moveTo>
                    <a:pt x="0" y="0"/>
                  </a:moveTo>
                  <a:lnTo>
                    <a:pt x="19819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2534357" y="29285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2915501" y="29285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3296644" y="29285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3677787" y="29285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8"/>
            <p:cNvSpPr/>
            <p:nvPr/>
          </p:nvSpPr>
          <p:spPr>
            <a:xfrm>
              <a:off x="4058930" y="29285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tx129"/>
            <p:cNvSpPr/>
            <p:nvPr/>
          </p:nvSpPr>
          <p:spPr>
            <a:xfrm>
              <a:off x="2419224" y="2963290"/>
              <a:ext cx="230266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E♂H♀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800367" y="2963290"/>
              <a:ext cx="230266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H♂E♀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176986" y="2963290"/>
              <a:ext cx="239315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G♂H♀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558129" y="2963290"/>
              <a:ext cx="239315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H♂G♀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3939272" y="2963290"/>
              <a:ext cx="239315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H♂H♀</a:t>
              </a:r>
            </a:p>
          </p:txBody>
        </p:sp>
        <p:sp>
          <p:nvSpPr>
            <p:cNvPr id="134" name="pl134"/>
            <p:cNvSpPr/>
            <p:nvPr/>
          </p:nvSpPr>
          <p:spPr>
            <a:xfrm>
              <a:off x="4357205" y="2928560"/>
              <a:ext cx="1981943" cy="0"/>
            </a:xfrm>
            <a:custGeom>
              <a:avLst/>
              <a:gdLst/>
              <a:ahLst/>
              <a:cxnLst/>
              <a:rect l="0" t="0" r="0" b="0"/>
              <a:pathLst>
                <a:path w="1981943">
                  <a:moveTo>
                    <a:pt x="0" y="0"/>
                  </a:moveTo>
                  <a:lnTo>
                    <a:pt x="19819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5"/>
            <p:cNvSpPr/>
            <p:nvPr/>
          </p:nvSpPr>
          <p:spPr>
            <a:xfrm>
              <a:off x="4585890" y="29285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6"/>
            <p:cNvSpPr/>
            <p:nvPr/>
          </p:nvSpPr>
          <p:spPr>
            <a:xfrm>
              <a:off x="4967033" y="29285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7"/>
            <p:cNvSpPr/>
            <p:nvPr/>
          </p:nvSpPr>
          <p:spPr>
            <a:xfrm>
              <a:off x="5348177" y="29285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8"/>
            <p:cNvSpPr/>
            <p:nvPr/>
          </p:nvSpPr>
          <p:spPr>
            <a:xfrm>
              <a:off x="5729320" y="29285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9"/>
            <p:cNvSpPr/>
            <p:nvPr/>
          </p:nvSpPr>
          <p:spPr>
            <a:xfrm>
              <a:off x="6110463" y="29285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tx140"/>
            <p:cNvSpPr/>
            <p:nvPr/>
          </p:nvSpPr>
          <p:spPr>
            <a:xfrm>
              <a:off x="4470757" y="2963290"/>
              <a:ext cx="230266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E♂H♀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851900" y="2963290"/>
              <a:ext cx="230266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H♂E♀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228519" y="2963290"/>
              <a:ext cx="239315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G♂H♀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609662" y="2963290"/>
              <a:ext cx="239315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H♂G♀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990805" y="2963290"/>
              <a:ext cx="239315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H♂H♀</a:t>
              </a:r>
            </a:p>
          </p:txBody>
        </p:sp>
        <p:sp>
          <p:nvSpPr>
            <p:cNvPr id="145" name="pl145"/>
            <p:cNvSpPr/>
            <p:nvPr/>
          </p:nvSpPr>
          <p:spPr>
            <a:xfrm>
              <a:off x="254139" y="252289"/>
              <a:ext cx="0" cy="2676271"/>
            </a:xfrm>
            <a:custGeom>
              <a:avLst/>
              <a:gdLst/>
              <a:ahLst/>
              <a:cxnLst/>
              <a:rect l="0" t="0" r="0" b="0"/>
              <a:pathLst>
                <a:path h="2676271">
                  <a:moveTo>
                    <a:pt x="0" y="26762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tx146"/>
            <p:cNvSpPr/>
            <p:nvPr/>
          </p:nvSpPr>
          <p:spPr>
            <a:xfrm>
              <a:off x="150869" y="2780137"/>
              <a:ext cx="40640" cy="558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69589" y="2120199"/>
              <a:ext cx="121920" cy="558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69589" y="1460261"/>
              <a:ext cx="121920" cy="558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69589" y="800323"/>
              <a:ext cx="121920" cy="558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150" name="pl150"/>
            <p:cNvSpPr/>
            <p:nvPr/>
          </p:nvSpPr>
          <p:spPr>
            <a:xfrm>
              <a:off x="219344" y="28091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1"/>
            <p:cNvSpPr/>
            <p:nvPr/>
          </p:nvSpPr>
          <p:spPr>
            <a:xfrm>
              <a:off x="219344" y="21491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219344" y="148923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219344" y="8292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157" name="Grupo 156"/>
          <p:cNvGrpSpPr/>
          <p:nvPr/>
        </p:nvGrpSpPr>
        <p:grpSpPr>
          <a:xfrm>
            <a:off x="468099" y="869513"/>
            <a:ext cx="427918" cy="400110"/>
            <a:chOff x="468099" y="869513"/>
            <a:chExt cx="427918" cy="400110"/>
          </a:xfrm>
        </p:grpSpPr>
        <p:sp>
          <p:nvSpPr>
            <p:cNvPr id="156" name="CuadroTexto 155"/>
            <p:cNvSpPr txBox="1"/>
            <p:nvPr/>
          </p:nvSpPr>
          <p:spPr>
            <a:xfrm>
              <a:off x="525605" y="86951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5" name="Conector recto 154"/>
            <p:cNvCxnSpPr/>
            <p:nvPr/>
          </p:nvCxnSpPr>
          <p:spPr>
            <a:xfrm>
              <a:off x="468099" y="1133227"/>
              <a:ext cx="42791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upo 157"/>
          <p:cNvGrpSpPr/>
          <p:nvPr/>
        </p:nvGrpSpPr>
        <p:grpSpPr>
          <a:xfrm>
            <a:off x="3832471" y="1434431"/>
            <a:ext cx="441146" cy="400110"/>
            <a:chOff x="496852" y="869513"/>
            <a:chExt cx="441146" cy="400110"/>
          </a:xfrm>
        </p:grpSpPr>
        <p:sp>
          <p:nvSpPr>
            <p:cNvPr id="159" name="CuadroTexto 158"/>
            <p:cNvSpPr txBox="1"/>
            <p:nvPr/>
          </p:nvSpPr>
          <p:spPr>
            <a:xfrm>
              <a:off x="496852" y="869513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0" name="Conector recto 159"/>
            <p:cNvCxnSpPr/>
            <p:nvPr/>
          </p:nvCxnSpPr>
          <p:spPr>
            <a:xfrm>
              <a:off x="573425" y="1133227"/>
              <a:ext cx="2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o 160"/>
          <p:cNvGrpSpPr/>
          <p:nvPr/>
        </p:nvGrpSpPr>
        <p:grpSpPr>
          <a:xfrm>
            <a:off x="5889300" y="858059"/>
            <a:ext cx="441146" cy="400110"/>
            <a:chOff x="496852" y="869513"/>
            <a:chExt cx="441146" cy="400110"/>
          </a:xfrm>
        </p:grpSpPr>
        <p:sp>
          <p:nvSpPr>
            <p:cNvPr id="162" name="CuadroTexto 161"/>
            <p:cNvSpPr txBox="1"/>
            <p:nvPr/>
          </p:nvSpPr>
          <p:spPr>
            <a:xfrm>
              <a:off x="496852" y="869513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3" name="Conector recto 162"/>
            <p:cNvCxnSpPr/>
            <p:nvPr/>
          </p:nvCxnSpPr>
          <p:spPr>
            <a:xfrm>
              <a:off x="573425" y="1133227"/>
              <a:ext cx="2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58</Words>
  <Application>Microsoft Office PowerPoint</Application>
  <PresentationFormat>Personalizado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3</cp:revision>
  <dcterms:created xsi:type="dcterms:W3CDTF">2022-06-23T18:22:42Z</dcterms:created>
  <dcterms:modified xsi:type="dcterms:W3CDTF">2022-06-27T01:14:02Z</dcterms:modified>
</cp:coreProperties>
</file>