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4459" y="252289"/>
              <a:ext cx="1975170" cy="2676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8690" y="28069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690" y="28069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87687" y="2806912"/>
              <a:ext cx="202006" cy="0"/>
            </a:xfrm>
            <a:custGeom>
              <a:avLst/>
              <a:pathLst>
                <a:path w="202006" h="0">
                  <a:moveTo>
                    <a:pt x="0" y="0"/>
                  </a:moveTo>
                  <a:lnTo>
                    <a:pt x="2020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7687" y="2806912"/>
              <a:ext cx="202006" cy="0"/>
            </a:xfrm>
            <a:custGeom>
              <a:avLst/>
              <a:pathLst>
                <a:path w="202006" h="0">
                  <a:moveTo>
                    <a:pt x="0" y="0"/>
                  </a:moveTo>
                  <a:lnTo>
                    <a:pt x="202006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88316" y="2261429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88316" y="2782086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3142" y="373938"/>
              <a:ext cx="0" cy="264585"/>
            </a:xfrm>
            <a:custGeom>
              <a:avLst/>
              <a:pathLst>
                <a:path w="0" h="264585">
                  <a:moveTo>
                    <a:pt x="0" y="2645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3142" y="1252850"/>
              <a:ext cx="0" cy="155102"/>
            </a:xfrm>
            <a:custGeom>
              <a:avLst/>
              <a:pathLst>
                <a:path w="0" h="155102">
                  <a:moveTo>
                    <a:pt x="0" y="0"/>
                  </a:moveTo>
                  <a:lnTo>
                    <a:pt x="0" y="155102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712139" y="638524"/>
              <a:ext cx="202006" cy="614325"/>
            </a:xfrm>
            <a:custGeom>
              <a:avLst/>
              <a:pathLst>
                <a:path w="202006" h="614325">
                  <a:moveTo>
                    <a:pt x="0" y="0"/>
                  </a:moveTo>
                  <a:lnTo>
                    <a:pt x="0" y="614325"/>
                  </a:lnTo>
                  <a:lnTo>
                    <a:pt x="202006" y="614325"/>
                  </a:lnTo>
                  <a:lnTo>
                    <a:pt x="2020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12139" y="910409"/>
              <a:ext cx="202006" cy="0"/>
            </a:xfrm>
            <a:custGeom>
              <a:avLst/>
              <a:pathLst>
                <a:path w="202006" h="0">
                  <a:moveTo>
                    <a:pt x="0" y="0"/>
                  </a:moveTo>
                  <a:lnTo>
                    <a:pt x="20200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37593" y="373938"/>
              <a:ext cx="0" cy="102428"/>
            </a:xfrm>
            <a:custGeom>
              <a:avLst/>
              <a:pathLst>
                <a:path w="0" h="102428">
                  <a:moveTo>
                    <a:pt x="0" y="1024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37593" y="2522107"/>
              <a:ext cx="0" cy="284804"/>
            </a:xfrm>
            <a:custGeom>
              <a:avLst/>
              <a:pathLst>
                <a:path w="0" h="284804">
                  <a:moveTo>
                    <a:pt x="0" y="0"/>
                  </a:moveTo>
                  <a:lnTo>
                    <a:pt x="0" y="284804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936590" y="476366"/>
              <a:ext cx="202006" cy="2045741"/>
            </a:xfrm>
            <a:custGeom>
              <a:avLst/>
              <a:pathLst>
                <a:path w="202006" h="2045741">
                  <a:moveTo>
                    <a:pt x="0" y="0"/>
                  </a:moveTo>
                  <a:lnTo>
                    <a:pt x="0" y="2045741"/>
                  </a:lnTo>
                  <a:lnTo>
                    <a:pt x="202006" y="2045741"/>
                  </a:lnTo>
                  <a:lnTo>
                    <a:pt x="2020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36590" y="751203"/>
              <a:ext cx="202006" cy="0"/>
            </a:xfrm>
            <a:custGeom>
              <a:avLst/>
              <a:pathLst>
                <a:path w="202006" h="0">
                  <a:moveTo>
                    <a:pt x="0" y="0"/>
                  </a:moveTo>
                  <a:lnTo>
                    <a:pt x="202006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517782" y="1614258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42608" y="446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42608" y="8362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391103" y="446927"/>
              <a:ext cx="303009" cy="389275"/>
            </a:xfrm>
            <a:custGeom>
              <a:avLst/>
              <a:pathLst>
                <a:path w="303009" h="389275">
                  <a:moveTo>
                    <a:pt x="0" y="0"/>
                  </a:moveTo>
                  <a:lnTo>
                    <a:pt x="0" y="389275"/>
                  </a:lnTo>
                  <a:lnTo>
                    <a:pt x="303009" y="389275"/>
                  </a:lnTo>
                  <a:lnTo>
                    <a:pt x="30300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391103" y="714554"/>
              <a:ext cx="303009" cy="0"/>
            </a:xfrm>
            <a:custGeom>
              <a:avLst/>
              <a:pathLst>
                <a:path w="303009" h="0">
                  <a:moveTo>
                    <a:pt x="0" y="0"/>
                  </a:moveTo>
                  <a:lnTo>
                    <a:pt x="303009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79285" y="777811"/>
              <a:ext cx="0" cy="58391"/>
            </a:xfrm>
            <a:custGeom>
              <a:avLst/>
              <a:pathLst>
                <a:path w="0" h="58391">
                  <a:moveTo>
                    <a:pt x="0" y="583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879285" y="1096531"/>
              <a:ext cx="0" cy="201936"/>
            </a:xfrm>
            <a:custGeom>
              <a:avLst/>
              <a:pathLst>
                <a:path w="0" h="201936">
                  <a:moveTo>
                    <a:pt x="0" y="0"/>
                  </a:moveTo>
                  <a:lnTo>
                    <a:pt x="0" y="201936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727780" y="836203"/>
              <a:ext cx="303009" cy="260328"/>
            </a:xfrm>
            <a:custGeom>
              <a:avLst/>
              <a:pathLst>
                <a:path w="303009" h="260328">
                  <a:moveTo>
                    <a:pt x="0" y="0"/>
                  </a:moveTo>
                  <a:lnTo>
                    <a:pt x="0" y="260328"/>
                  </a:lnTo>
                  <a:lnTo>
                    <a:pt x="303009" y="260328"/>
                  </a:lnTo>
                  <a:lnTo>
                    <a:pt x="30300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727780" y="894594"/>
              <a:ext cx="303009" cy="0"/>
            </a:xfrm>
            <a:custGeom>
              <a:avLst/>
              <a:pathLst>
                <a:path w="303009" h="0">
                  <a:moveTo>
                    <a:pt x="0" y="0"/>
                  </a:moveTo>
                  <a:lnTo>
                    <a:pt x="303009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319218" y="252289"/>
              <a:ext cx="1975170" cy="2676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451077" y="1760237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475902" y="28069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475902" y="28069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411804" y="2806912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411804" y="2806912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618343" y="1169520"/>
              <a:ext cx="0" cy="71164"/>
            </a:xfrm>
            <a:custGeom>
              <a:avLst/>
              <a:pathLst>
                <a:path w="0" h="71164">
                  <a:moveTo>
                    <a:pt x="0" y="711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618343" y="1764991"/>
              <a:ext cx="0" cy="377719"/>
            </a:xfrm>
            <a:custGeom>
              <a:avLst/>
              <a:pathLst>
                <a:path w="0" h="377719">
                  <a:moveTo>
                    <a:pt x="0" y="0"/>
                  </a:moveTo>
                  <a:lnTo>
                    <a:pt x="0" y="377719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554245" y="1240685"/>
              <a:ext cx="128196" cy="524305"/>
            </a:xfrm>
            <a:custGeom>
              <a:avLst/>
              <a:pathLst>
                <a:path w="128196" h="524305">
                  <a:moveTo>
                    <a:pt x="0" y="0"/>
                  </a:moveTo>
                  <a:lnTo>
                    <a:pt x="0" y="524305"/>
                  </a:lnTo>
                  <a:lnTo>
                    <a:pt x="128196" y="524305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554245" y="1451745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926963" y="28069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26963" y="28069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798767" y="2806912"/>
              <a:ext cx="256392" cy="0"/>
            </a:xfrm>
            <a:custGeom>
              <a:avLst/>
              <a:pathLst>
                <a:path w="256392" h="0">
                  <a:moveTo>
                    <a:pt x="0" y="0"/>
                  </a:moveTo>
                  <a:lnTo>
                    <a:pt x="2563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798767" y="2806912"/>
              <a:ext cx="256392" cy="0"/>
            </a:xfrm>
            <a:custGeom>
              <a:avLst/>
              <a:pathLst>
                <a:path w="256392" h="0">
                  <a:moveTo>
                    <a:pt x="0" y="0"/>
                  </a:moveTo>
                  <a:lnTo>
                    <a:pt x="256392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306804" y="6930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306804" y="6930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178607" y="693092"/>
              <a:ext cx="256392" cy="0"/>
            </a:xfrm>
            <a:custGeom>
              <a:avLst/>
              <a:pathLst>
                <a:path w="256392" h="0">
                  <a:moveTo>
                    <a:pt x="0" y="0"/>
                  </a:moveTo>
                  <a:lnTo>
                    <a:pt x="2563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78607" y="693092"/>
              <a:ext cx="256392" cy="0"/>
            </a:xfrm>
            <a:custGeom>
              <a:avLst/>
              <a:pathLst>
                <a:path w="256392" h="0">
                  <a:moveTo>
                    <a:pt x="0" y="0"/>
                  </a:moveTo>
                  <a:lnTo>
                    <a:pt x="256392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5424" y="28069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5424" y="28069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551326" y="2806912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551326" y="2806912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757864" y="984614"/>
              <a:ext cx="0" cy="111916"/>
            </a:xfrm>
            <a:custGeom>
              <a:avLst/>
              <a:pathLst>
                <a:path w="0" h="111916">
                  <a:moveTo>
                    <a:pt x="0" y="1119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757864" y="1320365"/>
              <a:ext cx="0" cy="111916"/>
            </a:xfrm>
            <a:custGeom>
              <a:avLst/>
              <a:pathLst>
                <a:path w="0" h="111916">
                  <a:moveTo>
                    <a:pt x="0" y="0"/>
                  </a:moveTo>
                  <a:lnTo>
                    <a:pt x="0" y="111916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693766" y="1096531"/>
              <a:ext cx="128196" cy="223833"/>
            </a:xfrm>
            <a:custGeom>
              <a:avLst/>
              <a:pathLst>
                <a:path w="128196" h="223833">
                  <a:moveTo>
                    <a:pt x="0" y="0"/>
                  </a:moveTo>
                  <a:lnTo>
                    <a:pt x="0" y="223833"/>
                  </a:lnTo>
                  <a:lnTo>
                    <a:pt x="128196" y="223833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93766" y="1208448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995264" y="28069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95264" y="28069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931166" y="2806912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931166" y="2806912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137705" y="734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137705" y="734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073607" y="734018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073607" y="734018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363978" y="252289"/>
              <a:ext cx="1975170" cy="2676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520662" y="580741"/>
              <a:ext cx="0" cy="119215"/>
            </a:xfrm>
            <a:custGeom>
              <a:avLst/>
              <a:pathLst>
                <a:path w="0" h="119215">
                  <a:moveTo>
                    <a:pt x="0" y="119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520662" y="1176819"/>
              <a:ext cx="0" cy="158143"/>
            </a:xfrm>
            <a:custGeom>
              <a:avLst/>
              <a:pathLst>
                <a:path w="0" h="158143">
                  <a:moveTo>
                    <a:pt x="0" y="0"/>
                  </a:moveTo>
                  <a:lnTo>
                    <a:pt x="0" y="158143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456564" y="699956"/>
              <a:ext cx="128196" cy="476862"/>
            </a:xfrm>
            <a:custGeom>
              <a:avLst/>
              <a:pathLst>
                <a:path w="128196" h="476862">
                  <a:moveTo>
                    <a:pt x="0" y="0"/>
                  </a:moveTo>
                  <a:lnTo>
                    <a:pt x="0" y="476862"/>
                  </a:lnTo>
                  <a:lnTo>
                    <a:pt x="128196" y="476862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456564" y="1043006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663102" y="373938"/>
              <a:ext cx="0" cy="381642"/>
            </a:xfrm>
            <a:custGeom>
              <a:avLst/>
              <a:pathLst>
                <a:path w="0" h="381642">
                  <a:moveTo>
                    <a:pt x="0" y="3816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663102" y="1655781"/>
              <a:ext cx="0" cy="518557"/>
            </a:xfrm>
            <a:custGeom>
              <a:avLst/>
              <a:pathLst>
                <a:path w="0" h="518557">
                  <a:moveTo>
                    <a:pt x="0" y="0"/>
                  </a:moveTo>
                  <a:lnTo>
                    <a:pt x="0" y="518557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599004" y="755581"/>
              <a:ext cx="128196" cy="900200"/>
            </a:xfrm>
            <a:custGeom>
              <a:avLst/>
              <a:pathLst>
                <a:path w="128196" h="900200">
                  <a:moveTo>
                    <a:pt x="0" y="0"/>
                  </a:moveTo>
                  <a:lnTo>
                    <a:pt x="0" y="900200"/>
                  </a:lnTo>
                  <a:lnTo>
                    <a:pt x="128196" y="900200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99004" y="1137224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900503" y="558844"/>
              <a:ext cx="0" cy="169699"/>
            </a:xfrm>
            <a:custGeom>
              <a:avLst/>
              <a:pathLst>
                <a:path w="0" h="169699">
                  <a:moveTo>
                    <a:pt x="0" y="1696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900503" y="28069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836405" y="728544"/>
              <a:ext cx="128196" cy="2078367"/>
            </a:xfrm>
            <a:custGeom>
              <a:avLst/>
              <a:pathLst>
                <a:path w="128196" h="2078367">
                  <a:moveTo>
                    <a:pt x="0" y="0"/>
                  </a:moveTo>
                  <a:lnTo>
                    <a:pt x="0" y="2078367"/>
                  </a:lnTo>
                  <a:lnTo>
                    <a:pt x="128196" y="2078367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836405" y="2417636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042943" y="414200"/>
              <a:ext cx="0" cy="598177"/>
            </a:xfrm>
            <a:custGeom>
              <a:avLst/>
              <a:pathLst>
                <a:path w="0" h="598177">
                  <a:moveTo>
                    <a:pt x="0" y="5981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042943" y="2208734"/>
              <a:ext cx="0" cy="598177"/>
            </a:xfrm>
            <a:custGeom>
              <a:avLst/>
              <a:pathLst>
                <a:path w="0" h="598177">
                  <a:moveTo>
                    <a:pt x="0" y="0"/>
                  </a:moveTo>
                  <a:lnTo>
                    <a:pt x="0" y="598177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978845" y="1012378"/>
              <a:ext cx="128196" cy="1196355"/>
            </a:xfrm>
            <a:custGeom>
              <a:avLst/>
              <a:pathLst>
                <a:path w="128196" h="1196355">
                  <a:moveTo>
                    <a:pt x="0" y="0"/>
                  </a:moveTo>
                  <a:lnTo>
                    <a:pt x="0" y="1196355"/>
                  </a:lnTo>
                  <a:lnTo>
                    <a:pt x="128196" y="1196355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978845" y="1610556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351563" y="24713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51563" y="24713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223367" y="2471329"/>
              <a:ext cx="256392" cy="0"/>
            </a:xfrm>
            <a:custGeom>
              <a:avLst/>
              <a:pathLst>
                <a:path w="256392" h="0">
                  <a:moveTo>
                    <a:pt x="0" y="0"/>
                  </a:moveTo>
                  <a:lnTo>
                    <a:pt x="2563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223367" y="2471329"/>
              <a:ext cx="256392" cy="0"/>
            </a:xfrm>
            <a:custGeom>
              <a:avLst/>
              <a:pathLst>
                <a:path w="256392" h="0">
                  <a:moveTo>
                    <a:pt x="0" y="0"/>
                  </a:moveTo>
                  <a:lnTo>
                    <a:pt x="256392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660184" y="21548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660184" y="21548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96085" y="2154875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596085" y="2154875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802624" y="26317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802624" y="26317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738526" y="2631737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738526" y="2631737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040024" y="702389"/>
              <a:ext cx="0" cy="257895"/>
            </a:xfrm>
            <a:custGeom>
              <a:avLst/>
              <a:pathLst>
                <a:path w="0" h="257895">
                  <a:moveTo>
                    <a:pt x="0" y="2578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040024" y="1303334"/>
              <a:ext cx="0" cy="452533"/>
            </a:xfrm>
            <a:custGeom>
              <a:avLst/>
              <a:pathLst>
                <a:path w="0" h="452533">
                  <a:moveTo>
                    <a:pt x="0" y="0"/>
                  </a:moveTo>
                  <a:lnTo>
                    <a:pt x="0" y="452533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5926" y="960284"/>
              <a:ext cx="128196" cy="343049"/>
            </a:xfrm>
            <a:custGeom>
              <a:avLst/>
              <a:pathLst>
                <a:path w="128196" h="343049">
                  <a:moveTo>
                    <a:pt x="0" y="0"/>
                  </a:moveTo>
                  <a:lnTo>
                    <a:pt x="0" y="343049"/>
                  </a:lnTo>
                  <a:lnTo>
                    <a:pt x="128196" y="343049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975926" y="1215747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182464" y="1760167"/>
              <a:ext cx="0" cy="142053"/>
            </a:xfrm>
            <a:custGeom>
              <a:avLst/>
              <a:pathLst>
                <a:path w="0" h="142053">
                  <a:moveTo>
                    <a:pt x="0" y="1420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182464" y="2736440"/>
              <a:ext cx="0" cy="70471"/>
            </a:xfrm>
            <a:custGeom>
              <a:avLst/>
              <a:pathLst>
                <a:path w="0" h="70471">
                  <a:moveTo>
                    <a:pt x="0" y="0"/>
                  </a:moveTo>
                  <a:lnTo>
                    <a:pt x="0" y="70471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118366" y="1902221"/>
              <a:ext cx="128196" cy="834219"/>
            </a:xfrm>
            <a:custGeom>
              <a:avLst/>
              <a:pathLst>
                <a:path w="128196" h="834219">
                  <a:moveTo>
                    <a:pt x="0" y="0"/>
                  </a:moveTo>
                  <a:lnTo>
                    <a:pt x="0" y="834219"/>
                  </a:lnTo>
                  <a:lnTo>
                    <a:pt x="128196" y="834219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118366" y="2393387"/>
              <a:ext cx="128196" cy="0"/>
            </a:xfrm>
            <a:custGeom>
              <a:avLst/>
              <a:pathLst>
                <a:path w="128196" h="0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330130" y="131967"/>
              <a:ext cx="85844" cy="5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74890" y="132919"/>
              <a:ext cx="85844" cy="54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419649" y="132919"/>
              <a:ext cx="85844" cy="54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F2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274459" y="2928560"/>
              <a:ext cx="1975170" cy="0"/>
            </a:xfrm>
            <a:custGeom>
              <a:avLst/>
              <a:pathLst>
                <a:path w="1975170" h="0">
                  <a:moveTo>
                    <a:pt x="0" y="0"/>
                  </a:moveTo>
                  <a:lnTo>
                    <a:pt x="19751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13142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710946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698008" y="296329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E♂G♀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595813" y="296329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G♂E♀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2319218" y="2928560"/>
              <a:ext cx="1975170" cy="0"/>
            </a:xfrm>
            <a:custGeom>
              <a:avLst/>
              <a:pathLst>
                <a:path w="1975170" h="0">
                  <a:moveTo>
                    <a:pt x="0" y="0"/>
                  </a:moveTo>
                  <a:lnTo>
                    <a:pt x="19751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547123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926963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306804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86644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066485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2431989" y="296329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E♂H♀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811830" y="296329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H♂E♀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187146" y="296329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G♂H♀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566986" y="296329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H♂G♀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946827" y="296329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H♂H♀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4363978" y="2928560"/>
              <a:ext cx="1975170" cy="0"/>
            </a:xfrm>
            <a:custGeom>
              <a:avLst/>
              <a:pathLst>
                <a:path w="1975170" h="0">
                  <a:moveTo>
                    <a:pt x="0" y="0"/>
                  </a:moveTo>
                  <a:lnTo>
                    <a:pt x="19751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591882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971723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351563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731404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111244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476749" y="296329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E♂H♀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856589" y="296329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H♂E♀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231905" y="296329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G♂H♀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611746" y="296329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H♂G♀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991586" y="296329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H♂H♀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274459" y="252289"/>
              <a:ext cx="0" cy="2676271"/>
            </a:xfrm>
            <a:custGeom>
              <a:avLst/>
              <a:pathLst>
                <a:path w="0" h="2676271">
                  <a:moveTo>
                    <a:pt x="0" y="26762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69589" y="2777781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9589" y="2169537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9589" y="1561294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9589" y="953051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9589" y="344807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239664" y="2806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39664" y="2198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39664" y="1590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39664" y="9821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39664" y="373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2022-06-26T20:05:42Z</dcterms:modified>
</cp:coreProperties>
</file>