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74459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88690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88690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487687" y="2806912"/>
              <a:ext cx="202006" cy="0"/>
            </a:xfrm>
            <a:custGeom>
              <a:avLst/>
              <a:gdLst/>
              <a:ahLst/>
              <a:cxnLst/>
              <a:rect l="0" t="0" r="0" b="0"/>
              <a:pathLst>
                <a:path w="202006">
                  <a:moveTo>
                    <a:pt x="0" y="0"/>
                  </a:move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87687" y="2806912"/>
              <a:ext cx="202006" cy="0"/>
            </a:xfrm>
            <a:custGeom>
              <a:avLst/>
              <a:gdLst/>
              <a:ahLst/>
              <a:cxnLst/>
              <a:rect l="0" t="0" r="0" b="0"/>
              <a:pathLst>
                <a:path w="202006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788316" y="2261429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788316" y="2782086"/>
              <a:ext cx="49651" cy="49651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13142" y="373938"/>
              <a:ext cx="0" cy="264585"/>
            </a:xfrm>
            <a:custGeom>
              <a:avLst/>
              <a:gdLst/>
              <a:ahLst/>
              <a:cxnLst/>
              <a:rect l="0" t="0" r="0" b="0"/>
              <a:pathLst>
                <a:path h="264585">
                  <a:moveTo>
                    <a:pt x="0" y="2645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13142" y="1252850"/>
              <a:ext cx="0" cy="155102"/>
            </a:xfrm>
            <a:custGeom>
              <a:avLst/>
              <a:gdLst/>
              <a:ahLst/>
              <a:cxnLst/>
              <a:rect l="0" t="0" r="0" b="0"/>
              <a:pathLst>
                <a:path h="155102">
                  <a:moveTo>
                    <a:pt x="0" y="0"/>
                  </a:moveTo>
                  <a:lnTo>
                    <a:pt x="0" y="155102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712139" y="638524"/>
              <a:ext cx="202006" cy="614325"/>
            </a:xfrm>
            <a:custGeom>
              <a:avLst/>
              <a:gdLst/>
              <a:ahLst/>
              <a:cxnLst/>
              <a:rect l="0" t="0" r="0" b="0"/>
              <a:pathLst>
                <a:path w="202006" h="614325">
                  <a:moveTo>
                    <a:pt x="0" y="0"/>
                  </a:moveTo>
                  <a:lnTo>
                    <a:pt x="0" y="614325"/>
                  </a:lnTo>
                  <a:lnTo>
                    <a:pt x="202006" y="614325"/>
                  </a:ln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12139" y="910409"/>
              <a:ext cx="202006" cy="0"/>
            </a:xfrm>
            <a:custGeom>
              <a:avLst/>
              <a:gdLst/>
              <a:ahLst/>
              <a:cxnLst/>
              <a:rect l="0" t="0" r="0" b="0"/>
              <a:pathLst>
                <a:path w="202006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37593" y="373938"/>
              <a:ext cx="0" cy="102428"/>
            </a:xfrm>
            <a:custGeom>
              <a:avLst/>
              <a:gdLst/>
              <a:ahLst/>
              <a:cxnLst/>
              <a:rect l="0" t="0" r="0" b="0"/>
              <a:pathLst>
                <a:path h="102428">
                  <a:moveTo>
                    <a:pt x="0" y="102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37593" y="2522107"/>
              <a:ext cx="0" cy="284804"/>
            </a:xfrm>
            <a:custGeom>
              <a:avLst/>
              <a:gdLst/>
              <a:ahLst/>
              <a:cxnLst/>
              <a:rect l="0" t="0" r="0" b="0"/>
              <a:pathLst>
                <a:path h="284804">
                  <a:moveTo>
                    <a:pt x="0" y="0"/>
                  </a:moveTo>
                  <a:lnTo>
                    <a:pt x="0" y="284804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936590" y="476366"/>
              <a:ext cx="202006" cy="2045741"/>
            </a:xfrm>
            <a:custGeom>
              <a:avLst/>
              <a:gdLst/>
              <a:ahLst/>
              <a:cxnLst/>
              <a:rect l="0" t="0" r="0" b="0"/>
              <a:pathLst>
                <a:path w="202006" h="2045741">
                  <a:moveTo>
                    <a:pt x="0" y="0"/>
                  </a:moveTo>
                  <a:lnTo>
                    <a:pt x="0" y="2045741"/>
                  </a:lnTo>
                  <a:lnTo>
                    <a:pt x="202006" y="2045741"/>
                  </a:lnTo>
                  <a:lnTo>
                    <a:pt x="2020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36590" y="751203"/>
              <a:ext cx="202006" cy="0"/>
            </a:xfrm>
            <a:custGeom>
              <a:avLst/>
              <a:gdLst/>
              <a:ahLst/>
              <a:cxnLst/>
              <a:rect l="0" t="0" r="0" b="0"/>
              <a:pathLst>
                <a:path w="202006">
                  <a:moveTo>
                    <a:pt x="0" y="0"/>
                  </a:moveTo>
                  <a:lnTo>
                    <a:pt x="20200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517782" y="161425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542608" y="4469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542608" y="83620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1391103" y="446927"/>
              <a:ext cx="303009" cy="389275"/>
            </a:xfrm>
            <a:custGeom>
              <a:avLst/>
              <a:gdLst/>
              <a:ahLst/>
              <a:cxnLst/>
              <a:rect l="0" t="0" r="0" b="0"/>
              <a:pathLst>
                <a:path w="303009" h="389275">
                  <a:moveTo>
                    <a:pt x="0" y="0"/>
                  </a:moveTo>
                  <a:lnTo>
                    <a:pt x="0" y="389275"/>
                  </a:lnTo>
                  <a:lnTo>
                    <a:pt x="303009" y="389275"/>
                  </a:lnTo>
                  <a:lnTo>
                    <a:pt x="30300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391103" y="714554"/>
              <a:ext cx="303009" cy="0"/>
            </a:xfrm>
            <a:custGeom>
              <a:avLst/>
              <a:gdLst/>
              <a:ahLst/>
              <a:cxnLst/>
              <a:rect l="0" t="0" r="0" b="0"/>
              <a:pathLst>
                <a:path w="303009">
                  <a:moveTo>
                    <a:pt x="0" y="0"/>
                  </a:moveTo>
                  <a:lnTo>
                    <a:pt x="303009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879285" y="777811"/>
              <a:ext cx="0" cy="58391"/>
            </a:xfrm>
            <a:custGeom>
              <a:avLst/>
              <a:gdLst/>
              <a:ahLst/>
              <a:cxnLst/>
              <a:rect l="0" t="0" r="0" b="0"/>
              <a:pathLst>
                <a:path h="58391">
                  <a:moveTo>
                    <a:pt x="0" y="583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879285" y="1096531"/>
              <a:ext cx="0" cy="201936"/>
            </a:xfrm>
            <a:custGeom>
              <a:avLst/>
              <a:gdLst/>
              <a:ahLst/>
              <a:cxnLst/>
              <a:rect l="0" t="0" r="0" b="0"/>
              <a:pathLst>
                <a:path h="201936">
                  <a:moveTo>
                    <a:pt x="0" y="0"/>
                  </a:moveTo>
                  <a:lnTo>
                    <a:pt x="0" y="20193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1727780" y="836203"/>
              <a:ext cx="303009" cy="260328"/>
            </a:xfrm>
            <a:custGeom>
              <a:avLst/>
              <a:gdLst/>
              <a:ahLst/>
              <a:cxnLst/>
              <a:rect l="0" t="0" r="0" b="0"/>
              <a:pathLst>
                <a:path w="303009" h="260328">
                  <a:moveTo>
                    <a:pt x="0" y="0"/>
                  </a:moveTo>
                  <a:lnTo>
                    <a:pt x="0" y="260328"/>
                  </a:lnTo>
                  <a:lnTo>
                    <a:pt x="303009" y="260328"/>
                  </a:lnTo>
                  <a:lnTo>
                    <a:pt x="30300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27780" y="894594"/>
              <a:ext cx="303009" cy="0"/>
            </a:xfrm>
            <a:custGeom>
              <a:avLst/>
              <a:gdLst/>
              <a:ahLst/>
              <a:cxnLst/>
              <a:rect l="0" t="0" r="0" b="0"/>
              <a:pathLst>
                <a:path w="303009">
                  <a:moveTo>
                    <a:pt x="0" y="0"/>
                  </a:moveTo>
                  <a:lnTo>
                    <a:pt x="303009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2319218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451077" y="1760237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475902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475902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2411804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411804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618343" y="1169520"/>
              <a:ext cx="0" cy="71164"/>
            </a:xfrm>
            <a:custGeom>
              <a:avLst/>
              <a:gdLst/>
              <a:ahLst/>
              <a:cxnLst/>
              <a:rect l="0" t="0" r="0" b="0"/>
              <a:pathLst>
                <a:path h="71164">
                  <a:moveTo>
                    <a:pt x="0" y="711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618343" y="1764991"/>
              <a:ext cx="0" cy="377719"/>
            </a:xfrm>
            <a:custGeom>
              <a:avLst/>
              <a:gdLst/>
              <a:ahLst/>
              <a:cxnLst/>
              <a:rect l="0" t="0" r="0" b="0"/>
              <a:pathLst>
                <a:path h="377719">
                  <a:moveTo>
                    <a:pt x="0" y="0"/>
                  </a:moveTo>
                  <a:lnTo>
                    <a:pt x="0" y="377719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2554245" y="1240685"/>
              <a:ext cx="128196" cy="524305"/>
            </a:xfrm>
            <a:custGeom>
              <a:avLst/>
              <a:gdLst/>
              <a:ahLst/>
              <a:cxnLst/>
              <a:rect l="0" t="0" r="0" b="0"/>
              <a:pathLst>
                <a:path w="128196" h="524305">
                  <a:moveTo>
                    <a:pt x="0" y="0"/>
                  </a:moveTo>
                  <a:lnTo>
                    <a:pt x="0" y="524305"/>
                  </a:lnTo>
                  <a:lnTo>
                    <a:pt x="128196" y="524305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554245" y="1451745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926963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926963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2798767" y="2806912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798767" y="2806912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306804" y="69309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306804" y="69309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178607" y="693092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178607" y="693092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615424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615424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551326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551326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3757864" y="984614"/>
              <a:ext cx="0" cy="111916"/>
            </a:xfrm>
            <a:custGeom>
              <a:avLst/>
              <a:gdLst/>
              <a:ahLst/>
              <a:cxnLst/>
              <a:rect l="0" t="0" r="0" b="0"/>
              <a:pathLst>
                <a:path h="111916">
                  <a:moveTo>
                    <a:pt x="0" y="111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757864" y="1320365"/>
              <a:ext cx="0" cy="111916"/>
            </a:xfrm>
            <a:custGeom>
              <a:avLst/>
              <a:gdLst/>
              <a:ahLst/>
              <a:cxnLst/>
              <a:rect l="0" t="0" r="0" b="0"/>
              <a:pathLst>
                <a:path h="111916">
                  <a:moveTo>
                    <a:pt x="0" y="0"/>
                  </a:moveTo>
                  <a:lnTo>
                    <a:pt x="0" y="11191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693766" y="1096531"/>
              <a:ext cx="128196" cy="223833"/>
            </a:xfrm>
            <a:custGeom>
              <a:avLst/>
              <a:gdLst/>
              <a:ahLst/>
              <a:cxnLst/>
              <a:rect l="0" t="0" r="0" b="0"/>
              <a:pathLst>
                <a:path w="128196" h="223833">
                  <a:moveTo>
                    <a:pt x="0" y="0"/>
                  </a:moveTo>
                  <a:lnTo>
                    <a:pt x="0" y="223833"/>
                  </a:lnTo>
                  <a:lnTo>
                    <a:pt x="128196" y="223833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693766" y="1208448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995264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995264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3931166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931166" y="2806912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137705" y="7340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137705" y="7340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4073607" y="734018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073607" y="734018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363978" y="252289"/>
              <a:ext cx="1975170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520662" y="580741"/>
              <a:ext cx="0" cy="119215"/>
            </a:xfrm>
            <a:custGeom>
              <a:avLst/>
              <a:gdLst/>
              <a:ahLst/>
              <a:cxnLst/>
              <a:rect l="0" t="0" r="0" b="0"/>
              <a:pathLst>
                <a:path h="119215">
                  <a:moveTo>
                    <a:pt x="0" y="119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520662" y="1176819"/>
              <a:ext cx="0" cy="158143"/>
            </a:xfrm>
            <a:custGeom>
              <a:avLst/>
              <a:gdLst/>
              <a:ahLst/>
              <a:cxnLst/>
              <a:rect l="0" t="0" r="0" b="0"/>
              <a:pathLst>
                <a:path h="158143">
                  <a:moveTo>
                    <a:pt x="0" y="0"/>
                  </a:moveTo>
                  <a:lnTo>
                    <a:pt x="0" y="158143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4456564" y="699956"/>
              <a:ext cx="128196" cy="476862"/>
            </a:xfrm>
            <a:custGeom>
              <a:avLst/>
              <a:gdLst/>
              <a:ahLst/>
              <a:cxnLst/>
              <a:rect l="0" t="0" r="0" b="0"/>
              <a:pathLst>
                <a:path w="128196" h="476862">
                  <a:moveTo>
                    <a:pt x="0" y="0"/>
                  </a:moveTo>
                  <a:lnTo>
                    <a:pt x="0" y="476862"/>
                  </a:lnTo>
                  <a:lnTo>
                    <a:pt x="128196" y="476862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456564" y="1043006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663102" y="373938"/>
              <a:ext cx="0" cy="381642"/>
            </a:xfrm>
            <a:custGeom>
              <a:avLst/>
              <a:gdLst/>
              <a:ahLst/>
              <a:cxnLst/>
              <a:rect l="0" t="0" r="0" b="0"/>
              <a:pathLst>
                <a:path h="381642">
                  <a:moveTo>
                    <a:pt x="0" y="381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663102" y="1655781"/>
              <a:ext cx="0" cy="518557"/>
            </a:xfrm>
            <a:custGeom>
              <a:avLst/>
              <a:gdLst/>
              <a:ahLst/>
              <a:cxnLst/>
              <a:rect l="0" t="0" r="0" b="0"/>
              <a:pathLst>
                <a:path h="518557">
                  <a:moveTo>
                    <a:pt x="0" y="0"/>
                  </a:moveTo>
                  <a:lnTo>
                    <a:pt x="0" y="51855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4599004" y="755581"/>
              <a:ext cx="128196" cy="900200"/>
            </a:xfrm>
            <a:custGeom>
              <a:avLst/>
              <a:gdLst/>
              <a:ahLst/>
              <a:cxnLst/>
              <a:rect l="0" t="0" r="0" b="0"/>
              <a:pathLst>
                <a:path w="128196" h="900200">
                  <a:moveTo>
                    <a:pt x="0" y="0"/>
                  </a:moveTo>
                  <a:lnTo>
                    <a:pt x="0" y="900200"/>
                  </a:lnTo>
                  <a:lnTo>
                    <a:pt x="128196" y="900200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599004" y="1137224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900503" y="558844"/>
              <a:ext cx="0" cy="169699"/>
            </a:xfrm>
            <a:custGeom>
              <a:avLst/>
              <a:gdLst/>
              <a:ahLst/>
              <a:cxnLst/>
              <a:rect l="0" t="0" r="0" b="0"/>
              <a:pathLst>
                <a:path h="169699">
                  <a:moveTo>
                    <a:pt x="0" y="169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900503" y="28069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4836405" y="728544"/>
              <a:ext cx="128196" cy="2078367"/>
            </a:xfrm>
            <a:custGeom>
              <a:avLst/>
              <a:gdLst/>
              <a:ahLst/>
              <a:cxnLst/>
              <a:rect l="0" t="0" r="0" b="0"/>
              <a:pathLst>
                <a:path w="128196" h="2078367">
                  <a:moveTo>
                    <a:pt x="0" y="0"/>
                  </a:moveTo>
                  <a:lnTo>
                    <a:pt x="0" y="2078367"/>
                  </a:lnTo>
                  <a:lnTo>
                    <a:pt x="128196" y="2078367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4836405" y="2417636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042943" y="414200"/>
              <a:ext cx="0" cy="598177"/>
            </a:xfrm>
            <a:custGeom>
              <a:avLst/>
              <a:gdLst/>
              <a:ahLst/>
              <a:cxnLst/>
              <a:rect l="0" t="0" r="0" b="0"/>
              <a:pathLst>
                <a:path h="598177">
                  <a:moveTo>
                    <a:pt x="0" y="598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042943" y="2208734"/>
              <a:ext cx="0" cy="598177"/>
            </a:xfrm>
            <a:custGeom>
              <a:avLst/>
              <a:gdLst/>
              <a:ahLst/>
              <a:cxnLst/>
              <a:rect l="0" t="0" r="0" b="0"/>
              <a:pathLst>
                <a:path h="598177">
                  <a:moveTo>
                    <a:pt x="0" y="0"/>
                  </a:moveTo>
                  <a:lnTo>
                    <a:pt x="0" y="59817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4978845" y="1012378"/>
              <a:ext cx="128196" cy="1196355"/>
            </a:xfrm>
            <a:custGeom>
              <a:avLst/>
              <a:gdLst/>
              <a:ahLst/>
              <a:cxnLst/>
              <a:rect l="0" t="0" r="0" b="0"/>
              <a:pathLst>
                <a:path w="128196" h="1196355">
                  <a:moveTo>
                    <a:pt x="0" y="0"/>
                  </a:moveTo>
                  <a:lnTo>
                    <a:pt x="0" y="1196355"/>
                  </a:lnTo>
                  <a:lnTo>
                    <a:pt x="128196" y="1196355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978845" y="1610556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351563" y="247132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351563" y="247132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5223367" y="2471329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223367" y="2471329"/>
              <a:ext cx="256392" cy="0"/>
            </a:xfrm>
            <a:custGeom>
              <a:avLst/>
              <a:gdLst/>
              <a:ahLst/>
              <a:cxnLst/>
              <a:rect l="0" t="0" r="0" b="0"/>
              <a:pathLst>
                <a:path w="256392">
                  <a:moveTo>
                    <a:pt x="0" y="0"/>
                  </a:moveTo>
                  <a:lnTo>
                    <a:pt x="256392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660184" y="21548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660184" y="21548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5596085" y="2154875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596085" y="2154875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802624" y="26317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802624" y="26317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5738526" y="2631737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38526" y="2631737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6040024" y="702389"/>
              <a:ext cx="0" cy="257895"/>
            </a:xfrm>
            <a:custGeom>
              <a:avLst/>
              <a:gdLst/>
              <a:ahLst/>
              <a:cxnLst/>
              <a:rect l="0" t="0" r="0" b="0"/>
              <a:pathLst>
                <a:path h="257895">
                  <a:moveTo>
                    <a:pt x="0" y="2578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6040024" y="1303334"/>
              <a:ext cx="0" cy="452533"/>
            </a:xfrm>
            <a:custGeom>
              <a:avLst/>
              <a:gdLst/>
              <a:ahLst/>
              <a:cxnLst/>
              <a:rect l="0" t="0" r="0" b="0"/>
              <a:pathLst>
                <a:path h="452533">
                  <a:moveTo>
                    <a:pt x="0" y="0"/>
                  </a:moveTo>
                  <a:lnTo>
                    <a:pt x="0" y="452533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5975926" y="960284"/>
              <a:ext cx="128196" cy="343049"/>
            </a:xfrm>
            <a:custGeom>
              <a:avLst/>
              <a:gdLst/>
              <a:ahLst/>
              <a:cxnLst/>
              <a:rect l="0" t="0" r="0" b="0"/>
              <a:pathLst>
                <a:path w="128196" h="343049">
                  <a:moveTo>
                    <a:pt x="0" y="0"/>
                  </a:moveTo>
                  <a:lnTo>
                    <a:pt x="0" y="343049"/>
                  </a:lnTo>
                  <a:lnTo>
                    <a:pt x="128196" y="343049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975926" y="1215747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6182464" y="1760167"/>
              <a:ext cx="0" cy="142053"/>
            </a:xfrm>
            <a:custGeom>
              <a:avLst/>
              <a:gdLst/>
              <a:ahLst/>
              <a:cxnLst/>
              <a:rect l="0" t="0" r="0" b="0"/>
              <a:pathLst>
                <a:path h="142053">
                  <a:moveTo>
                    <a:pt x="0" y="1420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6182464" y="2736440"/>
              <a:ext cx="0" cy="70471"/>
            </a:xfrm>
            <a:custGeom>
              <a:avLst/>
              <a:gdLst/>
              <a:ahLst/>
              <a:cxnLst/>
              <a:rect l="0" t="0" r="0" b="0"/>
              <a:pathLst>
                <a:path h="70471">
                  <a:moveTo>
                    <a:pt x="0" y="0"/>
                  </a:moveTo>
                  <a:lnTo>
                    <a:pt x="0" y="70471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6118366" y="1902221"/>
              <a:ext cx="128196" cy="834219"/>
            </a:xfrm>
            <a:custGeom>
              <a:avLst/>
              <a:gdLst/>
              <a:ahLst/>
              <a:cxnLst/>
              <a:rect l="0" t="0" r="0" b="0"/>
              <a:pathLst>
                <a:path w="128196" h="834219">
                  <a:moveTo>
                    <a:pt x="0" y="0"/>
                  </a:moveTo>
                  <a:lnTo>
                    <a:pt x="0" y="834219"/>
                  </a:lnTo>
                  <a:lnTo>
                    <a:pt x="128196" y="834219"/>
                  </a:lnTo>
                  <a:lnTo>
                    <a:pt x="1281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6118366" y="2393387"/>
              <a:ext cx="128196" cy="0"/>
            </a:xfrm>
            <a:custGeom>
              <a:avLst/>
              <a:gdLst/>
              <a:ahLst/>
              <a:cxnLst/>
              <a:rect l="0" t="0" r="0" b="0"/>
              <a:pathLst>
                <a:path w="128196">
                  <a:moveTo>
                    <a:pt x="0" y="0"/>
                  </a:moveTo>
                  <a:lnTo>
                    <a:pt x="128196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tx100"/>
            <p:cNvSpPr/>
            <p:nvPr/>
          </p:nvSpPr>
          <p:spPr>
            <a:xfrm>
              <a:off x="330130" y="131967"/>
              <a:ext cx="85844" cy="558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74890" y="132919"/>
              <a:ext cx="85844" cy="549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419649" y="132919"/>
              <a:ext cx="85844" cy="549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274459" y="2928560"/>
              <a:ext cx="1975170" cy="0"/>
            </a:xfrm>
            <a:custGeom>
              <a:avLst/>
              <a:gdLst/>
              <a:ahLst/>
              <a:cxnLst/>
              <a:rect l="0" t="0" r="0" b="0"/>
              <a:pathLst>
                <a:path w="197517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813142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1710946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tx106"/>
            <p:cNvSpPr/>
            <p:nvPr/>
          </p:nvSpPr>
          <p:spPr>
            <a:xfrm>
              <a:off x="698008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595813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2319218" y="2928560"/>
              <a:ext cx="1975170" cy="0"/>
            </a:xfrm>
            <a:custGeom>
              <a:avLst/>
              <a:gdLst/>
              <a:ahLst/>
              <a:cxnLst/>
              <a:rect l="0" t="0" r="0" b="0"/>
              <a:pathLst>
                <a:path w="197517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54712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92696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306804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3686644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4066485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tx114"/>
            <p:cNvSpPr/>
            <p:nvPr/>
          </p:nvSpPr>
          <p:spPr>
            <a:xfrm>
              <a:off x="2431989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11830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187146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566986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946827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363978" y="2928560"/>
              <a:ext cx="1975170" cy="0"/>
            </a:xfrm>
            <a:custGeom>
              <a:avLst/>
              <a:gdLst/>
              <a:ahLst/>
              <a:cxnLst/>
              <a:rect l="0" t="0" r="0" b="0"/>
              <a:pathLst>
                <a:path w="1975170">
                  <a:moveTo>
                    <a:pt x="0" y="0"/>
                  </a:moveTo>
                  <a:lnTo>
                    <a:pt x="19751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4591882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497172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351563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731404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6111244" y="292856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>
              <a:off x="4476749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856589" y="2963290"/>
              <a:ext cx="230266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31905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611746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1586" y="2963290"/>
              <a:ext cx="239315" cy="817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274459" y="252289"/>
              <a:ext cx="0" cy="2676271"/>
            </a:xfrm>
            <a:custGeom>
              <a:avLst/>
              <a:gdLst/>
              <a:ahLst/>
              <a:cxnLst/>
              <a:rect l="0" t="0" r="0" b="0"/>
              <a:pathLst>
                <a:path h="2676271">
                  <a:moveTo>
                    <a:pt x="0" y="2676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69589" y="2777781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9589" y="2169537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9589" y="1561294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9589" y="953051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9589" y="344807"/>
              <a:ext cx="142240" cy="560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39664" y="28069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239664" y="21986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239664" y="15904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239664" y="9821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239664" y="3739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143" name="Grupo 142"/>
          <p:cNvGrpSpPr/>
          <p:nvPr/>
        </p:nvGrpSpPr>
        <p:grpSpPr>
          <a:xfrm>
            <a:off x="481849" y="71994"/>
            <a:ext cx="684000" cy="400110"/>
            <a:chOff x="468099" y="869513"/>
            <a:chExt cx="684000" cy="400110"/>
          </a:xfrm>
        </p:grpSpPr>
        <p:sp>
          <p:nvSpPr>
            <p:cNvPr id="144" name="CuadroTexto 143"/>
            <p:cNvSpPr txBox="1"/>
            <p:nvPr/>
          </p:nvSpPr>
          <p:spPr>
            <a:xfrm>
              <a:off x="589526" y="86951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Conector recto 144"/>
            <p:cNvCxnSpPr/>
            <p:nvPr/>
          </p:nvCxnSpPr>
          <p:spPr>
            <a:xfrm>
              <a:off x="468099" y="1133227"/>
              <a:ext cx="6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o 145"/>
          <p:cNvGrpSpPr/>
          <p:nvPr/>
        </p:nvGrpSpPr>
        <p:grpSpPr>
          <a:xfrm>
            <a:off x="474958" y="-112494"/>
            <a:ext cx="441146" cy="400110"/>
            <a:chOff x="528812" y="869513"/>
            <a:chExt cx="441146" cy="400110"/>
          </a:xfrm>
        </p:grpSpPr>
        <p:sp>
          <p:nvSpPr>
            <p:cNvPr id="147" name="CuadroTexto 146"/>
            <p:cNvSpPr txBox="1"/>
            <p:nvPr/>
          </p:nvSpPr>
          <p:spPr>
            <a:xfrm>
              <a:off x="528812" y="86951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Conector recto 147"/>
            <p:cNvCxnSpPr/>
            <p:nvPr/>
          </p:nvCxnSpPr>
          <p:spPr>
            <a:xfrm>
              <a:off x="533385" y="1133227"/>
              <a:ext cx="43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o 148"/>
          <p:cNvGrpSpPr/>
          <p:nvPr/>
        </p:nvGrpSpPr>
        <p:grpSpPr>
          <a:xfrm>
            <a:off x="2397029" y="864931"/>
            <a:ext cx="312906" cy="400110"/>
            <a:chOff x="565931" y="869513"/>
            <a:chExt cx="312906" cy="400110"/>
          </a:xfrm>
        </p:grpSpPr>
        <p:sp>
          <p:nvSpPr>
            <p:cNvPr id="150" name="CuadroTexto 149"/>
            <p:cNvSpPr txBox="1"/>
            <p:nvPr/>
          </p:nvSpPr>
          <p:spPr>
            <a:xfrm>
              <a:off x="565931" y="86951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Conector recto 150"/>
            <p:cNvCxnSpPr/>
            <p:nvPr/>
          </p:nvCxnSpPr>
          <p:spPr>
            <a:xfrm>
              <a:off x="578384" y="1133227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o 151"/>
          <p:cNvGrpSpPr/>
          <p:nvPr/>
        </p:nvGrpSpPr>
        <p:grpSpPr>
          <a:xfrm>
            <a:off x="3782476" y="419196"/>
            <a:ext cx="569388" cy="400110"/>
            <a:chOff x="437691" y="869513"/>
            <a:chExt cx="569388" cy="400110"/>
          </a:xfrm>
        </p:grpSpPr>
        <p:sp>
          <p:nvSpPr>
            <p:cNvPr id="153" name="CuadroTexto 152"/>
            <p:cNvSpPr txBox="1"/>
            <p:nvPr/>
          </p:nvSpPr>
          <p:spPr>
            <a:xfrm>
              <a:off x="437691" y="869513"/>
              <a:ext cx="569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578385" y="1133227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/>
          <p:cNvGrpSpPr/>
          <p:nvPr/>
        </p:nvGrpSpPr>
        <p:grpSpPr>
          <a:xfrm>
            <a:off x="5888531" y="398567"/>
            <a:ext cx="441147" cy="400110"/>
            <a:chOff x="501811" y="869513"/>
            <a:chExt cx="441147" cy="400110"/>
          </a:xfrm>
        </p:grpSpPr>
        <p:sp>
          <p:nvSpPr>
            <p:cNvPr id="156" name="CuadroTexto 155"/>
            <p:cNvSpPr txBox="1"/>
            <p:nvPr/>
          </p:nvSpPr>
          <p:spPr>
            <a:xfrm>
              <a:off x="501811" y="869513"/>
              <a:ext cx="441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Conector recto 156"/>
            <p:cNvCxnSpPr/>
            <p:nvPr/>
          </p:nvCxnSpPr>
          <p:spPr>
            <a:xfrm>
              <a:off x="578384" y="1133227"/>
              <a:ext cx="2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61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4</cp:revision>
  <dcterms:created xsi:type="dcterms:W3CDTF">2022-06-23T18:22:42Z</dcterms:created>
  <dcterms:modified xsi:type="dcterms:W3CDTF">2022-06-27T01:45:47Z</dcterms:modified>
</cp:coreProperties>
</file>