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679950" cy="64087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048838"/>
            <a:ext cx="3977958" cy="2231190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3366072"/>
            <a:ext cx="3509963" cy="1547294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1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3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341206"/>
            <a:ext cx="1009114" cy="543110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341206"/>
            <a:ext cx="2968843" cy="543110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4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1597736"/>
            <a:ext cx="4036457" cy="266585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4288812"/>
            <a:ext cx="4036457" cy="1401911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706030"/>
            <a:ext cx="1988979" cy="40662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706030"/>
            <a:ext cx="1988979" cy="40662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3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41208"/>
            <a:ext cx="4036457" cy="12387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1571031"/>
            <a:ext cx="1979838" cy="769938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2340969"/>
            <a:ext cx="1979838" cy="34432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1571031"/>
            <a:ext cx="1989588" cy="769938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2340969"/>
            <a:ext cx="1989588" cy="34432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427249"/>
            <a:ext cx="1509406" cy="1495372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922741"/>
            <a:ext cx="2369225" cy="4554358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922621"/>
            <a:ext cx="1509406" cy="356189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2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427249"/>
            <a:ext cx="1509406" cy="1495372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922741"/>
            <a:ext cx="2369225" cy="4554358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922621"/>
            <a:ext cx="1509406" cy="356189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341208"/>
            <a:ext cx="4036457" cy="123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706030"/>
            <a:ext cx="4036457" cy="4066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5939952"/>
            <a:ext cx="1052989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5939952"/>
            <a:ext cx="1579483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5939952"/>
            <a:ext cx="1052989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5</cp:revision>
  <dcterms:created xsi:type="dcterms:W3CDTF">2022-06-23T18:22:42Z</dcterms:created>
  <dcterms:modified xsi:type="dcterms:W3CDTF">2022-07-25T19:07:42Z</dcterms:modified>
</cp:coreProperties>
</file>