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321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512598"/>
            <a:ext cx="2662317" cy="1090448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645098"/>
            <a:ext cx="2349104" cy="75620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66757"/>
            <a:ext cx="675367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66757"/>
            <a:ext cx="1986950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780860"/>
            <a:ext cx="2701469" cy="1302882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096068"/>
            <a:ext cx="2701469" cy="685155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833787"/>
            <a:ext cx="1331159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833787"/>
            <a:ext cx="1331159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66758"/>
            <a:ext cx="2701469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767809"/>
            <a:ext cx="1325041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144101"/>
            <a:ext cx="1325041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767809"/>
            <a:ext cx="1331567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144101"/>
            <a:ext cx="1331567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450971"/>
            <a:ext cx="1585645" cy="222584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450971"/>
            <a:ext cx="1585645" cy="222584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66758"/>
            <a:ext cx="2701469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833787"/>
            <a:ext cx="2701469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2903029"/>
            <a:ext cx="1057097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</cp:revision>
  <dcterms:created xsi:type="dcterms:W3CDTF">2022-06-23T18:22:42Z</dcterms:created>
  <dcterms:modified xsi:type="dcterms:W3CDTF">2022-06-23T18:23:46Z</dcterms:modified>
</cp:coreProperties>
</file>