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321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>
        <p:scale>
          <a:sx n="160" d="100"/>
          <a:sy n="160" d="100"/>
        </p:scale>
        <p:origin x="18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512598"/>
            <a:ext cx="2662317" cy="1090448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645098"/>
            <a:ext cx="2349104" cy="75620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66757"/>
            <a:ext cx="675367" cy="26543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66757"/>
            <a:ext cx="1986950" cy="265434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780860"/>
            <a:ext cx="2701469" cy="1302882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096068"/>
            <a:ext cx="2701469" cy="685155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833787"/>
            <a:ext cx="1331159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833787"/>
            <a:ext cx="1331159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66758"/>
            <a:ext cx="2701469" cy="6054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767809"/>
            <a:ext cx="1325041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144101"/>
            <a:ext cx="1325041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767809"/>
            <a:ext cx="1331567" cy="376291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144101"/>
            <a:ext cx="1331567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450971"/>
            <a:ext cx="1585645" cy="222584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08809"/>
            <a:ext cx="1010196" cy="730832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450971"/>
            <a:ext cx="1585645" cy="222584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939641"/>
            <a:ext cx="1010196" cy="1740802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66758"/>
            <a:ext cx="2701469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833787"/>
            <a:ext cx="2701469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2903029"/>
            <a:ext cx="1057097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2903029"/>
            <a:ext cx="704731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3132138" cy="3132138"/>
            <a:chOff x="0" y="0"/>
            <a:chExt cx="31321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1321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132138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252707" y="261209"/>
              <a:ext cx="1809841" cy="66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252707" y="863622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252707" y="756048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252707" y="648474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252707" y="540901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252707" y="433327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252707" y="325753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052294" y="277345"/>
              <a:ext cx="105333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081145" y="384919"/>
              <a:ext cx="76482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746300" y="492492"/>
              <a:ext cx="411327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67181" y="600066"/>
              <a:ext cx="490446" cy="96816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484530" y="707640"/>
              <a:ext cx="673097" cy="96816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839260" y="815213"/>
              <a:ext cx="318367" cy="96816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157628" y="261209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252707" y="1189375"/>
              <a:ext cx="1809841" cy="66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52707" y="1791788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52707" y="1684214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52707" y="1576641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52707" y="1469067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52707" y="1361493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52707" y="1253919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157628" y="1205511"/>
              <a:ext cx="729171" cy="96816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157628" y="1313085"/>
              <a:ext cx="221759" cy="96816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883409" y="1420659"/>
              <a:ext cx="274218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2111033" y="1528232"/>
              <a:ext cx="46594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2112999" y="1635806"/>
              <a:ext cx="44629" cy="96816"/>
            </a:xfrm>
            <a:prstGeom prst="rect">
              <a:avLst/>
            </a:prstGeom>
            <a:solidFill>
              <a:srgbClr val="984EA3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2157628" y="1743380"/>
              <a:ext cx="82265" cy="96816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157628" y="1189375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252707" y="2117542"/>
              <a:ext cx="1809841" cy="666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252707" y="2719954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252707" y="2612381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252707" y="2504807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252707" y="2397233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252707" y="2289660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252707" y="2182086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157628" y="2133678"/>
              <a:ext cx="445469" cy="96816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157628" y="2241251"/>
              <a:ext cx="548436" cy="96816"/>
            </a:xfrm>
            <a:prstGeom prst="rect">
              <a:avLst/>
            </a:prstGeom>
            <a:solidFill>
              <a:srgbClr val="A65628">
                <a:alpha val="5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157628" y="2671546"/>
              <a:ext cx="65812" cy="96816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157628" y="2117542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414397" y="1968067"/>
              <a:ext cx="657850" cy="63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C) Sympatry</a:t>
              </a:r>
              <a:r>
                <a:rPr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2019-2020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4397" y="1039900"/>
              <a:ext cx="657850" cy="63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B) Sympatry</a:t>
              </a:r>
              <a:r>
                <a:rPr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 2000-2001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27966" y="91821"/>
              <a:ext cx="55618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MX"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A) </a:t>
              </a:r>
              <a:r>
                <a:rPr sz="1000" dirty="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2015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252707" y="2784499"/>
              <a:ext cx="1809841" cy="0"/>
            </a:xfrm>
            <a:custGeom>
              <a:avLst/>
              <a:gdLst/>
              <a:ahLst/>
              <a:cxnLst/>
              <a:rect l="0" t="0" r="0" b="0"/>
              <a:pathLst>
                <a:path w="1809841">
                  <a:moveTo>
                    <a:pt x="0" y="0"/>
                  </a:moveTo>
                  <a:lnTo>
                    <a:pt x="18098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334972" y="278449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746300" y="278449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157628" y="278449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568955" y="278449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980283" y="278449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1262597" y="2844628"/>
              <a:ext cx="144750" cy="63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673925" y="2844628"/>
              <a:ext cx="144750" cy="63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00478" y="2844628"/>
              <a:ext cx="114300" cy="63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11805" y="2844628"/>
              <a:ext cx="114300" cy="63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23133" y="2844628"/>
              <a:ext cx="114300" cy="630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252707" y="261209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204730" y="829019"/>
              <a:ext cx="985346" cy="648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Total Cumulative Isolation</a:t>
              </a:r>
              <a:r>
                <a:rPr lang="es-MX"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*</a:t>
              </a:r>
              <a:endParaRPr sz="720" dirty="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0" name="tx60"/>
            <p:cNvSpPr/>
            <p:nvPr/>
          </p:nvSpPr>
          <p:spPr>
            <a:xfrm>
              <a:off x="895442" y="703095"/>
              <a:ext cx="29463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24361" y="595521"/>
              <a:ext cx="36571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83642" y="488126"/>
              <a:ext cx="406434" cy="83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Ovipostion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9318" y="398858"/>
              <a:ext cx="710758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3595" y="291285"/>
              <a:ext cx="426481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217912" y="8636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217912" y="7560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217912" y="6484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217912" y="5409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217912" y="4333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217912" y="325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1252707" y="1189375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204730" y="1757185"/>
              <a:ext cx="985346" cy="648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Total Cumulative Isolation</a:t>
              </a:r>
              <a:r>
                <a:rPr lang="es-MX"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*</a:t>
              </a:r>
              <a:endParaRPr sz="720" dirty="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3" name="tx73"/>
            <p:cNvSpPr/>
            <p:nvPr/>
          </p:nvSpPr>
          <p:spPr>
            <a:xfrm>
              <a:off x="895442" y="1631261"/>
              <a:ext cx="29463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4361" y="1523688"/>
              <a:ext cx="36571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3642" y="1416292"/>
              <a:ext cx="406434" cy="83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Ovipostion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9318" y="1327025"/>
              <a:ext cx="710758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63595" y="1219451"/>
              <a:ext cx="426481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217912" y="17917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217912" y="16842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1217912" y="15766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1217912" y="14690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217912" y="13614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217912" y="12539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252707" y="2117542"/>
              <a:ext cx="0" cy="666956"/>
            </a:xfrm>
            <a:custGeom>
              <a:avLst/>
              <a:gdLst/>
              <a:ahLst/>
              <a:cxnLst/>
              <a:rect l="0" t="0" r="0" b="0"/>
              <a:pathLst>
                <a:path h="666956">
                  <a:moveTo>
                    <a:pt x="0" y="6669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>
              <a:off x="204730" y="2685352"/>
              <a:ext cx="985346" cy="648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Total Cumulative Isolation</a:t>
              </a:r>
              <a:r>
                <a:rPr lang="es-MX" sz="720" dirty="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*</a:t>
              </a:r>
              <a:endParaRPr sz="720" dirty="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6" name="tx86"/>
            <p:cNvSpPr/>
            <p:nvPr/>
          </p:nvSpPr>
          <p:spPr>
            <a:xfrm>
              <a:off x="895442" y="2559428"/>
              <a:ext cx="29463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4361" y="2451854"/>
              <a:ext cx="365715" cy="832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83642" y="2344459"/>
              <a:ext cx="406434" cy="830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Ovipostion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79318" y="2255191"/>
              <a:ext cx="710758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63595" y="2147617"/>
              <a:ext cx="426481" cy="647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1217912" y="27199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1217912" y="26123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1217912" y="2504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1217912" y="23972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1217912" y="22896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1217912" y="21820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tx97"/>
            <p:cNvSpPr/>
            <p:nvPr/>
          </p:nvSpPr>
          <p:spPr>
            <a:xfrm>
              <a:off x="837778" y="2933849"/>
              <a:ext cx="2034685" cy="104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0"/>
                </a:lnSpc>
              </a:pPr>
              <a:r>
                <a:rPr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</a:t>
              </a:r>
              <a:r>
                <a:rPr lang="es-MX"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♂</a:t>
              </a:r>
              <a:r>
                <a:rPr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  <a:r>
                <a:rPr lang="es-MX"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♀</a:t>
              </a:r>
              <a:r>
                <a:rPr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- E</a:t>
              </a:r>
              <a:r>
                <a:rPr lang="es-MX"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♂</a:t>
              </a:r>
              <a:r>
                <a:rPr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</a:t>
              </a:r>
              <a:r>
                <a:rPr lang="es-MX"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♀</a:t>
              </a:r>
              <a:r>
                <a:rPr sz="9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2325877" y="83266"/>
            <a:ext cx="5245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00" b="1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G♂E♀</a:t>
            </a:r>
            <a:endParaRPr lang="en-US" sz="700" b="1" dirty="0"/>
          </a:p>
        </p:txBody>
      </p:sp>
      <p:sp>
        <p:nvSpPr>
          <p:cNvPr id="101" name="Rectángulo 100"/>
          <p:cNvSpPr/>
          <p:nvPr/>
        </p:nvSpPr>
        <p:spPr>
          <a:xfrm>
            <a:off x="1495121" y="83266"/>
            <a:ext cx="5245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00" b="1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E♂G♀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68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 Arce Valdes</cp:lastModifiedBy>
  <cp:revision>5</cp:revision>
  <dcterms:created xsi:type="dcterms:W3CDTF">2022-06-23T18:22:42Z</dcterms:created>
  <dcterms:modified xsi:type="dcterms:W3CDTF">2022-10-11T22:03:55Z</dcterms:modified>
</cp:coreProperties>
</file>