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8616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0844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30725" y="314833"/>
              <a:ext cx="290051" cy="6705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985400"/>
              <a:ext cx="290051" cy="223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938707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30996" y="314833"/>
              <a:ext cx="553734" cy="8128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1127642"/>
              <a:ext cx="553734" cy="8128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646257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361871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10213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732492" y="314833"/>
              <a:ext cx="290051" cy="72378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732492" y="1038620"/>
              <a:ext cx="290051" cy="17030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54772" y="314833"/>
              <a:ext cx="290051" cy="5960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54772" y="910893"/>
              <a:ext cx="290051" cy="2980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77051" y="314833"/>
              <a:ext cx="290051" cy="774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77051" y="1089711"/>
              <a:ext cx="290051" cy="1192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8503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77323" y="314833"/>
              <a:ext cx="553734" cy="7315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77323" y="1046361"/>
              <a:ext cx="553734" cy="1625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92584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833" y="1647572"/>
              <a:ext cx="553734" cy="74144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2389012"/>
              <a:ext cx="553734" cy="1526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23094" y="1647572"/>
              <a:ext cx="553734" cy="53645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2184026"/>
              <a:ext cx="553734" cy="3576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8707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30996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46257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61871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10213" y="1647572"/>
              <a:ext cx="290051" cy="7095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2357167"/>
              <a:ext cx="290051" cy="1844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732492" y="1647572"/>
              <a:ext cx="290051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2304991"/>
              <a:ext cx="290051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54772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77051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8503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848483" y="1647572"/>
              <a:ext cx="380692" cy="941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8483" y="1741687"/>
              <a:ext cx="380692" cy="7999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271475" y="1647572"/>
              <a:ext cx="380692" cy="6705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71475" y="2318139"/>
              <a:ext cx="380692" cy="223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94467" y="1647572"/>
              <a:ext cx="380692" cy="3725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94467" y="1684826"/>
              <a:ext cx="380692" cy="8568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270129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6787" y="71564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138608" y="1602868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5400000">
              <a:off x="6053066" y="2049249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(41)</a:t>
              </a:r>
            </a:p>
          </p:txBody>
        </p:sp>
        <p:sp>
          <p:nvSpPr>
            <p:cNvPr id="65" name="tx65"/>
            <p:cNvSpPr/>
            <p:nvPr/>
          </p:nvSpPr>
          <p:spPr>
            <a:xfrm rot="-1200000">
              <a:off x="1109276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(5)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(2)</a:t>
              </a:r>
            </a:p>
          </p:txBody>
        </p:sp>
        <p:sp>
          <p:nvSpPr>
            <p:cNvPr id="70" name="tx70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(10)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552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87751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19979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220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 rot="-1200000">
              <a:off x="3135902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(63)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433463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(34)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3817304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(1)</a:t>
              </a:r>
            </a:p>
          </p:txBody>
        </p:sp>
        <p:sp>
          <p:nvSpPr>
            <p:cNvPr id="79" name="tx79"/>
            <p:cNvSpPr/>
            <p:nvPr/>
          </p:nvSpPr>
          <p:spPr>
            <a:xfrm rot="-1200000">
              <a:off x="4135542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(7)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03882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88481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 rot="-1200000">
              <a:off x="4619493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CacXLax (19)</a:t>
              </a:r>
            </a:p>
          </p:txBody>
        </p:sp>
        <p:sp>
          <p:nvSpPr>
            <p:cNvPr id="85" name="tx85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(4)</a:t>
              </a:r>
            </a:p>
          </p:txBody>
        </p:sp>
        <p:sp>
          <p:nvSpPr>
            <p:cNvPr id="86" name="tx86"/>
            <p:cNvSpPr/>
            <p:nvPr/>
          </p:nvSpPr>
          <p:spPr>
            <a:xfrm rot="-1200000">
              <a:off x="5461327" y="2704916"/>
              <a:ext cx="4422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LanXLou (24)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51554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0891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031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35347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675750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 rot="-1200000">
              <a:off x="359291" y="1359152"/>
              <a:ext cx="3660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(3)</a:t>
              </a:r>
            </a:p>
          </p:txBody>
        </p:sp>
        <p:sp>
          <p:nvSpPr>
            <p:cNvPr id="93" name="tx93"/>
            <p:cNvSpPr/>
            <p:nvPr/>
          </p:nvSpPr>
          <p:spPr>
            <a:xfrm rot="-1200000">
              <a:off x="673344" y="1360603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4" name="tx94"/>
            <p:cNvSpPr/>
            <p:nvPr/>
          </p:nvSpPr>
          <p:spPr>
            <a:xfrm rot="-1200000">
              <a:off x="970977" y="1364949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5" name="tx95"/>
            <p:cNvSpPr/>
            <p:nvPr/>
          </p:nvSpPr>
          <p:spPr>
            <a:xfrm rot="-1200000">
              <a:off x="1268611" y="1369295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(4)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1938707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307864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923125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 rot="-1200000">
              <a:off x="1888527" y="1371445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(11)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1200000">
              <a:off x="2520027" y="1368582"/>
              <a:ext cx="42122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RioXRio (14)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3361871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5523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87751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9979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22077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 rot="-1200000">
              <a:off x="3189236" y="1362041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(7)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1200000">
              <a:off x="3470450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(42)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1200000">
              <a:off x="3833831" y="1362035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(6)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1200000">
              <a:off x="4090363" y="1373628"/>
              <a:ext cx="4507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(15)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478503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54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6945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 rot="-1200000">
              <a:off x="4747123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(11)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1200000">
              <a:off x="5378839" y="136638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515544" y="270129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17480" y="117097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94744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7239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5004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15880" y="27688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480749" y="1208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98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761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538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31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15544" y="1602868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17480" y="25037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66680" y="2280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205666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6680" y="18331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15880" y="160962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480749" y="2541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0749" y="231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2094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187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0749" y="164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-889608" y="1370452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833"/>
              <a:ext cx="290051" cy="5960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910893"/>
              <a:ext cx="290051" cy="2980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4833"/>
              <a:ext cx="290051" cy="78232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86165" y="1097162"/>
              <a:ext cx="290051" cy="1117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20844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314833"/>
              <a:ext cx="553734" cy="80468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30996" y="1119514"/>
              <a:ext cx="553734" cy="89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46257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1871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314833"/>
              <a:ext cx="290051" cy="6386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10213" y="953469"/>
              <a:ext cx="290051" cy="2554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314833"/>
              <a:ext cx="290051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2492" y="972252"/>
              <a:ext cx="290051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4772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77051" y="314833"/>
              <a:ext cx="290051" cy="82531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77051" y="1140147"/>
              <a:ext cx="290051" cy="6877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8503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77323" y="314833"/>
              <a:ext cx="553734" cy="7947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77323" y="1109579"/>
              <a:ext cx="553734" cy="993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92584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554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1647572"/>
              <a:ext cx="553734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7833" y="2304991"/>
              <a:ext cx="553734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8707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30996" y="1647572"/>
              <a:ext cx="553734" cy="8940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46257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61871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10213" y="1647572"/>
              <a:ext cx="290051" cy="7152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2362844"/>
              <a:ext cx="290051" cy="178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732492" y="1647572"/>
              <a:ext cx="290051" cy="6437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2291316"/>
              <a:ext cx="290051" cy="25034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54772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77051" y="1647572"/>
              <a:ext cx="290051" cy="6386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77051" y="2286207"/>
              <a:ext cx="290051" cy="2554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8503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8483" y="1647572"/>
              <a:ext cx="380692" cy="4470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8483" y="2094617"/>
              <a:ext cx="380692" cy="4470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71475" y="1647572"/>
              <a:ext cx="380692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94467" y="1647572"/>
              <a:ext cx="380692" cy="8940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6138608" y="270129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5400000">
              <a:off x="6056787" y="71564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138608" y="1602868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6053066" y="2049249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(34)</a:t>
              </a:r>
            </a:p>
          </p:txBody>
        </p:sp>
        <p:sp>
          <p:nvSpPr>
            <p:cNvPr id="64" name="tx64"/>
            <p:cNvSpPr/>
            <p:nvPr/>
          </p:nvSpPr>
          <p:spPr>
            <a:xfrm rot="-1200000">
              <a:off x="1109276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(3)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(2)</a:t>
              </a:r>
            </a:p>
          </p:txBody>
        </p:sp>
        <p:sp>
          <p:nvSpPr>
            <p:cNvPr id="69" name="tx69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(10)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5552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7751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9979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220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1200000">
              <a:off x="3135902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76" name="tx76"/>
            <p:cNvSpPr/>
            <p:nvPr/>
          </p:nvSpPr>
          <p:spPr>
            <a:xfrm rot="-1200000">
              <a:off x="3433463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(25)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817304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(1)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4135542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(7)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3882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8481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 rot="-1200000">
              <a:off x="4656444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CacXLax (2)</a:t>
              </a:r>
            </a:p>
          </p:txBody>
        </p:sp>
        <p:sp>
          <p:nvSpPr>
            <p:cNvPr id="84" name="tx84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85" name="tx85"/>
            <p:cNvSpPr/>
            <p:nvPr/>
          </p:nvSpPr>
          <p:spPr>
            <a:xfrm rot="-1200000">
              <a:off x="5498278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LanXLou (1)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51554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0891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31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35347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675750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 rot="-1200000">
              <a:off x="359291" y="1359152"/>
              <a:ext cx="3660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(3)</a:t>
              </a:r>
            </a:p>
          </p:txBody>
        </p:sp>
        <p:sp>
          <p:nvSpPr>
            <p:cNvPr id="92" name="tx92"/>
            <p:cNvSpPr/>
            <p:nvPr/>
          </p:nvSpPr>
          <p:spPr>
            <a:xfrm rot="-1200000">
              <a:off x="673344" y="1360603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3" name="tx93"/>
            <p:cNvSpPr/>
            <p:nvPr/>
          </p:nvSpPr>
          <p:spPr>
            <a:xfrm rot="-1200000">
              <a:off x="970977" y="1364949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4" name="tx94"/>
            <p:cNvSpPr/>
            <p:nvPr/>
          </p:nvSpPr>
          <p:spPr>
            <a:xfrm rot="-1200000">
              <a:off x="1268611" y="1369295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(3)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1938707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307864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23125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 rot="-1200000">
              <a:off x="1888527" y="1371445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99" name="tx99"/>
            <p:cNvSpPr/>
            <p:nvPr/>
          </p:nvSpPr>
          <p:spPr>
            <a:xfrm rot="-1200000">
              <a:off x="2520027" y="1368582"/>
              <a:ext cx="42122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RioXRio (14)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3361871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55523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87751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19979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522077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1200000">
              <a:off x="3189236" y="1362041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(7)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1200000">
              <a:off x="3470450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(34)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1200000">
              <a:off x="3833831" y="1362035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(4)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1200000">
              <a:off x="4090363" y="1373628"/>
              <a:ext cx="4507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(13)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478503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154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76945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 rot="-1200000">
              <a:off x="4784074" y="136276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(9)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1200000">
              <a:off x="5378839" y="136638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515544" y="270129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17480" y="117097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66680" y="94744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7239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5004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15880" y="27688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480749" y="1208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98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761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538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31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15544" y="1602868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17480" y="25037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66680" y="2280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66680" y="205666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18331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15880" y="160962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480749" y="2541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0749" y="231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0749" y="2094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187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164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 rot="-5400000">
              <a:off x="-1087022" y="1370452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932"/>
              <a:ext cx="290051" cy="7545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1069521"/>
              <a:ext cx="290051" cy="1414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4932"/>
              <a:ext cx="290051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08445" y="314932"/>
              <a:ext cx="290051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314932"/>
              <a:ext cx="290051" cy="59738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912315"/>
              <a:ext cx="290051" cy="2986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314932"/>
              <a:ext cx="553734" cy="83206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30996" y="1147001"/>
              <a:ext cx="553734" cy="6400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46257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1871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314932"/>
              <a:ext cx="290051" cy="8064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10213" y="1121399"/>
              <a:ext cx="290051" cy="896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314932"/>
              <a:ext cx="290051" cy="651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2492" y="966622"/>
              <a:ext cx="290051" cy="2443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4772" y="314932"/>
              <a:ext cx="290051" cy="29869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54772" y="613624"/>
              <a:ext cx="290051" cy="597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77051" y="314932"/>
              <a:ext cx="290051" cy="14934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77051" y="464278"/>
              <a:ext cx="290051" cy="7467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85034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77323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92584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5544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1645489"/>
              <a:ext cx="553734" cy="80006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7833" y="2445554"/>
              <a:ext cx="553734" cy="960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1645489"/>
              <a:ext cx="553734" cy="7168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223094" y="2362348"/>
              <a:ext cx="553734" cy="179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38707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30996" y="1645489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646257" y="1645489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00916" y="1645489"/>
              <a:ext cx="234272" cy="8453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0916" y="2490841"/>
              <a:ext cx="234272" cy="507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1219" y="1645489"/>
              <a:ext cx="234272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21522" y="1645489"/>
              <a:ext cx="234272" cy="59738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21522" y="2242871"/>
              <a:ext cx="234272" cy="2986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1824" y="1645489"/>
              <a:ext cx="234272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42127" y="1645489"/>
              <a:ext cx="234272" cy="651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442127" y="2297179"/>
              <a:ext cx="234272" cy="2443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85034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54231" y="1645489"/>
              <a:ext cx="1015180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138608" y="270129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 rot="5400000">
              <a:off x="6056787" y="716733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1600685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3066" y="2048158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(28)</a:t>
              </a:r>
            </a:p>
          </p:txBody>
        </p:sp>
        <p:sp>
          <p:nvSpPr>
            <p:cNvPr id="63" name="tx63"/>
            <p:cNvSpPr/>
            <p:nvPr/>
          </p:nvSpPr>
          <p:spPr>
            <a:xfrm rot="-1200000">
              <a:off x="1072325" y="2705648"/>
              <a:ext cx="4465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(10)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68" name="tx68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(12)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1805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77835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03865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9896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5926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1200000">
              <a:off x="3098716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(53)</a:t>
              </a:r>
            </a:p>
          </p:txBody>
        </p:sp>
        <p:sp>
          <p:nvSpPr>
            <p:cNvPr id="76" name="tx76"/>
            <p:cNvSpPr/>
            <p:nvPr/>
          </p:nvSpPr>
          <p:spPr>
            <a:xfrm rot="-1200000">
              <a:off x="3334300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647973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(3)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391646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79" name="tx79"/>
            <p:cNvSpPr/>
            <p:nvPr/>
          </p:nvSpPr>
          <p:spPr>
            <a:xfrm rot="-1200000">
              <a:off x="4135777" y="2704916"/>
              <a:ext cx="4422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(11)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891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3119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5347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675750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 rot="-1200000">
              <a:off x="322340" y="1367850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(19)</a:t>
              </a:r>
            </a:p>
          </p:txBody>
        </p:sp>
        <p:sp>
          <p:nvSpPr>
            <p:cNvPr id="89" name="tx89"/>
            <p:cNvSpPr/>
            <p:nvPr/>
          </p:nvSpPr>
          <p:spPr>
            <a:xfrm rot="-1200000">
              <a:off x="673344" y="1362786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0" name="tx90"/>
            <p:cNvSpPr/>
            <p:nvPr/>
          </p:nvSpPr>
          <p:spPr>
            <a:xfrm rot="-1200000">
              <a:off x="970977" y="1367131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1" name="tx91"/>
            <p:cNvSpPr/>
            <p:nvPr/>
          </p:nvSpPr>
          <p:spPr>
            <a:xfrm rot="-1200000">
              <a:off x="1268611" y="1371477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(3)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1938707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307864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923125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1200000">
              <a:off x="1896610" y="1372203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(14)</a:t>
              </a:r>
            </a:p>
          </p:txBody>
        </p:sp>
        <p:sp>
          <p:nvSpPr>
            <p:cNvPr id="96" name="tx96"/>
            <p:cNvSpPr/>
            <p:nvPr/>
          </p:nvSpPr>
          <p:spPr>
            <a:xfrm rot="-1200000">
              <a:off x="2503788" y="1373628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361871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5523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87751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9979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22077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 rot="-1200000">
              <a:off x="3152284" y="1370739"/>
              <a:ext cx="4210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(10)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1200000">
              <a:off x="3470450" y="1371464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(11)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1200000">
              <a:off x="3833831" y="1364217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(3)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1200000">
              <a:off x="4127315" y="1369295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(6)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785034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15419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6945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 rot="-1200000">
              <a:off x="4784074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1200000">
              <a:off x="5378839" y="1368563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515544" y="270129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17480" y="117305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66680" y="94903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66680" y="72501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66680" y="50100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5880" y="27698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80749" y="1211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0749" y="98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0749" y="762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0749" y="538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314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5544" y="1600685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17480" y="2503611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66680" y="22795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66680" y="205557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66680" y="183155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5880" y="160753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80749" y="2541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80749" y="2317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0749" y="209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80749" y="1869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0749" y="1645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 rot="-5400000">
              <a:off x="-893328" y="1370452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008" y="314932"/>
              <a:ext cx="294585" cy="867214"/>
            </a:xfrm>
            <a:custGeom>
              <a:avLst/>
              <a:pathLst>
                <a:path w="294585" h="867214">
                  <a:moveTo>
                    <a:pt x="99375" y="867214"/>
                  </a:moveTo>
                  <a:lnTo>
                    <a:pt x="98934" y="865517"/>
                  </a:lnTo>
                  <a:lnTo>
                    <a:pt x="98492" y="863820"/>
                  </a:lnTo>
                  <a:lnTo>
                    <a:pt x="98051" y="862123"/>
                  </a:lnTo>
                  <a:lnTo>
                    <a:pt x="97611" y="860426"/>
                  </a:lnTo>
                  <a:lnTo>
                    <a:pt x="97171" y="858729"/>
                  </a:lnTo>
                  <a:lnTo>
                    <a:pt x="96733" y="857031"/>
                  </a:lnTo>
                  <a:lnTo>
                    <a:pt x="96295" y="855334"/>
                  </a:lnTo>
                  <a:lnTo>
                    <a:pt x="95858" y="853637"/>
                  </a:lnTo>
                  <a:lnTo>
                    <a:pt x="95422" y="851940"/>
                  </a:lnTo>
                  <a:lnTo>
                    <a:pt x="94987" y="850243"/>
                  </a:lnTo>
                  <a:lnTo>
                    <a:pt x="94552" y="848546"/>
                  </a:lnTo>
                  <a:lnTo>
                    <a:pt x="94120" y="846849"/>
                  </a:lnTo>
                  <a:lnTo>
                    <a:pt x="93688" y="845152"/>
                  </a:lnTo>
                  <a:lnTo>
                    <a:pt x="93258" y="843455"/>
                  </a:lnTo>
                  <a:lnTo>
                    <a:pt x="92829" y="841758"/>
                  </a:lnTo>
                  <a:lnTo>
                    <a:pt x="92402" y="840061"/>
                  </a:lnTo>
                  <a:lnTo>
                    <a:pt x="91975" y="838363"/>
                  </a:lnTo>
                  <a:lnTo>
                    <a:pt x="91551" y="836666"/>
                  </a:lnTo>
                  <a:lnTo>
                    <a:pt x="91128" y="834969"/>
                  </a:lnTo>
                  <a:lnTo>
                    <a:pt x="90706" y="833272"/>
                  </a:lnTo>
                  <a:lnTo>
                    <a:pt x="90286" y="831575"/>
                  </a:lnTo>
                  <a:lnTo>
                    <a:pt x="89867" y="829878"/>
                  </a:lnTo>
                  <a:lnTo>
                    <a:pt x="89451" y="828181"/>
                  </a:lnTo>
                  <a:lnTo>
                    <a:pt x="89036" y="826484"/>
                  </a:lnTo>
                  <a:lnTo>
                    <a:pt x="88624" y="824787"/>
                  </a:lnTo>
                  <a:lnTo>
                    <a:pt x="88212" y="823090"/>
                  </a:lnTo>
                  <a:lnTo>
                    <a:pt x="87803" y="821393"/>
                  </a:lnTo>
                  <a:lnTo>
                    <a:pt x="87395" y="819695"/>
                  </a:lnTo>
                  <a:lnTo>
                    <a:pt x="86991" y="817998"/>
                  </a:lnTo>
                  <a:lnTo>
                    <a:pt x="86587" y="816301"/>
                  </a:lnTo>
                  <a:lnTo>
                    <a:pt x="86186" y="814604"/>
                  </a:lnTo>
                  <a:lnTo>
                    <a:pt x="85787" y="812907"/>
                  </a:lnTo>
                  <a:lnTo>
                    <a:pt x="85390" y="811210"/>
                  </a:lnTo>
                  <a:lnTo>
                    <a:pt x="84996" y="809513"/>
                  </a:lnTo>
                  <a:lnTo>
                    <a:pt x="84603" y="807816"/>
                  </a:lnTo>
                  <a:lnTo>
                    <a:pt x="84214" y="806119"/>
                  </a:lnTo>
                  <a:lnTo>
                    <a:pt x="83824" y="804422"/>
                  </a:lnTo>
                  <a:lnTo>
                    <a:pt x="83440" y="802724"/>
                  </a:lnTo>
                  <a:lnTo>
                    <a:pt x="83056" y="801027"/>
                  </a:lnTo>
                  <a:lnTo>
                    <a:pt x="82676" y="799330"/>
                  </a:lnTo>
                  <a:lnTo>
                    <a:pt x="82297" y="797633"/>
                  </a:lnTo>
                  <a:lnTo>
                    <a:pt x="81921" y="795936"/>
                  </a:lnTo>
                  <a:lnTo>
                    <a:pt x="81548" y="794239"/>
                  </a:lnTo>
                  <a:lnTo>
                    <a:pt x="81177" y="792542"/>
                  </a:lnTo>
                  <a:lnTo>
                    <a:pt x="80808" y="790845"/>
                  </a:lnTo>
                  <a:lnTo>
                    <a:pt x="80441" y="789148"/>
                  </a:lnTo>
                  <a:lnTo>
                    <a:pt x="80078" y="787451"/>
                  </a:lnTo>
                  <a:lnTo>
                    <a:pt x="79716" y="785754"/>
                  </a:lnTo>
                  <a:lnTo>
                    <a:pt x="79359" y="784056"/>
                  </a:lnTo>
                  <a:lnTo>
                    <a:pt x="79002" y="782359"/>
                  </a:lnTo>
                  <a:lnTo>
                    <a:pt x="78650" y="780662"/>
                  </a:lnTo>
                  <a:lnTo>
                    <a:pt x="78298" y="778965"/>
                  </a:lnTo>
                  <a:lnTo>
                    <a:pt x="77951" y="777268"/>
                  </a:lnTo>
                  <a:lnTo>
                    <a:pt x="77604" y="775571"/>
                  </a:lnTo>
                  <a:lnTo>
                    <a:pt x="77262" y="773874"/>
                  </a:lnTo>
                  <a:lnTo>
                    <a:pt x="76921" y="772177"/>
                  </a:lnTo>
                  <a:lnTo>
                    <a:pt x="76583" y="770480"/>
                  </a:lnTo>
                  <a:lnTo>
                    <a:pt x="76248" y="768783"/>
                  </a:lnTo>
                  <a:lnTo>
                    <a:pt x="75915" y="767086"/>
                  </a:lnTo>
                  <a:lnTo>
                    <a:pt x="75586" y="765388"/>
                  </a:lnTo>
                  <a:lnTo>
                    <a:pt x="75257" y="763691"/>
                  </a:lnTo>
                  <a:lnTo>
                    <a:pt x="74933" y="761994"/>
                  </a:lnTo>
                  <a:lnTo>
                    <a:pt x="74610" y="760297"/>
                  </a:lnTo>
                  <a:lnTo>
                    <a:pt x="74291" y="758600"/>
                  </a:lnTo>
                  <a:lnTo>
                    <a:pt x="73973" y="756903"/>
                  </a:lnTo>
                  <a:lnTo>
                    <a:pt x="73659" y="755206"/>
                  </a:lnTo>
                  <a:lnTo>
                    <a:pt x="73347" y="753509"/>
                  </a:lnTo>
                  <a:lnTo>
                    <a:pt x="73037" y="751812"/>
                  </a:lnTo>
                  <a:lnTo>
                    <a:pt x="72730" y="750115"/>
                  </a:lnTo>
                  <a:lnTo>
                    <a:pt x="72425" y="748418"/>
                  </a:lnTo>
                  <a:lnTo>
                    <a:pt x="72123" y="746720"/>
                  </a:lnTo>
                  <a:lnTo>
                    <a:pt x="71823" y="745023"/>
                  </a:lnTo>
                  <a:lnTo>
                    <a:pt x="71526" y="743326"/>
                  </a:lnTo>
                  <a:lnTo>
                    <a:pt x="71230" y="741629"/>
                  </a:lnTo>
                  <a:lnTo>
                    <a:pt x="70938" y="739932"/>
                  </a:lnTo>
                  <a:lnTo>
                    <a:pt x="70647" y="738235"/>
                  </a:lnTo>
                  <a:lnTo>
                    <a:pt x="70360" y="736538"/>
                  </a:lnTo>
                  <a:lnTo>
                    <a:pt x="70073" y="734841"/>
                  </a:lnTo>
                  <a:lnTo>
                    <a:pt x="69790" y="733144"/>
                  </a:lnTo>
                  <a:lnTo>
                    <a:pt x="69508" y="731447"/>
                  </a:lnTo>
                  <a:lnTo>
                    <a:pt x="69229" y="729749"/>
                  </a:lnTo>
                  <a:lnTo>
                    <a:pt x="68952" y="728052"/>
                  </a:lnTo>
                  <a:lnTo>
                    <a:pt x="68676" y="726355"/>
                  </a:lnTo>
                  <a:lnTo>
                    <a:pt x="68403" y="724658"/>
                  </a:lnTo>
                  <a:lnTo>
                    <a:pt x="68131" y="722961"/>
                  </a:lnTo>
                  <a:lnTo>
                    <a:pt x="67863" y="721264"/>
                  </a:lnTo>
                  <a:lnTo>
                    <a:pt x="67594" y="719567"/>
                  </a:lnTo>
                  <a:lnTo>
                    <a:pt x="67330" y="717870"/>
                  </a:lnTo>
                  <a:lnTo>
                    <a:pt x="67065" y="716173"/>
                  </a:lnTo>
                  <a:lnTo>
                    <a:pt x="66804" y="714476"/>
                  </a:lnTo>
                  <a:lnTo>
                    <a:pt x="66543" y="712779"/>
                  </a:lnTo>
                  <a:lnTo>
                    <a:pt x="66285" y="711081"/>
                  </a:lnTo>
                  <a:lnTo>
                    <a:pt x="66028" y="709384"/>
                  </a:lnTo>
                  <a:lnTo>
                    <a:pt x="65773" y="707687"/>
                  </a:lnTo>
                  <a:lnTo>
                    <a:pt x="65519" y="705990"/>
                  </a:lnTo>
                  <a:lnTo>
                    <a:pt x="65266" y="704293"/>
                  </a:lnTo>
                  <a:lnTo>
                    <a:pt x="65016" y="702596"/>
                  </a:lnTo>
                  <a:lnTo>
                    <a:pt x="64766" y="700899"/>
                  </a:lnTo>
                  <a:lnTo>
                    <a:pt x="64518" y="699202"/>
                  </a:lnTo>
                  <a:lnTo>
                    <a:pt x="64270" y="697505"/>
                  </a:lnTo>
                  <a:lnTo>
                    <a:pt x="64025" y="695808"/>
                  </a:lnTo>
                  <a:lnTo>
                    <a:pt x="63780" y="694111"/>
                  </a:lnTo>
                  <a:lnTo>
                    <a:pt x="63537" y="692413"/>
                  </a:lnTo>
                  <a:lnTo>
                    <a:pt x="63294" y="690716"/>
                  </a:lnTo>
                  <a:lnTo>
                    <a:pt x="63052" y="689019"/>
                  </a:lnTo>
                  <a:lnTo>
                    <a:pt x="62812" y="687322"/>
                  </a:lnTo>
                  <a:lnTo>
                    <a:pt x="62572" y="685625"/>
                  </a:lnTo>
                  <a:lnTo>
                    <a:pt x="62333" y="683928"/>
                  </a:lnTo>
                  <a:lnTo>
                    <a:pt x="62094" y="682231"/>
                  </a:lnTo>
                  <a:lnTo>
                    <a:pt x="61857" y="680534"/>
                  </a:lnTo>
                  <a:lnTo>
                    <a:pt x="61620" y="678837"/>
                  </a:lnTo>
                  <a:lnTo>
                    <a:pt x="61384" y="677140"/>
                  </a:lnTo>
                  <a:lnTo>
                    <a:pt x="61148" y="675443"/>
                  </a:lnTo>
                  <a:lnTo>
                    <a:pt x="60913" y="673745"/>
                  </a:lnTo>
                  <a:lnTo>
                    <a:pt x="60678" y="672048"/>
                  </a:lnTo>
                  <a:lnTo>
                    <a:pt x="60443" y="670351"/>
                  </a:lnTo>
                  <a:lnTo>
                    <a:pt x="60209" y="668654"/>
                  </a:lnTo>
                  <a:lnTo>
                    <a:pt x="59975" y="666957"/>
                  </a:lnTo>
                  <a:lnTo>
                    <a:pt x="59741" y="665260"/>
                  </a:lnTo>
                  <a:lnTo>
                    <a:pt x="59507" y="663563"/>
                  </a:lnTo>
                  <a:lnTo>
                    <a:pt x="59273" y="661866"/>
                  </a:lnTo>
                  <a:lnTo>
                    <a:pt x="59039" y="660169"/>
                  </a:lnTo>
                  <a:lnTo>
                    <a:pt x="58806" y="658472"/>
                  </a:lnTo>
                  <a:lnTo>
                    <a:pt x="58572" y="656774"/>
                  </a:lnTo>
                  <a:lnTo>
                    <a:pt x="58338" y="655077"/>
                  </a:lnTo>
                  <a:lnTo>
                    <a:pt x="58104" y="653380"/>
                  </a:lnTo>
                  <a:lnTo>
                    <a:pt x="57869" y="651683"/>
                  </a:lnTo>
                  <a:lnTo>
                    <a:pt x="57634" y="649986"/>
                  </a:lnTo>
                  <a:lnTo>
                    <a:pt x="57399" y="648289"/>
                  </a:lnTo>
                  <a:lnTo>
                    <a:pt x="57164" y="646592"/>
                  </a:lnTo>
                  <a:lnTo>
                    <a:pt x="56928" y="644895"/>
                  </a:lnTo>
                  <a:lnTo>
                    <a:pt x="56691" y="643198"/>
                  </a:lnTo>
                  <a:lnTo>
                    <a:pt x="56454" y="641501"/>
                  </a:lnTo>
                  <a:lnTo>
                    <a:pt x="56216" y="639804"/>
                  </a:lnTo>
                  <a:lnTo>
                    <a:pt x="55978" y="638106"/>
                  </a:lnTo>
                  <a:lnTo>
                    <a:pt x="55739" y="636409"/>
                  </a:lnTo>
                  <a:lnTo>
                    <a:pt x="55500" y="634712"/>
                  </a:lnTo>
                  <a:lnTo>
                    <a:pt x="55259" y="633015"/>
                  </a:lnTo>
                  <a:lnTo>
                    <a:pt x="55018" y="631318"/>
                  </a:lnTo>
                  <a:lnTo>
                    <a:pt x="54775" y="629621"/>
                  </a:lnTo>
                  <a:lnTo>
                    <a:pt x="54532" y="627924"/>
                  </a:lnTo>
                  <a:lnTo>
                    <a:pt x="54288" y="626227"/>
                  </a:lnTo>
                  <a:lnTo>
                    <a:pt x="54043" y="624530"/>
                  </a:lnTo>
                  <a:lnTo>
                    <a:pt x="53797" y="622833"/>
                  </a:lnTo>
                  <a:lnTo>
                    <a:pt x="53550" y="621136"/>
                  </a:lnTo>
                  <a:lnTo>
                    <a:pt x="53302" y="619438"/>
                  </a:lnTo>
                  <a:lnTo>
                    <a:pt x="53053" y="617741"/>
                  </a:lnTo>
                  <a:lnTo>
                    <a:pt x="52803" y="616044"/>
                  </a:lnTo>
                  <a:lnTo>
                    <a:pt x="52551" y="614347"/>
                  </a:lnTo>
                  <a:lnTo>
                    <a:pt x="52299" y="612650"/>
                  </a:lnTo>
                  <a:lnTo>
                    <a:pt x="52044" y="610953"/>
                  </a:lnTo>
                  <a:lnTo>
                    <a:pt x="51790" y="609256"/>
                  </a:lnTo>
                  <a:lnTo>
                    <a:pt x="51533" y="607559"/>
                  </a:lnTo>
                  <a:lnTo>
                    <a:pt x="51275" y="605862"/>
                  </a:lnTo>
                  <a:lnTo>
                    <a:pt x="51016" y="604165"/>
                  </a:lnTo>
                  <a:lnTo>
                    <a:pt x="50756" y="602468"/>
                  </a:lnTo>
                  <a:lnTo>
                    <a:pt x="50494" y="600770"/>
                  </a:lnTo>
                  <a:lnTo>
                    <a:pt x="50231" y="599073"/>
                  </a:lnTo>
                  <a:lnTo>
                    <a:pt x="49967" y="597376"/>
                  </a:lnTo>
                  <a:lnTo>
                    <a:pt x="49700" y="595679"/>
                  </a:lnTo>
                  <a:lnTo>
                    <a:pt x="49434" y="593982"/>
                  </a:lnTo>
                  <a:lnTo>
                    <a:pt x="49164" y="592285"/>
                  </a:lnTo>
                  <a:lnTo>
                    <a:pt x="48895" y="590588"/>
                  </a:lnTo>
                  <a:lnTo>
                    <a:pt x="48622" y="588891"/>
                  </a:lnTo>
                  <a:lnTo>
                    <a:pt x="48350" y="587194"/>
                  </a:lnTo>
                  <a:lnTo>
                    <a:pt x="48075" y="585497"/>
                  </a:lnTo>
                  <a:lnTo>
                    <a:pt x="47799" y="583799"/>
                  </a:lnTo>
                  <a:lnTo>
                    <a:pt x="47522" y="582102"/>
                  </a:lnTo>
                  <a:lnTo>
                    <a:pt x="47243" y="580405"/>
                  </a:lnTo>
                  <a:lnTo>
                    <a:pt x="46962" y="578708"/>
                  </a:lnTo>
                  <a:lnTo>
                    <a:pt x="46680" y="577011"/>
                  </a:lnTo>
                  <a:lnTo>
                    <a:pt x="46397" y="575314"/>
                  </a:lnTo>
                  <a:lnTo>
                    <a:pt x="46112" y="573617"/>
                  </a:lnTo>
                  <a:lnTo>
                    <a:pt x="45826" y="571920"/>
                  </a:lnTo>
                  <a:lnTo>
                    <a:pt x="45538" y="570223"/>
                  </a:lnTo>
                  <a:lnTo>
                    <a:pt x="45249" y="568526"/>
                  </a:lnTo>
                  <a:lnTo>
                    <a:pt x="44958" y="566829"/>
                  </a:lnTo>
                  <a:lnTo>
                    <a:pt x="44666" y="565131"/>
                  </a:lnTo>
                  <a:lnTo>
                    <a:pt x="44372" y="563434"/>
                  </a:lnTo>
                  <a:lnTo>
                    <a:pt x="44077" y="561737"/>
                  </a:lnTo>
                  <a:lnTo>
                    <a:pt x="43781" y="560040"/>
                  </a:lnTo>
                  <a:lnTo>
                    <a:pt x="43483" y="558343"/>
                  </a:lnTo>
                  <a:lnTo>
                    <a:pt x="43184" y="556646"/>
                  </a:lnTo>
                  <a:lnTo>
                    <a:pt x="42883" y="554949"/>
                  </a:lnTo>
                  <a:lnTo>
                    <a:pt x="42581" y="553252"/>
                  </a:lnTo>
                  <a:lnTo>
                    <a:pt x="42277" y="551555"/>
                  </a:lnTo>
                  <a:lnTo>
                    <a:pt x="41974" y="549858"/>
                  </a:lnTo>
                  <a:lnTo>
                    <a:pt x="41667" y="548161"/>
                  </a:lnTo>
                  <a:lnTo>
                    <a:pt x="41360" y="546463"/>
                  </a:lnTo>
                  <a:lnTo>
                    <a:pt x="41051" y="544766"/>
                  </a:lnTo>
                  <a:lnTo>
                    <a:pt x="40741" y="543069"/>
                  </a:lnTo>
                  <a:lnTo>
                    <a:pt x="40430" y="541372"/>
                  </a:lnTo>
                  <a:lnTo>
                    <a:pt x="40118" y="539675"/>
                  </a:lnTo>
                  <a:lnTo>
                    <a:pt x="39804" y="537978"/>
                  </a:lnTo>
                  <a:lnTo>
                    <a:pt x="39489" y="536281"/>
                  </a:lnTo>
                  <a:lnTo>
                    <a:pt x="39173" y="534584"/>
                  </a:lnTo>
                  <a:lnTo>
                    <a:pt x="38856" y="532887"/>
                  </a:lnTo>
                  <a:lnTo>
                    <a:pt x="38538" y="531190"/>
                  </a:lnTo>
                  <a:lnTo>
                    <a:pt x="38218" y="529493"/>
                  </a:lnTo>
                  <a:lnTo>
                    <a:pt x="37899" y="527795"/>
                  </a:lnTo>
                  <a:lnTo>
                    <a:pt x="37577" y="526098"/>
                  </a:lnTo>
                  <a:lnTo>
                    <a:pt x="37255" y="524401"/>
                  </a:lnTo>
                  <a:lnTo>
                    <a:pt x="36931" y="522704"/>
                  </a:lnTo>
                  <a:lnTo>
                    <a:pt x="36607" y="521007"/>
                  </a:lnTo>
                  <a:lnTo>
                    <a:pt x="36281" y="519310"/>
                  </a:lnTo>
                  <a:lnTo>
                    <a:pt x="35955" y="517613"/>
                  </a:lnTo>
                  <a:lnTo>
                    <a:pt x="35628" y="515916"/>
                  </a:lnTo>
                  <a:lnTo>
                    <a:pt x="35299" y="514219"/>
                  </a:lnTo>
                  <a:lnTo>
                    <a:pt x="34971" y="512522"/>
                  </a:lnTo>
                  <a:lnTo>
                    <a:pt x="34641" y="510824"/>
                  </a:lnTo>
                  <a:lnTo>
                    <a:pt x="34311" y="509127"/>
                  </a:lnTo>
                  <a:lnTo>
                    <a:pt x="33979" y="507430"/>
                  </a:lnTo>
                  <a:lnTo>
                    <a:pt x="33647" y="505733"/>
                  </a:lnTo>
                  <a:lnTo>
                    <a:pt x="33314" y="504036"/>
                  </a:lnTo>
                  <a:lnTo>
                    <a:pt x="32981" y="502339"/>
                  </a:lnTo>
                  <a:lnTo>
                    <a:pt x="32647" y="500642"/>
                  </a:lnTo>
                  <a:lnTo>
                    <a:pt x="32313" y="498945"/>
                  </a:lnTo>
                  <a:lnTo>
                    <a:pt x="31977" y="497248"/>
                  </a:lnTo>
                  <a:lnTo>
                    <a:pt x="31642" y="495551"/>
                  </a:lnTo>
                  <a:lnTo>
                    <a:pt x="31305" y="493854"/>
                  </a:lnTo>
                  <a:lnTo>
                    <a:pt x="30969" y="492156"/>
                  </a:lnTo>
                  <a:lnTo>
                    <a:pt x="30631" y="490459"/>
                  </a:lnTo>
                  <a:lnTo>
                    <a:pt x="30294" y="488762"/>
                  </a:lnTo>
                  <a:lnTo>
                    <a:pt x="29956" y="487065"/>
                  </a:lnTo>
                  <a:lnTo>
                    <a:pt x="29617" y="485368"/>
                  </a:lnTo>
                  <a:lnTo>
                    <a:pt x="29278" y="483671"/>
                  </a:lnTo>
                  <a:lnTo>
                    <a:pt x="28939" y="481974"/>
                  </a:lnTo>
                  <a:lnTo>
                    <a:pt x="28600" y="480277"/>
                  </a:lnTo>
                  <a:lnTo>
                    <a:pt x="28260" y="478580"/>
                  </a:lnTo>
                  <a:lnTo>
                    <a:pt x="27920" y="476883"/>
                  </a:lnTo>
                  <a:lnTo>
                    <a:pt x="27580" y="475186"/>
                  </a:lnTo>
                  <a:lnTo>
                    <a:pt x="27240" y="473488"/>
                  </a:lnTo>
                  <a:lnTo>
                    <a:pt x="26900" y="471791"/>
                  </a:lnTo>
                  <a:lnTo>
                    <a:pt x="26559" y="470094"/>
                  </a:lnTo>
                  <a:lnTo>
                    <a:pt x="26219" y="468397"/>
                  </a:lnTo>
                  <a:lnTo>
                    <a:pt x="25878" y="466700"/>
                  </a:lnTo>
                  <a:lnTo>
                    <a:pt x="25538" y="465003"/>
                  </a:lnTo>
                  <a:lnTo>
                    <a:pt x="25197" y="463306"/>
                  </a:lnTo>
                  <a:lnTo>
                    <a:pt x="24857" y="461609"/>
                  </a:lnTo>
                  <a:lnTo>
                    <a:pt x="24516" y="459912"/>
                  </a:lnTo>
                  <a:lnTo>
                    <a:pt x="24176" y="458215"/>
                  </a:lnTo>
                  <a:lnTo>
                    <a:pt x="23836" y="456518"/>
                  </a:lnTo>
                  <a:lnTo>
                    <a:pt x="23496" y="454820"/>
                  </a:lnTo>
                  <a:lnTo>
                    <a:pt x="23157" y="453123"/>
                  </a:lnTo>
                  <a:lnTo>
                    <a:pt x="22818" y="451426"/>
                  </a:lnTo>
                  <a:lnTo>
                    <a:pt x="22478" y="449729"/>
                  </a:lnTo>
                  <a:lnTo>
                    <a:pt x="22140" y="448032"/>
                  </a:lnTo>
                  <a:lnTo>
                    <a:pt x="21801" y="446335"/>
                  </a:lnTo>
                  <a:lnTo>
                    <a:pt x="21464" y="444638"/>
                  </a:lnTo>
                  <a:lnTo>
                    <a:pt x="21126" y="442941"/>
                  </a:lnTo>
                  <a:lnTo>
                    <a:pt x="20790" y="441244"/>
                  </a:lnTo>
                  <a:lnTo>
                    <a:pt x="20453" y="439547"/>
                  </a:lnTo>
                  <a:lnTo>
                    <a:pt x="20117" y="437849"/>
                  </a:lnTo>
                  <a:lnTo>
                    <a:pt x="19782" y="436152"/>
                  </a:lnTo>
                  <a:lnTo>
                    <a:pt x="19448" y="434455"/>
                  </a:lnTo>
                  <a:lnTo>
                    <a:pt x="19114" y="432758"/>
                  </a:lnTo>
                  <a:lnTo>
                    <a:pt x="18781" y="431061"/>
                  </a:lnTo>
                  <a:lnTo>
                    <a:pt x="18449" y="429364"/>
                  </a:lnTo>
                  <a:lnTo>
                    <a:pt x="18117" y="427667"/>
                  </a:lnTo>
                  <a:lnTo>
                    <a:pt x="17787" y="425970"/>
                  </a:lnTo>
                  <a:lnTo>
                    <a:pt x="17456" y="424273"/>
                  </a:lnTo>
                  <a:lnTo>
                    <a:pt x="17128" y="422576"/>
                  </a:lnTo>
                  <a:lnTo>
                    <a:pt x="16800" y="420879"/>
                  </a:lnTo>
                  <a:lnTo>
                    <a:pt x="16474" y="419181"/>
                  </a:lnTo>
                  <a:lnTo>
                    <a:pt x="16148" y="417484"/>
                  </a:lnTo>
                  <a:lnTo>
                    <a:pt x="15824" y="415787"/>
                  </a:lnTo>
                  <a:lnTo>
                    <a:pt x="15501" y="414090"/>
                  </a:lnTo>
                  <a:lnTo>
                    <a:pt x="15179" y="412393"/>
                  </a:lnTo>
                  <a:lnTo>
                    <a:pt x="14859" y="410696"/>
                  </a:lnTo>
                  <a:lnTo>
                    <a:pt x="14539" y="408999"/>
                  </a:lnTo>
                  <a:lnTo>
                    <a:pt x="14222" y="407302"/>
                  </a:lnTo>
                  <a:lnTo>
                    <a:pt x="13905" y="405605"/>
                  </a:lnTo>
                  <a:lnTo>
                    <a:pt x="13591" y="403908"/>
                  </a:lnTo>
                  <a:lnTo>
                    <a:pt x="13277" y="402211"/>
                  </a:lnTo>
                  <a:lnTo>
                    <a:pt x="12966" y="400513"/>
                  </a:lnTo>
                  <a:lnTo>
                    <a:pt x="12656" y="398816"/>
                  </a:lnTo>
                  <a:lnTo>
                    <a:pt x="12349" y="397119"/>
                  </a:lnTo>
                  <a:lnTo>
                    <a:pt x="12042" y="395422"/>
                  </a:lnTo>
                  <a:lnTo>
                    <a:pt x="11738" y="393725"/>
                  </a:lnTo>
                  <a:lnTo>
                    <a:pt x="11436" y="392028"/>
                  </a:lnTo>
                  <a:lnTo>
                    <a:pt x="11136" y="390331"/>
                  </a:lnTo>
                  <a:lnTo>
                    <a:pt x="10838" y="388634"/>
                  </a:lnTo>
                  <a:lnTo>
                    <a:pt x="10541" y="386937"/>
                  </a:lnTo>
                  <a:lnTo>
                    <a:pt x="10248" y="385240"/>
                  </a:lnTo>
                  <a:lnTo>
                    <a:pt x="9956" y="383543"/>
                  </a:lnTo>
                  <a:lnTo>
                    <a:pt x="9668" y="381845"/>
                  </a:lnTo>
                  <a:lnTo>
                    <a:pt x="9380" y="380148"/>
                  </a:lnTo>
                  <a:lnTo>
                    <a:pt x="9098" y="378451"/>
                  </a:lnTo>
                  <a:lnTo>
                    <a:pt x="8815" y="376754"/>
                  </a:lnTo>
                  <a:lnTo>
                    <a:pt x="8538" y="375057"/>
                  </a:lnTo>
                  <a:lnTo>
                    <a:pt x="8261" y="373360"/>
                  </a:lnTo>
                  <a:lnTo>
                    <a:pt x="7989" y="371663"/>
                  </a:lnTo>
                  <a:lnTo>
                    <a:pt x="7719" y="369966"/>
                  </a:lnTo>
                  <a:lnTo>
                    <a:pt x="7451" y="368269"/>
                  </a:lnTo>
                  <a:lnTo>
                    <a:pt x="7188" y="366572"/>
                  </a:lnTo>
                  <a:lnTo>
                    <a:pt x="6926" y="364874"/>
                  </a:lnTo>
                  <a:lnTo>
                    <a:pt x="6670" y="363177"/>
                  </a:lnTo>
                  <a:lnTo>
                    <a:pt x="6414" y="361480"/>
                  </a:lnTo>
                  <a:lnTo>
                    <a:pt x="6165" y="359783"/>
                  </a:lnTo>
                  <a:lnTo>
                    <a:pt x="5916" y="358086"/>
                  </a:lnTo>
                  <a:lnTo>
                    <a:pt x="5675" y="356389"/>
                  </a:lnTo>
                  <a:lnTo>
                    <a:pt x="5434" y="354692"/>
                  </a:lnTo>
                  <a:lnTo>
                    <a:pt x="5199" y="352995"/>
                  </a:lnTo>
                  <a:lnTo>
                    <a:pt x="4966" y="351298"/>
                  </a:lnTo>
                  <a:lnTo>
                    <a:pt x="4738" y="349601"/>
                  </a:lnTo>
                  <a:lnTo>
                    <a:pt x="4515" y="347904"/>
                  </a:lnTo>
                  <a:lnTo>
                    <a:pt x="4294" y="346206"/>
                  </a:lnTo>
                  <a:lnTo>
                    <a:pt x="4080" y="344509"/>
                  </a:lnTo>
                  <a:lnTo>
                    <a:pt x="3867" y="342812"/>
                  </a:lnTo>
                  <a:lnTo>
                    <a:pt x="3662" y="341115"/>
                  </a:lnTo>
                  <a:lnTo>
                    <a:pt x="3457" y="339418"/>
                  </a:lnTo>
                  <a:lnTo>
                    <a:pt x="3263" y="337721"/>
                  </a:lnTo>
                  <a:lnTo>
                    <a:pt x="3068" y="336024"/>
                  </a:lnTo>
                  <a:lnTo>
                    <a:pt x="2882" y="334327"/>
                  </a:lnTo>
                  <a:lnTo>
                    <a:pt x="2698" y="332630"/>
                  </a:lnTo>
                  <a:lnTo>
                    <a:pt x="2521" y="330933"/>
                  </a:lnTo>
                  <a:lnTo>
                    <a:pt x="2348" y="329236"/>
                  </a:lnTo>
                  <a:lnTo>
                    <a:pt x="2181" y="327538"/>
                  </a:lnTo>
                  <a:lnTo>
                    <a:pt x="2019" y="325841"/>
                  </a:lnTo>
                  <a:lnTo>
                    <a:pt x="1862" y="324144"/>
                  </a:lnTo>
                  <a:lnTo>
                    <a:pt x="1712" y="322447"/>
                  </a:lnTo>
                  <a:lnTo>
                    <a:pt x="1565" y="320750"/>
                  </a:lnTo>
                  <a:lnTo>
                    <a:pt x="1428" y="319053"/>
                  </a:lnTo>
                  <a:lnTo>
                    <a:pt x="1290" y="317356"/>
                  </a:lnTo>
                  <a:lnTo>
                    <a:pt x="1166" y="315659"/>
                  </a:lnTo>
                  <a:lnTo>
                    <a:pt x="1042" y="313962"/>
                  </a:lnTo>
                  <a:lnTo>
                    <a:pt x="929" y="312265"/>
                  </a:lnTo>
                  <a:lnTo>
                    <a:pt x="818" y="310568"/>
                  </a:lnTo>
                  <a:lnTo>
                    <a:pt x="717" y="308870"/>
                  </a:lnTo>
                  <a:lnTo>
                    <a:pt x="620" y="307173"/>
                  </a:lnTo>
                  <a:lnTo>
                    <a:pt x="530" y="305476"/>
                  </a:lnTo>
                  <a:lnTo>
                    <a:pt x="448" y="303779"/>
                  </a:lnTo>
                  <a:lnTo>
                    <a:pt x="370" y="302082"/>
                  </a:lnTo>
                  <a:lnTo>
                    <a:pt x="302" y="300385"/>
                  </a:lnTo>
                  <a:lnTo>
                    <a:pt x="237" y="298688"/>
                  </a:lnTo>
                  <a:lnTo>
                    <a:pt x="184" y="296991"/>
                  </a:lnTo>
                  <a:lnTo>
                    <a:pt x="132" y="295294"/>
                  </a:lnTo>
                  <a:lnTo>
                    <a:pt x="95" y="293597"/>
                  </a:lnTo>
                  <a:lnTo>
                    <a:pt x="58" y="291899"/>
                  </a:lnTo>
                  <a:lnTo>
                    <a:pt x="34" y="290202"/>
                  </a:lnTo>
                  <a:lnTo>
                    <a:pt x="14" y="288505"/>
                  </a:lnTo>
                  <a:lnTo>
                    <a:pt x="3" y="286808"/>
                  </a:lnTo>
                  <a:lnTo>
                    <a:pt x="0" y="285111"/>
                  </a:lnTo>
                  <a:lnTo>
                    <a:pt x="3" y="283414"/>
                  </a:lnTo>
                  <a:lnTo>
                    <a:pt x="16" y="281717"/>
                  </a:lnTo>
                  <a:lnTo>
                    <a:pt x="33" y="280020"/>
                  </a:lnTo>
                  <a:lnTo>
                    <a:pt x="64" y="278323"/>
                  </a:lnTo>
                  <a:lnTo>
                    <a:pt x="96" y="276626"/>
                  </a:lnTo>
                  <a:lnTo>
                    <a:pt x="144" y="274929"/>
                  </a:lnTo>
                  <a:lnTo>
                    <a:pt x="192" y="273231"/>
                  </a:lnTo>
                  <a:lnTo>
                    <a:pt x="256" y="271534"/>
                  </a:lnTo>
                  <a:lnTo>
                    <a:pt x="322" y="269837"/>
                  </a:lnTo>
                  <a:lnTo>
                    <a:pt x="402" y="268140"/>
                  </a:lnTo>
                  <a:lnTo>
                    <a:pt x="486" y="266443"/>
                  </a:lnTo>
                  <a:lnTo>
                    <a:pt x="581" y="264746"/>
                  </a:lnTo>
                  <a:lnTo>
                    <a:pt x="684" y="263049"/>
                  </a:lnTo>
                  <a:lnTo>
                    <a:pt x="794" y="261352"/>
                  </a:lnTo>
                  <a:lnTo>
                    <a:pt x="916" y="259655"/>
                  </a:lnTo>
                  <a:lnTo>
                    <a:pt x="1042" y="257958"/>
                  </a:lnTo>
                  <a:lnTo>
                    <a:pt x="1183" y="256261"/>
                  </a:lnTo>
                  <a:lnTo>
                    <a:pt x="1325" y="254563"/>
                  </a:lnTo>
                  <a:lnTo>
                    <a:pt x="1485" y="252866"/>
                  </a:lnTo>
                  <a:lnTo>
                    <a:pt x="1646" y="251169"/>
                  </a:lnTo>
                  <a:lnTo>
                    <a:pt x="1823" y="249472"/>
                  </a:lnTo>
                  <a:lnTo>
                    <a:pt x="2003" y="247775"/>
                  </a:lnTo>
                  <a:lnTo>
                    <a:pt x="2196" y="246078"/>
                  </a:lnTo>
                  <a:lnTo>
                    <a:pt x="2396" y="244381"/>
                  </a:lnTo>
                  <a:lnTo>
                    <a:pt x="2606" y="242684"/>
                  </a:lnTo>
                  <a:lnTo>
                    <a:pt x="2825" y="240987"/>
                  </a:lnTo>
                  <a:lnTo>
                    <a:pt x="3051" y="239290"/>
                  </a:lnTo>
                  <a:lnTo>
                    <a:pt x="3291" y="237593"/>
                  </a:lnTo>
                  <a:lnTo>
                    <a:pt x="3533" y="235895"/>
                  </a:lnTo>
                  <a:lnTo>
                    <a:pt x="3793" y="234198"/>
                  </a:lnTo>
                  <a:lnTo>
                    <a:pt x="4052" y="232501"/>
                  </a:lnTo>
                  <a:lnTo>
                    <a:pt x="4331" y="230804"/>
                  </a:lnTo>
                  <a:lnTo>
                    <a:pt x="4611" y="229107"/>
                  </a:lnTo>
                  <a:lnTo>
                    <a:pt x="4907" y="227410"/>
                  </a:lnTo>
                  <a:lnTo>
                    <a:pt x="5206" y="225713"/>
                  </a:lnTo>
                  <a:lnTo>
                    <a:pt x="5518" y="224016"/>
                  </a:lnTo>
                  <a:lnTo>
                    <a:pt x="5838" y="222319"/>
                  </a:lnTo>
                  <a:lnTo>
                    <a:pt x="6167" y="220622"/>
                  </a:lnTo>
                  <a:lnTo>
                    <a:pt x="6506" y="218924"/>
                  </a:lnTo>
                  <a:lnTo>
                    <a:pt x="6851" y="217227"/>
                  </a:lnTo>
                  <a:lnTo>
                    <a:pt x="7210" y="215530"/>
                  </a:lnTo>
                  <a:lnTo>
                    <a:pt x="7572" y="213833"/>
                  </a:lnTo>
                  <a:lnTo>
                    <a:pt x="7951" y="212136"/>
                  </a:lnTo>
                  <a:lnTo>
                    <a:pt x="8330" y="210439"/>
                  </a:lnTo>
                  <a:lnTo>
                    <a:pt x="8727" y="208742"/>
                  </a:lnTo>
                  <a:lnTo>
                    <a:pt x="9126" y="207045"/>
                  </a:lnTo>
                  <a:lnTo>
                    <a:pt x="9539" y="205348"/>
                  </a:lnTo>
                  <a:lnTo>
                    <a:pt x="9957" y="203651"/>
                  </a:lnTo>
                  <a:lnTo>
                    <a:pt x="10386" y="201954"/>
                  </a:lnTo>
                  <a:lnTo>
                    <a:pt x="10823" y="200256"/>
                  </a:lnTo>
                  <a:lnTo>
                    <a:pt x="11268" y="198559"/>
                  </a:lnTo>
                  <a:lnTo>
                    <a:pt x="11724" y="196862"/>
                  </a:lnTo>
                  <a:lnTo>
                    <a:pt x="12184" y="195165"/>
                  </a:lnTo>
                  <a:lnTo>
                    <a:pt x="12659" y="193468"/>
                  </a:lnTo>
                  <a:lnTo>
                    <a:pt x="13134" y="191771"/>
                  </a:lnTo>
                  <a:lnTo>
                    <a:pt x="13627" y="190074"/>
                  </a:lnTo>
                  <a:lnTo>
                    <a:pt x="14120" y="188377"/>
                  </a:lnTo>
                  <a:lnTo>
                    <a:pt x="14628" y="186680"/>
                  </a:lnTo>
                  <a:lnTo>
                    <a:pt x="15139" y="184983"/>
                  </a:lnTo>
                  <a:lnTo>
                    <a:pt x="15662" y="183286"/>
                  </a:lnTo>
                  <a:lnTo>
                    <a:pt x="16189" y="181588"/>
                  </a:lnTo>
                  <a:lnTo>
                    <a:pt x="16727" y="179891"/>
                  </a:lnTo>
                  <a:lnTo>
                    <a:pt x="17272" y="178194"/>
                  </a:lnTo>
                  <a:lnTo>
                    <a:pt x="17823" y="176497"/>
                  </a:lnTo>
                  <a:lnTo>
                    <a:pt x="18384" y="174800"/>
                  </a:lnTo>
                  <a:lnTo>
                    <a:pt x="18949" y="173103"/>
                  </a:lnTo>
                  <a:lnTo>
                    <a:pt x="19527" y="171406"/>
                  </a:lnTo>
                  <a:lnTo>
                    <a:pt x="20105" y="169709"/>
                  </a:lnTo>
                  <a:lnTo>
                    <a:pt x="20698" y="168012"/>
                  </a:lnTo>
                  <a:lnTo>
                    <a:pt x="21292" y="166315"/>
                  </a:lnTo>
                  <a:lnTo>
                    <a:pt x="21898" y="164618"/>
                  </a:lnTo>
                  <a:lnTo>
                    <a:pt x="22506" y="162920"/>
                  </a:lnTo>
                  <a:lnTo>
                    <a:pt x="23124" y="161223"/>
                  </a:lnTo>
                  <a:lnTo>
                    <a:pt x="23747" y="159526"/>
                  </a:lnTo>
                  <a:lnTo>
                    <a:pt x="24377" y="157829"/>
                  </a:lnTo>
                  <a:lnTo>
                    <a:pt x="25014" y="156132"/>
                  </a:lnTo>
                  <a:lnTo>
                    <a:pt x="25656" y="154435"/>
                  </a:lnTo>
                  <a:lnTo>
                    <a:pt x="26306" y="152738"/>
                  </a:lnTo>
                  <a:lnTo>
                    <a:pt x="26958" y="151041"/>
                  </a:lnTo>
                  <a:lnTo>
                    <a:pt x="27621" y="149344"/>
                  </a:lnTo>
                  <a:lnTo>
                    <a:pt x="28285" y="147647"/>
                  </a:lnTo>
                  <a:lnTo>
                    <a:pt x="28960" y="145949"/>
                  </a:lnTo>
                  <a:lnTo>
                    <a:pt x="29635" y="144252"/>
                  </a:lnTo>
                  <a:lnTo>
                    <a:pt x="30320" y="142555"/>
                  </a:lnTo>
                  <a:lnTo>
                    <a:pt x="31006" y="140858"/>
                  </a:lnTo>
                  <a:lnTo>
                    <a:pt x="31700" y="139161"/>
                  </a:lnTo>
                  <a:lnTo>
                    <a:pt x="32398" y="137464"/>
                  </a:lnTo>
                  <a:lnTo>
                    <a:pt x="33100" y="135767"/>
                  </a:lnTo>
                  <a:lnTo>
                    <a:pt x="33808" y="134070"/>
                  </a:lnTo>
                  <a:lnTo>
                    <a:pt x="34519" y="132373"/>
                  </a:lnTo>
                  <a:lnTo>
                    <a:pt x="35236" y="130676"/>
                  </a:lnTo>
                  <a:lnTo>
                    <a:pt x="35955" y="128979"/>
                  </a:lnTo>
                  <a:lnTo>
                    <a:pt x="36681" y="127281"/>
                  </a:lnTo>
                  <a:lnTo>
                    <a:pt x="37408" y="125584"/>
                  </a:lnTo>
                  <a:lnTo>
                    <a:pt x="38142" y="123887"/>
                  </a:lnTo>
                  <a:lnTo>
                    <a:pt x="38876" y="122190"/>
                  </a:lnTo>
                  <a:lnTo>
                    <a:pt x="39616" y="120493"/>
                  </a:lnTo>
                  <a:lnTo>
                    <a:pt x="40358" y="118796"/>
                  </a:lnTo>
                  <a:lnTo>
                    <a:pt x="41104" y="117099"/>
                  </a:lnTo>
                  <a:lnTo>
                    <a:pt x="41853" y="115402"/>
                  </a:lnTo>
                  <a:lnTo>
                    <a:pt x="42605" y="113705"/>
                  </a:lnTo>
                  <a:lnTo>
                    <a:pt x="43360" y="112008"/>
                  </a:lnTo>
                  <a:lnTo>
                    <a:pt x="44116" y="110311"/>
                  </a:lnTo>
                  <a:lnTo>
                    <a:pt x="44876" y="108613"/>
                  </a:lnTo>
                  <a:lnTo>
                    <a:pt x="45637" y="106916"/>
                  </a:lnTo>
                  <a:lnTo>
                    <a:pt x="46402" y="105219"/>
                  </a:lnTo>
                  <a:lnTo>
                    <a:pt x="47167" y="103522"/>
                  </a:lnTo>
                  <a:lnTo>
                    <a:pt x="47936" y="101825"/>
                  </a:lnTo>
                  <a:lnTo>
                    <a:pt x="48705" y="100128"/>
                  </a:lnTo>
                  <a:lnTo>
                    <a:pt x="49477" y="98431"/>
                  </a:lnTo>
                  <a:lnTo>
                    <a:pt x="50249" y="96734"/>
                  </a:lnTo>
                  <a:lnTo>
                    <a:pt x="51023" y="95037"/>
                  </a:lnTo>
                  <a:lnTo>
                    <a:pt x="51799" y="93340"/>
                  </a:lnTo>
                  <a:lnTo>
                    <a:pt x="52575" y="91643"/>
                  </a:lnTo>
                  <a:lnTo>
                    <a:pt x="53352" y="89945"/>
                  </a:lnTo>
                  <a:lnTo>
                    <a:pt x="54130" y="88248"/>
                  </a:lnTo>
                  <a:lnTo>
                    <a:pt x="54908" y="86551"/>
                  </a:lnTo>
                  <a:lnTo>
                    <a:pt x="55687" y="84854"/>
                  </a:lnTo>
                  <a:lnTo>
                    <a:pt x="56467" y="83157"/>
                  </a:lnTo>
                  <a:lnTo>
                    <a:pt x="57246" y="81460"/>
                  </a:lnTo>
                  <a:lnTo>
                    <a:pt x="58026" y="79763"/>
                  </a:lnTo>
                  <a:lnTo>
                    <a:pt x="58805" y="78066"/>
                  </a:lnTo>
                  <a:lnTo>
                    <a:pt x="59585" y="76369"/>
                  </a:lnTo>
                  <a:lnTo>
                    <a:pt x="60364" y="74672"/>
                  </a:lnTo>
                  <a:lnTo>
                    <a:pt x="61143" y="72974"/>
                  </a:lnTo>
                  <a:lnTo>
                    <a:pt x="61921" y="71277"/>
                  </a:lnTo>
                  <a:lnTo>
                    <a:pt x="62698" y="69580"/>
                  </a:lnTo>
                  <a:lnTo>
                    <a:pt x="63475" y="67883"/>
                  </a:lnTo>
                  <a:lnTo>
                    <a:pt x="64251" y="66186"/>
                  </a:lnTo>
                  <a:lnTo>
                    <a:pt x="65025" y="64489"/>
                  </a:lnTo>
                  <a:lnTo>
                    <a:pt x="65799" y="62792"/>
                  </a:lnTo>
                  <a:lnTo>
                    <a:pt x="66571" y="61095"/>
                  </a:lnTo>
                  <a:lnTo>
                    <a:pt x="67342" y="59398"/>
                  </a:lnTo>
                  <a:lnTo>
                    <a:pt x="68111" y="57701"/>
                  </a:lnTo>
                  <a:lnTo>
                    <a:pt x="68880" y="56004"/>
                  </a:lnTo>
                  <a:lnTo>
                    <a:pt x="69645" y="54306"/>
                  </a:lnTo>
                  <a:lnTo>
                    <a:pt x="70410" y="52609"/>
                  </a:lnTo>
                  <a:lnTo>
                    <a:pt x="71172" y="50912"/>
                  </a:lnTo>
                  <a:lnTo>
                    <a:pt x="71933" y="49215"/>
                  </a:lnTo>
                  <a:lnTo>
                    <a:pt x="72692" y="47518"/>
                  </a:lnTo>
                  <a:lnTo>
                    <a:pt x="73447" y="45821"/>
                  </a:lnTo>
                  <a:lnTo>
                    <a:pt x="74202" y="44124"/>
                  </a:lnTo>
                  <a:lnTo>
                    <a:pt x="74952" y="42427"/>
                  </a:lnTo>
                  <a:lnTo>
                    <a:pt x="75703" y="40730"/>
                  </a:lnTo>
                  <a:lnTo>
                    <a:pt x="76448" y="39033"/>
                  </a:lnTo>
                  <a:lnTo>
                    <a:pt x="77192" y="37336"/>
                  </a:lnTo>
                  <a:lnTo>
                    <a:pt x="77933" y="35638"/>
                  </a:lnTo>
                  <a:lnTo>
                    <a:pt x="78671" y="33941"/>
                  </a:lnTo>
                  <a:lnTo>
                    <a:pt x="79406" y="32244"/>
                  </a:lnTo>
                  <a:lnTo>
                    <a:pt x="80138" y="30547"/>
                  </a:lnTo>
                  <a:lnTo>
                    <a:pt x="80868" y="28850"/>
                  </a:lnTo>
                  <a:lnTo>
                    <a:pt x="81594" y="27153"/>
                  </a:lnTo>
                  <a:lnTo>
                    <a:pt x="82318" y="25456"/>
                  </a:lnTo>
                  <a:lnTo>
                    <a:pt x="83036" y="23759"/>
                  </a:lnTo>
                  <a:lnTo>
                    <a:pt x="83754" y="22062"/>
                  </a:lnTo>
                  <a:lnTo>
                    <a:pt x="84465" y="20365"/>
                  </a:lnTo>
                  <a:lnTo>
                    <a:pt x="85176" y="18668"/>
                  </a:lnTo>
                  <a:lnTo>
                    <a:pt x="85880" y="16970"/>
                  </a:lnTo>
                  <a:lnTo>
                    <a:pt x="86584" y="15273"/>
                  </a:lnTo>
                  <a:lnTo>
                    <a:pt x="87281" y="13576"/>
                  </a:lnTo>
                  <a:lnTo>
                    <a:pt x="87977" y="11879"/>
                  </a:lnTo>
                  <a:lnTo>
                    <a:pt x="88668" y="10182"/>
                  </a:lnTo>
                  <a:lnTo>
                    <a:pt x="89354" y="8485"/>
                  </a:lnTo>
                  <a:lnTo>
                    <a:pt x="90039" y="6788"/>
                  </a:lnTo>
                  <a:lnTo>
                    <a:pt x="90717" y="5091"/>
                  </a:lnTo>
                  <a:lnTo>
                    <a:pt x="91394" y="3394"/>
                  </a:lnTo>
                  <a:lnTo>
                    <a:pt x="92064" y="1697"/>
                  </a:lnTo>
                  <a:lnTo>
                    <a:pt x="92734" y="0"/>
                  </a:lnTo>
                  <a:lnTo>
                    <a:pt x="201851" y="0"/>
                  </a:lnTo>
                  <a:lnTo>
                    <a:pt x="202521" y="1697"/>
                  </a:lnTo>
                  <a:lnTo>
                    <a:pt x="203190" y="3394"/>
                  </a:lnTo>
                  <a:lnTo>
                    <a:pt x="203868" y="5091"/>
                  </a:lnTo>
                  <a:lnTo>
                    <a:pt x="204546" y="6788"/>
                  </a:lnTo>
                  <a:lnTo>
                    <a:pt x="205230" y="8485"/>
                  </a:lnTo>
                  <a:lnTo>
                    <a:pt x="205917" y="10182"/>
                  </a:lnTo>
                  <a:lnTo>
                    <a:pt x="206608" y="11879"/>
                  </a:lnTo>
                  <a:lnTo>
                    <a:pt x="207303" y="13576"/>
                  </a:lnTo>
                  <a:lnTo>
                    <a:pt x="208001" y="15273"/>
                  </a:lnTo>
                  <a:lnTo>
                    <a:pt x="208704" y="16970"/>
                  </a:lnTo>
                  <a:lnTo>
                    <a:pt x="209409" y="18668"/>
                  </a:lnTo>
                  <a:lnTo>
                    <a:pt x="210120" y="20365"/>
                  </a:lnTo>
                  <a:lnTo>
                    <a:pt x="210830" y="22062"/>
                  </a:lnTo>
                  <a:lnTo>
                    <a:pt x="211549" y="23759"/>
                  </a:lnTo>
                  <a:lnTo>
                    <a:pt x="212267" y="25456"/>
                  </a:lnTo>
                  <a:lnTo>
                    <a:pt x="212991" y="27153"/>
                  </a:lnTo>
                  <a:lnTo>
                    <a:pt x="213716" y="28850"/>
                  </a:lnTo>
                  <a:lnTo>
                    <a:pt x="214446" y="30547"/>
                  </a:lnTo>
                  <a:lnTo>
                    <a:pt x="215178" y="32244"/>
                  </a:lnTo>
                  <a:lnTo>
                    <a:pt x="215913" y="33941"/>
                  </a:lnTo>
                  <a:lnTo>
                    <a:pt x="216652" y="35638"/>
                  </a:lnTo>
                  <a:lnTo>
                    <a:pt x="217392" y="37336"/>
                  </a:lnTo>
                  <a:lnTo>
                    <a:pt x="218137" y="39033"/>
                  </a:lnTo>
                  <a:lnTo>
                    <a:pt x="218882" y="40730"/>
                  </a:lnTo>
                  <a:lnTo>
                    <a:pt x="219632" y="42427"/>
                  </a:lnTo>
                  <a:lnTo>
                    <a:pt x="220383" y="44124"/>
                  </a:lnTo>
                  <a:lnTo>
                    <a:pt x="221138" y="45821"/>
                  </a:lnTo>
                  <a:lnTo>
                    <a:pt x="221893" y="47518"/>
                  </a:lnTo>
                  <a:lnTo>
                    <a:pt x="222652" y="49215"/>
                  </a:lnTo>
                  <a:lnTo>
                    <a:pt x="223412" y="50912"/>
                  </a:lnTo>
                  <a:lnTo>
                    <a:pt x="224175" y="52609"/>
                  </a:lnTo>
                  <a:lnTo>
                    <a:pt x="224939" y="54306"/>
                  </a:lnTo>
                  <a:lnTo>
                    <a:pt x="225705" y="56004"/>
                  </a:lnTo>
                  <a:lnTo>
                    <a:pt x="226473" y="57701"/>
                  </a:lnTo>
                  <a:lnTo>
                    <a:pt x="227242" y="59398"/>
                  </a:lnTo>
                  <a:lnTo>
                    <a:pt x="228014" y="61095"/>
                  </a:lnTo>
                  <a:lnTo>
                    <a:pt x="228785" y="62792"/>
                  </a:lnTo>
                  <a:lnTo>
                    <a:pt x="229560" y="64489"/>
                  </a:lnTo>
                  <a:lnTo>
                    <a:pt x="230334" y="66186"/>
                  </a:lnTo>
                  <a:lnTo>
                    <a:pt x="231110" y="67883"/>
                  </a:lnTo>
                  <a:lnTo>
                    <a:pt x="231886" y="69580"/>
                  </a:lnTo>
                  <a:lnTo>
                    <a:pt x="232664" y="71277"/>
                  </a:lnTo>
                  <a:lnTo>
                    <a:pt x="233442" y="72974"/>
                  </a:lnTo>
                  <a:lnTo>
                    <a:pt x="234221" y="74672"/>
                  </a:lnTo>
                  <a:lnTo>
                    <a:pt x="235000" y="76369"/>
                  </a:lnTo>
                  <a:lnTo>
                    <a:pt x="235779" y="78066"/>
                  </a:lnTo>
                  <a:lnTo>
                    <a:pt x="236559" y="79763"/>
                  </a:lnTo>
                  <a:lnTo>
                    <a:pt x="237338" y="81460"/>
                  </a:lnTo>
                  <a:lnTo>
                    <a:pt x="238118" y="83157"/>
                  </a:lnTo>
                  <a:lnTo>
                    <a:pt x="238897" y="84854"/>
                  </a:lnTo>
                  <a:lnTo>
                    <a:pt x="239676" y="86551"/>
                  </a:lnTo>
                  <a:lnTo>
                    <a:pt x="240455" y="88248"/>
                  </a:lnTo>
                  <a:lnTo>
                    <a:pt x="241233" y="89945"/>
                  </a:lnTo>
                  <a:lnTo>
                    <a:pt x="242010" y="91643"/>
                  </a:lnTo>
                  <a:lnTo>
                    <a:pt x="242786" y="93340"/>
                  </a:lnTo>
                  <a:lnTo>
                    <a:pt x="243561" y="95037"/>
                  </a:lnTo>
                  <a:lnTo>
                    <a:pt x="244335" y="96734"/>
                  </a:lnTo>
                  <a:lnTo>
                    <a:pt x="245108" y="98431"/>
                  </a:lnTo>
                  <a:lnTo>
                    <a:pt x="245879" y="100128"/>
                  </a:lnTo>
                  <a:lnTo>
                    <a:pt x="246649" y="101825"/>
                  </a:lnTo>
                  <a:lnTo>
                    <a:pt x="247417" y="103522"/>
                  </a:lnTo>
                  <a:lnTo>
                    <a:pt x="248182" y="105219"/>
                  </a:lnTo>
                  <a:lnTo>
                    <a:pt x="248948" y="106916"/>
                  </a:lnTo>
                  <a:lnTo>
                    <a:pt x="249708" y="108613"/>
                  </a:lnTo>
                  <a:lnTo>
                    <a:pt x="250469" y="110311"/>
                  </a:lnTo>
                  <a:lnTo>
                    <a:pt x="251225" y="112008"/>
                  </a:lnTo>
                  <a:lnTo>
                    <a:pt x="251980" y="113705"/>
                  </a:lnTo>
                  <a:lnTo>
                    <a:pt x="252731" y="115402"/>
                  </a:lnTo>
                  <a:lnTo>
                    <a:pt x="253480" y="117099"/>
                  </a:lnTo>
                  <a:lnTo>
                    <a:pt x="254226" y="118796"/>
                  </a:lnTo>
                  <a:lnTo>
                    <a:pt x="254968" y="120493"/>
                  </a:lnTo>
                  <a:lnTo>
                    <a:pt x="255708" y="122190"/>
                  </a:lnTo>
                  <a:lnTo>
                    <a:pt x="256443" y="123887"/>
                  </a:lnTo>
                  <a:lnTo>
                    <a:pt x="257177" y="125584"/>
                  </a:lnTo>
                  <a:lnTo>
                    <a:pt x="257903" y="127281"/>
                  </a:lnTo>
                  <a:lnTo>
                    <a:pt x="258630" y="128979"/>
                  </a:lnTo>
                  <a:lnTo>
                    <a:pt x="259348" y="130676"/>
                  </a:lnTo>
                  <a:lnTo>
                    <a:pt x="260066" y="132373"/>
                  </a:lnTo>
                  <a:lnTo>
                    <a:pt x="260776" y="134070"/>
                  </a:lnTo>
                  <a:lnTo>
                    <a:pt x="261484" y="135767"/>
                  </a:lnTo>
                  <a:lnTo>
                    <a:pt x="262187" y="137464"/>
                  </a:lnTo>
                  <a:lnTo>
                    <a:pt x="262884" y="139161"/>
                  </a:lnTo>
                  <a:lnTo>
                    <a:pt x="263578" y="140858"/>
                  </a:lnTo>
                  <a:lnTo>
                    <a:pt x="264265" y="142555"/>
                  </a:lnTo>
                  <a:lnTo>
                    <a:pt x="264950" y="144252"/>
                  </a:lnTo>
                  <a:lnTo>
                    <a:pt x="265625" y="145949"/>
                  </a:lnTo>
                  <a:lnTo>
                    <a:pt x="266300" y="147647"/>
                  </a:lnTo>
                  <a:lnTo>
                    <a:pt x="266963" y="149344"/>
                  </a:lnTo>
                  <a:lnTo>
                    <a:pt x="267626" y="151041"/>
                  </a:lnTo>
                  <a:lnTo>
                    <a:pt x="268279" y="152738"/>
                  </a:lnTo>
                  <a:lnTo>
                    <a:pt x="268929" y="154435"/>
                  </a:lnTo>
                  <a:lnTo>
                    <a:pt x="269570" y="156132"/>
                  </a:lnTo>
                  <a:lnTo>
                    <a:pt x="270207" y="157829"/>
                  </a:lnTo>
                  <a:lnTo>
                    <a:pt x="270837" y="159526"/>
                  </a:lnTo>
                  <a:lnTo>
                    <a:pt x="271460" y="161223"/>
                  </a:lnTo>
                  <a:lnTo>
                    <a:pt x="272078" y="162920"/>
                  </a:lnTo>
                  <a:lnTo>
                    <a:pt x="272687" y="164618"/>
                  </a:lnTo>
                  <a:lnTo>
                    <a:pt x="273293" y="166315"/>
                  </a:lnTo>
                  <a:lnTo>
                    <a:pt x="273886" y="168012"/>
                  </a:lnTo>
                  <a:lnTo>
                    <a:pt x="274480" y="169709"/>
                  </a:lnTo>
                  <a:lnTo>
                    <a:pt x="275058" y="171406"/>
                  </a:lnTo>
                  <a:lnTo>
                    <a:pt x="275635" y="173103"/>
                  </a:lnTo>
                  <a:lnTo>
                    <a:pt x="276200" y="174800"/>
                  </a:lnTo>
                  <a:lnTo>
                    <a:pt x="276762" y="176497"/>
                  </a:lnTo>
                  <a:lnTo>
                    <a:pt x="277313" y="178194"/>
                  </a:lnTo>
                  <a:lnTo>
                    <a:pt x="277858" y="179891"/>
                  </a:lnTo>
                  <a:lnTo>
                    <a:pt x="278395" y="181588"/>
                  </a:lnTo>
                  <a:lnTo>
                    <a:pt x="278923" y="183286"/>
                  </a:lnTo>
                  <a:lnTo>
                    <a:pt x="279446" y="184983"/>
                  </a:lnTo>
                  <a:lnTo>
                    <a:pt x="279957" y="186680"/>
                  </a:lnTo>
                  <a:lnTo>
                    <a:pt x="280465" y="188377"/>
                  </a:lnTo>
                  <a:lnTo>
                    <a:pt x="280958" y="190074"/>
                  </a:lnTo>
                  <a:lnTo>
                    <a:pt x="281450" y="191771"/>
                  </a:lnTo>
                  <a:lnTo>
                    <a:pt x="281926" y="193468"/>
                  </a:lnTo>
                  <a:lnTo>
                    <a:pt x="282400" y="195165"/>
                  </a:lnTo>
                  <a:lnTo>
                    <a:pt x="282861" y="196862"/>
                  </a:lnTo>
                  <a:lnTo>
                    <a:pt x="283317" y="198559"/>
                  </a:lnTo>
                  <a:lnTo>
                    <a:pt x="283761" y="200256"/>
                  </a:lnTo>
                  <a:lnTo>
                    <a:pt x="284198" y="201954"/>
                  </a:lnTo>
                  <a:lnTo>
                    <a:pt x="284627" y="203651"/>
                  </a:lnTo>
                  <a:lnTo>
                    <a:pt x="285045" y="205348"/>
                  </a:lnTo>
                  <a:lnTo>
                    <a:pt x="285459" y="207045"/>
                  </a:lnTo>
                  <a:lnTo>
                    <a:pt x="285857" y="208742"/>
                  </a:lnTo>
                  <a:lnTo>
                    <a:pt x="286255" y="210439"/>
                  </a:lnTo>
                  <a:lnTo>
                    <a:pt x="286634" y="212136"/>
                  </a:lnTo>
                  <a:lnTo>
                    <a:pt x="287013" y="213833"/>
                  </a:lnTo>
                  <a:lnTo>
                    <a:pt x="287374" y="215530"/>
                  </a:lnTo>
                  <a:lnTo>
                    <a:pt x="287733" y="217227"/>
                  </a:lnTo>
                  <a:lnTo>
                    <a:pt x="288079" y="218924"/>
                  </a:lnTo>
                  <a:lnTo>
                    <a:pt x="288418" y="220622"/>
                  </a:lnTo>
                  <a:lnTo>
                    <a:pt x="288747" y="222319"/>
                  </a:lnTo>
                  <a:lnTo>
                    <a:pt x="289066" y="224016"/>
                  </a:lnTo>
                  <a:lnTo>
                    <a:pt x="289378" y="225713"/>
                  </a:lnTo>
                  <a:lnTo>
                    <a:pt x="289678" y="227410"/>
                  </a:lnTo>
                  <a:lnTo>
                    <a:pt x="289974" y="229107"/>
                  </a:lnTo>
                  <a:lnTo>
                    <a:pt x="290253" y="230804"/>
                  </a:lnTo>
                  <a:lnTo>
                    <a:pt x="290532" y="232501"/>
                  </a:lnTo>
                  <a:lnTo>
                    <a:pt x="290792" y="234198"/>
                  </a:lnTo>
                  <a:lnTo>
                    <a:pt x="291051" y="235895"/>
                  </a:lnTo>
                  <a:lnTo>
                    <a:pt x="291294" y="237593"/>
                  </a:lnTo>
                  <a:lnTo>
                    <a:pt x="291533" y="239290"/>
                  </a:lnTo>
                  <a:lnTo>
                    <a:pt x="291759" y="240987"/>
                  </a:lnTo>
                  <a:lnTo>
                    <a:pt x="291979" y="242684"/>
                  </a:lnTo>
                  <a:lnTo>
                    <a:pt x="292189" y="244381"/>
                  </a:lnTo>
                  <a:lnTo>
                    <a:pt x="292388" y="246078"/>
                  </a:lnTo>
                  <a:lnTo>
                    <a:pt x="292582" y="247775"/>
                  </a:lnTo>
                  <a:lnTo>
                    <a:pt x="292762" y="249472"/>
                  </a:lnTo>
                  <a:lnTo>
                    <a:pt x="292939" y="251169"/>
                  </a:lnTo>
                  <a:lnTo>
                    <a:pt x="293099" y="252866"/>
                  </a:lnTo>
                  <a:lnTo>
                    <a:pt x="293260" y="254563"/>
                  </a:lnTo>
                  <a:lnTo>
                    <a:pt x="293401" y="256261"/>
                  </a:lnTo>
                  <a:lnTo>
                    <a:pt x="293543" y="257958"/>
                  </a:lnTo>
                  <a:lnTo>
                    <a:pt x="293668" y="259655"/>
                  </a:lnTo>
                  <a:lnTo>
                    <a:pt x="293790" y="261352"/>
                  </a:lnTo>
                  <a:lnTo>
                    <a:pt x="293901" y="263049"/>
                  </a:lnTo>
                  <a:lnTo>
                    <a:pt x="294004" y="264746"/>
                  </a:lnTo>
                  <a:lnTo>
                    <a:pt x="294098" y="266443"/>
                  </a:lnTo>
                  <a:lnTo>
                    <a:pt x="294183" y="268140"/>
                  </a:lnTo>
                  <a:lnTo>
                    <a:pt x="294262" y="269837"/>
                  </a:lnTo>
                  <a:lnTo>
                    <a:pt x="294328" y="271534"/>
                  </a:lnTo>
                  <a:lnTo>
                    <a:pt x="294393" y="273231"/>
                  </a:lnTo>
                  <a:lnTo>
                    <a:pt x="294441" y="274929"/>
                  </a:lnTo>
                  <a:lnTo>
                    <a:pt x="294489" y="276626"/>
                  </a:lnTo>
                  <a:lnTo>
                    <a:pt x="294521" y="278323"/>
                  </a:lnTo>
                  <a:lnTo>
                    <a:pt x="294551" y="280020"/>
                  </a:lnTo>
                  <a:lnTo>
                    <a:pt x="294569" y="281717"/>
                  </a:lnTo>
                  <a:lnTo>
                    <a:pt x="294582" y="283414"/>
                  </a:lnTo>
                  <a:lnTo>
                    <a:pt x="294585" y="285111"/>
                  </a:lnTo>
                  <a:lnTo>
                    <a:pt x="294581" y="286808"/>
                  </a:lnTo>
                  <a:lnTo>
                    <a:pt x="294571" y="288505"/>
                  </a:lnTo>
                  <a:lnTo>
                    <a:pt x="294550" y="290202"/>
                  </a:lnTo>
                  <a:lnTo>
                    <a:pt x="294526" y="291899"/>
                  </a:lnTo>
                  <a:lnTo>
                    <a:pt x="294490" y="293597"/>
                  </a:lnTo>
                  <a:lnTo>
                    <a:pt x="294453" y="295294"/>
                  </a:lnTo>
                  <a:lnTo>
                    <a:pt x="294400" y="296991"/>
                  </a:lnTo>
                  <a:lnTo>
                    <a:pt x="294348" y="298688"/>
                  </a:lnTo>
                  <a:lnTo>
                    <a:pt x="294282" y="300385"/>
                  </a:lnTo>
                  <a:lnTo>
                    <a:pt x="294215" y="302082"/>
                  </a:lnTo>
                  <a:lnTo>
                    <a:pt x="294137" y="303779"/>
                  </a:lnTo>
                  <a:lnTo>
                    <a:pt x="294055" y="305476"/>
                  </a:lnTo>
                  <a:lnTo>
                    <a:pt x="293965" y="307173"/>
                  </a:lnTo>
                  <a:lnTo>
                    <a:pt x="293868" y="308870"/>
                  </a:lnTo>
                  <a:lnTo>
                    <a:pt x="293766" y="310568"/>
                  </a:lnTo>
                  <a:lnTo>
                    <a:pt x="293656" y="312265"/>
                  </a:lnTo>
                  <a:lnTo>
                    <a:pt x="293542" y="313962"/>
                  </a:lnTo>
                  <a:lnTo>
                    <a:pt x="293418" y="315659"/>
                  </a:lnTo>
                  <a:lnTo>
                    <a:pt x="293294" y="317356"/>
                  </a:lnTo>
                  <a:lnTo>
                    <a:pt x="293157" y="319053"/>
                  </a:lnTo>
                  <a:lnTo>
                    <a:pt x="293020" y="320750"/>
                  </a:lnTo>
                  <a:lnTo>
                    <a:pt x="292873" y="322447"/>
                  </a:lnTo>
                  <a:lnTo>
                    <a:pt x="292723" y="324144"/>
                  </a:lnTo>
                  <a:lnTo>
                    <a:pt x="292565" y="325841"/>
                  </a:lnTo>
                  <a:lnTo>
                    <a:pt x="292404" y="327538"/>
                  </a:lnTo>
                  <a:lnTo>
                    <a:pt x="292237" y="329236"/>
                  </a:lnTo>
                  <a:lnTo>
                    <a:pt x="292063" y="330933"/>
                  </a:lnTo>
                  <a:lnTo>
                    <a:pt x="291887" y="332630"/>
                  </a:lnTo>
                  <a:lnTo>
                    <a:pt x="291703" y="334327"/>
                  </a:lnTo>
                  <a:lnTo>
                    <a:pt x="291517" y="336024"/>
                  </a:lnTo>
                  <a:lnTo>
                    <a:pt x="291322" y="337721"/>
                  </a:lnTo>
                  <a:lnTo>
                    <a:pt x="291127" y="339418"/>
                  </a:lnTo>
                  <a:lnTo>
                    <a:pt x="290923" y="341115"/>
                  </a:lnTo>
                  <a:lnTo>
                    <a:pt x="290718" y="342812"/>
                  </a:lnTo>
                  <a:lnTo>
                    <a:pt x="290505" y="344509"/>
                  </a:lnTo>
                  <a:lnTo>
                    <a:pt x="290290" y="346206"/>
                  </a:lnTo>
                  <a:lnTo>
                    <a:pt x="290070" y="347904"/>
                  </a:lnTo>
                  <a:lnTo>
                    <a:pt x="289846" y="349601"/>
                  </a:lnTo>
                  <a:lnTo>
                    <a:pt x="289618" y="351298"/>
                  </a:lnTo>
                  <a:lnTo>
                    <a:pt x="289386" y="352995"/>
                  </a:lnTo>
                  <a:lnTo>
                    <a:pt x="289151" y="354692"/>
                  </a:lnTo>
                  <a:lnTo>
                    <a:pt x="288910" y="356389"/>
                  </a:lnTo>
                  <a:lnTo>
                    <a:pt x="288668" y="358086"/>
                  </a:lnTo>
                  <a:lnTo>
                    <a:pt x="288419" y="359783"/>
                  </a:lnTo>
                  <a:lnTo>
                    <a:pt x="288170" y="361480"/>
                  </a:lnTo>
                  <a:lnTo>
                    <a:pt x="287915" y="363177"/>
                  </a:lnTo>
                  <a:lnTo>
                    <a:pt x="287658" y="364874"/>
                  </a:lnTo>
                  <a:lnTo>
                    <a:pt x="287397" y="366572"/>
                  </a:lnTo>
                  <a:lnTo>
                    <a:pt x="287133" y="368269"/>
                  </a:lnTo>
                  <a:lnTo>
                    <a:pt x="286866" y="369966"/>
                  </a:lnTo>
                  <a:lnTo>
                    <a:pt x="286596" y="371663"/>
                  </a:lnTo>
                  <a:lnTo>
                    <a:pt x="286323" y="373360"/>
                  </a:lnTo>
                  <a:lnTo>
                    <a:pt x="286047" y="375057"/>
                  </a:lnTo>
                  <a:lnTo>
                    <a:pt x="285769" y="376754"/>
                  </a:lnTo>
                  <a:lnTo>
                    <a:pt x="285487" y="378451"/>
                  </a:lnTo>
                  <a:lnTo>
                    <a:pt x="285204" y="380148"/>
                  </a:lnTo>
                  <a:lnTo>
                    <a:pt x="284917" y="381845"/>
                  </a:lnTo>
                  <a:lnTo>
                    <a:pt x="284629" y="383543"/>
                  </a:lnTo>
                  <a:lnTo>
                    <a:pt x="284336" y="385240"/>
                  </a:lnTo>
                  <a:lnTo>
                    <a:pt x="284043" y="386937"/>
                  </a:lnTo>
                  <a:lnTo>
                    <a:pt x="283747" y="388634"/>
                  </a:lnTo>
                  <a:lnTo>
                    <a:pt x="283449" y="390331"/>
                  </a:lnTo>
                  <a:lnTo>
                    <a:pt x="283149" y="392028"/>
                  </a:lnTo>
                  <a:lnTo>
                    <a:pt x="282846" y="393725"/>
                  </a:lnTo>
                  <a:lnTo>
                    <a:pt x="282543" y="395422"/>
                  </a:lnTo>
                  <a:lnTo>
                    <a:pt x="282236" y="397119"/>
                  </a:lnTo>
                  <a:lnTo>
                    <a:pt x="281929" y="398816"/>
                  </a:lnTo>
                  <a:lnTo>
                    <a:pt x="281618" y="400513"/>
                  </a:lnTo>
                  <a:lnTo>
                    <a:pt x="281308" y="402211"/>
                  </a:lnTo>
                  <a:lnTo>
                    <a:pt x="280994" y="403908"/>
                  </a:lnTo>
                  <a:lnTo>
                    <a:pt x="280680" y="405605"/>
                  </a:lnTo>
                  <a:lnTo>
                    <a:pt x="280363" y="407302"/>
                  </a:lnTo>
                  <a:lnTo>
                    <a:pt x="280045" y="408999"/>
                  </a:lnTo>
                  <a:lnTo>
                    <a:pt x="279726" y="410696"/>
                  </a:lnTo>
                  <a:lnTo>
                    <a:pt x="279406" y="412393"/>
                  </a:lnTo>
                  <a:lnTo>
                    <a:pt x="279084" y="414090"/>
                  </a:lnTo>
                  <a:lnTo>
                    <a:pt x="278760" y="415787"/>
                  </a:lnTo>
                  <a:lnTo>
                    <a:pt x="278436" y="417484"/>
                  </a:lnTo>
                  <a:lnTo>
                    <a:pt x="278111" y="419181"/>
                  </a:lnTo>
                  <a:lnTo>
                    <a:pt x="277784" y="420879"/>
                  </a:lnTo>
                  <a:lnTo>
                    <a:pt x="277456" y="422576"/>
                  </a:lnTo>
                  <a:lnTo>
                    <a:pt x="277128" y="424273"/>
                  </a:lnTo>
                  <a:lnTo>
                    <a:pt x="276798" y="425970"/>
                  </a:lnTo>
                  <a:lnTo>
                    <a:pt x="276468" y="427667"/>
                  </a:lnTo>
                  <a:lnTo>
                    <a:pt x="276136" y="429364"/>
                  </a:lnTo>
                  <a:lnTo>
                    <a:pt x="275804" y="431061"/>
                  </a:lnTo>
                  <a:lnTo>
                    <a:pt x="275471" y="432758"/>
                  </a:lnTo>
                  <a:lnTo>
                    <a:pt x="275137" y="434455"/>
                  </a:lnTo>
                  <a:lnTo>
                    <a:pt x="274802" y="436152"/>
                  </a:lnTo>
                  <a:lnTo>
                    <a:pt x="274467" y="437849"/>
                  </a:lnTo>
                  <a:lnTo>
                    <a:pt x="274132" y="439547"/>
                  </a:lnTo>
                  <a:lnTo>
                    <a:pt x="273795" y="441244"/>
                  </a:lnTo>
                  <a:lnTo>
                    <a:pt x="273458" y="442941"/>
                  </a:lnTo>
                  <a:lnTo>
                    <a:pt x="273121" y="444638"/>
                  </a:lnTo>
                  <a:lnTo>
                    <a:pt x="272783" y="446335"/>
                  </a:lnTo>
                  <a:lnTo>
                    <a:pt x="272445" y="448032"/>
                  </a:lnTo>
                  <a:lnTo>
                    <a:pt x="272106" y="449729"/>
                  </a:lnTo>
                  <a:lnTo>
                    <a:pt x="271767" y="451426"/>
                  </a:lnTo>
                  <a:lnTo>
                    <a:pt x="271428" y="453123"/>
                  </a:lnTo>
                  <a:lnTo>
                    <a:pt x="271088" y="454820"/>
                  </a:lnTo>
                  <a:lnTo>
                    <a:pt x="270748" y="456518"/>
                  </a:lnTo>
                  <a:lnTo>
                    <a:pt x="270408" y="458215"/>
                  </a:lnTo>
                  <a:lnTo>
                    <a:pt x="270068" y="459912"/>
                  </a:lnTo>
                  <a:lnTo>
                    <a:pt x="269728" y="461609"/>
                  </a:lnTo>
                  <a:lnTo>
                    <a:pt x="269387" y="463306"/>
                  </a:lnTo>
                  <a:lnTo>
                    <a:pt x="269047" y="465003"/>
                  </a:lnTo>
                  <a:lnTo>
                    <a:pt x="268706" y="466700"/>
                  </a:lnTo>
                  <a:lnTo>
                    <a:pt x="268366" y="468397"/>
                  </a:lnTo>
                  <a:lnTo>
                    <a:pt x="268025" y="470094"/>
                  </a:lnTo>
                  <a:lnTo>
                    <a:pt x="267685" y="471791"/>
                  </a:lnTo>
                  <a:lnTo>
                    <a:pt x="267345" y="473488"/>
                  </a:lnTo>
                  <a:lnTo>
                    <a:pt x="267004" y="475186"/>
                  </a:lnTo>
                  <a:lnTo>
                    <a:pt x="266664" y="476883"/>
                  </a:lnTo>
                  <a:lnTo>
                    <a:pt x="266324" y="478580"/>
                  </a:lnTo>
                  <a:lnTo>
                    <a:pt x="265985" y="480277"/>
                  </a:lnTo>
                  <a:lnTo>
                    <a:pt x="265645" y="481974"/>
                  </a:lnTo>
                  <a:lnTo>
                    <a:pt x="265306" y="483671"/>
                  </a:lnTo>
                  <a:lnTo>
                    <a:pt x="264967" y="485368"/>
                  </a:lnTo>
                  <a:lnTo>
                    <a:pt x="264629" y="487065"/>
                  </a:lnTo>
                  <a:lnTo>
                    <a:pt x="264291" y="488762"/>
                  </a:lnTo>
                  <a:lnTo>
                    <a:pt x="263953" y="490459"/>
                  </a:lnTo>
                  <a:lnTo>
                    <a:pt x="263616" y="492156"/>
                  </a:lnTo>
                  <a:lnTo>
                    <a:pt x="263279" y="493854"/>
                  </a:lnTo>
                  <a:lnTo>
                    <a:pt x="262943" y="495551"/>
                  </a:lnTo>
                  <a:lnTo>
                    <a:pt x="262607" y="497248"/>
                  </a:lnTo>
                  <a:lnTo>
                    <a:pt x="262272" y="498945"/>
                  </a:lnTo>
                  <a:lnTo>
                    <a:pt x="261937" y="500642"/>
                  </a:lnTo>
                  <a:lnTo>
                    <a:pt x="261603" y="502339"/>
                  </a:lnTo>
                  <a:lnTo>
                    <a:pt x="261270" y="504036"/>
                  </a:lnTo>
                  <a:lnTo>
                    <a:pt x="260937" y="505733"/>
                  </a:lnTo>
                  <a:lnTo>
                    <a:pt x="260606" y="507430"/>
                  </a:lnTo>
                  <a:lnTo>
                    <a:pt x="260274" y="509127"/>
                  </a:lnTo>
                  <a:lnTo>
                    <a:pt x="259944" y="510824"/>
                  </a:lnTo>
                  <a:lnTo>
                    <a:pt x="259614" y="512522"/>
                  </a:lnTo>
                  <a:lnTo>
                    <a:pt x="259285" y="514219"/>
                  </a:lnTo>
                  <a:lnTo>
                    <a:pt x="258957" y="515916"/>
                  </a:lnTo>
                  <a:lnTo>
                    <a:pt x="258630" y="517613"/>
                  </a:lnTo>
                  <a:lnTo>
                    <a:pt x="258304" y="519310"/>
                  </a:lnTo>
                  <a:lnTo>
                    <a:pt x="257978" y="521007"/>
                  </a:lnTo>
                  <a:lnTo>
                    <a:pt x="257654" y="522704"/>
                  </a:lnTo>
                  <a:lnTo>
                    <a:pt x="257330" y="524401"/>
                  </a:lnTo>
                  <a:lnTo>
                    <a:pt x="257008" y="526098"/>
                  </a:lnTo>
                  <a:lnTo>
                    <a:pt x="256686" y="527795"/>
                  </a:lnTo>
                  <a:lnTo>
                    <a:pt x="256366" y="529493"/>
                  </a:lnTo>
                  <a:lnTo>
                    <a:pt x="256046" y="531190"/>
                  </a:lnTo>
                  <a:lnTo>
                    <a:pt x="255729" y="532887"/>
                  </a:lnTo>
                  <a:lnTo>
                    <a:pt x="255411" y="534584"/>
                  </a:lnTo>
                  <a:lnTo>
                    <a:pt x="255096" y="536281"/>
                  </a:lnTo>
                  <a:lnTo>
                    <a:pt x="254781" y="537978"/>
                  </a:lnTo>
                  <a:lnTo>
                    <a:pt x="254467" y="539675"/>
                  </a:lnTo>
                  <a:lnTo>
                    <a:pt x="254155" y="541372"/>
                  </a:lnTo>
                  <a:lnTo>
                    <a:pt x="253843" y="543069"/>
                  </a:lnTo>
                  <a:lnTo>
                    <a:pt x="253534" y="544766"/>
                  </a:lnTo>
                  <a:lnTo>
                    <a:pt x="253225" y="546463"/>
                  </a:lnTo>
                  <a:lnTo>
                    <a:pt x="252918" y="548161"/>
                  </a:lnTo>
                  <a:lnTo>
                    <a:pt x="252611" y="549858"/>
                  </a:lnTo>
                  <a:lnTo>
                    <a:pt x="252307" y="551555"/>
                  </a:lnTo>
                  <a:lnTo>
                    <a:pt x="252003" y="553252"/>
                  </a:lnTo>
                  <a:lnTo>
                    <a:pt x="251702" y="554949"/>
                  </a:lnTo>
                  <a:lnTo>
                    <a:pt x="251401" y="556646"/>
                  </a:lnTo>
                  <a:lnTo>
                    <a:pt x="251102" y="558343"/>
                  </a:lnTo>
                  <a:lnTo>
                    <a:pt x="250804" y="560040"/>
                  </a:lnTo>
                  <a:lnTo>
                    <a:pt x="250507" y="561737"/>
                  </a:lnTo>
                  <a:lnTo>
                    <a:pt x="250212" y="563434"/>
                  </a:lnTo>
                  <a:lnTo>
                    <a:pt x="249918" y="565131"/>
                  </a:lnTo>
                  <a:lnTo>
                    <a:pt x="249627" y="566829"/>
                  </a:lnTo>
                  <a:lnTo>
                    <a:pt x="249335" y="568526"/>
                  </a:lnTo>
                  <a:lnTo>
                    <a:pt x="249047" y="570223"/>
                  </a:lnTo>
                  <a:lnTo>
                    <a:pt x="248758" y="571920"/>
                  </a:lnTo>
                  <a:lnTo>
                    <a:pt x="248473" y="573617"/>
                  </a:lnTo>
                  <a:lnTo>
                    <a:pt x="248187" y="575314"/>
                  </a:lnTo>
                  <a:lnTo>
                    <a:pt x="247904" y="577011"/>
                  </a:lnTo>
                  <a:lnTo>
                    <a:pt x="247622" y="578708"/>
                  </a:lnTo>
                  <a:lnTo>
                    <a:pt x="247342" y="580405"/>
                  </a:lnTo>
                  <a:lnTo>
                    <a:pt x="247063" y="582102"/>
                  </a:lnTo>
                  <a:lnTo>
                    <a:pt x="246785" y="583799"/>
                  </a:lnTo>
                  <a:lnTo>
                    <a:pt x="246510" y="585497"/>
                  </a:lnTo>
                  <a:lnTo>
                    <a:pt x="246235" y="587194"/>
                  </a:lnTo>
                  <a:lnTo>
                    <a:pt x="245962" y="588891"/>
                  </a:lnTo>
                  <a:lnTo>
                    <a:pt x="245690" y="590588"/>
                  </a:lnTo>
                  <a:lnTo>
                    <a:pt x="245420" y="592285"/>
                  </a:lnTo>
                  <a:lnTo>
                    <a:pt x="245151" y="593982"/>
                  </a:lnTo>
                  <a:lnTo>
                    <a:pt x="244884" y="595679"/>
                  </a:lnTo>
                  <a:lnTo>
                    <a:pt x="244618" y="597376"/>
                  </a:lnTo>
                  <a:lnTo>
                    <a:pt x="244354" y="599073"/>
                  </a:lnTo>
                  <a:lnTo>
                    <a:pt x="244091" y="600770"/>
                  </a:lnTo>
                  <a:lnTo>
                    <a:pt x="243829" y="602468"/>
                  </a:lnTo>
                  <a:lnTo>
                    <a:pt x="243569" y="604165"/>
                  </a:lnTo>
                  <a:lnTo>
                    <a:pt x="243309" y="605862"/>
                  </a:lnTo>
                  <a:lnTo>
                    <a:pt x="243052" y="607559"/>
                  </a:lnTo>
                  <a:lnTo>
                    <a:pt x="242795" y="609256"/>
                  </a:lnTo>
                  <a:lnTo>
                    <a:pt x="242540" y="610953"/>
                  </a:lnTo>
                  <a:lnTo>
                    <a:pt x="242286" y="612650"/>
                  </a:lnTo>
                  <a:lnTo>
                    <a:pt x="242034" y="614347"/>
                  </a:lnTo>
                  <a:lnTo>
                    <a:pt x="241782" y="616044"/>
                  </a:lnTo>
                  <a:lnTo>
                    <a:pt x="241532" y="617741"/>
                  </a:lnTo>
                  <a:lnTo>
                    <a:pt x="241282" y="619438"/>
                  </a:lnTo>
                  <a:lnTo>
                    <a:pt x="241034" y="621136"/>
                  </a:lnTo>
                  <a:lnTo>
                    <a:pt x="240787" y="622833"/>
                  </a:lnTo>
                  <a:lnTo>
                    <a:pt x="240541" y="624530"/>
                  </a:lnTo>
                  <a:lnTo>
                    <a:pt x="240296" y="626227"/>
                  </a:lnTo>
                  <a:lnTo>
                    <a:pt x="240052" y="627924"/>
                  </a:lnTo>
                  <a:lnTo>
                    <a:pt x="239809" y="629621"/>
                  </a:lnTo>
                  <a:lnTo>
                    <a:pt x="239567" y="631318"/>
                  </a:lnTo>
                  <a:lnTo>
                    <a:pt x="239326" y="633015"/>
                  </a:lnTo>
                  <a:lnTo>
                    <a:pt x="239085" y="634712"/>
                  </a:lnTo>
                  <a:lnTo>
                    <a:pt x="238846" y="636409"/>
                  </a:lnTo>
                  <a:lnTo>
                    <a:pt x="238606" y="638106"/>
                  </a:lnTo>
                  <a:lnTo>
                    <a:pt x="238368" y="639804"/>
                  </a:lnTo>
                  <a:lnTo>
                    <a:pt x="238131" y="641501"/>
                  </a:lnTo>
                  <a:lnTo>
                    <a:pt x="237894" y="643198"/>
                  </a:lnTo>
                  <a:lnTo>
                    <a:pt x="237657" y="644895"/>
                  </a:lnTo>
                  <a:lnTo>
                    <a:pt x="237421" y="646592"/>
                  </a:lnTo>
                  <a:lnTo>
                    <a:pt x="237185" y="648289"/>
                  </a:lnTo>
                  <a:lnTo>
                    <a:pt x="236950" y="649986"/>
                  </a:lnTo>
                  <a:lnTo>
                    <a:pt x="236716" y="651683"/>
                  </a:lnTo>
                  <a:lnTo>
                    <a:pt x="236481" y="653380"/>
                  </a:lnTo>
                  <a:lnTo>
                    <a:pt x="236247" y="655077"/>
                  </a:lnTo>
                  <a:lnTo>
                    <a:pt x="236013" y="656774"/>
                  </a:lnTo>
                  <a:lnTo>
                    <a:pt x="235779" y="658472"/>
                  </a:lnTo>
                  <a:lnTo>
                    <a:pt x="235545" y="660169"/>
                  </a:lnTo>
                  <a:lnTo>
                    <a:pt x="235311" y="661866"/>
                  </a:lnTo>
                  <a:lnTo>
                    <a:pt x="235078" y="663563"/>
                  </a:lnTo>
                  <a:lnTo>
                    <a:pt x="234844" y="665260"/>
                  </a:lnTo>
                  <a:lnTo>
                    <a:pt x="234610" y="666957"/>
                  </a:lnTo>
                  <a:lnTo>
                    <a:pt x="234376" y="668654"/>
                  </a:lnTo>
                  <a:lnTo>
                    <a:pt x="234142" y="670351"/>
                  </a:lnTo>
                  <a:lnTo>
                    <a:pt x="233907" y="672048"/>
                  </a:lnTo>
                  <a:lnTo>
                    <a:pt x="233672" y="673745"/>
                  </a:lnTo>
                  <a:lnTo>
                    <a:pt x="233437" y="675443"/>
                  </a:lnTo>
                  <a:lnTo>
                    <a:pt x="233201" y="677140"/>
                  </a:lnTo>
                  <a:lnTo>
                    <a:pt x="232965" y="678837"/>
                  </a:lnTo>
                  <a:lnTo>
                    <a:pt x="232727" y="680534"/>
                  </a:lnTo>
                  <a:lnTo>
                    <a:pt x="232490" y="682231"/>
                  </a:lnTo>
                  <a:lnTo>
                    <a:pt x="232252" y="683928"/>
                  </a:lnTo>
                  <a:lnTo>
                    <a:pt x="232013" y="685625"/>
                  </a:lnTo>
                  <a:lnTo>
                    <a:pt x="231773" y="687322"/>
                  </a:lnTo>
                  <a:lnTo>
                    <a:pt x="231532" y="689019"/>
                  </a:lnTo>
                  <a:lnTo>
                    <a:pt x="231291" y="690716"/>
                  </a:lnTo>
                  <a:lnTo>
                    <a:pt x="231048" y="692413"/>
                  </a:lnTo>
                  <a:lnTo>
                    <a:pt x="230805" y="694111"/>
                  </a:lnTo>
                  <a:lnTo>
                    <a:pt x="230560" y="695808"/>
                  </a:lnTo>
                  <a:lnTo>
                    <a:pt x="230314" y="697505"/>
                  </a:lnTo>
                  <a:lnTo>
                    <a:pt x="230067" y="699202"/>
                  </a:lnTo>
                  <a:lnTo>
                    <a:pt x="229819" y="700899"/>
                  </a:lnTo>
                  <a:lnTo>
                    <a:pt x="229569" y="702596"/>
                  </a:lnTo>
                  <a:lnTo>
                    <a:pt x="229318" y="704293"/>
                  </a:lnTo>
                  <a:lnTo>
                    <a:pt x="229066" y="705990"/>
                  </a:lnTo>
                  <a:lnTo>
                    <a:pt x="228812" y="707687"/>
                  </a:lnTo>
                  <a:lnTo>
                    <a:pt x="228556" y="709384"/>
                  </a:lnTo>
                  <a:lnTo>
                    <a:pt x="228299" y="711081"/>
                  </a:lnTo>
                  <a:lnTo>
                    <a:pt x="228041" y="712779"/>
                  </a:lnTo>
                  <a:lnTo>
                    <a:pt x="227780" y="714476"/>
                  </a:lnTo>
                  <a:lnTo>
                    <a:pt x="227519" y="716173"/>
                  </a:lnTo>
                  <a:lnTo>
                    <a:pt x="227255" y="717870"/>
                  </a:lnTo>
                  <a:lnTo>
                    <a:pt x="226990" y="719567"/>
                  </a:lnTo>
                  <a:lnTo>
                    <a:pt x="226722" y="721264"/>
                  </a:lnTo>
                  <a:lnTo>
                    <a:pt x="226453" y="722961"/>
                  </a:lnTo>
                  <a:lnTo>
                    <a:pt x="226181" y="724658"/>
                  </a:lnTo>
                  <a:lnTo>
                    <a:pt x="225909" y="726355"/>
                  </a:lnTo>
                  <a:lnTo>
                    <a:pt x="225633" y="728052"/>
                  </a:lnTo>
                  <a:lnTo>
                    <a:pt x="225356" y="729749"/>
                  </a:lnTo>
                  <a:lnTo>
                    <a:pt x="225077" y="731447"/>
                  </a:lnTo>
                  <a:lnTo>
                    <a:pt x="224795" y="733144"/>
                  </a:lnTo>
                  <a:lnTo>
                    <a:pt x="224512" y="734841"/>
                  </a:lnTo>
                  <a:lnTo>
                    <a:pt x="224225" y="736538"/>
                  </a:lnTo>
                  <a:lnTo>
                    <a:pt x="223938" y="738235"/>
                  </a:lnTo>
                  <a:lnTo>
                    <a:pt x="223646" y="739932"/>
                  </a:lnTo>
                  <a:lnTo>
                    <a:pt x="223355" y="741629"/>
                  </a:lnTo>
                  <a:lnTo>
                    <a:pt x="223058" y="743326"/>
                  </a:lnTo>
                  <a:lnTo>
                    <a:pt x="222762" y="745023"/>
                  </a:lnTo>
                  <a:lnTo>
                    <a:pt x="222461" y="746720"/>
                  </a:lnTo>
                  <a:lnTo>
                    <a:pt x="222159" y="748418"/>
                  </a:lnTo>
                  <a:lnTo>
                    <a:pt x="221854" y="750115"/>
                  </a:lnTo>
                  <a:lnTo>
                    <a:pt x="221547" y="751812"/>
                  </a:lnTo>
                  <a:lnTo>
                    <a:pt x="221238" y="753509"/>
                  </a:lnTo>
                  <a:lnTo>
                    <a:pt x="220925" y="755206"/>
                  </a:lnTo>
                  <a:lnTo>
                    <a:pt x="220611" y="756903"/>
                  </a:lnTo>
                  <a:lnTo>
                    <a:pt x="220293" y="758600"/>
                  </a:lnTo>
                  <a:lnTo>
                    <a:pt x="219975" y="760297"/>
                  </a:lnTo>
                  <a:lnTo>
                    <a:pt x="219651" y="761994"/>
                  </a:lnTo>
                  <a:lnTo>
                    <a:pt x="219327" y="763691"/>
                  </a:lnTo>
                  <a:lnTo>
                    <a:pt x="218999" y="765388"/>
                  </a:lnTo>
                  <a:lnTo>
                    <a:pt x="218670" y="767086"/>
                  </a:lnTo>
                  <a:lnTo>
                    <a:pt x="218336" y="768783"/>
                  </a:lnTo>
                  <a:lnTo>
                    <a:pt x="218001" y="770480"/>
                  </a:lnTo>
                  <a:lnTo>
                    <a:pt x="217663" y="772177"/>
                  </a:lnTo>
                  <a:lnTo>
                    <a:pt x="217323" y="773874"/>
                  </a:lnTo>
                  <a:lnTo>
                    <a:pt x="216980" y="775571"/>
                  </a:lnTo>
                  <a:lnTo>
                    <a:pt x="216634" y="777268"/>
                  </a:lnTo>
                  <a:lnTo>
                    <a:pt x="216287" y="778965"/>
                  </a:lnTo>
                  <a:lnTo>
                    <a:pt x="215935" y="780662"/>
                  </a:lnTo>
                  <a:lnTo>
                    <a:pt x="215583" y="782359"/>
                  </a:lnTo>
                  <a:lnTo>
                    <a:pt x="215226" y="784056"/>
                  </a:lnTo>
                  <a:lnTo>
                    <a:pt x="214868" y="785754"/>
                  </a:lnTo>
                  <a:lnTo>
                    <a:pt x="214506" y="787451"/>
                  </a:lnTo>
                  <a:lnTo>
                    <a:pt x="214143" y="789148"/>
                  </a:lnTo>
                  <a:lnTo>
                    <a:pt x="213777" y="790845"/>
                  </a:lnTo>
                  <a:lnTo>
                    <a:pt x="213408" y="792542"/>
                  </a:lnTo>
                  <a:lnTo>
                    <a:pt x="213037" y="794239"/>
                  </a:lnTo>
                  <a:lnTo>
                    <a:pt x="212663" y="795936"/>
                  </a:lnTo>
                  <a:lnTo>
                    <a:pt x="212288" y="797633"/>
                  </a:lnTo>
                  <a:lnTo>
                    <a:pt x="211909" y="799330"/>
                  </a:lnTo>
                  <a:lnTo>
                    <a:pt x="211529" y="801027"/>
                  </a:lnTo>
                  <a:lnTo>
                    <a:pt x="211144" y="802724"/>
                  </a:lnTo>
                  <a:lnTo>
                    <a:pt x="210760" y="804422"/>
                  </a:lnTo>
                  <a:lnTo>
                    <a:pt x="210371" y="806119"/>
                  </a:lnTo>
                  <a:lnTo>
                    <a:pt x="209982" y="807816"/>
                  </a:lnTo>
                  <a:lnTo>
                    <a:pt x="209589" y="809513"/>
                  </a:lnTo>
                  <a:lnTo>
                    <a:pt x="209194" y="811210"/>
                  </a:lnTo>
                  <a:lnTo>
                    <a:pt x="208797" y="812907"/>
                  </a:lnTo>
                  <a:lnTo>
                    <a:pt x="208398" y="814604"/>
                  </a:lnTo>
                  <a:lnTo>
                    <a:pt x="207997" y="816301"/>
                  </a:lnTo>
                  <a:lnTo>
                    <a:pt x="207594" y="817998"/>
                  </a:lnTo>
                  <a:lnTo>
                    <a:pt x="207189" y="819695"/>
                  </a:lnTo>
                  <a:lnTo>
                    <a:pt x="206781" y="821393"/>
                  </a:lnTo>
                  <a:lnTo>
                    <a:pt x="206373" y="823090"/>
                  </a:lnTo>
                  <a:lnTo>
                    <a:pt x="205961" y="824787"/>
                  </a:lnTo>
                  <a:lnTo>
                    <a:pt x="205549" y="826484"/>
                  </a:lnTo>
                  <a:lnTo>
                    <a:pt x="205133" y="828181"/>
                  </a:lnTo>
                  <a:lnTo>
                    <a:pt x="204717" y="829878"/>
                  </a:lnTo>
                  <a:lnTo>
                    <a:pt x="204299" y="831575"/>
                  </a:lnTo>
                  <a:lnTo>
                    <a:pt x="203879" y="833272"/>
                  </a:lnTo>
                  <a:lnTo>
                    <a:pt x="203457" y="834969"/>
                  </a:lnTo>
                  <a:lnTo>
                    <a:pt x="203034" y="836666"/>
                  </a:lnTo>
                  <a:lnTo>
                    <a:pt x="202609" y="838363"/>
                  </a:lnTo>
                  <a:lnTo>
                    <a:pt x="202183" y="840061"/>
                  </a:lnTo>
                  <a:lnTo>
                    <a:pt x="201756" y="841758"/>
                  </a:lnTo>
                  <a:lnTo>
                    <a:pt x="201326" y="843455"/>
                  </a:lnTo>
                  <a:lnTo>
                    <a:pt x="200897" y="845152"/>
                  </a:lnTo>
                  <a:lnTo>
                    <a:pt x="200464" y="846849"/>
                  </a:lnTo>
                  <a:lnTo>
                    <a:pt x="200032" y="848546"/>
                  </a:lnTo>
                  <a:lnTo>
                    <a:pt x="199598" y="850243"/>
                  </a:lnTo>
                  <a:lnTo>
                    <a:pt x="199163" y="851940"/>
                  </a:lnTo>
                  <a:lnTo>
                    <a:pt x="198727" y="853637"/>
                  </a:lnTo>
                  <a:lnTo>
                    <a:pt x="198290" y="855334"/>
                  </a:lnTo>
                  <a:lnTo>
                    <a:pt x="197852" y="857031"/>
                  </a:lnTo>
                  <a:lnTo>
                    <a:pt x="197413" y="858729"/>
                  </a:lnTo>
                  <a:lnTo>
                    <a:pt x="196974" y="860426"/>
                  </a:lnTo>
                  <a:lnTo>
                    <a:pt x="196533" y="862123"/>
                  </a:lnTo>
                  <a:lnTo>
                    <a:pt x="196093" y="863820"/>
                  </a:lnTo>
                  <a:lnTo>
                    <a:pt x="195651" y="865517"/>
                  </a:lnTo>
                  <a:lnTo>
                    <a:pt x="195209" y="8672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828" y="697674"/>
              <a:ext cx="274944" cy="0"/>
            </a:xfrm>
            <a:custGeom>
              <a:avLst/>
              <a:pathLst>
                <a:path w="274944" h="0">
                  <a:moveTo>
                    <a:pt x="0" y="0"/>
                  </a:moveTo>
                  <a:lnTo>
                    <a:pt x="274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07325" y="750704"/>
              <a:ext cx="294585" cy="379977"/>
            </a:xfrm>
            <a:custGeom>
              <a:avLst/>
              <a:pathLst>
                <a:path w="294585" h="379977">
                  <a:moveTo>
                    <a:pt x="61191" y="379977"/>
                  </a:moveTo>
                  <a:lnTo>
                    <a:pt x="60395" y="379233"/>
                  </a:lnTo>
                  <a:lnTo>
                    <a:pt x="59598" y="378490"/>
                  </a:lnTo>
                  <a:lnTo>
                    <a:pt x="58801" y="377746"/>
                  </a:lnTo>
                  <a:lnTo>
                    <a:pt x="58003" y="377003"/>
                  </a:lnTo>
                  <a:lnTo>
                    <a:pt x="57205" y="376259"/>
                  </a:lnTo>
                  <a:lnTo>
                    <a:pt x="56406" y="375515"/>
                  </a:lnTo>
                  <a:lnTo>
                    <a:pt x="55607" y="374772"/>
                  </a:lnTo>
                  <a:lnTo>
                    <a:pt x="54809" y="374028"/>
                  </a:lnTo>
                  <a:lnTo>
                    <a:pt x="54010" y="373285"/>
                  </a:lnTo>
                  <a:lnTo>
                    <a:pt x="53211" y="372541"/>
                  </a:lnTo>
                  <a:lnTo>
                    <a:pt x="52413" y="371797"/>
                  </a:lnTo>
                  <a:lnTo>
                    <a:pt x="51616" y="371054"/>
                  </a:lnTo>
                  <a:lnTo>
                    <a:pt x="50819" y="370310"/>
                  </a:lnTo>
                  <a:lnTo>
                    <a:pt x="50023" y="369567"/>
                  </a:lnTo>
                  <a:lnTo>
                    <a:pt x="49227" y="368823"/>
                  </a:lnTo>
                  <a:lnTo>
                    <a:pt x="48433" y="368079"/>
                  </a:lnTo>
                  <a:lnTo>
                    <a:pt x="47640" y="367336"/>
                  </a:lnTo>
                  <a:lnTo>
                    <a:pt x="46848" y="366592"/>
                  </a:lnTo>
                  <a:lnTo>
                    <a:pt x="46057" y="365849"/>
                  </a:lnTo>
                  <a:lnTo>
                    <a:pt x="45269" y="365105"/>
                  </a:lnTo>
                  <a:lnTo>
                    <a:pt x="44482" y="364362"/>
                  </a:lnTo>
                  <a:lnTo>
                    <a:pt x="43697" y="363618"/>
                  </a:lnTo>
                  <a:lnTo>
                    <a:pt x="42914" y="362874"/>
                  </a:lnTo>
                  <a:lnTo>
                    <a:pt x="42133" y="362131"/>
                  </a:lnTo>
                  <a:lnTo>
                    <a:pt x="41355" y="361387"/>
                  </a:lnTo>
                  <a:lnTo>
                    <a:pt x="40578" y="360644"/>
                  </a:lnTo>
                  <a:lnTo>
                    <a:pt x="39806" y="359900"/>
                  </a:lnTo>
                  <a:lnTo>
                    <a:pt x="39034" y="359156"/>
                  </a:lnTo>
                  <a:lnTo>
                    <a:pt x="38269" y="358413"/>
                  </a:lnTo>
                  <a:lnTo>
                    <a:pt x="37503" y="357669"/>
                  </a:lnTo>
                  <a:lnTo>
                    <a:pt x="36743" y="356926"/>
                  </a:lnTo>
                  <a:lnTo>
                    <a:pt x="35986" y="356182"/>
                  </a:lnTo>
                  <a:lnTo>
                    <a:pt x="35232" y="355438"/>
                  </a:lnTo>
                  <a:lnTo>
                    <a:pt x="34483" y="354695"/>
                  </a:lnTo>
                  <a:lnTo>
                    <a:pt x="33735" y="353951"/>
                  </a:lnTo>
                  <a:lnTo>
                    <a:pt x="32995" y="353208"/>
                  </a:lnTo>
                  <a:lnTo>
                    <a:pt x="32256" y="352464"/>
                  </a:lnTo>
                  <a:lnTo>
                    <a:pt x="31525" y="351720"/>
                  </a:lnTo>
                  <a:lnTo>
                    <a:pt x="30796" y="350977"/>
                  </a:lnTo>
                  <a:lnTo>
                    <a:pt x="30073" y="350233"/>
                  </a:lnTo>
                  <a:lnTo>
                    <a:pt x="29355" y="349490"/>
                  </a:lnTo>
                  <a:lnTo>
                    <a:pt x="28641" y="348746"/>
                  </a:lnTo>
                  <a:lnTo>
                    <a:pt x="27934" y="348002"/>
                  </a:lnTo>
                  <a:lnTo>
                    <a:pt x="27229" y="347259"/>
                  </a:lnTo>
                  <a:lnTo>
                    <a:pt x="26536" y="346515"/>
                  </a:lnTo>
                  <a:lnTo>
                    <a:pt x="25842" y="345772"/>
                  </a:lnTo>
                  <a:lnTo>
                    <a:pt x="25160" y="345028"/>
                  </a:lnTo>
                  <a:lnTo>
                    <a:pt x="24480" y="344284"/>
                  </a:lnTo>
                  <a:lnTo>
                    <a:pt x="23809" y="343541"/>
                  </a:lnTo>
                  <a:lnTo>
                    <a:pt x="23144" y="342797"/>
                  </a:lnTo>
                  <a:lnTo>
                    <a:pt x="22483" y="342054"/>
                  </a:lnTo>
                  <a:lnTo>
                    <a:pt x="21833" y="341310"/>
                  </a:lnTo>
                  <a:lnTo>
                    <a:pt x="21184" y="340566"/>
                  </a:lnTo>
                  <a:lnTo>
                    <a:pt x="20551" y="339823"/>
                  </a:lnTo>
                  <a:lnTo>
                    <a:pt x="19917" y="339079"/>
                  </a:lnTo>
                  <a:lnTo>
                    <a:pt x="19297" y="338336"/>
                  </a:lnTo>
                  <a:lnTo>
                    <a:pt x="18681" y="337592"/>
                  </a:lnTo>
                  <a:lnTo>
                    <a:pt x="18074" y="336848"/>
                  </a:lnTo>
                  <a:lnTo>
                    <a:pt x="17476" y="336105"/>
                  </a:lnTo>
                  <a:lnTo>
                    <a:pt x="16882" y="335361"/>
                  </a:lnTo>
                  <a:lnTo>
                    <a:pt x="16302" y="334618"/>
                  </a:lnTo>
                  <a:lnTo>
                    <a:pt x="15723" y="333874"/>
                  </a:lnTo>
                  <a:lnTo>
                    <a:pt x="15162" y="333130"/>
                  </a:lnTo>
                  <a:lnTo>
                    <a:pt x="14602" y="332387"/>
                  </a:lnTo>
                  <a:lnTo>
                    <a:pt x="14057" y="331643"/>
                  </a:lnTo>
                  <a:lnTo>
                    <a:pt x="13517" y="330900"/>
                  </a:lnTo>
                  <a:lnTo>
                    <a:pt x="12987" y="330156"/>
                  </a:lnTo>
                  <a:lnTo>
                    <a:pt x="12468" y="329413"/>
                  </a:lnTo>
                  <a:lnTo>
                    <a:pt x="11953" y="328669"/>
                  </a:lnTo>
                  <a:lnTo>
                    <a:pt x="11456" y="327925"/>
                  </a:lnTo>
                  <a:lnTo>
                    <a:pt x="10959" y="327182"/>
                  </a:lnTo>
                  <a:lnTo>
                    <a:pt x="10482" y="326438"/>
                  </a:lnTo>
                  <a:lnTo>
                    <a:pt x="10007" y="325695"/>
                  </a:lnTo>
                  <a:lnTo>
                    <a:pt x="9548" y="324951"/>
                  </a:lnTo>
                  <a:lnTo>
                    <a:pt x="9096" y="324207"/>
                  </a:lnTo>
                  <a:lnTo>
                    <a:pt x="8653" y="323464"/>
                  </a:lnTo>
                  <a:lnTo>
                    <a:pt x="8224" y="322720"/>
                  </a:lnTo>
                  <a:lnTo>
                    <a:pt x="7799" y="321977"/>
                  </a:lnTo>
                  <a:lnTo>
                    <a:pt x="7394" y="321233"/>
                  </a:lnTo>
                  <a:lnTo>
                    <a:pt x="6989" y="320489"/>
                  </a:lnTo>
                  <a:lnTo>
                    <a:pt x="6606" y="319746"/>
                  </a:lnTo>
                  <a:lnTo>
                    <a:pt x="6225" y="319002"/>
                  </a:lnTo>
                  <a:lnTo>
                    <a:pt x="5860" y="318259"/>
                  </a:lnTo>
                  <a:lnTo>
                    <a:pt x="5504" y="317515"/>
                  </a:lnTo>
                  <a:lnTo>
                    <a:pt x="5157" y="316771"/>
                  </a:lnTo>
                  <a:lnTo>
                    <a:pt x="4826" y="316028"/>
                  </a:lnTo>
                  <a:lnTo>
                    <a:pt x="4498" y="315284"/>
                  </a:lnTo>
                  <a:lnTo>
                    <a:pt x="4192" y="314541"/>
                  </a:lnTo>
                  <a:lnTo>
                    <a:pt x="3886" y="313797"/>
                  </a:lnTo>
                  <a:lnTo>
                    <a:pt x="3602" y="313053"/>
                  </a:lnTo>
                  <a:lnTo>
                    <a:pt x="3322" y="312310"/>
                  </a:lnTo>
                  <a:lnTo>
                    <a:pt x="3056" y="311566"/>
                  </a:lnTo>
                  <a:lnTo>
                    <a:pt x="2802" y="310823"/>
                  </a:lnTo>
                  <a:lnTo>
                    <a:pt x="2555" y="310079"/>
                  </a:lnTo>
                  <a:lnTo>
                    <a:pt x="2326" y="309335"/>
                  </a:lnTo>
                  <a:lnTo>
                    <a:pt x="2099" y="308592"/>
                  </a:lnTo>
                  <a:lnTo>
                    <a:pt x="1895" y="307848"/>
                  </a:lnTo>
                  <a:lnTo>
                    <a:pt x="1692" y="307105"/>
                  </a:lnTo>
                  <a:lnTo>
                    <a:pt x="1509" y="306361"/>
                  </a:lnTo>
                  <a:lnTo>
                    <a:pt x="1331" y="305617"/>
                  </a:lnTo>
                  <a:lnTo>
                    <a:pt x="1166" y="304874"/>
                  </a:lnTo>
                  <a:lnTo>
                    <a:pt x="1014" y="304130"/>
                  </a:lnTo>
                  <a:lnTo>
                    <a:pt x="868" y="303387"/>
                  </a:lnTo>
                  <a:lnTo>
                    <a:pt x="741" y="302643"/>
                  </a:lnTo>
                  <a:lnTo>
                    <a:pt x="614" y="301899"/>
                  </a:lnTo>
                  <a:lnTo>
                    <a:pt x="511" y="301156"/>
                  </a:lnTo>
                  <a:lnTo>
                    <a:pt x="409" y="300412"/>
                  </a:lnTo>
                  <a:lnTo>
                    <a:pt x="324" y="299669"/>
                  </a:lnTo>
                  <a:lnTo>
                    <a:pt x="246" y="298925"/>
                  </a:lnTo>
                  <a:lnTo>
                    <a:pt x="180" y="298181"/>
                  </a:lnTo>
                  <a:lnTo>
                    <a:pt x="126" y="297438"/>
                  </a:lnTo>
                  <a:lnTo>
                    <a:pt x="77" y="296694"/>
                  </a:lnTo>
                  <a:lnTo>
                    <a:pt x="46" y="295951"/>
                  </a:lnTo>
                  <a:lnTo>
                    <a:pt x="16" y="295207"/>
                  </a:lnTo>
                  <a:lnTo>
                    <a:pt x="7" y="294463"/>
                  </a:lnTo>
                  <a:lnTo>
                    <a:pt x="0" y="293720"/>
                  </a:lnTo>
                  <a:lnTo>
                    <a:pt x="7" y="292976"/>
                  </a:lnTo>
                  <a:lnTo>
                    <a:pt x="22" y="292233"/>
                  </a:lnTo>
                  <a:lnTo>
                    <a:pt x="45" y="291489"/>
                  </a:lnTo>
                  <a:lnTo>
                    <a:pt x="81" y="290746"/>
                  </a:lnTo>
                  <a:lnTo>
                    <a:pt x="121" y="290002"/>
                  </a:lnTo>
                  <a:lnTo>
                    <a:pt x="178" y="289258"/>
                  </a:lnTo>
                  <a:lnTo>
                    <a:pt x="234" y="288515"/>
                  </a:lnTo>
                  <a:lnTo>
                    <a:pt x="309" y="287771"/>
                  </a:lnTo>
                  <a:lnTo>
                    <a:pt x="385" y="287028"/>
                  </a:lnTo>
                  <a:lnTo>
                    <a:pt x="474" y="286284"/>
                  </a:lnTo>
                  <a:lnTo>
                    <a:pt x="569" y="285540"/>
                  </a:lnTo>
                  <a:lnTo>
                    <a:pt x="671" y="284797"/>
                  </a:lnTo>
                  <a:lnTo>
                    <a:pt x="784" y="284053"/>
                  </a:lnTo>
                  <a:lnTo>
                    <a:pt x="899" y="283310"/>
                  </a:lnTo>
                  <a:lnTo>
                    <a:pt x="1029" y="282566"/>
                  </a:lnTo>
                  <a:lnTo>
                    <a:pt x="1159" y="281822"/>
                  </a:lnTo>
                  <a:lnTo>
                    <a:pt x="1302" y="281079"/>
                  </a:lnTo>
                  <a:lnTo>
                    <a:pt x="1448" y="280335"/>
                  </a:lnTo>
                  <a:lnTo>
                    <a:pt x="1602" y="279592"/>
                  </a:lnTo>
                  <a:lnTo>
                    <a:pt x="1762" y="278848"/>
                  </a:lnTo>
                  <a:lnTo>
                    <a:pt x="1926" y="278104"/>
                  </a:lnTo>
                  <a:lnTo>
                    <a:pt x="2100" y="277361"/>
                  </a:lnTo>
                  <a:lnTo>
                    <a:pt x="2274" y="276617"/>
                  </a:lnTo>
                  <a:lnTo>
                    <a:pt x="2460" y="275874"/>
                  </a:lnTo>
                  <a:lnTo>
                    <a:pt x="2645" y="275130"/>
                  </a:lnTo>
                  <a:lnTo>
                    <a:pt x="2839" y="274386"/>
                  </a:lnTo>
                  <a:lnTo>
                    <a:pt x="3036" y="273643"/>
                  </a:lnTo>
                  <a:lnTo>
                    <a:pt x="3237" y="272899"/>
                  </a:lnTo>
                  <a:lnTo>
                    <a:pt x="3444" y="272156"/>
                  </a:lnTo>
                  <a:lnTo>
                    <a:pt x="3652" y="271412"/>
                  </a:lnTo>
                  <a:lnTo>
                    <a:pt x="3866" y="270668"/>
                  </a:lnTo>
                  <a:lnTo>
                    <a:pt x="4081" y="269925"/>
                  </a:lnTo>
                  <a:lnTo>
                    <a:pt x="4302" y="269181"/>
                  </a:lnTo>
                  <a:lnTo>
                    <a:pt x="4523" y="268438"/>
                  </a:lnTo>
                  <a:lnTo>
                    <a:pt x="4749" y="267694"/>
                  </a:lnTo>
                  <a:lnTo>
                    <a:pt x="4976" y="266950"/>
                  </a:lnTo>
                  <a:lnTo>
                    <a:pt x="5205" y="266207"/>
                  </a:lnTo>
                  <a:lnTo>
                    <a:pt x="5436" y="265463"/>
                  </a:lnTo>
                  <a:lnTo>
                    <a:pt x="5668" y="264720"/>
                  </a:lnTo>
                  <a:lnTo>
                    <a:pt x="5902" y="263976"/>
                  </a:lnTo>
                  <a:lnTo>
                    <a:pt x="6137" y="263232"/>
                  </a:lnTo>
                  <a:lnTo>
                    <a:pt x="6372" y="262489"/>
                  </a:lnTo>
                  <a:lnTo>
                    <a:pt x="6608" y="261745"/>
                  </a:lnTo>
                  <a:lnTo>
                    <a:pt x="6845" y="261002"/>
                  </a:lnTo>
                  <a:lnTo>
                    <a:pt x="7081" y="260258"/>
                  </a:lnTo>
                  <a:lnTo>
                    <a:pt x="7317" y="259514"/>
                  </a:lnTo>
                  <a:lnTo>
                    <a:pt x="7552" y="258771"/>
                  </a:lnTo>
                  <a:lnTo>
                    <a:pt x="7788" y="258027"/>
                  </a:lnTo>
                  <a:lnTo>
                    <a:pt x="8021" y="257284"/>
                  </a:lnTo>
                  <a:lnTo>
                    <a:pt x="8254" y="256540"/>
                  </a:lnTo>
                  <a:lnTo>
                    <a:pt x="8485" y="255797"/>
                  </a:lnTo>
                  <a:lnTo>
                    <a:pt x="8715" y="255053"/>
                  </a:lnTo>
                  <a:lnTo>
                    <a:pt x="8942" y="254309"/>
                  </a:lnTo>
                  <a:lnTo>
                    <a:pt x="9167" y="253566"/>
                  </a:lnTo>
                  <a:lnTo>
                    <a:pt x="9391" y="252822"/>
                  </a:lnTo>
                  <a:lnTo>
                    <a:pt x="9611" y="252079"/>
                  </a:lnTo>
                  <a:lnTo>
                    <a:pt x="9830" y="251335"/>
                  </a:lnTo>
                  <a:lnTo>
                    <a:pt x="10043" y="250591"/>
                  </a:lnTo>
                  <a:lnTo>
                    <a:pt x="10257" y="249848"/>
                  </a:lnTo>
                  <a:lnTo>
                    <a:pt x="10463" y="249104"/>
                  </a:lnTo>
                  <a:lnTo>
                    <a:pt x="10669" y="248361"/>
                  </a:lnTo>
                  <a:lnTo>
                    <a:pt x="10869" y="247617"/>
                  </a:lnTo>
                  <a:lnTo>
                    <a:pt x="11066" y="246873"/>
                  </a:lnTo>
                  <a:lnTo>
                    <a:pt x="11260" y="246130"/>
                  </a:lnTo>
                  <a:lnTo>
                    <a:pt x="11448" y="245386"/>
                  </a:lnTo>
                  <a:lnTo>
                    <a:pt x="11635" y="244643"/>
                  </a:lnTo>
                  <a:lnTo>
                    <a:pt x="11812" y="243899"/>
                  </a:lnTo>
                  <a:lnTo>
                    <a:pt x="11989" y="243155"/>
                  </a:lnTo>
                  <a:lnTo>
                    <a:pt x="12158" y="242412"/>
                  </a:lnTo>
                  <a:lnTo>
                    <a:pt x="12324" y="241668"/>
                  </a:lnTo>
                  <a:lnTo>
                    <a:pt x="12484" y="240925"/>
                  </a:lnTo>
                  <a:lnTo>
                    <a:pt x="12638" y="240181"/>
                  </a:lnTo>
                  <a:lnTo>
                    <a:pt x="12790" y="239437"/>
                  </a:lnTo>
                  <a:lnTo>
                    <a:pt x="12932" y="238694"/>
                  </a:lnTo>
                  <a:lnTo>
                    <a:pt x="13074" y="237950"/>
                  </a:lnTo>
                  <a:lnTo>
                    <a:pt x="13204" y="237207"/>
                  </a:lnTo>
                  <a:lnTo>
                    <a:pt x="13334" y="236463"/>
                  </a:lnTo>
                  <a:lnTo>
                    <a:pt x="13454" y="235719"/>
                  </a:lnTo>
                  <a:lnTo>
                    <a:pt x="13570" y="234976"/>
                  </a:lnTo>
                  <a:lnTo>
                    <a:pt x="13681" y="234232"/>
                  </a:lnTo>
                  <a:lnTo>
                    <a:pt x="13784" y="233489"/>
                  </a:lnTo>
                  <a:lnTo>
                    <a:pt x="13884" y="232745"/>
                  </a:lnTo>
                  <a:lnTo>
                    <a:pt x="13974" y="232001"/>
                  </a:lnTo>
                  <a:lnTo>
                    <a:pt x="14064" y="231258"/>
                  </a:lnTo>
                  <a:lnTo>
                    <a:pt x="14141" y="230514"/>
                  </a:lnTo>
                  <a:lnTo>
                    <a:pt x="14217" y="229771"/>
                  </a:lnTo>
                  <a:lnTo>
                    <a:pt x="14284" y="229027"/>
                  </a:lnTo>
                  <a:lnTo>
                    <a:pt x="14347" y="228283"/>
                  </a:lnTo>
                  <a:lnTo>
                    <a:pt x="14404" y="227540"/>
                  </a:lnTo>
                  <a:lnTo>
                    <a:pt x="14453" y="226796"/>
                  </a:lnTo>
                  <a:lnTo>
                    <a:pt x="14500" y="226053"/>
                  </a:lnTo>
                  <a:lnTo>
                    <a:pt x="14536" y="225309"/>
                  </a:lnTo>
                  <a:lnTo>
                    <a:pt x="14572" y="224565"/>
                  </a:lnTo>
                  <a:lnTo>
                    <a:pt x="14596" y="223822"/>
                  </a:lnTo>
                  <a:lnTo>
                    <a:pt x="14619" y="223078"/>
                  </a:lnTo>
                  <a:lnTo>
                    <a:pt x="14634" y="222335"/>
                  </a:lnTo>
                  <a:lnTo>
                    <a:pt x="14645" y="221591"/>
                  </a:lnTo>
                  <a:lnTo>
                    <a:pt x="14651" y="220847"/>
                  </a:lnTo>
                  <a:lnTo>
                    <a:pt x="14649" y="220104"/>
                  </a:lnTo>
                  <a:lnTo>
                    <a:pt x="14646" y="219360"/>
                  </a:lnTo>
                  <a:lnTo>
                    <a:pt x="14633" y="218617"/>
                  </a:lnTo>
                  <a:lnTo>
                    <a:pt x="14619" y="217873"/>
                  </a:lnTo>
                  <a:lnTo>
                    <a:pt x="14597" y="217130"/>
                  </a:lnTo>
                  <a:lnTo>
                    <a:pt x="14573" y="216386"/>
                  </a:lnTo>
                  <a:lnTo>
                    <a:pt x="14543" y="215642"/>
                  </a:lnTo>
                  <a:lnTo>
                    <a:pt x="14509" y="214899"/>
                  </a:lnTo>
                  <a:lnTo>
                    <a:pt x="14472" y="214155"/>
                  </a:lnTo>
                  <a:lnTo>
                    <a:pt x="14428" y="213412"/>
                  </a:lnTo>
                  <a:lnTo>
                    <a:pt x="14384" y="212668"/>
                  </a:lnTo>
                  <a:lnTo>
                    <a:pt x="14332" y="211924"/>
                  </a:lnTo>
                  <a:lnTo>
                    <a:pt x="14280" y="211181"/>
                  </a:lnTo>
                  <a:lnTo>
                    <a:pt x="14222" y="210437"/>
                  </a:lnTo>
                  <a:lnTo>
                    <a:pt x="14163" y="209694"/>
                  </a:lnTo>
                  <a:lnTo>
                    <a:pt x="14100" y="208950"/>
                  </a:lnTo>
                  <a:lnTo>
                    <a:pt x="14035" y="208206"/>
                  </a:lnTo>
                  <a:lnTo>
                    <a:pt x="13968" y="207463"/>
                  </a:lnTo>
                  <a:lnTo>
                    <a:pt x="13897" y="206719"/>
                  </a:lnTo>
                  <a:lnTo>
                    <a:pt x="13826" y="205976"/>
                  </a:lnTo>
                  <a:lnTo>
                    <a:pt x="13751" y="205232"/>
                  </a:lnTo>
                  <a:lnTo>
                    <a:pt x="13676" y="204488"/>
                  </a:lnTo>
                  <a:lnTo>
                    <a:pt x="13598" y="203745"/>
                  </a:lnTo>
                  <a:lnTo>
                    <a:pt x="13521" y="203001"/>
                  </a:lnTo>
                  <a:lnTo>
                    <a:pt x="13442" y="202258"/>
                  </a:lnTo>
                  <a:lnTo>
                    <a:pt x="13362" y="201514"/>
                  </a:lnTo>
                  <a:lnTo>
                    <a:pt x="13283" y="200770"/>
                  </a:lnTo>
                  <a:lnTo>
                    <a:pt x="13203" y="200027"/>
                  </a:lnTo>
                  <a:lnTo>
                    <a:pt x="13123" y="199283"/>
                  </a:lnTo>
                  <a:lnTo>
                    <a:pt x="13044" y="198540"/>
                  </a:lnTo>
                  <a:lnTo>
                    <a:pt x="12965" y="197796"/>
                  </a:lnTo>
                  <a:lnTo>
                    <a:pt x="12887" y="197052"/>
                  </a:lnTo>
                  <a:lnTo>
                    <a:pt x="12811" y="196309"/>
                  </a:lnTo>
                  <a:lnTo>
                    <a:pt x="12736" y="195565"/>
                  </a:lnTo>
                  <a:lnTo>
                    <a:pt x="12663" y="194822"/>
                  </a:lnTo>
                  <a:lnTo>
                    <a:pt x="12591" y="194078"/>
                  </a:lnTo>
                  <a:lnTo>
                    <a:pt x="12523" y="193334"/>
                  </a:lnTo>
                  <a:lnTo>
                    <a:pt x="12455" y="192591"/>
                  </a:lnTo>
                  <a:lnTo>
                    <a:pt x="12393" y="191847"/>
                  </a:lnTo>
                  <a:lnTo>
                    <a:pt x="12331" y="191104"/>
                  </a:lnTo>
                  <a:lnTo>
                    <a:pt x="12275" y="190360"/>
                  </a:lnTo>
                  <a:lnTo>
                    <a:pt x="12221" y="189616"/>
                  </a:lnTo>
                  <a:lnTo>
                    <a:pt x="12171" y="188873"/>
                  </a:lnTo>
                  <a:lnTo>
                    <a:pt x="12127" y="188129"/>
                  </a:lnTo>
                  <a:lnTo>
                    <a:pt x="12084" y="187386"/>
                  </a:lnTo>
                  <a:lnTo>
                    <a:pt x="12050" y="186642"/>
                  </a:lnTo>
                  <a:lnTo>
                    <a:pt x="12016" y="185898"/>
                  </a:lnTo>
                  <a:lnTo>
                    <a:pt x="11992" y="185155"/>
                  </a:lnTo>
                  <a:lnTo>
                    <a:pt x="11970" y="184411"/>
                  </a:lnTo>
                  <a:lnTo>
                    <a:pt x="11956" y="183668"/>
                  </a:lnTo>
                  <a:lnTo>
                    <a:pt x="11947" y="182924"/>
                  </a:lnTo>
                  <a:lnTo>
                    <a:pt x="11943" y="182181"/>
                  </a:lnTo>
                  <a:lnTo>
                    <a:pt x="11948" y="181437"/>
                  </a:lnTo>
                  <a:lnTo>
                    <a:pt x="11955" y="180693"/>
                  </a:lnTo>
                  <a:lnTo>
                    <a:pt x="11976" y="179950"/>
                  </a:lnTo>
                  <a:lnTo>
                    <a:pt x="11997" y="179206"/>
                  </a:lnTo>
                  <a:lnTo>
                    <a:pt x="12032" y="178463"/>
                  </a:lnTo>
                  <a:lnTo>
                    <a:pt x="12070" y="177719"/>
                  </a:lnTo>
                  <a:lnTo>
                    <a:pt x="12117" y="176975"/>
                  </a:lnTo>
                  <a:lnTo>
                    <a:pt x="12173" y="176232"/>
                  </a:lnTo>
                  <a:lnTo>
                    <a:pt x="12234" y="175488"/>
                  </a:lnTo>
                  <a:lnTo>
                    <a:pt x="12309" y="174745"/>
                  </a:lnTo>
                  <a:lnTo>
                    <a:pt x="12384" y="174001"/>
                  </a:lnTo>
                  <a:lnTo>
                    <a:pt x="12479" y="173257"/>
                  </a:lnTo>
                  <a:lnTo>
                    <a:pt x="12573" y="172514"/>
                  </a:lnTo>
                  <a:lnTo>
                    <a:pt x="12684" y="171770"/>
                  </a:lnTo>
                  <a:lnTo>
                    <a:pt x="12799" y="171027"/>
                  </a:lnTo>
                  <a:lnTo>
                    <a:pt x="12925" y="170283"/>
                  </a:lnTo>
                  <a:lnTo>
                    <a:pt x="13062" y="169539"/>
                  </a:lnTo>
                  <a:lnTo>
                    <a:pt x="13204" y="168796"/>
                  </a:lnTo>
                  <a:lnTo>
                    <a:pt x="13364" y="168052"/>
                  </a:lnTo>
                  <a:lnTo>
                    <a:pt x="13524" y="167309"/>
                  </a:lnTo>
                  <a:lnTo>
                    <a:pt x="13705" y="166565"/>
                  </a:lnTo>
                  <a:lnTo>
                    <a:pt x="13888" y="165821"/>
                  </a:lnTo>
                  <a:lnTo>
                    <a:pt x="14087" y="165078"/>
                  </a:lnTo>
                  <a:lnTo>
                    <a:pt x="14294" y="164334"/>
                  </a:lnTo>
                  <a:lnTo>
                    <a:pt x="14510" y="163591"/>
                  </a:lnTo>
                  <a:lnTo>
                    <a:pt x="14741" y="162847"/>
                  </a:lnTo>
                  <a:lnTo>
                    <a:pt x="14975" y="162103"/>
                  </a:lnTo>
                  <a:lnTo>
                    <a:pt x="15230" y="161360"/>
                  </a:lnTo>
                  <a:lnTo>
                    <a:pt x="15485" y="160616"/>
                  </a:lnTo>
                  <a:lnTo>
                    <a:pt x="15763" y="159873"/>
                  </a:lnTo>
                  <a:lnTo>
                    <a:pt x="16043" y="159129"/>
                  </a:lnTo>
                  <a:lnTo>
                    <a:pt x="16339" y="158385"/>
                  </a:lnTo>
                  <a:lnTo>
                    <a:pt x="16644" y="157642"/>
                  </a:lnTo>
                  <a:lnTo>
                    <a:pt x="16958" y="156898"/>
                  </a:lnTo>
                  <a:lnTo>
                    <a:pt x="17288" y="156155"/>
                  </a:lnTo>
                  <a:lnTo>
                    <a:pt x="17621" y="155411"/>
                  </a:lnTo>
                  <a:lnTo>
                    <a:pt x="17977" y="154667"/>
                  </a:lnTo>
                  <a:lnTo>
                    <a:pt x="18332" y="153924"/>
                  </a:lnTo>
                  <a:lnTo>
                    <a:pt x="18709" y="153180"/>
                  </a:lnTo>
                  <a:lnTo>
                    <a:pt x="19089" y="152437"/>
                  </a:lnTo>
                  <a:lnTo>
                    <a:pt x="19484" y="151693"/>
                  </a:lnTo>
                  <a:lnTo>
                    <a:pt x="19890" y="150949"/>
                  </a:lnTo>
                  <a:lnTo>
                    <a:pt x="20303" y="150206"/>
                  </a:lnTo>
                  <a:lnTo>
                    <a:pt x="20733" y="149462"/>
                  </a:lnTo>
                  <a:lnTo>
                    <a:pt x="21164" y="148719"/>
                  </a:lnTo>
                  <a:lnTo>
                    <a:pt x="21619" y="147975"/>
                  </a:lnTo>
                  <a:lnTo>
                    <a:pt x="22073" y="147231"/>
                  </a:lnTo>
                  <a:lnTo>
                    <a:pt x="22547" y="146488"/>
                  </a:lnTo>
                  <a:lnTo>
                    <a:pt x="23025" y="145744"/>
                  </a:lnTo>
                  <a:lnTo>
                    <a:pt x="23515" y="145001"/>
                  </a:lnTo>
                  <a:lnTo>
                    <a:pt x="24017" y="144257"/>
                  </a:lnTo>
                  <a:lnTo>
                    <a:pt x="24524" y="143514"/>
                  </a:lnTo>
                  <a:lnTo>
                    <a:pt x="25049" y="142770"/>
                  </a:lnTo>
                  <a:lnTo>
                    <a:pt x="25573" y="142026"/>
                  </a:lnTo>
                  <a:lnTo>
                    <a:pt x="26119" y="141283"/>
                  </a:lnTo>
                  <a:lnTo>
                    <a:pt x="26665" y="140539"/>
                  </a:lnTo>
                  <a:lnTo>
                    <a:pt x="27227" y="139796"/>
                  </a:lnTo>
                  <a:lnTo>
                    <a:pt x="27794" y="139052"/>
                  </a:lnTo>
                  <a:lnTo>
                    <a:pt x="28371" y="138308"/>
                  </a:lnTo>
                  <a:lnTo>
                    <a:pt x="28959" y="137565"/>
                  </a:lnTo>
                  <a:lnTo>
                    <a:pt x="29551" y="136821"/>
                  </a:lnTo>
                  <a:lnTo>
                    <a:pt x="30158" y="136078"/>
                  </a:lnTo>
                  <a:lnTo>
                    <a:pt x="30764" y="135334"/>
                  </a:lnTo>
                  <a:lnTo>
                    <a:pt x="31389" y="134590"/>
                  </a:lnTo>
                  <a:lnTo>
                    <a:pt x="32014" y="133847"/>
                  </a:lnTo>
                  <a:lnTo>
                    <a:pt x="32651" y="133103"/>
                  </a:lnTo>
                  <a:lnTo>
                    <a:pt x="33293" y="132360"/>
                  </a:lnTo>
                  <a:lnTo>
                    <a:pt x="33942" y="131616"/>
                  </a:lnTo>
                  <a:lnTo>
                    <a:pt x="34601" y="130872"/>
                  </a:lnTo>
                  <a:lnTo>
                    <a:pt x="35262" y="130129"/>
                  </a:lnTo>
                  <a:lnTo>
                    <a:pt x="35935" y="129385"/>
                  </a:lnTo>
                  <a:lnTo>
                    <a:pt x="36609" y="128642"/>
                  </a:lnTo>
                  <a:lnTo>
                    <a:pt x="37294" y="127898"/>
                  </a:lnTo>
                  <a:lnTo>
                    <a:pt x="37981" y="127154"/>
                  </a:lnTo>
                  <a:lnTo>
                    <a:pt x="38676" y="126411"/>
                  </a:lnTo>
                  <a:lnTo>
                    <a:pt x="39375" y="125667"/>
                  </a:lnTo>
                  <a:lnTo>
                    <a:pt x="40079" y="124924"/>
                  </a:lnTo>
                  <a:lnTo>
                    <a:pt x="40789" y="124180"/>
                  </a:lnTo>
                  <a:lnTo>
                    <a:pt x="41501" y="123436"/>
                  </a:lnTo>
                  <a:lnTo>
                    <a:pt x="42221" y="122693"/>
                  </a:lnTo>
                  <a:lnTo>
                    <a:pt x="42941" y="121949"/>
                  </a:lnTo>
                  <a:lnTo>
                    <a:pt x="43668" y="121206"/>
                  </a:lnTo>
                  <a:lnTo>
                    <a:pt x="44396" y="120462"/>
                  </a:lnTo>
                  <a:lnTo>
                    <a:pt x="45129" y="119718"/>
                  </a:lnTo>
                  <a:lnTo>
                    <a:pt x="45864" y="118975"/>
                  </a:lnTo>
                  <a:lnTo>
                    <a:pt x="46601" y="118231"/>
                  </a:lnTo>
                  <a:lnTo>
                    <a:pt x="47342" y="117488"/>
                  </a:lnTo>
                  <a:lnTo>
                    <a:pt x="48083" y="116744"/>
                  </a:lnTo>
                  <a:lnTo>
                    <a:pt x="48828" y="116000"/>
                  </a:lnTo>
                  <a:lnTo>
                    <a:pt x="49573" y="115257"/>
                  </a:lnTo>
                  <a:lnTo>
                    <a:pt x="50320" y="114513"/>
                  </a:lnTo>
                  <a:lnTo>
                    <a:pt x="51067" y="113770"/>
                  </a:lnTo>
                  <a:lnTo>
                    <a:pt x="51815" y="113026"/>
                  </a:lnTo>
                  <a:lnTo>
                    <a:pt x="52564" y="112282"/>
                  </a:lnTo>
                  <a:lnTo>
                    <a:pt x="53313" y="111539"/>
                  </a:lnTo>
                  <a:lnTo>
                    <a:pt x="54061" y="110795"/>
                  </a:lnTo>
                  <a:lnTo>
                    <a:pt x="54810" y="110052"/>
                  </a:lnTo>
                  <a:lnTo>
                    <a:pt x="55557" y="109308"/>
                  </a:lnTo>
                  <a:lnTo>
                    <a:pt x="56304" y="108565"/>
                  </a:lnTo>
                  <a:lnTo>
                    <a:pt x="57049" y="107821"/>
                  </a:lnTo>
                  <a:lnTo>
                    <a:pt x="57793" y="107077"/>
                  </a:lnTo>
                  <a:lnTo>
                    <a:pt x="58535" y="106334"/>
                  </a:lnTo>
                  <a:lnTo>
                    <a:pt x="59275" y="105590"/>
                  </a:lnTo>
                  <a:lnTo>
                    <a:pt x="60013" y="104847"/>
                  </a:lnTo>
                  <a:lnTo>
                    <a:pt x="60747" y="104103"/>
                  </a:lnTo>
                  <a:lnTo>
                    <a:pt x="61482" y="103359"/>
                  </a:lnTo>
                  <a:lnTo>
                    <a:pt x="62209" y="102616"/>
                  </a:lnTo>
                  <a:lnTo>
                    <a:pt x="62936" y="101872"/>
                  </a:lnTo>
                  <a:lnTo>
                    <a:pt x="63658" y="101129"/>
                  </a:lnTo>
                  <a:lnTo>
                    <a:pt x="64377" y="100385"/>
                  </a:lnTo>
                  <a:lnTo>
                    <a:pt x="65092" y="99641"/>
                  </a:lnTo>
                  <a:lnTo>
                    <a:pt x="65802" y="98898"/>
                  </a:lnTo>
                  <a:lnTo>
                    <a:pt x="66510" y="98154"/>
                  </a:lnTo>
                  <a:lnTo>
                    <a:pt x="67210" y="97411"/>
                  </a:lnTo>
                  <a:lnTo>
                    <a:pt x="67909" y="96667"/>
                  </a:lnTo>
                  <a:lnTo>
                    <a:pt x="68598" y="95923"/>
                  </a:lnTo>
                  <a:lnTo>
                    <a:pt x="69285" y="95180"/>
                  </a:lnTo>
                  <a:lnTo>
                    <a:pt x="69965" y="94436"/>
                  </a:lnTo>
                  <a:lnTo>
                    <a:pt x="70640" y="93693"/>
                  </a:lnTo>
                  <a:lnTo>
                    <a:pt x="71310" y="92949"/>
                  </a:lnTo>
                  <a:lnTo>
                    <a:pt x="71972" y="92205"/>
                  </a:lnTo>
                  <a:lnTo>
                    <a:pt x="72632" y="91462"/>
                  </a:lnTo>
                  <a:lnTo>
                    <a:pt x="73279" y="90718"/>
                  </a:lnTo>
                  <a:lnTo>
                    <a:pt x="73926" y="89975"/>
                  </a:lnTo>
                  <a:lnTo>
                    <a:pt x="74560" y="89231"/>
                  </a:lnTo>
                  <a:lnTo>
                    <a:pt x="75192" y="88487"/>
                  </a:lnTo>
                  <a:lnTo>
                    <a:pt x="75814" y="87744"/>
                  </a:lnTo>
                  <a:lnTo>
                    <a:pt x="76429" y="87000"/>
                  </a:lnTo>
                  <a:lnTo>
                    <a:pt x="77039" y="86257"/>
                  </a:lnTo>
                  <a:lnTo>
                    <a:pt x="77638" y="85513"/>
                  </a:lnTo>
                  <a:lnTo>
                    <a:pt x="78236" y="84769"/>
                  </a:lnTo>
                  <a:lnTo>
                    <a:pt x="78817" y="84026"/>
                  </a:lnTo>
                  <a:lnTo>
                    <a:pt x="79398" y="83282"/>
                  </a:lnTo>
                  <a:lnTo>
                    <a:pt x="79965" y="82539"/>
                  </a:lnTo>
                  <a:lnTo>
                    <a:pt x="80528" y="81795"/>
                  </a:lnTo>
                  <a:lnTo>
                    <a:pt x="81081" y="81051"/>
                  </a:lnTo>
                  <a:lnTo>
                    <a:pt x="81625" y="80308"/>
                  </a:lnTo>
                  <a:lnTo>
                    <a:pt x="82165" y="79564"/>
                  </a:lnTo>
                  <a:lnTo>
                    <a:pt x="82690" y="78821"/>
                  </a:lnTo>
                  <a:lnTo>
                    <a:pt x="83216" y="78077"/>
                  </a:lnTo>
                  <a:lnTo>
                    <a:pt x="83722" y="77333"/>
                  </a:lnTo>
                  <a:lnTo>
                    <a:pt x="84228" y="76590"/>
                  </a:lnTo>
                  <a:lnTo>
                    <a:pt x="84720" y="75846"/>
                  </a:lnTo>
                  <a:lnTo>
                    <a:pt x="85206" y="75103"/>
                  </a:lnTo>
                  <a:lnTo>
                    <a:pt x="85683" y="74359"/>
                  </a:lnTo>
                  <a:lnTo>
                    <a:pt x="86150" y="73615"/>
                  </a:lnTo>
                  <a:lnTo>
                    <a:pt x="86612" y="72872"/>
                  </a:lnTo>
                  <a:lnTo>
                    <a:pt x="87059" y="72128"/>
                  </a:lnTo>
                  <a:lnTo>
                    <a:pt x="87506" y="71385"/>
                  </a:lnTo>
                  <a:lnTo>
                    <a:pt x="87933" y="70641"/>
                  </a:lnTo>
                  <a:lnTo>
                    <a:pt x="88360" y="69898"/>
                  </a:lnTo>
                  <a:lnTo>
                    <a:pt x="88773" y="69154"/>
                  </a:lnTo>
                  <a:lnTo>
                    <a:pt x="89180" y="68410"/>
                  </a:lnTo>
                  <a:lnTo>
                    <a:pt x="89578" y="67667"/>
                  </a:lnTo>
                  <a:lnTo>
                    <a:pt x="89965" y="66923"/>
                  </a:lnTo>
                  <a:lnTo>
                    <a:pt x="90348" y="66180"/>
                  </a:lnTo>
                  <a:lnTo>
                    <a:pt x="90716" y="65436"/>
                  </a:lnTo>
                  <a:lnTo>
                    <a:pt x="91083" y="64692"/>
                  </a:lnTo>
                  <a:lnTo>
                    <a:pt x="91432" y="63949"/>
                  </a:lnTo>
                  <a:lnTo>
                    <a:pt x="91780" y="63205"/>
                  </a:lnTo>
                  <a:lnTo>
                    <a:pt x="92115" y="62462"/>
                  </a:lnTo>
                  <a:lnTo>
                    <a:pt x="92444" y="61718"/>
                  </a:lnTo>
                  <a:lnTo>
                    <a:pt x="92765" y="60974"/>
                  </a:lnTo>
                  <a:lnTo>
                    <a:pt x="93074" y="60231"/>
                  </a:lnTo>
                  <a:lnTo>
                    <a:pt x="93382" y="59487"/>
                  </a:lnTo>
                  <a:lnTo>
                    <a:pt x="93673" y="58744"/>
                  </a:lnTo>
                  <a:lnTo>
                    <a:pt x="93964" y="58000"/>
                  </a:lnTo>
                  <a:lnTo>
                    <a:pt x="94240" y="57256"/>
                  </a:lnTo>
                  <a:lnTo>
                    <a:pt x="94513" y="56513"/>
                  </a:lnTo>
                  <a:lnTo>
                    <a:pt x="94775" y="55769"/>
                  </a:lnTo>
                  <a:lnTo>
                    <a:pt x="95031" y="55026"/>
                  </a:lnTo>
                  <a:lnTo>
                    <a:pt x="95281" y="54282"/>
                  </a:lnTo>
                  <a:lnTo>
                    <a:pt x="95520" y="53538"/>
                  </a:lnTo>
                  <a:lnTo>
                    <a:pt x="95757" y="52795"/>
                  </a:lnTo>
                  <a:lnTo>
                    <a:pt x="95980" y="52051"/>
                  </a:lnTo>
                  <a:lnTo>
                    <a:pt x="96202" y="51308"/>
                  </a:lnTo>
                  <a:lnTo>
                    <a:pt x="96412" y="50564"/>
                  </a:lnTo>
                  <a:lnTo>
                    <a:pt x="96619" y="49820"/>
                  </a:lnTo>
                  <a:lnTo>
                    <a:pt x="96817" y="49077"/>
                  </a:lnTo>
                  <a:lnTo>
                    <a:pt x="97009" y="48333"/>
                  </a:lnTo>
                  <a:lnTo>
                    <a:pt x="97197" y="47590"/>
                  </a:lnTo>
                  <a:lnTo>
                    <a:pt x="97375" y="46846"/>
                  </a:lnTo>
                  <a:lnTo>
                    <a:pt x="97552" y="46102"/>
                  </a:lnTo>
                  <a:lnTo>
                    <a:pt x="97716" y="45359"/>
                  </a:lnTo>
                  <a:lnTo>
                    <a:pt x="97881" y="44615"/>
                  </a:lnTo>
                  <a:lnTo>
                    <a:pt x="98035" y="43872"/>
                  </a:lnTo>
                  <a:lnTo>
                    <a:pt x="98187" y="43128"/>
                  </a:lnTo>
                  <a:lnTo>
                    <a:pt x="98333" y="42384"/>
                  </a:lnTo>
                  <a:lnTo>
                    <a:pt x="98473" y="41641"/>
                  </a:lnTo>
                  <a:lnTo>
                    <a:pt x="98610" y="40897"/>
                  </a:lnTo>
                  <a:lnTo>
                    <a:pt x="98739" y="40154"/>
                  </a:lnTo>
                  <a:lnTo>
                    <a:pt x="98867" y="39410"/>
                  </a:lnTo>
                  <a:lnTo>
                    <a:pt x="98987" y="38666"/>
                  </a:lnTo>
                  <a:lnTo>
                    <a:pt x="99105" y="37923"/>
                  </a:lnTo>
                  <a:lnTo>
                    <a:pt x="99218" y="37179"/>
                  </a:lnTo>
                  <a:lnTo>
                    <a:pt x="99327" y="36436"/>
                  </a:lnTo>
                  <a:lnTo>
                    <a:pt x="99433" y="35692"/>
                  </a:lnTo>
                  <a:lnTo>
                    <a:pt x="99534" y="34949"/>
                  </a:lnTo>
                  <a:lnTo>
                    <a:pt x="99634" y="34205"/>
                  </a:lnTo>
                  <a:lnTo>
                    <a:pt x="99728" y="33461"/>
                  </a:lnTo>
                  <a:lnTo>
                    <a:pt x="99822" y="32718"/>
                  </a:lnTo>
                  <a:lnTo>
                    <a:pt x="99909" y="31974"/>
                  </a:lnTo>
                  <a:lnTo>
                    <a:pt x="99997" y="31231"/>
                  </a:lnTo>
                  <a:lnTo>
                    <a:pt x="100080" y="30487"/>
                  </a:lnTo>
                  <a:lnTo>
                    <a:pt x="100162" y="29743"/>
                  </a:lnTo>
                  <a:lnTo>
                    <a:pt x="100241" y="29000"/>
                  </a:lnTo>
                  <a:lnTo>
                    <a:pt x="100318" y="28256"/>
                  </a:lnTo>
                  <a:lnTo>
                    <a:pt x="100395" y="27513"/>
                  </a:lnTo>
                  <a:lnTo>
                    <a:pt x="100467" y="26769"/>
                  </a:lnTo>
                  <a:lnTo>
                    <a:pt x="100540" y="26025"/>
                  </a:lnTo>
                  <a:lnTo>
                    <a:pt x="100611" y="25282"/>
                  </a:lnTo>
                  <a:lnTo>
                    <a:pt x="100681" y="24538"/>
                  </a:lnTo>
                  <a:lnTo>
                    <a:pt x="100749" y="23795"/>
                  </a:lnTo>
                  <a:lnTo>
                    <a:pt x="100817" y="23051"/>
                  </a:lnTo>
                  <a:lnTo>
                    <a:pt x="100884" y="22307"/>
                  </a:lnTo>
                  <a:lnTo>
                    <a:pt x="100951" y="21564"/>
                  </a:lnTo>
                  <a:lnTo>
                    <a:pt x="101017" y="20820"/>
                  </a:lnTo>
                  <a:lnTo>
                    <a:pt x="101083" y="20077"/>
                  </a:lnTo>
                  <a:lnTo>
                    <a:pt x="101149" y="19333"/>
                  </a:lnTo>
                  <a:lnTo>
                    <a:pt x="101215" y="18589"/>
                  </a:lnTo>
                  <a:lnTo>
                    <a:pt x="101281" y="17846"/>
                  </a:lnTo>
                  <a:lnTo>
                    <a:pt x="101348" y="17102"/>
                  </a:lnTo>
                  <a:lnTo>
                    <a:pt x="101415" y="16359"/>
                  </a:lnTo>
                  <a:lnTo>
                    <a:pt x="101483" y="15615"/>
                  </a:lnTo>
                  <a:lnTo>
                    <a:pt x="101552" y="14871"/>
                  </a:lnTo>
                  <a:lnTo>
                    <a:pt x="101621" y="14128"/>
                  </a:lnTo>
                  <a:lnTo>
                    <a:pt x="101693" y="13384"/>
                  </a:lnTo>
                  <a:lnTo>
                    <a:pt x="101764" y="12641"/>
                  </a:lnTo>
                  <a:lnTo>
                    <a:pt x="101838" y="11897"/>
                  </a:lnTo>
                  <a:lnTo>
                    <a:pt x="101913" y="11153"/>
                  </a:lnTo>
                  <a:lnTo>
                    <a:pt x="101989" y="10410"/>
                  </a:lnTo>
                  <a:lnTo>
                    <a:pt x="102068" y="9666"/>
                  </a:lnTo>
                  <a:lnTo>
                    <a:pt x="102147" y="8923"/>
                  </a:lnTo>
                  <a:lnTo>
                    <a:pt x="102230" y="8179"/>
                  </a:lnTo>
                  <a:lnTo>
                    <a:pt x="102313" y="7435"/>
                  </a:lnTo>
                  <a:lnTo>
                    <a:pt x="102401" y="6692"/>
                  </a:lnTo>
                  <a:lnTo>
                    <a:pt x="102488" y="5948"/>
                  </a:lnTo>
                  <a:lnTo>
                    <a:pt x="102580" y="5205"/>
                  </a:lnTo>
                  <a:lnTo>
                    <a:pt x="102673" y="4461"/>
                  </a:lnTo>
                  <a:lnTo>
                    <a:pt x="102769" y="3717"/>
                  </a:lnTo>
                  <a:lnTo>
                    <a:pt x="102869" y="2974"/>
                  </a:lnTo>
                  <a:lnTo>
                    <a:pt x="102969" y="2230"/>
                  </a:lnTo>
                  <a:lnTo>
                    <a:pt x="103075" y="1487"/>
                  </a:lnTo>
                  <a:lnTo>
                    <a:pt x="103180" y="743"/>
                  </a:lnTo>
                  <a:lnTo>
                    <a:pt x="103292" y="0"/>
                  </a:lnTo>
                  <a:lnTo>
                    <a:pt x="191292" y="0"/>
                  </a:lnTo>
                  <a:lnTo>
                    <a:pt x="191404" y="743"/>
                  </a:lnTo>
                  <a:lnTo>
                    <a:pt x="191510" y="1487"/>
                  </a:lnTo>
                  <a:lnTo>
                    <a:pt x="191616" y="2230"/>
                  </a:lnTo>
                  <a:lnTo>
                    <a:pt x="191716" y="2974"/>
                  </a:lnTo>
                  <a:lnTo>
                    <a:pt x="191815" y="3717"/>
                  </a:lnTo>
                  <a:lnTo>
                    <a:pt x="191911" y="4461"/>
                  </a:lnTo>
                  <a:lnTo>
                    <a:pt x="192004" y="5205"/>
                  </a:lnTo>
                  <a:lnTo>
                    <a:pt x="192096" y="5948"/>
                  </a:lnTo>
                  <a:lnTo>
                    <a:pt x="192184" y="6692"/>
                  </a:lnTo>
                  <a:lnTo>
                    <a:pt x="192272" y="7435"/>
                  </a:lnTo>
                  <a:lnTo>
                    <a:pt x="192354" y="8179"/>
                  </a:lnTo>
                  <a:lnTo>
                    <a:pt x="192437" y="8923"/>
                  </a:lnTo>
                  <a:lnTo>
                    <a:pt x="192517" y="9666"/>
                  </a:lnTo>
                  <a:lnTo>
                    <a:pt x="192595" y="10410"/>
                  </a:lnTo>
                  <a:lnTo>
                    <a:pt x="192672" y="11153"/>
                  </a:lnTo>
                  <a:lnTo>
                    <a:pt x="192747" y="11897"/>
                  </a:lnTo>
                  <a:lnTo>
                    <a:pt x="192820" y="12641"/>
                  </a:lnTo>
                  <a:lnTo>
                    <a:pt x="192892" y="13384"/>
                  </a:lnTo>
                  <a:lnTo>
                    <a:pt x="192964" y="14128"/>
                  </a:lnTo>
                  <a:lnTo>
                    <a:pt x="193033" y="14871"/>
                  </a:lnTo>
                  <a:lnTo>
                    <a:pt x="193102" y="15615"/>
                  </a:lnTo>
                  <a:lnTo>
                    <a:pt x="193169" y="16359"/>
                  </a:lnTo>
                  <a:lnTo>
                    <a:pt x="193237" y="17102"/>
                  </a:lnTo>
                  <a:lnTo>
                    <a:pt x="193303" y="17846"/>
                  </a:lnTo>
                  <a:lnTo>
                    <a:pt x="193370" y="18589"/>
                  </a:lnTo>
                  <a:lnTo>
                    <a:pt x="193436" y="19333"/>
                  </a:lnTo>
                  <a:lnTo>
                    <a:pt x="193502" y="20077"/>
                  </a:lnTo>
                  <a:lnTo>
                    <a:pt x="193568" y="20820"/>
                  </a:lnTo>
                  <a:lnTo>
                    <a:pt x="193634" y="21564"/>
                  </a:lnTo>
                  <a:lnTo>
                    <a:pt x="193700" y="22307"/>
                  </a:lnTo>
                  <a:lnTo>
                    <a:pt x="193768" y="23051"/>
                  </a:lnTo>
                  <a:lnTo>
                    <a:pt x="193835" y="23795"/>
                  </a:lnTo>
                  <a:lnTo>
                    <a:pt x="193904" y="24538"/>
                  </a:lnTo>
                  <a:lnTo>
                    <a:pt x="193974" y="25282"/>
                  </a:lnTo>
                  <a:lnTo>
                    <a:pt x="194044" y="26025"/>
                  </a:lnTo>
                  <a:lnTo>
                    <a:pt x="194117" y="26769"/>
                  </a:lnTo>
                  <a:lnTo>
                    <a:pt x="194190" y="27513"/>
                  </a:lnTo>
                  <a:lnTo>
                    <a:pt x="194266" y="28256"/>
                  </a:lnTo>
                  <a:lnTo>
                    <a:pt x="194343" y="29000"/>
                  </a:lnTo>
                  <a:lnTo>
                    <a:pt x="194423" y="29743"/>
                  </a:lnTo>
                  <a:lnTo>
                    <a:pt x="194504" y="30487"/>
                  </a:lnTo>
                  <a:lnTo>
                    <a:pt x="194588" y="31231"/>
                  </a:lnTo>
                  <a:lnTo>
                    <a:pt x="194675" y="31974"/>
                  </a:lnTo>
                  <a:lnTo>
                    <a:pt x="194763" y="32718"/>
                  </a:lnTo>
                  <a:lnTo>
                    <a:pt x="194857" y="33461"/>
                  </a:lnTo>
                  <a:lnTo>
                    <a:pt x="194950" y="34205"/>
                  </a:lnTo>
                  <a:lnTo>
                    <a:pt x="195050" y="34949"/>
                  </a:lnTo>
                  <a:lnTo>
                    <a:pt x="195152" y="35692"/>
                  </a:lnTo>
                  <a:lnTo>
                    <a:pt x="195257" y="36436"/>
                  </a:lnTo>
                  <a:lnTo>
                    <a:pt x="195367" y="37179"/>
                  </a:lnTo>
                  <a:lnTo>
                    <a:pt x="195479" y="37923"/>
                  </a:lnTo>
                  <a:lnTo>
                    <a:pt x="195598" y="38666"/>
                  </a:lnTo>
                  <a:lnTo>
                    <a:pt x="195717" y="39410"/>
                  </a:lnTo>
                  <a:lnTo>
                    <a:pt x="195846" y="40154"/>
                  </a:lnTo>
                  <a:lnTo>
                    <a:pt x="195975" y="40897"/>
                  </a:lnTo>
                  <a:lnTo>
                    <a:pt x="196112" y="41641"/>
                  </a:lnTo>
                  <a:lnTo>
                    <a:pt x="196252" y="42384"/>
                  </a:lnTo>
                  <a:lnTo>
                    <a:pt x="196398" y="43128"/>
                  </a:lnTo>
                  <a:lnTo>
                    <a:pt x="196549" y="43872"/>
                  </a:lnTo>
                  <a:lnTo>
                    <a:pt x="196704" y="44615"/>
                  </a:lnTo>
                  <a:lnTo>
                    <a:pt x="196868" y="45359"/>
                  </a:lnTo>
                  <a:lnTo>
                    <a:pt x="197032" y="46102"/>
                  </a:lnTo>
                  <a:lnTo>
                    <a:pt x="197210" y="46846"/>
                  </a:lnTo>
                  <a:lnTo>
                    <a:pt x="197387" y="47590"/>
                  </a:lnTo>
                  <a:lnTo>
                    <a:pt x="197575" y="48333"/>
                  </a:lnTo>
                  <a:lnTo>
                    <a:pt x="197767" y="49077"/>
                  </a:lnTo>
                  <a:lnTo>
                    <a:pt x="197966" y="49820"/>
                  </a:lnTo>
                  <a:lnTo>
                    <a:pt x="198173" y="50564"/>
                  </a:lnTo>
                  <a:lnTo>
                    <a:pt x="198383" y="51308"/>
                  </a:lnTo>
                  <a:lnTo>
                    <a:pt x="198605" y="52051"/>
                  </a:lnTo>
                  <a:lnTo>
                    <a:pt x="198827" y="52795"/>
                  </a:lnTo>
                  <a:lnTo>
                    <a:pt x="199065" y="53538"/>
                  </a:lnTo>
                  <a:lnTo>
                    <a:pt x="199303" y="54282"/>
                  </a:lnTo>
                  <a:lnTo>
                    <a:pt x="199554" y="55026"/>
                  </a:lnTo>
                  <a:lnTo>
                    <a:pt x="199809" y="55769"/>
                  </a:lnTo>
                  <a:lnTo>
                    <a:pt x="200072" y="56513"/>
                  </a:lnTo>
                  <a:lnTo>
                    <a:pt x="200345" y="57256"/>
                  </a:lnTo>
                  <a:lnTo>
                    <a:pt x="200621" y="58000"/>
                  </a:lnTo>
                  <a:lnTo>
                    <a:pt x="200912" y="58744"/>
                  </a:lnTo>
                  <a:lnTo>
                    <a:pt x="201203" y="59487"/>
                  </a:lnTo>
                  <a:lnTo>
                    <a:pt x="201510" y="60231"/>
                  </a:lnTo>
                  <a:lnTo>
                    <a:pt x="201820" y="60974"/>
                  </a:lnTo>
                  <a:lnTo>
                    <a:pt x="202141" y="61718"/>
                  </a:lnTo>
                  <a:lnTo>
                    <a:pt x="202469" y="62462"/>
                  </a:lnTo>
                  <a:lnTo>
                    <a:pt x="202805" y="63205"/>
                  </a:lnTo>
                  <a:lnTo>
                    <a:pt x="203152" y="63949"/>
                  </a:lnTo>
                  <a:lnTo>
                    <a:pt x="203502" y="64692"/>
                  </a:lnTo>
                  <a:lnTo>
                    <a:pt x="203869" y="65436"/>
                  </a:lnTo>
                  <a:lnTo>
                    <a:pt x="204236" y="66180"/>
                  </a:lnTo>
                  <a:lnTo>
                    <a:pt x="204620" y="66923"/>
                  </a:lnTo>
                  <a:lnTo>
                    <a:pt x="205007" y="67667"/>
                  </a:lnTo>
                  <a:lnTo>
                    <a:pt x="205405" y="68410"/>
                  </a:lnTo>
                  <a:lnTo>
                    <a:pt x="205812" y="69154"/>
                  </a:lnTo>
                  <a:lnTo>
                    <a:pt x="206225" y="69898"/>
                  </a:lnTo>
                  <a:lnTo>
                    <a:pt x="206651" y="70641"/>
                  </a:lnTo>
                  <a:lnTo>
                    <a:pt x="207079" y="71385"/>
                  </a:lnTo>
                  <a:lnTo>
                    <a:pt x="207526" y="72128"/>
                  </a:lnTo>
                  <a:lnTo>
                    <a:pt x="207972" y="72872"/>
                  </a:lnTo>
                  <a:lnTo>
                    <a:pt x="208435" y="73615"/>
                  </a:lnTo>
                  <a:lnTo>
                    <a:pt x="208902" y="74359"/>
                  </a:lnTo>
                  <a:lnTo>
                    <a:pt x="209379" y="75103"/>
                  </a:lnTo>
                  <a:lnTo>
                    <a:pt x="209865" y="75846"/>
                  </a:lnTo>
                  <a:lnTo>
                    <a:pt x="210357" y="76590"/>
                  </a:lnTo>
                  <a:lnTo>
                    <a:pt x="210863" y="77333"/>
                  </a:lnTo>
                  <a:lnTo>
                    <a:pt x="211369" y="78077"/>
                  </a:lnTo>
                  <a:lnTo>
                    <a:pt x="211894" y="78821"/>
                  </a:lnTo>
                  <a:lnTo>
                    <a:pt x="212420" y="79564"/>
                  </a:lnTo>
                  <a:lnTo>
                    <a:pt x="212959" y="80308"/>
                  </a:lnTo>
                  <a:lnTo>
                    <a:pt x="213504" y="81051"/>
                  </a:lnTo>
                  <a:lnTo>
                    <a:pt x="214057" y="81795"/>
                  </a:lnTo>
                  <a:lnTo>
                    <a:pt x="214620" y="82539"/>
                  </a:lnTo>
                  <a:lnTo>
                    <a:pt x="215187" y="83282"/>
                  </a:lnTo>
                  <a:lnTo>
                    <a:pt x="215768" y="84026"/>
                  </a:lnTo>
                  <a:lnTo>
                    <a:pt x="216349" y="84769"/>
                  </a:lnTo>
                  <a:lnTo>
                    <a:pt x="216947" y="85513"/>
                  </a:lnTo>
                  <a:lnTo>
                    <a:pt x="217545" y="86257"/>
                  </a:lnTo>
                  <a:lnTo>
                    <a:pt x="218155" y="87000"/>
                  </a:lnTo>
                  <a:lnTo>
                    <a:pt x="218771" y="87744"/>
                  </a:lnTo>
                  <a:lnTo>
                    <a:pt x="219393" y="88487"/>
                  </a:lnTo>
                  <a:lnTo>
                    <a:pt x="220025" y="89231"/>
                  </a:lnTo>
                  <a:lnTo>
                    <a:pt x="220659" y="89975"/>
                  </a:lnTo>
                  <a:lnTo>
                    <a:pt x="221306" y="90718"/>
                  </a:lnTo>
                  <a:lnTo>
                    <a:pt x="221953" y="91462"/>
                  </a:lnTo>
                  <a:lnTo>
                    <a:pt x="222613" y="92205"/>
                  </a:lnTo>
                  <a:lnTo>
                    <a:pt x="223274" y="92949"/>
                  </a:lnTo>
                  <a:lnTo>
                    <a:pt x="223944" y="93693"/>
                  </a:lnTo>
                  <a:lnTo>
                    <a:pt x="224619" y="94436"/>
                  </a:lnTo>
                  <a:lnTo>
                    <a:pt x="225299" y="95180"/>
                  </a:lnTo>
                  <a:lnTo>
                    <a:pt x="225987" y="95923"/>
                  </a:lnTo>
                  <a:lnTo>
                    <a:pt x="226676" y="96667"/>
                  </a:lnTo>
                  <a:lnTo>
                    <a:pt x="227375" y="97411"/>
                  </a:lnTo>
                  <a:lnTo>
                    <a:pt x="228074" y="98154"/>
                  </a:lnTo>
                  <a:lnTo>
                    <a:pt x="228782" y="98898"/>
                  </a:lnTo>
                  <a:lnTo>
                    <a:pt x="229492" y="99641"/>
                  </a:lnTo>
                  <a:lnTo>
                    <a:pt x="230207" y="100385"/>
                  </a:lnTo>
                  <a:lnTo>
                    <a:pt x="230927" y="101129"/>
                  </a:lnTo>
                  <a:lnTo>
                    <a:pt x="231648" y="101872"/>
                  </a:lnTo>
                  <a:lnTo>
                    <a:pt x="232375" y="102616"/>
                  </a:lnTo>
                  <a:lnTo>
                    <a:pt x="233103" y="103359"/>
                  </a:lnTo>
                  <a:lnTo>
                    <a:pt x="233837" y="104103"/>
                  </a:lnTo>
                  <a:lnTo>
                    <a:pt x="234571" y="104847"/>
                  </a:lnTo>
                  <a:lnTo>
                    <a:pt x="235310" y="105590"/>
                  </a:lnTo>
                  <a:lnTo>
                    <a:pt x="236050" y="106334"/>
                  </a:lnTo>
                  <a:lnTo>
                    <a:pt x="236792" y="107077"/>
                  </a:lnTo>
                  <a:lnTo>
                    <a:pt x="237536" y="107821"/>
                  </a:lnTo>
                  <a:lnTo>
                    <a:pt x="238281" y="108565"/>
                  </a:lnTo>
                  <a:lnTo>
                    <a:pt x="239028" y="109308"/>
                  </a:lnTo>
                  <a:lnTo>
                    <a:pt x="239775" y="110052"/>
                  </a:lnTo>
                  <a:lnTo>
                    <a:pt x="240523" y="110795"/>
                  </a:lnTo>
                  <a:lnTo>
                    <a:pt x="241272" y="111539"/>
                  </a:lnTo>
                  <a:lnTo>
                    <a:pt x="242020" y="112282"/>
                  </a:lnTo>
                  <a:lnTo>
                    <a:pt x="242769" y="113026"/>
                  </a:lnTo>
                  <a:lnTo>
                    <a:pt x="243517" y="113770"/>
                  </a:lnTo>
                  <a:lnTo>
                    <a:pt x="244265" y="114513"/>
                  </a:lnTo>
                  <a:lnTo>
                    <a:pt x="245012" y="115257"/>
                  </a:lnTo>
                  <a:lnTo>
                    <a:pt x="245757" y="116000"/>
                  </a:lnTo>
                  <a:lnTo>
                    <a:pt x="246502" y="116744"/>
                  </a:lnTo>
                  <a:lnTo>
                    <a:pt x="247243" y="117488"/>
                  </a:lnTo>
                  <a:lnTo>
                    <a:pt x="247983" y="118231"/>
                  </a:lnTo>
                  <a:lnTo>
                    <a:pt x="248720" y="118975"/>
                  </a:lnTo>
                  <a:lnTo>
                    <a:pt x="249456" y="119718"/>
                  </a:lnTo>
                  <a:lnTo>
                    <a:pt x="250188" y="120462"/>
                  </a:lnTo>
                  <a:lnTo>
                    <a:pt x="250917" y="121206"/>
                  </a:lnTo>
                  <a:lnTo>
                    <a:pt x="251644" y="121949"/>
                  </a:lnTo>
                  <a:lnTo>
                    <a:pt x="252364" y="122693"/>
                  </a:lnTo>
                  <a:lnTo>
                    <a:pt x="253084" y="123436"/>
                  </a:lnTo>
                  <a:lnTo>
                    <a:pt x="253795" y="124180"/>
                  </a:lnTo>
                  <a:lnTo>
                    <a:pt x="254506" y="124924"/>
                  </a:lnTo>
                  <a:lnTo>
                    <a:pt x="255209" y="125667"/>
                  </a:lnTo>
                  <a:lnTo>
                    <a:pt x="255909" y="126411"/>
                  </a:lnTo>
                  <a:lnTo>
                    <a:pt x="256603" y="127154"/>
                  </a:lnTo>
                  <a:lnTo>
                    <a:pt x="257290" y="127898"/>
                  </a:lnTo>
                  <a:lnTo>
                    <a:pt x="257976" y="128642"/>
                  </a:lnTo>
                  <a:lnTo>
                    <a:pt x="258649" y="129385"/>
                  </a:lnTo>
                  <a:lnTo>
                    <a:pt x="259323" y="130129"/>
                  </a:lnTo>
                  <a:lnTo>
                    <a:pt x="259984" y="130872"/>
                  </a:lnTo>
                  <a:lnTo>
                    <a:pt x="260642" y="131616"/>
                  </a:lnTo>
                  <a:lnTo>
                    <a:pt x="261291" y="132360"/>
                  </a:lnTo>
                  <a:lnTo>
                    <a:pt x="261934" y="133103"/>
                  </a:lnTo>
                  <a:lnTo>
                    <a:pt x="262571" y="133847"/>
                  </a:lnTo>
                  <a:lnTo>
                    <a:pt x="263196" y="134590"/>
                  </a:lnTo>
                  <a:lnTo>
                    <a:pt x="263820" y="135334"/>
                  </a:lnTo>
                  <a:lnTo>
                    <a:pt x="264427" y="136078"/>
                  </a:lnTo>
                  <a:lnTo>
                    <a:pt x="265034" y="136821"/>
                  </a:lnTo>
                  <a:lnTo>
                    <a:pt x="265626" y="137565"/>
                  </a:lnTo>
                  <a:lnTo>
                    <a:pt x="266213" y="138308"/>
                  </a:lnTo>
                  <a:lnTo>
                    <a:pt x="266790" y="139052"/>
                  </a:lnTo>
                  <a:lnTo>
                    <a:pt x="267357" y="139796"/>
                  </a:lnTo>
                  <a:lnTo>
                    <a:pt x="267919" y="140539"/>
                  </a:lnTo>
                  <a:lnTo>
                    <a:pt x="268465" y="141283"/>
                  </a:lnTo>
                  <a:lnTo>
                    <a:pt x="269012" y="142026"/>
                  </a:lnTo>
                  <a:lnTo>
                    <a:pt x="269536" y="142770"/>
                  </a:lnTo>
                  <a:lnTo>
                    <a:pt x="270060" y="143514"/>
                  </a:lnTo>
                  <a:lnTo>
                    <a:pt x="270568" y="144257"/>
                  </a:lnTo>
                  <a:lnTo>
                    <a:pt x="271069" y="145001"/>
                  </a:lnTo>
                  <a:lnTo>
                    <a:pt x="271560" y="145744"/>
                  </a:lnTo>
                  <a:lnTo>
                    <a:pt x="272038" y="146488"/>
                  </a:lnTo>
                  <a:lnTo>
                    <a:pt x="272511" y="147231"/>
                  </a:lnTo>
                  <a:lnTo>
                    <a:pt x="272966" y="147975"/>
                  </a:lnTo>
                  <a:lnTo>
                    <a:pt x="273420" y="148719"/>
                  </a:lnTo>
                  <a:lnTo>
                    <a:pt x="273852" y="149462"/>
                  </a:lnTo>
                  <a:lnTo>
                    <a:pt x="274282" y="150206"/>
                  </a:lnTo>
                  <a:lnTo>
                    <a:pt x="274695" y="150949"/>
                  </a:lnTo>
                  <a:lnTo>
                    <a:pt x="275100" y="151693"/>
                  </a:lnTo>
                  <a:lnTo>
                    <a:pt x="275495" y="152437"/>
                  </a:lnTo>
                  <a:lnTo>
                    <a:pt x="275876" y="153180"/>
                  </a:lnTo>
                  <a:lnTo>
                    <a:pt x="276253" y="153924"/>
                  </a:lnTo>
                  <a:lnTo>
                    <a:pt x="276608" y="154667"/>
                  </a:lnTo>
                  <a:lnTo>
                    <a:pt x="276963" y="155411"/>
                  </a:lnTo>
                  <a:lnTo>
                    <a:pt x="277296" y="156155"/>
                  </a:lnTo>
                  <a:lnTo>
                    <a:pt x="277627" y="156898"/>
                  </a:lnTo>
                  <a:lnTo>
                    <a:pt x="277941" y="157642"/>
                  </a:lnTo>
                  <a:lnTo>
                    <a:pt x="278246" y="158385"/>
                  </a:lnTo>
                  <a:lnTo>
                    <a:pt x="278542" y="159129"/>
                  </a:lnTo>
                  <a:lnTo>
                    <a:pt x="278822" y="159873"/>
                  </a:lnTo>
                  <a:lnTo>
                    <a:pt x="279099" y="160616"/>
                  </a:lnTo>
                  <a:lnTo>
                    <a:pt x="279354" y="161360"/>
                  </a:lnTo>
                  <a:lnTo>
                    <a:pt x="279609" y="162103"/>
                  </a:lnTo>
                  <a:lnTo>
                    <a:pt x="279844" y="162847"/>
                  </a:lnTo>
                  <a:lnTo>
                    <a:pt x="280074" y="163591"/>
                  </a:lnTo>
                  <a:lnTo>
                    <a:pt x="280291" y="164334"/>
                  </a:lnTo>
                  <a:lnTo>
                    <a:pt x="280497" y="165078"/>
                  </a:lnTo>
                  <a:lnTo>
                    <a:pt x="280696" y="165821"/>
                  </a:lnTo>
                  <a:lnTo>
                    <a:pt x="280879" y="166565"/>
                  </a:lnTo>
                  <a:lnTo>
                    <a:pt x="281061" y="167309"/>
                  </a:lnTo>
                  <a:lnTo>
                    <a:pt x="281220" y="168052"/>
                  </a:lnTo>
                  <a:lnTo>
                    <a:pt x="281380" y="168796"/>
                  </a:lnTo>
                  <a:lnTo>
                    <a:pt x="281522" y="169539"/>
                  </a:lnTo>
                  <a:lnTo>
                    <a:pt x="281659" y="170283"/>
                  </a:lnTo>
                  <a:lnTo>
                    <a:pt x="281785" y="171027"/>
                  </a:lnTo>
                  <a:lnTo>
                    <a:pt x="281901" y="171770"/>
                  </a:lnTo>
                  <a:lnTo>
                    <a:pt x="282011" y="172514"/>
                  </a:lnTo>
                  <a:lnTo>
                    <a:pt x="282106" y="173257"/>
                  </a:lnTo>
                  <a:lnTo>
                    <a:pt x="282201" y="174001"/>
                  </a:lnTo>
                  <a:lnTo>
                    <a:pt x="282276" y="174745"/>
                  </a:lnTo>
                  <a:lnTo>
                    <a:pt x="282350" y="175488"/>
                  </a:lnTo>
                  <a:lnTo>
                    <a:pt x="282411" y="176232"/>
                  </a:lnTo>
                  <a:lnTo>
                    <a:pt x="282467" y="176975"/>
                  </a:lnTo>
                  <a:lnTo>
                    <a:pt x="282515" y="177719"/>
                  </a:lnTo>
                  <a:lnTo>
                    <a:pt x="282553" y="178463"/>
                  </a:lnTo>
                  <a:lnTo>
                    <a:pt x="282587" y="179206"/>
                  </a:lnTo>
                  <a:lnTo>
                    <a:pt x="282609" y="179950"/>
                  </a:lnTo>
                  <a:lnTo>
                    <a:pt x="282630" y="180693"/>
                  </a:lnTo>
                  <a:lnTo>
                    <a:pt x="282636" y="181437"/>
                  </a:lnTo>
                  <a:lnTo>
                    <a:pt x="282642" y="182181"/>
                  </a:lnTo>
                  <a:lnTo>
                    <a:pt x="282638" y="182924"/>
                  </a:lnTo>
                  <a:lnTo>
                    <a:pt x="282629" y="183668"/>
                  </a:lnTo>
                  <a:lnTo>
                    <a:pt x="282614" y="184411"/>
                  </a:lnTo>
                  <a:lnTo>
                    <a:pt x="282592" y="185155"/>
                  </a:lnTo>
                  <a:lnTo>
                    <a:pt x="282569" y="185898"/>
                  </a:lnTo>
                  <a:lnTo>
                    <a:pt x="282535" y="186642"/>
                  </a:lnTo>
                  <a:lnTo>
                    <a:pt x="282501" y="187386"/>
                  </a:lnTo>
                  <a:lnTo>
                    <a:pt x="282458" y="188129"/>
                  </a:lnTo>
                  <a:lnTo>
                    <a:pt x="282413" y="188873"/>
                  </a:lnTo>
                  <a:lnTo>
                    <a:pt x="282363" y="189616"/>
                  </a:lnTo>
                  <a:lnTo>
                    <a:pt x="282310" y="190360"/>
                  </a:lnTo>
                  <a:lnTo>
                    <a:pt x="282253" y="191104"/>
                  </a:lnTo>
                  <a:lnTo>
                    <a:pt x="282192" y="191847"/>
                  </a:lnTo>
                  <a:lnTo>
                    <a:pt x="282130" y="192591"/>
                  </a:lnTo>
                  <a:lnTo>
                    <a:pt x="282062" y="193334"/>
                  </a:lnTo>
                  <a:lnTo>
                    <a:pt x="281994" y="194078"/>
                  </a:lnTo>
                  <a:lnTo>
                    <a:pt x="281922" y="194822"/>
                  </a:lnTo>
                  <a:lnTo>
                    <a:pt x="281849" y="195565"/>
                  </a:lnTo>
                  <a:lnTo>
                    <a:pt x="281774" y="196309"/>
                  </a:lnTo>
                  <a:lnTo>
                    <a:pt x="281697" y="197052"/>
                  </a:lnTo>
                  <a:lnTo>
                    <a:pt x="281620" y="197796"/>
                  </a:lnTo>
                  <a:lnTo>
                    <a:pt x="281541" y="198540"/>
                  </a:lnTo>
                  <a:lnTo>
                    <a:pt x="281462" y="199283"/>
                  </a:lnTo>
                  <a:lnTo>
                    <a:pt x="281382" y="200027"/>
                  </a:lnTo>
                  <a:lnTo>
                    <a:pt x="281302" y="200770"/>
                  </a:lnTo>
                  <a:lnTo>
                    <a:pt x="281222" y="201514"/>
                  </a:lnTo>
                  <a:lnTo>
                    <a:pt x="281143" y="202258"/>
                  </a:lnTo>
                  <a:lnTo>
                    <a:pt x="281064" y="203001"/>
                  </a:lnTo>
                  <a:lnTo>
                    <a:pt x="280986" y="203745"/>
                  </a:lnTo>
                  <a:lnTo>
                    <a:pt x="280909" y="204488"/>
                  </a:lnTo>
                  <a:lnTo>
                    <a:pt x="280834" y="205232"/>
                  </a:lnTo>
                  <a:lnTo>
                    <a:pt x="280759" y="205976"/>
                  </a:lnTo>
                  <a:lnTo>
                    <a:pt x="280688" y="206719"/>
                  </a:lnTo>
                  <a:lnTo>
                    <a:pt x="280617" y="207463"/>
                  </a:lnTo>
                  <a:lnTo>
                    <a:pt x="280550" y="208206"/>
                  </a:lnTo>
                  <a:lnTo>
                    <a:pt x="280484" y="208950"/>
                  </a:lnTo>
                  <a:lnTo>
                    <a:pt x="280421" y="209694"/>
                  </a:lnTo>
                  <a:lnTo>
                    <a:pt x="280362" y="210437"/>
                  </a:lnTo>
                  <a:lnTo>
                    <a:pt x="280304" y="211181"/>
                  </a:lnTo>
                  <a:lnTo>
                    <a:pt x="280252" y="211924"/>
                  </a:lnTo>
                  <a:lnTo>
                    <a:pt x="280201" y="212668"/>
                  </a:lnTo>
                  <a:lnTo>
                    <a:pt x="280157" y="213412"/>
                  </a:lnTo>
                  <a:lnTo>
                    <a:pt x="280113" y="214155"/>
                  </a:lnTo>
                  <a:lnTo>
                    <a:pt x="280076" y="214899"/>
                  </a:lnTo>
                  <a:lnTo>
                    <a:pt x="280042" y="215642"/>
                  </a:lnTo>
                  <a:lnTo>
                    <a:pt x="280012" y="216386"/>
                  </a:lnTo>
                  <a:lnTo>
                    <a:pt x="279988" y="217130"/>
                  </a:lnTo>
                  <a:lnTo>
                    <a:pt x="279965" y="217873"/>
                  </a:lnTo>
                  <a:lnTo>
                    <a:pt x="279952" y="218617"/>
                  </a:lnTo>
                  <a:lnTo>
                    <a:pt x="279939" y="219360"/>
                  </a:lnTo>
                  <a:lnTo>
                    <a:pt x="279936" y="220104"/>
                  </a:lnTo>
                  <a:lnTo>
                    <a:pt x="279934" y="220847"/>
                  </a:lnTo>
                  <a:lnTo>
                    <a:pt x="279940" y="221591"/>
                  </a:lnTo>
                  <a:lnTo>
                    <a:pt x="279950" y="222335"/>
                  </a:lnTo>
                  <a:lnTo>
                    <a:pt x="279965" y="223078"/>
                  </a:lnTo>
                  <a:lnTo>
                    <a:pt x="279988" y="223822"/>
                  </a:lnTo>
                  <a:lnTo>
                    <a:pt x="280012" y="224565"/>
                  </a:lnTo>
                  <a:lnTo>
                    <a:pt x="280048" y="225309"/>
                  </a:lnTo>
                  <a:lnTo>
                    <a:pt x="280084" y="226053"/>
                  </a:lnTo>
                  <a:lnTo>
                    <a:pt x="280131" y="226796"/>
                  </a:lnTo>
                  <a:lnTo>
                    <a:pt x="280181" y="227540"/>
                  </a:lnTo>
                  <a:lnTo>
                    <a:pt x="280238" y="228283"/>
                  </a:lnTo>
                  <a:lnTo>
                    <a:pt x="280300" y="229027"/>
                  </a:lnTo>
                  <a:lnTo>
                    <a:pt x="280367" y="229771"/>
                  </a:lnTo>
                  <a:lnTo>
                    <a:pt x="280443" y="230514"/>
                  </a:lnTo>
                  <a:lnTo>
                    <a:pt x="280520" y="231258"/>
                  </a:lnTo>
                  <a:lnTo>
                    <a:pt x="280610" y="232001"/>
                  </a:lnTo>
                  <a:lnTo>
                    <a:pt x="280700" y="232745"/>
                  </a:lnTo>
                  <a:lnTo>
                    <a:pt x="280801" y="233489"/>
                  </a:lnTo>
                  <a:lnTo>
                    <a:pt x="280904" y="234232"/>
                  </a:lnTo>
                  <a:lnTo>
                    <a:pt x="281014" y="234976"/>
                  </a:lnTo>
                  <a:lnTo>
                    <a:pt x="281131" y="235719"/>
                  </a:lnTo>
                  <a:lnTo>
                    <a:pt x="281251" y="236463"/>
                  </a:lnTo>
                  <a:lnTo>
                    <a:pt x="281381" y="237207"/>
                  </a:lnTo>
                  <a:lnTo>
                    <a:pt x="281510" y="237950"/>
                  </a:lnTo>
                  <a:lnTo>
                    <a:pt x="281653" y="238694"/>
                  </a:lnTo>
                  <a:lnTo>
                    <a:pt x="281795" y="239437"/>
                  </a:lnTo>
                  <a:lnTo>
                    <a:pt x="281946" y="240181"/>
                  </a:lnTo>
                  <a:lnTo>
                    <a:pt x="282101" y="240925"/>
                  </a:lnTo>
                  <a:lnTo>
                    <a:pt x="282261" y="241668"/>
                  </a:lnTo>
                  <a:lnTo>
                    <a:pt x="282427" y="242412"/>
                  </a:lnTo>
                  <a:lnTo>
                    <a:pt x="282596" y="243155"/>
                  </a:lnTo>
                  <a:lnTo>
                    <a:pt x="282773" y="243899"/>
                  </a:lnTo>
                  <a:lnTo>
                    <a:pt x="282950" y="244643"/>
                  </a:lnTo>
                  <a:lnTo>
                    <a:pt x="283137" y="245386"/>
                  </a:lnTo>
                  <a:lnTo>
                    <a:pt x="283324" y="246130"/>
                  </a:lnTo>
                  <a:lnTo>
                    <a:pt x="283518" y="246873"/>
                  </a:lnTo>
                  <a:lnTo>
                    <a:pt x="283715" y="247617"/>
                  </a:lnTo>
                  <a:lnTo>
                    <a:pt x="283916" y="248361"/>
                  </a:lnTo>
                  <a:lnTo>
                    <a:pt x="284121" y="249104"/>
                  </a:lnTo>
                  <a:lnTo>
                    <a:pt x="284328" y="249848"/>
                  </a:lnTo>
                  <a:lnTo>
                    <a:pt x="284541" y="250591"/>
                  </a:lnTo>
                  <a:lnTo>
                    <a:pt x="284755" y="251335"/>
                  </a:lnTo>
                  <a:lnTo>
                    <a:pt x="284974" y="252079"/>
                  </a:lnTo>
                  <a:lnTo>
                    <a:pt x="285194" y="252822"/>
                  </a:lnTo>
                  <a:lnTo>
                    <a:pt x="285417" y="253566"/>
                  </a:lnTo>
                  <a:lnTo>
                    <a:pt x="285643" y="254309"/>
                  </a:lnTo>
                  <a:lnTo>
                    <a:pt x="285870" y="255053"/>
                  </a:lnTo>
                  <a:lnTo>
                    <a:pt x="286100" y="255797"/>
                  </a:lnTo>
                  <a:lnTo>
                    <a:pt x="286330" y="256540"/>
                  </a:lnTo>
                  <a:lnTo>
                    <a:pt x="286564" y="257284"/>
                  </a:lnTo>
                  <a:lnTo>
                    <a:pt x="286797" y="258027"/>
                  </a:lnTo>
                  <a:lnTo>
                    <a:pt x="287032" y="258771"/>
                  </a:lnTo>
                  <a:lnTo>
                    <a:pt x="287268" y="259514"/>
                  </a:lnTo>
                  <a:lnTo>
                    <a:pt x="287504" y="260258"/>
                  </a:lnTo>
                  <a:lnTo>
                    <a:pt x="287740" y="261002"/>
                  </a:lnTo>
                  <a:lnTo>
                    <a:pt x="287976" y="261745"/>
                  </a:lnTo>
                  <a:lnTo>
                    <a:pt x="288212" y="262489"/>
                  </a:lnTo>
                  <a:lnTo>
                    <a:pt x="288448" y="263232"/>
                  </a:lnTo>
                  <a:lnTo>
                    <a:pt x="288682" y="263976"/>
                  </a:lnTo>
                  <a:lnTo>
                    <a:pt x="288917" y="264720"/>
                  </a:lnTo>
                  <a:lnTo>
                    <a:pt x="289149" y="265463"/>
                  </a:lnTo>
                  <a:lnTo>
                    <a:pt x="289380" y="266207"/>
                  </a:lnTo>
                  <a:lnTo>
                    <a:pt x="289609" y="266950"/>
                  </a:lnTo>
                  <a:lnTo>
                    <a:pt x="289836" y="267694"/>
                  </a:lnTo>
                  <a:lnTo>
                    <a:pt x="290061" y="268438"/>
                  </a:lnTo>
                  <a:lnTo>
                    <a:pt x="290283" y="269181"/>
                  </a:lnTo>
                  <a:lnTo>
                    <a:pt x="290504" y="269925"/>
                  </a:lnTo>
                  <a:lnTo>
                    <a:pt x="290718" y="270668"/>
                  </a:lnTo>
                  <a:lnTo>
                    <a:pt x="290933" y="271412"/>
                  </a:lnTo>
                  <a:lnTo>
                    <a:pt x="291141" y="272156"/>
                  </a:lnTo>
                  <a:lnTo>
                    <a:pt x="291347" y="272899"/>
                  </a:lnTo>
                  <a:lnTo>
                    <a:pt x="291549" y="273643"/>
                  </a:lnTo>
                  <a:lnTo>
                    <a:pt x="291745" y="274386"/>
                  </a:lnTo>
                  <a:lnTo>
                    <a:pt x="291939" y="275130"/>
                  </a:lnTo>
                  <a:lnTo>
                    <a:pt x="292125" y="275874"/>
                  </a:lnTo>
                  <a:lnTo>
                    <a:pt x="292311" y="276617"/>
                  </a:lnTo>
                  <a:lnTo>
                    <a:pt x="292485" y="277361"/>
                  </a:lnTo>
                  <a:lnTo>
                    <a:pt x="292658" y="278104"/>
                  </a:lnTo>
                  <a:lnTo>
                    <a:pt x="292823" y="278848"/>
                  </a:lnTo>
                  <a:lnTo>
                    <a:pt x="292983" y="279592"/>
                  </a:lnTo>
                  <a:lnTo>
                    <a:pt x="293137" y="280335"/>
                  </a:lnTo>
                  <a:lnTo>
                    <a:pt x="293283" y="281079"/>
                  </a:lnTo>
                  <a:lnTo>
                    <a:pt x="293426" y="281822"/>
                  </a:lnTo>
                  <a:lnTo>
                    <a:pt x="293556" y="282566"/>
                  </a:lnTo>
                  <a:lnTo>
                    <a:pt x="293686" y="283310"/>
                  </a:lnTo>
                  <a:lnTo>
                    <a:pt x="293801" y="284053"/>
                  </a:lnTo>
                  <a:lnTo>
                    <a:pt x="293914" y="284797"/>
                  </a:lnTo>
                  <a:lnTo>
                    <a:pt x="294016" y="285540"/>
                  </a:lnTo>
                  <a:lnTo>
                    <a:pt x="294111" y="286284"/>
                  </a:lnTo>
                  <a:lnTo>
                    <a:pt x="294199" y="287028"/>
                  </a:lnTo>
                  <a:lnTo>
                    <a:pt x="294276" y="287771"/>
                  </a:lnTo>
                  <a:lnTo>
                    <a:pt x="294350" y="288515"/>
                  </a:lnTo>
                  <a:lnTo>
                    <a:pt x="294407" y="289258"/>
                  </a:lnTo>
                  <a:lnTo>
                    <a:pt x="294464" y="290002"/>
                  </a:lnTo>
                  <a:lnTo>
                    <a:pt x="294503" y="290746"/>
                  </a:lnTo>
                  <a:lnTo>
                    <a:pt x="294539" y="291489"/>
                  </a:lnTo>
                  <a:lnTo>
                    <a:pt x="294563" y="292233"/>
                  </a:lnTo>
                  <a:lnTo>
                    <a:pt x="294577" y="292976"/>
                  </a:lnTo>
                  <a:lnTo>
                    <a:pt x="294585" y="293720"/>
                  </a:lnTo>
                  <a:lnTo>
                    <a:pt x="294577" y="294463"/>
                  </a:lnTo>
                  <a:lnTo>
                    <a:pt x="294569" y="295207"/>
                  </a:lnTo>
                  <a:lnTo>
                    <a:pt x="294538" y="295951"/>
                  </a:lnTo>
                  <a:lnTo>
                    <a:pt x="294508" y="296694"/>
                  </a:lnTo>
                  <a:lnTo>
                    <a:pt x="294459" y="297438"/>
                  </a:lnTo>
                  <a:lnTo>
                    <a:pt x="294405" y="298181"/>
                  </a:lnTo>
                  <a:lnTo>
                    <a:pt x="294338" y="298925"/>
                  </a:lnTo>
                  <a:lnTo>
                    <a:pt x="294260" y="299669"/>
                  </a:lnTo>
                  <a:lnTo>
                    <a:pt x="294176" y="300412"/>
                  </a:lnTo>
                  <a:lnTo>
                    <a:pt x="294074" y="301156"/>
                  </a:lnTo>
                  <a:lnTo>
                    <a:pt x="293971" y="301899"/>
                  </a:lnTo>
                  <a:lnTo>
                    <a:pt x="293844" y="302643"/>
                  </a:lnTo>
                  <a:lnTo>
                    <a:pt x="293717" y="303387"/>
                  </a:lnTo>
                  <a:lnTo>
                    <a:pt x="293571" y="304130"/>
                  </a:lnTo>
                  <a:lnTo>
                    <a:pt x="293418" y="304874"/>
                  </a:lnTo>
                  <a:lnTo>
                    <a:pt x="293254" y="305617"/>
                  </a:lnTo>
                  <a:lnTo>
                    <a:pt x="293076" y="306361"/>
                  </a:lnTo>
                  <a:lnTo>
                    <a:pt x="292893" y="307105"/>
                  </a:lnTo>
                  <a:lnTo>
                    <a:pt x="292689" y="307848"/>
                  </a:lnTo>
                  <a:lnTo>
                    <a:pt x="292486" y="308592"/>
                  </a:lnTo>
                  <a:lnTo>
                    <a:pt x="292258" y="309335"/>
                  </a:lnTo>
                  <a:lnTo>
                    <a:pt x="292029" y="310079"/>
                  </a:lnTo>
                  <a:lnTo>
                    <a:pt x="291783" y="310823"/>
                  </a:lnTo>
                  <a:lnTo>
                    <a:pt x="291528" y="311566"/>
                  </a:lnTo>
                  <a:lnTo>
                    <a:pt x="291263" y="312310"/>
                  </a:lnTo>
                  <a:lnTo>
                    <a:pt x="290982" y="313053"/>
                  </a:lnTo>
                  <a:lnTo>
                    <a:pt x="290698" y="313797"/>
                  </a:lnTo>
                  <a:lnTo>
                    <a:pt x="290392" y="314541"/>
                  </a:lnTo>
                  <a:lnTo>
                    <a:pt x="290087" y="315284"/>
                  </a:lnTo>
                  <a:lnTo>
                    <a:pt x="289758" y="316028"/>
                  </a:lnTo>
                  <a:lnTo>
                    <a:pt x="289427" y="316771"/>
                  </a:lnTo>
                  <a:lnTo>
                    <a:pt x="289081" y="317515"/>
                  </a:lnTo>
                  <a:lnTo>
                    <a:pt x="288725" y="318259"/>
                  </a:lnTo>
                  <a:lnTo>
                    <a:pt x="288359" y="319002"/>
                  </a:lnTo>
                  <a:lnTo>
                    <a:pt x="287979" y="319746"/>
                  </a:lnTo>
                  <a:lnTo>
                    <a:pt x="287596" y="320489"/>
                  </a:lnTo>
                  <a:lnTo>
                    <a:pt x="287190" y="321233"/>
                  </a:lnTo>
                  <a:lnTo>
                    <a:pt x="286785" y="321977"/>
                  </a:lnTo>
                  <a:lnTo>
                    <a:pt x="286360" y="322720"/>
                  </a:lnTo>
                  <a:lnTo>
                    <a:pt x="285931" y="323464"/>
                  </a:lnTo>
                  <a:lnTo>
                    <a:pt x="285489" y="324207"/>
                  </a:lnTo>
                  <a:lnTo>
                    <a:pt x="285037" y="324951"/>
                  </a:lnTo>
                  <a:lnTo>
                    <a:pt x="284577" y="325695"/>
                  </a:lnTo>
                  <a:lnTo>
                    <a:pt x="284102" y="326438"/>
                  </a:lnTo>
                  <a:lnTo>
                    <a:pt x="283626" y="327182"/>
                  </a:lnTo>
                  <a:lnTo>
                    <a:pt x="283128" y="327925"/>
                  </a:lnTo>
                  <a:lnTo>
                    <a:pt x="282631" y="328669"/>
                  </a:lnTo>
                  <a:lnTo>
                    <a:pt x="282117" y="329413"/>
                  </a:lnTo>
                  <a:lnTo>
                    <a:pt x="281598" y="330156"/>
                  </a:lnTo>
                  <a:lnTo>
                    <a:pt x="281068" y="330900"/>
                  </a:lnTo>
                  <a:lnTo>
                    <a:pt x="280528" y="331643"/>
                  </a:lnTo>
                  <a:lnTo>
                    <a:pt x="279982" y="332387"/>
                  </a:lnTo>
                  <a:lnTo>
                    <a:pt x="279422" y="333130"/>
                  </a:lnTo>
                  <a:lnTo>
                    <a:pt x="278862" y="333874"/>
                  </a:lnTo>
                  <a:lnTo>
                    <a:pt x="278282" y="334618"/>
                  </a:lnTo>
                  <a:lnTo>
                    <a:pt x="277703" y="335361"/>
                  </a:lnTo>
                  <a:lnTo>
                    <a:pt x="277109" y="336105"/>
                  </a:lnTo>
                  <a:lnTo>
                    <a:pt x="276511" y="336848"/>
                  </a:lnTo>
                  <a:lnTo>
                    <a:pt x="275904" y="337592"/>
                  </a:lnTo>
                  <a:lnTo>
                    <a:pt x="275287" y="338336"/>
                  </a:lnTo>
                  <a:lnTo>
                    <a:pt x="274667" y="339079"/>
                  </a:lnTo>
                  <a:lnTo>
                    <a:pt x="274034" y="339823"/>
                  </a:lnTo>
                  <a:lnTo>
                    <a:pt x="273400" y="340566"/>
                  </a:lnTo>
                  <a:lnTo>
                    <a:pt x="272751" y="341310"/>
                  </a:lnTo>
                  <a:lnTo>
                    <a:pt x="272101" y="342054"/>
                  </a:lnTo>
                  <a:lnTo>
                    <a:pt x="271441" y="342797"/>
                  </a:lnTo>
                  <a:lnTo>
                    <a:pt x="270776" y="343541"/>
                  </a:lnTo>
                  <a:lnTo>
                    <a:pt x="270104" y="344284"/>
                  </a:lnTo>
                  <a:lnTo>
                    <a:pt x="269424" y="345028"/>
                  </a:lnTo>
                  <a:lnTo>
                    <a:pt x="268742" y="345772"/>
                  </a:lnTo>
                  <a:lnTo>
                    <a:pt x="268049" y="346515"/>
                  </a:lnTo>
                  <a:lnTo>
                    <a:pt x="267355" y="347259"/>
                  </a:lnTo>
                  <a:lnTo>
                    <a:pt x="266650" y="348002"/>
                  </a:lnTo>
                  <a:lnTo>
                    <a:pt x="265944" y="348746"/>
                  </a:lnTo>
                  <a:lnTo>
                    <a:pt x="265230" y="349490"/>
                  </a:lnTo>
                  <a:lnTo>
                    <a:pt x="264511" y="350233"/>
                  </a:lnTo>
                  <a:lnTo>
                    <a:pt x="263789" y="350977"/>
                  </a:lnTo>
                  <a:lnTo>
                    <a:pt x="263059" y="351720"/>
                  </a:lnTo>
                  <a:lnTo>
                    <a:pt x="262329" y="352464"/>
                  </a:lnTo>
                  <a:lnTo>
                    <a:pt x="261589" y="353208"/>
                  </a:lnTo>
                  <a:lnTo>
                    <a:pt x="260849" y="353951"/>
                  </a:lnTo>
                  <a:lnTo>
                    <a:pt x="260102" y="354695"/>
                  </a:lnTo>
                  <a:lnTo>
                    <a:pt x="259353" y="355438"/>
                  </a:lnTo>
                  <a:lnTo>
                    <a:pt x="258599" y="356182"/>
                  </a:lnTo>
                  <a:lnTo>
                    <a:pt x="257841" y="356926"/>
                  </a:lnTo>
                  <a:lnTo>
                    <a:pt x="257081" y="357669"/>
                  </a:lnTo>
                  <a:lnTo>
                    <a:pt x="256316" y="358413"/>
                  </a:lnTo>
                  <a:lnTo>
                    <a:pt x="255550" y="359156"/>
                  </a:lnTo>
                  <a:lnTo>
                    <a:pt x="254778" y="359900"/>
                  </a:lnTo>
                  <a:lnTo>
                    <a:pt x="254006" y="360644"/>
                  </a:lnTo>
                  <a:lnTo>
                    <a:pt x="253229" y="361387"/>
                  </a:lnTo>
                  <a:lnTo>
                    <a:pt x="252451" y="362131"/>
                  </a:lnTo>
                  <a:lnTo>
                    <a:pt x="251671" y="362874"/>
                  </a:lnTo>
                  <a:lnTo>
                    <a:pt x="250887" y="363618"/>
                  </a:lnTo>
                  <a:lnTo>
                    <a:pt x="250103" y="364362"/>
                  </a:lnTo>
                  <a:lnTo>
                    <a:pt x="249315" y="365105"/>
                  </a:lnTo>
                  <a:lnTo>
                    <a:pt x="248528" y="365849"/>
                  </a:lnTo>
                  <a:lnTo>
                    <a:pt x="247736" y="366592"/>
                  </a:lnTo>
                  <a:lnTo>
                    <a:pt x="246945" y="367336"/>
                  </a:lnTo>
                  <a:lnTo>
                    <a:pt x="246151" y="368079"/>
                  </a:lnTo>
                  <a:lnTo>
                    <a:pt x="245357" y="368823"/>
                  </a:lnTo>
                  <a:lnTo>
                    <a:pt x="244562" y="369567"/>
                  </a:lnTo>
                  <a:lnTo>
                    <a:pt x="243766" y="370310"/>
                  </a:lnTo>
                  <a:lnTo>
                    <a:pt x="242969" y="371054"/>
                  </a:lnTo>
                  <a:lnTo>
                    <a:pt x="242171" y="371797"/>
                  </a:lnTo>
                  <a:lnTo>
                    <a:pt x="241373" y="372541"/>
                  </a:lnTo>
                  <a:lnTo>
                    <a:pt x="240575" y="373285"/>
                  </a:lnTo>
                  <a:lnTo>
                    <a:pt x="239776" y="374028"/>
                  </a:lnTo>
                  <a:lnTo>
                    <a:pt x="238977" y="374772"/>
                  </a:lnTo>
                  <a:lnTo>
                    <a:pt x="238179" y="375515"/>
                  </a:lnTo>
                  <a:lnTo>
                    <a:pt x="237380" y="376259"/>
                  </a:lnTo>
                  <a:lnTo>
                    <a:pt x="236582" y="377003"/>
                  </a:lnTo>
                  <a:lnTo>
                    <a:pt x="235784" y="377746"/>
                  </a:lnTo>
                  <a:lnTo>
                    <a:pt x="234987" y="378490"/>
                  </a:lnTo>
                  <a:lnTo>
                    <a:pt x="234189" y="379233"/>
                  </a:lnTo>
                  <a:lnTo>
                    <a:pt x="233394" y="37997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1925" y="974448"/>
              <a:ext cx="265386" cy="0"/>
            </a:xfrm>
            <a:custGeom>
              <a:avLst/>
              <a:pathLst>
                <a:path w="265386" h="0">
                  <a:moveTo>
                    <a:pt x="0" y="0"/>
                  </a:moveTo>
                  <a:lnTo>
                    <a:pt x="2653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134643" y="624205"/>
              <a:ext cx="294585" cy="428556"/>
            </a:xfrm>
            <a:custGeom>
              <a:avLst/>
              <a:pathLst>
                <a:path w="294585" h="428556">
                  <a:moveTo>
                    <a:pt x="41388" y="428556"/>
                  </a:moveTo>
                  <a:lnTo>
                    <a:pt x="41017" y="427718"/>
                  </a:lnTo>
                  <a:lnTo>
                    <a:pt x="40648" y="426879"/>
                  </a:lnTo>
                  <a:lnTo>
                    <a:pt x="40284" y="426040"/>
                  </a:lnTo>
                  <a:lnTo>
                    <a:pt x="39920" y="425202"/>
                  </a:lnTo>
                  <a:lnTo>
                    <a:pt x="39556" y="424363"/>
                  </a:lnTo>
                  <a:lnTo>
                    <a:pt x="39199" y="423524"/>
                  </a:lnTo>
                  <a:lnTo>
                    <a:pt x="38842" y="422686"/>
                  </a:lnTo>
                  <a:lnTo>
                    <a:pt x="38484" y="421847"/>
                  </a:lnTo>
                  <a:lnTo>
                    <a:pt x="38132" y="421008"/>
                  </a:lnTo>
                  <a:lnTo>
                    <a:pt x="37782" y="420170"/>
                  </a:lnTo>
                  <a:lnTo>
                    <a:pt x="37431" y="419331"/>
                  </a:lnTo>
                  <a:lnTo>
                    <a:pt x="37085" y="418492"/>
                  </a:lnTo>
                  <a:lnTo>
                    <a:pt x="36741" y="417654"/>
                  </a:lnTo>
                  <a:lnTo>
                    <a:pt x="36398" y="416815"/>
                  </a:lnTo>
                  <a:lnTo>
                    <a:pt x="36057" y="415976"/>
                  </a:lnTo>
                  <a:lnTo>
                    <a:pt x="35721" y="415138"/>
                  </a:lnTo>
                  <a:lnTo>
                    <a:pt x="35384" y="414299"/>
                  </a:lnTo>
                  <a:lnTo>
                    <a:pt x="35049" y="413460"/>
                  </a:lnTo>
                  <a:lnTo>
                    <a:pt x="34720" y="412622"/>
                  </a:lnTo>
                  <a:lnTo>
                    <a:pt x="34391" y="411783"/>
                  </a:lnTo>
                  <a:lnTo>
                    <a:pt x="34062" y="410945"/>
                  </a:lnTo>
                  <a:lnTo>
                    <a:pt x="33740" y="410106"/>
                  </a:lnTo>
                  <a:lnTo>
                    <a:pt x="33418" y="409267"/>
                  </a:lnTo>
                  <a:lnTo>
                    <a:pt x="33097" y="408429"/>
                  </a:lnTo>
                  <a:lnTo>
                    <a:pt x="32781" y="407590"/>
                  </a:lnTo>
                  <a:lnTo>
                    <a:pt x="32467" y="406751"/>
                  </a:lnTo>
                  <a:lnTo>
                    <a:pt x="32152" y="405913"/>
                  </a:lnTo>
                  <a:lnTo>
                    <a:pt x="31843" y="405074"/>
                  </a:lnTo>
                  <a:lnTo>
                    <a:pt x="31536" y="404235"/>
                  </a:lnTo>
                  <a:lnTo>
                    <a:pt x="31229" y="403397"/>
                  </a:lnTo>
                  <a:lnTo>
                    <a:pt x="30926" y="402558"/>
                  </a:lnTo>
                  <a:lnTo>
                    <a:pt x="30626" y="401719"/>
                  </a:lnTo>
                  <a:lnTo>
                    <a:pt x="30327" y="400881"/>
                  </a:lnTo>
                  <a:lnTo>
                    <a:pt x="30030" y="400042"/>
                  </a:lnTo>
                  <a:lnTo>
                    <a:pt x="29739" y="399203"/>
                  </a:lnTo>
                  <a:lnTo>
                    <a:pt x="29447" y="398365"/>
                  </a:lnTo>
                  <a:lnTo>
                    <a:pt x="29156" y="397526"/>
                  </a:lnTo>
                  <a:lnTo>
                    <a:pt x="28873" y="396687"/>
                  </a:lnTo>
                  <a:lnTo>
                    <a:pt x="28589" y="395849"/>
                  </a:lnTo>
                  <a:lnTo>
                    <a:pt x="28305" y="395010"/>
                  </a:lnTo>
                  <a:lnTo>
                    <a:pt x="28029" y="394171"/>
                  </a:lnTo>
                  <a:lnTo>
                    <a:pt x="27753" y="393333"/>
                  </a:lnTo>
                  <a:lnTo>
                    <a:pt x="27477" y="392494"/>
                  </a:lnTo>
                  <a:lnTo>
                    <a:pt x="27207" y="391655"/>
                  </a:lnTo>
                  <a:lnTo>
                    <a:pt x="26939" y="390817"/>
                  </a:lnTo>
                  <a:lnTo>
                    <a:pt x="26671" y="389978"/>
                  </a:lnTo>
                  <a:lnTo>
                    <a:pt x="26407" y="389139"/>
                  </a:lnTo>
                  <a:lnTo>
                    <a:pt x="26147" y="388301"/>
                  </a:lnTo>
                  <a:lnTo>
                    <a:pt x="25887" y="387462"/>
                  </a:lnTo>
                  <a:lnTo>
                    <a:pt x="25629" y="386623"/>
                  </a:lnTo>
                  <a:lnTo>
                    <a:pt x="25377" y="385785"/>
                  </a:lnTo>
                  <a:lnTo>
                    <a:pt x="25125" y="384946"/>
                  </a:lnTo>
                  <a:lnTo>
                    <a:pt x="24874" y="384107"/>
                  </a:lnTo>
                  <a:lnTo>
                    <a:pt x="24630" y="383269"/>
                  </a:lnTo>
                  <a:lnTo>
                    <a:pt x="24385" y="382430"/>
                  </a:lnTo>
                  <a:lnTo>
                    <a:pt x="24141" y="381591"/>
                  </a:lnTo>
                  <a:lnTo>
                    <a:pt x="23904" y="380753"/>
                  </a:lnTo>
                  <a:lnTo>
                    <a:pt x="23668" y="379914"/>
                  </a:lnTo>
                  <a:lnTo>
                    <a:pt x="23432" y="379075"/>
                  </a:lnTo>
                  <a:lnTo>
                    <a:pt x="23201" y="378237"/>
                  </a:lnTo>
                  <a:lnTo>
                    <a:pt x="22973" y="377398"/>
                  </a:lnTo>
                  <a:lnTo>
                    <a:pt x="22745" y="376559"/>
                  </a:lnTo>
                  <a:lnTo>
                    <a:pt x="22521" y="375721"/>
                  </a:lnTo>
                  <a:lnTo>
                    <a:pt x="22300" y="374882"/>
                  </a:lnTo>
                  <a:lnTo>
                    <a:pt x="22080" y="374043"/>
                  </a:lnTo>
                  <a:lnTo>
                    <a:pt x="21862" y="373205"/>
                  </a:lnTo>
                  <a:lnTo>
                    <a:pt x="21650" y="372366"/>
                  </a:lnTo>
                  <a:lnTo>
                    <a:pt x="21437" y="371527"/>
                  </a:lnTo>
                  <a:lnTo>
                    <a:pt x="21226" y="370689"/>
                  </a:lnTo>
                  <a:lnTo>
                    <a:pt x="21021" y="369850"/>
                  </a:lnTo>
                  <a:lnTo>
                    <a:pt x="20816" y="369011"/>
                  </a:lnTo>
                  <a:lnTo>
                    <a:pt x="20611" y="368173"/>
                  </a:lnTo>
                  <a:lnTo>
                    <a:pt x="20414" y="367334"/>
                  </a:lnTo>
                  <a:lnTo>
                    <a:pt x="20217" y="366495"/>
                  </a:lnTo>
                  <a:lnTo>
                    <a:pt x="20020" y="365657"/>
                  </a:lnTo>
                  <a:lnTo>
                    <a:pt x="19828" y="364818"/>
                  </a:lnTo>
                  <a:lnTo>
                    <a:pt x="19639" y="363979"/>
                  </a:lnTo>
                  <a:lnTo>
                    <a:pt x="19449" y="363141"/>
                  </a:lnTo>
                  <a:lnTo>
                    <a:pt x="19264" y="362302"/>
                  </a:lnTo>
                  <a:lnTo>
                    <a:pt x="19082" y="361463"/>
                  </a:lnTo>
                  <a:lnTo>
                    <a:pt x="18900" y="360625"/>
                  </a:lnTo>
                  <a:lnTo>
                    <a:pt x="18721" y="359786"/>
                  </a:lnTo>
                  <a:lnTo>
                    <a:pt x="18547" y="358947"/>
                  </a:lnTo>
                  <a:lnTo>
                    <a:pt x="18373" y="358109"/>
                  </a:lnTo>
                  <a:lnTo>
                    <a:pt x="18200" y="357270"/>
                  </a:lnTo>
                  <a:lnTo>
                    <a:pt x="18033" y="356431"/>
                  </a:lnTo>
                  <a:lnTo>
                    <a:pt x="17865" y="355593"/>
                  </a:lnTo>
                  <a:lnTo>
                    <a:pt x="17698" y="354754"/>
                  </a:lnTo>
                  <a:lnTo>
                    <a:pt x="17539" y="353915"/>
                  </a:lnTo>
                  <a:lnTo>
                    <a:pt x="17379" y="353077"/>
                  </a:lnTo>
                  <a:lnTo>
                    <a:pt x="17219" y="352238"/>
                  </a:lnTo>
                  <a:lnTo>
                    <a:pt x="17065" y="351399"/>
                  </a:lnTo>
                  <a:lnTo>
                    <a:pt x="16912" y="350561"/>
                  </a:lnTo>
                  <a:lnTo>
                    <a:pt x="16759" y="349722"/>
                  </a:lnTo>
                  <a:lnTo>
                    <a:pt x="16611" y="348883"/>
                  </a:lnTo>
                  <a:lnTo>
                    <a:pt x="16465" y="348045"/>
                  </a:lnTo>
                  <a:lnTo>
                    <a:pt x="16319" y="347206"/>
                  </a:lnTo>
                  <a:lnTo>
                    <a:pt x="16177" y="346367"/>
                  </a:lnTo>
                  <a:lnTo>
                    <a:pt x="16038" y="345529"/>
                  </a:lnTo>
                  <a:lnTo>
                    <a:pt x="15899" y="344690"/>
                  </a:lnTo>
                  <a:lnTo>
                    <a:pt x="15762" y="343851"/>
                  </a:lnTo>
                  <a:lnTo>
                    <a:pt x="15629" y="343013"/>
                  </a:lnTo>
                  <a:lnTo>
                    <a:pt x="15497" y="342174"/>
                  </a:lnTo>
                  <a:lnTo>
                    <a:pt x="15365" y="341335"/>
                  </a:lnTo>
                  <a:lnTo>
                    <a:pt x="15240" y="340497"/>
                  </a:lnTo>
                  <a:lnTo>
                    <a:pt x="15114" y="339658"/>
                  </a:lnTo>
                  <a:lnTo>
                    <a:pt x="14988" y="338819"/>
                  </a:lnTo>
                  <a:lnTo>
                    <a:pt x="14868" y="337981"/>
                  </a:lnTo>
                  <a:lnTo>
                    <a:pt x="14749" y="337142"/>
                  </a:lnTo>
                  <a:lnTo>
                    <a:pt x="14629" y="336303"/>
                  </a:lnTo>
                  <a:lnTo>
                    <a:pt x="14514" y="335465"/>
                  </a:lnTo>
                  <a:lnTo>
                    <a:pt x="14401" y="334626"/>
                  </a:lnTo>
                  <a:lnTo>
                    <a:pt x="14288" y="333787"/>
                  </a:lnTo>
                  <a:lnTo>
                    <a:pt x="14178" y="332949"/>
                  </a:lnTo>
                  <a:lnTo>
                    <a:pt x="14070" y="332110"/>
                  </a:lnTo>
                  <a:lnTo>
                    <a:pt x="13963" y="331271"/>
                  </a:lnTo>
                  <a:lnTo>
                    <a:pt x="13858" y="330433"/>
                  </a:lnTo>
                  <a:lnTo>
                    <a:pt x="13757" y="329594"/>
                  </a:lnTo>
                  <a:lnTo>
                    <a:pt x="13655" y="328756"/>
                  </a:lnTo>
                  <a:lnTo>
                    <a:pt x="13555" y="327917"/>
                  </a:lnTo>
                  <a:lnTo>
                    <a:pt x="13459" y="327078"/>
                  </a:lnTo>
                  <a:lnTo>
                    <a:pt x="13363" y="326240"/>
                  </a:lnTo>
                  <a:lnTo>
                    <a:pt x="13267" y="325401"/>
                  </a:lnTo>
                  <a:lnTo>
                    <a:pt x="13177" y="324562"/>
                  </a:lnTo>
                  <a:lnTo>
                    <a:pt x="13087" y="323724"/>
                  </a:lnTo>
                  <a:lnTo>
                    <a:pt x="12996" y="322885"/>
                  </a:lnTo>
                  <a:lnTo>
                    <a:pt x="12910" y="322046"/>
                  </a:lnTo>
                  <a:lnTo>
                    <a:pt x="12825" y="321208"/>
                  </a:lnTo>
                  <a:lnTo>
                    <a:pt x="12740" y="320369"/>
                  </a:lnTo>
                  <a:lnTo>
                    <a:pt x="12657" y="319530"/>
                  </a:lnTo>
                  <a:lnTo>
                    <a:pt x="12577" y="318692"/>
                  </a:lnTo>
                  <a:lnTo>
                    <a:pt x="12497" y="317853"/>
                  </a:lnTo>
                  <a:lnTo>
                    <a:pt x="12419" y="317014"/>
                  </a:lnTo>
                  <a:lnTo>
                    <a:pt x="12344" y="316176"/>
                  </a:lnTo>
                  <a:lnTo>
                    <a:pt x="12269" y="315337"/>
                  </a:lnTo>
                  <a:lnTo>
                    <a:pt x="12194" y="314498"/>
                  </a:lnTo>
                  <a:lnTo>
                    <a:pt x="12124" y="313660"/>
                  </a:lnTo>
                  <a:lnTo>
                    <a:pt x="12053" y="312821"/>
                  </a:lnTo>
                  <a:lnTo>
                    <a:pt x="11982" y="311982"/>
                  </a:lnTo>
                  <a:lnTo>
                    <a:pt x="11916" y="311144"/>
                  </a:lnTo>
                  <a:lnTo>
                    <a:pt x="11850" y="310305"/>
                  </a:lnTo>
                  <a:lnTo>
                    <a:pt x="11784" y="309466"/>
                  </a:lnTo>
                  <a:lnTo>
                    <a:pt x="11721" y="308628"/>
                  </a:lnTo>
                  <a:lnTo>
                    <a:pt x="11659" y="307789"/>
                  </a:lnTo>
                  <a:lnTo>
                    <a:pt x="11597" y="306950"/>
                  </a:lnTo>
                  <a:lnTo>
                    <a:pt x="11537" y="306112"/>
                  </a:lnTo>
                  <a:lnTo>
                    <a:pt x="11479" y="305273"/>
                  </a:lnTo>
                  <a:lnTo>
                    <a:pt x="11421" y="304434"/>
                  </a:lnTo>
                  <a:lnTo>
                    <a:pt x="11364" y="303596"/>
                  </a:lnTo>
                  <a:lnTo>
                    <a:pt x="11310" y="302757"/>
                  </a:lnTo>
                  <a:lnTo>
                    <a:pt x="11255" y="301918"/>
                  </a:lnTo>
                  <a:lnTo>
                    <a:pt x="11201" y="301080"/>
                  </a:lnTo>
                  <a:lnTo>
                    <a:pt x="11150" y="300241"/>
                  </a:lnTo>
                  <a:lnTo>
                    <a:pt x="11100" y="299402"/>
                  </a:lnTo>
                  <a:lnTo>
                    <a:pt x="11049" y="298564"/>
                  </a:lnTo>
                  <a:lnTo>
                    <a:pt x="11001" y="297725"/>
                  </a:lnTo>
                  <a:lnTo>
                    <a:pt x="10953" y="296886"/>
                  </a:lnTo>
                  <a:lnTo>
                    <a:pt x="10906" y="296048"/>
                  </a:lnTo>
                  <a:lnTo>
                    <a:pt x="10860" y="295209"/>
                  </a:lnTo>
                  <a:lnTo>
                    <a:pt x="10816" y="294370"/>
                  </a:lnTo>
                  <a:lnTo>
                    <a:pt x="10771" y="293532"/>
                  </a:lnTo>
                  <a:lnTo>
                    <a:pt x="10728" y="292693"/>
                  </a:lnTo>
                  <a:lnTo>
                    <a:pt x="10686" y="291854"/>
                  </a:lnTo>
                  <a:lnTo>
                    <a:pt x="10645" y="291016"/>
                  </a:lnTo>
                  <a:lnTo>
                    <a:pt x="10604" y="290177"/>
                  </a:lnTo>
                  <a:lnTo>
                    <a:pt x="10565" y="289338"/>
                  </a:lnTo>
                  <a:lnTo>
                    <a:pt x="10525" y="288500"/>
                  </a:lnTo>
                  <a:lnTo>
                    <a:pt x="10487" y="287661"/>
                  </a:lnTo>
                  <a:lnTo>
                    <a:pt x="10450" y="286822"/>
                  </a:lnTo>
                  <a:lnTo>
                    <a:pt x="10413" y="285984"/>
                  </a:lnTo>
                  <a:lnTo>
                    <a:pt x="10376" y="285145"/>
                  </a:lnTo>
                  <a:lnTo>
                    <a:pt x="10341" y="284306"/>
                  </a:lnTo>
                  <a:lnTo>
                    <a:pt x="10306" y="283468"/>
                  </a:lnTo>
                  <a:lnTo>
                    <a:pt x="10271" y="282629"/>
                  </a:lnTo>
                  <a:lnTo>
                    <a:pt x="10238" y="281790"/>
                  </a:lnTo>
                  <a:lnTo>
                    <a:pt x="10205" y="280952"/>
                  </a:lnTo>
                  <a:lnTo>
                    <a:pt x="10172" y="280113"/>
                  </a:lnTo>
                  <a:lnTo>
                    <a:pt x="10141" y="279274"/>
                  </a:lnTo>
                  <a:lnTo>
                    <a:pt x="10109" y="278436"/>
                  </a:lnTo>
                  <a:lnTo>
                    <a:pt x="10078" y="277597"/>
                  </a:lnTo>
                  <a:lnTo>
                    <a:pt x="10048" y="276758"/>
                  </a:lnTo>
                  <a:lnTo>
                    <a:pt x="10018" y="275920"/>
                  </a:lnTo>
                  <a:lnTo>
                    <a:pt x="9988" y="275081"/>
                  </a:lnTo>
                  <a:lnTo>
                    <a:pt x="9958" y="274242"/>
                  </a:lnTo>
                  <a:lnTo>
                    <a:pt x="9930" y="273404"/>
                  </a:lnTo>
                  <a:lnTo>
                    <a:pt x="9901" y="272565"/>
                  </a:lnTo>
                  <a:lnTo>
                    <a:pt x="9873" y="271726"/>
                  </a:lnTo>
                  <a:lnTo>
                    <a:pt x="9845" y="270888"/>
                  </a:lnTo>
                  <a:lnTo>
                    <a:pt x="9818" y="270049"/>
                  </a:lnTo>
                  <a:lnTo>
                    <a:pt x="9790" y="269210"/>
                  </a:lnTo>
                  <a:lnTo>
                    <a:pt x="9764" y="268372"/>
                  </a:lnTo>
                  <a:lnTo>
                    <a:pt x="9737" y="267533"/>
                  </a:lnTo>
                  <a:lnTo>
                    <a:pt x="9710" y="266694"/>
                  </a:lnTo>
                  <a:lnTo>
                    <a:pt x="9684" y="265856"/>
                  </a:lnTo>
                  <a:lnTo>
                    <a:pt x="9658" y="265017"/>
                  </a:lnTo>
                  <a:lnTo>
                    <a:pt x="9632" y="264178"/>
                  </a:lnTo>
                  <a:lnTo>
                    <a:pt x="9606" y="263340"/>
                  </a:lnTo>
                  <a:lnTo>
                    <a:pt x="9580" y="262501"/>
                  </a:lnTo>
                  <a:lnTo>
                    <a:pt x="9555" y="261662"/>
                  </a:lnTo>
                  <a:lnTo>
                    <a:pt x="9529" y="260824"/>
                  </a:lnTo>
                  <a:lnTo>
                    <a:pt x="9503" y="259985"/>
                  </a:lnTo>
                  <a:lnTo>
                    <a:pt x="9478" y="259146"/>
                  </a:lnTo>
                  <a:lnTo>
                    <a:pt x="9453" y="258308"/>
                  </a:lnTo>
                  <a:lnTo>
                    <a:pt x="9427" y="257469"/>
                  </a:lnTo>
                  <a:lnTo>
                    <a:pt x="9402" y="256630"/>
                  </a:lnTo>
                  <a:lnTo>
                    <a:pt x="9376" y="255792"/>
                  </a:lnTo>
                  <a:lnTo>
                    <a:pt x="9351" y="254953"/>
                  </a:lnTo>
                  <a:lnTo>
                    <a:pt x="9325" y="254114"/>
                  </a:lnTo>
                  <a:lnTo>
                    <a:pt x="9300" y="253276"/>
                  </a:lnTo>
                  <a:lnTo>
                    <a:pt x="9274" y="252437"/>
                  </a:lnTo>
                  <a:lnTo>
                    <a:pt x="9248" y="251598"/>
                  </a:lnTo>
                  <a:lnTo>
                    <a:pt x="9222" y="250760"/>
                  </a:lnTo>
                  <a:lnTo>
                    <a:pt x="9196" y="249921"/>
                  </a:lnTo>
                  <a:lnTo>
                    <a:pt x="9170" y="249082"/>
                  </a:lnTo>
                  <a:lnTo>
                    <a:pt x="9144" y="248244"/>
                  </a:lnTo>
                  <a:lnTo>
                    <a:pt x="9117" y="247405"/>
                  </a:lnTo>
                  <a:lnTo>
                    <a:pt x="9090" y="246567"/>
                  </a:lnTo>
                  <a:lnTo>
                    <a:pt x="9063" y="245728"/>
                  </a:lnTo>
                  <a:lnTo>
                    <a:pt x="9036" y="244889"/>
                  </a:lnTo>
                  <a:lnTo>
                    <a:pt x="9008" y="244051"/>
                  </a:lnTo>
                  <a:lnTo>
                    <a:pt x="8980" y="243212"/>
                  </a:lnTo>
                  <a:lnTo>
                    <a:pt x="8953" y="242373"/>
                  </a:lnTo>
                  <a:lnTo>
                    <a:pt x="8924" y="241535"/>
                  </a:lnTo>
                  <a:lnTo>
                    <a:pt x="8895" y="240696"/>
                  </a:lnTo>
                  <a:lnTo>
                    <a:pt x="8867" y="239857"/>
                  </a:lnTo>
                  <a:lnTo>
                    <a:pt x="8837" y="239019"/>
                  </a:lnTo>
                  <a:lnTo>
                    <a:pt x="8807" y="238180"/>
                  </a:lnTo>
                  <a:lnTo>
                    <a:pt x="8777" y="237341"/>
                  </a:lnTo>
                  <a:lnTo>
                    <a:pt x="8747" y="236503"/>
                  </a:lnTo>
                  <a:lnTo>
                    <a:pt x="8716" y="235664"/>
                  </a:lnTo>
                  <a:lnTo>
                    <a:pt x="8685" y="234825"/>
                  </a:lnTo>
                  <a:lnTo>
                    <a:pt x="8654" y="233987"/>
                  </a:lnTo>
                  <a:lnTo>
                    <a:pt x="8621" y="233148"/>
                  </a:lnTo>
                  <a:lnTo>
                    <a:pt x="8589" y="232309"/>
                  </a:lnTo>
                  <a:lnTo>
                    <a:pt x="8556" y="231471"/>
                  </a:lnTo>
                  <a:lnTo>
                    <a:pt x="8523" y="230632"/>
                  </a:lnTo>
                  <a:lnTo>
                    <a:pt x="8489" y="229793"/>
                  </a:lnTo>
                  <a:lnTo>
                    <a:pt x="8455" y="228955"/>
                  </a:lnTo>
                  <a:lnTo>
                    <a:pt x="8420" y="228116"/>
                  </a:lnTo>
                  <a:lnTo>
                    <a:pt x="8385" y="227277"/>
                  </a:lnTo>
                  <a:lnTo>
                    <a:pt x="8349" y="226439"/>
                  </a:lnTo>
                  <a:lnTo>
                    <a:pt x="8313" y="225600"/>
                  </a:lnTo>
                  <a:lnTo>
                    <a:pt x="8276" y="224761"/>
                  </a:lnTo>
                  <a:lnTo>
                    <a:pt x="8239" y="223923"/>
                  </a:lnTo>
                  <a:lnTo>
                    <a:pt x="8201" y="223084"/>
                  </a:lnTo>
                  <a:lnTo>
                    <a:pt x="8163" y="222245"/>
                  </a:lnTo>
                  <a:lnTo>
                    <a:pt x="8124" y="221407"/>
                  </a:lnTo>
                  <a:lnTo>
                    <a:pt x="8085" y="220568"/>
                  </a:lnTo>
                  <a:lnTo>
                    <a:pt x="8044" y="219729"/>
                  </a:lnTo>
                  <a:lnTo>
                    <a:pt x="8004" y="218891"/>
                  </a:lnTo>
                  <a:lnTo>
                    <a:pt x="7963" y="218052"/>
                  </a:lnTo>
                  <a:lnTo>
                    <a:pt x="7921" y="217213"/>
                  </a:lnTo>
                  <a:lnTo>
                    <a:pt x="7879" y="216375"/>
                  </a:lnTo>
                  <a:lnTo>
                    <a:pt x="7837" y="215536"/>
                  </a:lnTo>
                  <a:lnTo>
                    <a:pt x="7793" y="214697"/>
                  </a:lnTo>
                  <a:lnTo>
                    <a:pt x="7749" y="213859"/>
                  </a:lnTo>
                  <a:lnTo>
                    <a:pt x="7705" y="213020"/>
                  </a:lnTo>
                  <a:lnTo>
                    <a:pt x="7659" y="212181"/>
                  </a:lnTo>
                  <a:lnTo>
                    <a:pt x="7613" y="211343"/>
                  </a:lnTo>
                  <a:lnTo>
                    <a:pt x="7568" y="210504"/>
                  </a:lnTo>
                  <a:lnTo>
                    <a:pt x="7520" y="209665"/>
                  </a:lnTo>
                  <a:lnTo>
                    <a:pt x="7472" y="208827"/>
                  </a:lnTo>
                  <a:lnTo>
                    <a:pt x="7425" y="207988"/>
                  </a:lnTo>
                  <a:lnTo>
                    <a:pt x="7376" y="207149"/>
                  </a:lnTo>
                  <a:lnTo>
                    <a:pt x="7326" y="206311"/>
                  </a:lnTo>
                  <a:lnTo>
                    <a:pt x="7276" y="205472"/>
                  </a:lnTo>
                  <a:lnTo>
                    <a:pt x="7226" y="204633"/>
                  </a:lnTo>
                  <a:lnTo>
                    <a:pt x="7174" y="203795"/>
                  </a:lnTo>
                  <a:lnTo>
                    <a:pt x="7123" y="202956"/>
                  </a:lnTo>
                  <a:lnTo>
                    <a:pt x="7071" y="202117"/>
                  </a:lnTo>
                  <a:lnTo>
                    <a:pt x="7017" y="201279"/>
                  </a:lnTo>
                  <a:lnTo>
                    <a:pt x="6964" y="200440"/>
                  </a:lnTo>
                  <a:lnTo>
                    <a:pt x="6910" y="199601"/>
                  </a:lnTo>
                  <a:lnTo>
                    <a:pt x="6855" y="198763"/>
                  </a:lnTo>
                  <a:lnTo>
                    <a:pt x="6799" y="197924"/>
                  </a:lnTo>
                  <a:lnTo>
                    <a:pt x="6744" y="197085"/>
                  </a:lnTo>
                  <a:lnTo>
                    <a:pt x="6687" y="196247"/>
                  </a:lnTo>
                  <a:lnTo>
                    <a:pt x="6629" y="195408"/>
                  </a:lnTo>
                  <a:lnTo>
                    <a:pt x="6572" y="194569"/>
                  </a:lnTo>
                  <a:lnTo>
                    <a:pt x="6514" y="193731"/>
                  </a:lnTo>
                  <a:lnTo>
                    <a:pt x="6455" y="192892"/>
                  </a:lnTo>
                  <a:lnTo>
                    <a:pt x="6395" y="192053"/>
                  </a:lnTo>
                  <a:lnTo>
                    <a:pt x="6336" y="191215"/>
                  </a:lnTo>
                  <a:lnTo>
                    <a:pt x="6275" y="190376"/>
                  </a:lnTo>
                  <a:lnTo>
                    <a:pt x="6214" y="189537"/>
                  </a:lnTo>
                  <a:lnTo>
                    <a:pt x="6152" y="188699"/>
                  </a:lnTo>
                  <a:lnTo>
                    <a:pt x="6090" y="187860"/>
                  </a:lnTo>
                  <a:lnTo>
                    <a:pt x="6027" y="187021"/>
                  </a:lnTo>
                  <a:lnTo>
                    <a:pt x="5965" y="186183"/>
                  </a:lnTo>
                  <a:lnTo>
                    <a:pt x="5900" y="185344"/>
                  </a:lnTo>
                  <a:lnTo>
                    <a:pt x="5836" y="184505"/>
                  </a:lnTo>
                  <a:lnTo>
                    <a:pt x="5772" y="183667"/>
                  </a:lnTo>
                  <a:lnTo>
                    <a:pt x="5706" y="182828"/>
                  </a:lnTo>
                  <a:lnTo>
                    <a:pt x="5641" y="181989"/>
                  </a:lnTo>
                  <a:lnTo>
                    <a:pt x="5575" y="181151"/>
                  </a:lnTo>
                  <a:lnTo>
                    <a:pt x="5508" y="180312"/>
                  </a:lnTo>
                  <a:lnTo>
                    <a:pt x="5441" y="179473"/>
                  </a:lnTo>
                  <a:lnTo>
                    <a:pt x="5374" y="178635"/>
                  </a:lnTo>
                  <a:lnTo>
                    <a:pt x="5307" y="177796"/>
                  </a:lnTo>
                  <a:lnTo>
                    <a:pt x="5238" y="176957"/>
                  </a:lnTo>
                  <a:lnTo>
                    <a:pt x="5170" y="176119"/>
                  </a:lnTo>
                  <a:lnTo>
                    <a:pt x="5101" y="175280"/>
                  </a:lnTo>
                  <a:lnTo>
                    <a:pt x="5032" y="174441"/>
                  </a:lnTo>
                  <a:lnTo>
                    <a:pt x="4962" y="173603"/>
                  </a:lnTo>
                  <a:lnTo>
                    <a:pt x="4892" y="172764"/>
                  </a:lnTo>
                  <a:lnTo>
                    <a:pt x="4822" y="171925"/>
                  </a:lnTo>
                  <a:lnTo>
                    <a:pt x="4751" y="171087"/>
                  </a:lnTo>
                  <a:lnTo>
                    <a:pt x="4681" y="170248"/>
                  </a:lnTo>
                  <a:lnTo>
                    <a:pt x="4610" y="169409"/>
                  </a:lnTo>
                  <a:lnTo>
                    <a:pt x="4538" y="168571"/>
                  </a:lnTo>
                  <a:lnTo>
                    <a:pt x="4467" y="167732"/>
                  </a:lnTo>
                  <a:lnTo>
                    <a:pt x="4395" y="166893"/>
                  </a:lnTo>
                  <a:lnTo>
                    <a:pt x="4323" y="166055"/>
                  </a:lnTo>
                  <a:lnTo>
                    <a:pt x="4251" y="165216"/>
                  </a:lnTo>
                  <a:lnTo>
                    <a:pt x="4179" y="164378"/>
                  </a:lnTo>
                  <a:lnTo>
                    <a:pt x="4106" y="163539"/>
                  </a:lnTo>
                  <a:lnTo>
                    <a:pt x="4034" y="162700"/>
                  </a:lnTo>
                  <a:lnTo>
                    <a:pt x="3961" y="161862"/>
                  </a:lnTo>
                  <a:lnTo>
                    <a:pt x="3888" y="161023"/>
                  </a:lnTo>
                  <a:lnTo>
                    <a:pt x="3815" y="160184"/>
                  </a:lnTo>
                  <a:lnTo>
                    <a:pt x="3743" y="159346"/>
                  </a:lnTo>
                  <a:lnTo>
                    <a:pt x="3670" y="158507"/>
                  </a:lnTo>
                  <a:lnTo>
                    <a:pt x="3597" y="157668"/>
                  </a:lnTo>
                  <a:lnTo>
                    <a:pt x="3524" y="156830"/>
                  </a:lnTo>
                  <a:lnTo>
                    <a:pt x="3451" y="155991"/>
                  </a:lnTo>
                  <a:lnTo>
                    <a:pt x="3378" y="155152"/>
                  </a:lnTo>
                  <a:lnTo>
                    <a:pt x="3305" y="154314"/>
                  </a:lnTo>
                  <a:lnTo>
                    <a:pt x="3233" y="153475"/>
                  </a:lnTo>
                  <a:lnTo>
                    <a:pt x="3160" y="152636"/>
                  </a:lnTo>
                  <a:lnTo>
                    <a:pt x="3088" y="151798"/>
                  </a:lnTo>
                  <a:lnTo>
                    <a:pt x="3016" y="150959"/>
                  </a:lnTo>
                  <a:lnTo>
                    <a:pt x="2944" y="150120"/>
                  </a:lnTo>
                  <a:lnTo>
                    <a:pt x="2872" y="149282"/>
                  </a:lnTo>
                  <a:lnTo>
                    <a:pt x="2800" y="148443"/>
                  </a:lnTo>
                  <a:lnTo>
                    <a:pt x="2729" y="147604"/>
                  </a:lnTo>
                  <a:lnTo>
                    <a:pt x="2658" y="146766"/>
                  </a:lnTo>
                  <a:lnTo>
                    <a:pt x="2587" y="145927"/>
                  </a:lnTo>
                  <a:lnTo>
                    <a:pt x="2517" y="145088"/>
                  </a:lnTo>
                  <a:lnTo>
                    <a:pt x="2448" y="144250"/>
                  </a:lnTo>
                  <a:lnTo>
                    <a:pt x="2378" y="143411"/>
                  </a:lnTo>
                  <a:lnTo>
                    <a:pt x="2309" y="142572"/>
                  </a:lnTo>
                  <a:lnTo>
                    <a:pt x="2240" y="141734"/>
                  </a:lnTo>
                  <a:lnTo>
                    <a:pt x="2172" y="140895"/>
                  </a:lnTo>
                  <a:lnTo>
                    <a:pt x="2104" y="140056"/>
                  </a:lnTo>
                  <a:lnTo>
                    <a:pt x="2037" y="139218"/>
                  </a:lnTo>
                  <a:lnTo>
                    <a:pt x="1970" y="138379"/>
                  </a:lnTo>
                  <a:lnTo>
                    <a:pt x="1904" y="137540"/>
                  </a:lnTo>
                  <a:lnTo>
                    <a:pt x="1839" y="136702"/>
                  </a:lnTo>
                  <a:lnTo>
                    <a:pt x="1774" y="135863"/>
                  </a:lnTo>
                  <a:lnTo>
                    <a:pt x="1710" y="135024"/>
                  </a:lnTo>
                  <a:lnTo>
                    <a:pt x="1647" y="134186"/>
                  </a:lnTo>
                  <a:lnTo>
                    <a:pt x="1584" y="133347"/>
                  </a:lnTo>
                  <a:lnTo>
                    <a:pt x="1521" y="132508"/>
                  </a:lnTo>
                  <a:lnTo>
                    <a:pt x="1461" y="131670"/>
                  </a:lnTo>
                  <a:lnTo>
                    <a:pt x="1400" y="130831"/>
                  </a:lnTo>
                  <a:lnTo>
                    <a:pt x="1340" y="129992"/>
                  </a:lnTo>
                  <a:lnTo>
                    <a:pt x="1282" y="129154"/>
                  </a:lnTo>
                  <a:lnTo>
                    <a:pt x="1224" y="128315"/>
                  </a:lnTo>
                  <a:lnTo>
                    <a:pt x="1166" y="127476"/>
                  </a:lnTo>
                  <a:lnTo>
                    <a:pt x="1111" y="126638"/>
                  </a:lnTo>
                  <a:lnTo>
                    <a:pt x="1056" y="125799"/>
                  </a:lnTo>
                  <a:lnTo>
                    <a:pt x="1002" y="124960"/>
                  </a:lnTo>
                  <a:lnTo>
                    <a:pt x="949" y="124122"/>
                  </a:lnTo>
                  <a:lnTo>
                    <a:pt x="898" y="123283"/>
                  </a:lnTo>
                  <a:lnTo>
                    <a:pt x="847" y="122444"/>
                  </a:lnTo>
                  <a:lnTo>
                    <a:pt x="797" y="121606"/>
                  </a:lnTo>
                  <a:lnTo>
                    <a:pt x="749" y="120767"/>
                  </a:lnTo>
                  <a:lnTo>
                    <a:pt x="702" y="119928"/>
                  </a:lnTo>
                  <a:lnTo>
                    <a:pt x="655" y="119090"/>
                  </a:lnTo>
                  <a:lnTo>
                    <a:pt x="612" y="118251"/>
                  </a:lnTo>
                  <a:lnTo>
                    <a:pt x="568" y="117412"/>
                  </a:lnTo>
                  <a:lnTo>
                    <a:pt x="525" y="116574"/>
                  </a:lnTo>
                  <a:lnTo>
                    <a:pt x="486" y="115735"/>
                  </a:lnTo>
                  <a:lnTo>
                    <a:pt x="446" y="114896"/>
                  </a:lnTo>
                  <a:lnTo>
                    <a:pt x="407" y="114058"/>
                  </a:lnTo>
                  <a:lnTo>
                    <a:pt x="372" y="113219"/>
                  </a:lnTo>
                  <a:lnTo>
                    <a:pt x="337" y="112380"/>
                  </a:lnTo>
                  <a:lnTo>
                    <a:pt x="303" y="111542"/>
                  </a:lnTo>
                  <a:lnTo>
                    <a:pt x="271" y="110703"/>
                  </a:lnTo>
                  <a:lnTo>
                    <a:pt x="242" y="109864"/>
                  </a:lnTo>
                  <a:lnTo>
                    <a:pt x="212" y="109026"/>
                  </a:lnTo>
                  <a:lnTo>
                    <a:pt x="185" y="108187"/>
                  </a:lnTo>
                  <a:lnTo>
                    <a:pt x="161" y="107348"/>
                  </a:lnTo>
                  <a:lnTo>
                    <a:pt x="137" y="106510"/>
                  </a:lnTo>
                  <a:lnTo>
                    <a:pt x="114" y="105671"/>
                  </a:lnTo>
                  <a:lnTo>
                    <a:pt x="95" y="104832"/>
                  </a:lnTo>
                  <a:lnTo>
                    <a:pt x="77" y="103994"/>
                  </a:lnTo>
                  <a:lnTo>
                    <a:pt x="59" y="103155"/>
                  </a:lnTo>
                  <a:lnTo>
                    <a:pt x="46" y="102316"/>
                  </a:lnTo>
                  <a:lnTo>
                    <a:pt x="33" y="101478"/>
                  </a:lnTo>
                  <a:lnTo>
                    <a:pt x="21" y="100639"/>
                  </a:lnTo>
                  <a:lnTo>
                    <a:pt x="14" y="99800"/>
                  </a:lnTo>
                  <a:lnTo>
                    <a:pt x="8" y="98962"/>
                  </a:lnTo>
                  <a:lnTo>
                    <a:pt x="1" y="98123"/>
                  </a:lnTo>
                  <a:lnTo>
                    <a:pt x="0" y="97284"/>
                  </a:lnTo>
                  <a:lnTo>
                    <a:pt x="0" y="96446"/>
                  </a:lnTo>
                  <a:lnTo>
                    <a:pt x="0" y="95607"/>
                  </a:lnTo>
                  <a:lnTo>
                    <a:pt x="4" y="94768"/>
                  </a:lnTo>
                  <a:lnTo>
                    <a:pt x="11" y="93930"/>
                  </a:lnTo>
                  <a:lnTo>
                    <a:pt x="18" y="93091"/>
                  </a:lnTo>
                  <a:lnTo>
                    <a:pt x="28" y="92252"/>
                  </a:lnTo>
                  <a:lnTo>
                    <a:pt x="42" y="91414"/>
                  </a:lnTo>
                  <a:lnTo>
                    <a:pt x="57" y="90575"/>
                  </a:lnTo>
                  <a:lnTo>
                    <a:pt x="72" y="89736"/>
                  </a:lnTo>
                  <a:lnTo>
                    <a:pt x="94" y="88898"/>
                  </a:lnTo>
                  <a:lnTo>
                    <a:pt x="116" y="88059"/>
                  </a:lnTo>
                  <a:lnTo>
                    <a:pt x="138" y="87220"/>
                  </a:lnTo>
                  <a:lnTo>
                    <a:pt x="168" y="86382"/>
                  </a:lnTo>
                  <a:lnTo>
                    <a:pt x="198" y="85543"/>
                  </a:lnTo>
                  <a:lnTo>
                    <a:pt x="227" y="84704"/>
                  </a:lnTo>
                  <a:lnTo>
                    <a:pt x="264" y="83866"/>
                  </a:lnTo>
                  <a:lnTo>
                    <a:pt x="302" y="83027"/>
                  </a:lnTo>
                  <a:lnTo>
                    <a:pt x="340" y="82189"/>
                  </a:lnTo>
                  <a:lnTo>
                    <a:pt x="382" y="81350"/>
                  </a:lnTo>
                  <a:lnTo>
                    <a:pt x="429" y="80511"/>
                  </a:lnTo>
                  <a:lnTo>
                    <a:pt x="475" y="79673"/>
                  </a:lnTo>
                  <a:lnTo>
                    <a:pt x="525" y="78834"/>
                  </a:lnTo>
                  <a:lnTo>
                    <a:pt x="580" y="77995"/>
                  </a:lnTo>
                  <a:lnTo>
                    <a:pt x="636" y="77157"/>
                  </a:lnTo>
                  <a:lnTo>
                    <a:pt x="693" y="76318"/>
                  </a:lnTo>
                  <a:lnTo>
                    <a:pt x="757" y="75479"/>
                  </a:lnTo>
                  <a:lnTo>
                    <a:pt x="821" y="74641"/>
                  </a:lnTo>
                  <a:lnTo>
                    <a:pt x="885" y="73802"/>
                  </a:lnTo>
                  <a:lnTo>
                    <a:pt x="959" y="72963"/>
                  </a:lnTo>
                  <a:lnTo>
                    <a:pt x="1032" y="72125"/>
                  </a:lnTo>
                  <a:lnTo>
                    <a:pt x="1106" y="71286"/>
                  </a:lnTo>
                  <a:lnTo>
                    <a:pt x="1187" y="70447"/>
                  </a:lnTo>
                  <a:lnTo>
                    <a:pt x="1270" y="69609"/>
                  </a:lnTo>
                  <a:lnTo>
                    <a:pt x="1353" y="68770"/>
                  </a:lnTo>
                  <a:lnTo>
                    <a:pt x="1442" y="67931"/>
                  </a:lnTo>
                  <a:lnTo>
                    <a:pt x="1535" y="67093"/>
                  </a:lnTo>
                  <a:lnTo>
                    <a:pt x="1628" y="66254"/>
                  </a:lnTo>
                  <a:lnTo>
                    <a:pt x="1725" y="65415"/>
                  </a:lnTo>
                  <a:lnTo>
                    <a:pt x="1828" y="64577"/>
                  </a:lnTo>
                  <a:lnTo>
                    <a:pt x="1931" y="63738"/>
                  </a:lnTo>
                  <a:lnTo>
                    <a:pt x="2036" y="62899"/>
                  </a:lnTo>
                  <a:lnTo>
                    <a:pt x="2149" y="62061"/>
                  </a:lnTo>
                  <a:lnTo>
                    <a:pt x="2262" y="61222"/>
                  </a:lnTo>
                  <a:lnTo>
                    <a:pt x="2375" y="60383"/>
                  </a:lnTo>
                  <a:lnTo>
                    <a:pt x="2499" y="59545"/>
                  </a:lnTo>
                  <a:lnTo>
                    <a:pt x="2622" y="58706"/>
                  </a:lnTo>
                  <a:lnTo>
                    <a:pt x="2746" y="57867"/>
                  </a:lnTo>
                  <a:lnTo>
                    <a:pt x="2878" y="57029"/>
                  </a:lnTo>
                  <a:lnTo>
                    <a:pt x="3013" y="56190"/>
                  </a:lnTo>
                  <a:lnTo>
                    <a:pt x="3147" y="55351"/>
                  </a:lnTo>
                  <a:lnTo>
                    <a:pt x="3288" y="54513"/>
                  </a:lnTo>
                  <a:lnTo>
                    <a:pt x="3433" y="53674"/>
                  </a:lnTo>
                  <a:lnTo>
                    <a:pt x="3578" y="52835"/>
                  </a:lnTo>
                  <a:lnTo>
                    <a:pt x="3728" y="51997"/>
                  </a:lnTo>
                  <a:lnTo>
                    <a:pt x="3884" y="51158"/>
                  </a:lnTo>
                  <a:lnTo>
                    <a:pt x="4040" y="50319"/>
                  </a:lnTo>
                  <a:lnTo>
                    <a:pt x="4199" y="49481"/>
                  </a:lnTo>
                  <a:lnTo>
                    <a:pt x="4366" y="48642"/>
                  </a:lnTo>
                  <a:lnTo>
                    <a:pt x="4533" y="47803"/>
                  </a:lnTo>
                  <a:lnTo>
                    <a:pt x="4701" y="46965"/>
                  </a:lnTo>
                  <a:lnTo>
                    <a:pt x="4879" y="46126"/>
                  </a:lnTo>
                  <a:lnTo>
                    <a:pt x="5058" y="45287"/>
                  </a:lnTo>
                  <a:lnTo>
                    <a:pt x="5236" y="44449"/>
                  </a:lnTo>
                  <a:lnTo>
                    <a:pt x="5424" y="43610"/>
                  </a:lnTo>
                  <a:lnTo>
                    <a:pt x="5614" y="42771"/>
                  </a:lnTo>
                  <a:lnTo>
                    <a:pt x="5804" y="41933"/>
                  </a:lnTo>
                  <a:lnTo>
                    <a:pt x="6001" y="41094"/>
                  </a:lnTo>
                  <a:lnTo>
                    <a:pt x="6202" y="40255"/>
                  </a:lnTo>
                  <a:lnTo>
                    <a:pt x="6403" y="39417"/>
                  </a:lnTo>
                  <a:lnTo>
                    <a:pt x="6611" y="38578"/>
                  </a:lnTo>
                  <a:lnTo>
                    <a:pt x="6823" y="37739"/>
                  </a:lnTo>
                  <a:lnTo>
                    <a:pt x="7036" y="36901"/>
                  </a:lnTo>
                  <a:lnTo>
                    <a:pt x="7252" y="36062"/>
                  </a:lnTo>
                  <a:lnTo>
                    <a:pt x="7476" y="35223"/>
                  </a:lnTo>
                  <a:lnTo>
                    <a:pt x="7701" y="34385"/>
                  </a:lnTo>
                  <a:lnTo>
                    <a:pt x="7926" y="33546"/>
                  </a:lnTo>
                  <a:lnTo>
                    <a:pt x="8162" y="32707"/>
                  </a:lnTo>
                  <a:lnTo>
                    <a:pt x="8398" y="31869"/>
                  </a:lnTo>
                  <a:lnTo>
                    <a:pt x="8634" y="31030"/>
                  </a:lnTo>
                  <a:lnTo>
                    <a:pt x="8881" y="30191"/>
                  </a:lnTo>
                  <a:lnTo>
                    <a:pt x="9129" y="29353"/>
                  </a:lnTo>
                  <a:lnTo>
                    <a:pt x="9376" y="28514"/>
                  </a:lnTo>
                  <a:lnTo>
                    <a:pt x="9632" y="27675"/>
                  </a:lnTo>
                  <a:lnTo>
                    <a:pt x="9892" y="26837"/>
                  </a:lnTo>
                  <a:lnTo>
                    <a:pt x="10151" y="25998"/>
                  </a:lnTo>
                  <a:lnTo>
                    <a:pt x="10417" y="25159"/>
                  </a:lnTo>
                  <a:lnTo>
                    <a:pt x="10688" y="24321"/>
                  </a:lnTo>
                  <a:lnTo>
                    <a:pt x="10959" y="23482"/>
                  </a:lnTo>
                  <a:lnTo>
                    <a:pt x="11234" y="22643"/>
                  </a:lnTo>
                  <a:lnTo>
                    <a:pt x="11516" y="21805"/>
                  </a:lnTo>
                  <a:lnTo>
                    <a:pt x="11799" y="20966"/>
                  </a:lnTo>
                  <a:lnTo>
                    <a:pt x="12083" y="20127"/>
                  </a:lnTo>
                  <a:lnTo>
                    <a:pt x="12377" y="19289"/>
                  </a:lnTo>
                  <a:lnTo>
                    <a:pt x="12672" y="18450"/>
                  </a:lnTo>
                  <a:lnTo>
                    <a:pt x="12966" y="17611"/>
                  </a:lnTo>
                  <a:lnTo>
                    <a:pt x="13271" y="16773"/>
                  </a:lnTo>
                  <a:lnTo>
                    <a:pt x="13577" y="15934"/>
                  </a:lnTo>
                  <a:lnTo>
                    <a:pt x="13882" y="15095"/>
                  </a:lnTo>
                  <a:lnTo>
                    <a:pt x="14197" y="14257"/>
                  </a:lnTo>
                  <a:lnTo>
                    <a:pt x="14514" y="13418"/>
                  </a:lnTo>
                  <a:lnTo>
                    <a:pt x="14831" y="12579"/>
                  </a:lnTo>
                  <a:lnTo>
                    <a:pt x="15155" y="11741"/>
                  </a:lnTo>
                  <a:lnTo>
                    <a:pt x="15484" y="10902"/>
                  </a:lnTo>
                  <a:lnTo>
                    <a:pt x="15812" y="10063"/>
                  </a:lnTo>
                  <a:lnTo>
                    <a:pt x="16145" y="9225"/>
                  </a:lnTo>
                  <a:lnTo>
                    <a:pt x="16484" y="8386"/>
                  </a:lnTo>
                  <a:lnTo>
                    <a:pt x="16824" y="7547"/>
                  </a:lnTo>
                  <a:lnTo>
                    <a:pt x="17166" y="6709"/>
                  </a:lnTo>
                  <a:lnTo>
                    <a:pt x="17517" y="5870"/>
                  </a:lnTo>
                  <a:lnTo>
                    <a:pt x="17867" y="5031"/>
                  </a:lnTo>
                  <a:lnTo>
                    <a:pt x="18218" y="4193"/>
                  </a:lnTo>
                  <a:lnTo>
                    <a:pt x="18580" y="3354"/>
                  </a:lnTo>
                  <a:lnTo>
                    <a:pt x="18941" y="2515"/>
                  </a:lnTo>
                  <a:lnTo>
                    <a:pt x="19303" y="1677"/>
                  </a:lnTo>
                  <a:lnTo>
                    <a:pt x="19673" y="838"/>
                  </a:lnTo>
                  <a:lnTo>
                    <a:pt x="20045" y="0"/>
                  </a:lnTo>
                  <a:lnTo>
                    <a:pt x="274539" y="0"/>
                  </a:lnTo>
                  <a:lnTo>
                    <a:pt x="274911" y="838"/>
                  </a:lnTo>
                  <a:lnTo>
                    <a:pt x="275282" y="1677"/>
                  </a:lnTo>
                  <a:lnTo>
                    <a:pt x="275643" y="2515"/>
                  </a:lnTo>
                  <a:lnTo>
                    <a:pt x="276005" y="3354"/>
                  </a:lnTo>
                  <a:lnTo>
                    <a:pt x="276366" y="4193"/>
                  </a:lnTo>
                  <a:lnTo>
                    <a:pt x="276717" y="5031"/>
                  </a:lnTo>
                  <a:lnTo>
                    <a:pt x="277068" y="5870"/>
                  </a:lnTo>
                  <a:lnTo>
                    <a:pt x="277419" y="6709"/>
                  </a:lnTo>
                  <a:lnTo>
                    <a:pt x="277761" y="7547"/>
                  </a:lnTo>
                  <a:lnTo>
                    <a:pt x="278100" y="8386"/>
                  </a:lnTo>
                  <a:lnTo>
                    <a:pt x="278440" y="9225"/>
                  </a:lnTo>
                  <a:lnTo>
                    <a:pt x="278773" y="10063"/>
                  </a:lnTo>
                  <a:lnTo>
                    <a:pt x="279101" y="10902"/>
                  </a:lnTo>
                  <a:lnTo>
                    <a:pt x="279429" y="11741"/>
                  </a:lnTo>
                  <a:lnTo>
                    <a:pt x="279753" y="12579"/>
                  </a:lnTo>
                  <a:lnTo>
                    <a:pt x="280070" y="13418"/>
                  </a:lnTo>
                  <a:lnTo>
                    <a:pt x="280387" y="14257"/>
                  </a:lnTo>
                  <a:lnTo>
                    <a:pt x="280702" y="15095"/>
                  </a:lnTo>
                  <a:lnTo>
                    <a:pt x="281008" y="15934"/>
                  </a:lnTo>
                  <a:lnTo>
                    <a:pt x="281313" y="16773"/>
                  </a:lnTo>
                  <a:lnTo>
                    <a:pt x="281619" y="17611"/>
                  </a:lnTo>
                  <a:lnTo>
                    <a:pt x="281913" y="18450"/>
                  </a:lnTo>
                  <a:lnTo>
                    <a:pt x="282207" y="19289"/>
                  </a:lnTo>
                  <a:lnTo>
                    <a:pt x="282501" y="20127"/>
                  </a:lnTo>
                  <a:lnTo>
                    <a:pt x="282786" y="20966"/>
                  </a:lnTo>
                  <a:lnTo>
                    <a:pt x="283068" y="21805"/>
                  </a:lnTo>
                  <a:lnTo>
                    <a:pt x="283351" y="22643"/>
                  </a:lnTo>
                  <a:lnTo>
                    <a:pt x="283626" y="23482"/>
                  </a:lnTo>
                  <a:lnTo>
                    <a:pt x="283897" y="24321"/>
                  </a:lnTo>
                  <a:lnTo>
                    <a:pt x="284168" y="25159"/>
                  </a:lnTo>
                  <a:lnTo>
                    <a:pt x="284434" y="25998"/>
                  </a:lnTo>
                  <a:lnTo>
                    <a:pt x="284693" y="26837"/>
                  </a:lnTo>
                  <a:lnTo>
                    <a:pt x="284952" y="27675"/>
                  </a:lnTo>
                  <a:lnTo>
                    <a:pt x="285208" y="28514"/>
                  </a:lnTo>
                  <a:lnTo>
                    <a:pt x="285456" y="29353"/>
                  </a:lnTo>
                  <a:lnTo>
                    <a:pt x="285704" y="30191"/>
                  </a:lnTo>
                  <a:lnTo>
                    <a:pt x="285950" y="31030"/>
                  </a:lnTo>
                  <a:lnTo>
                    <a:pt x="286186" y="31869"/>
                  </a:lnTo>
                  <a:lnTo>
                    <a:pt x="286422" y="32707"/>
                  </a:lnTo>
                  <a:lnTo>
                    <a:pt x="286658" y="33546"/>
                  </a:lnTo>
                  <a:lnTo>
                    <a:pt x="286884" y="34385"/>
                  </a:lnTo>
                  <a:lnTo>
                    <a:pt x="287108" y="35223"/>
                  </a:lnTo>
                  <a:lnTo>
                    <a:pt x="287332" y="36062"/>
                  </a:lnTo>
                  <a:lnTo>
                    <a:pt x="287549" y="36901"/>
                  </a:lnTo>
                  <a:lnTo>
                    <a:pt x="287761" y="37739"/>
                  </a:lnTo>
                  <a:lnTo>
                    <a:pt x="287974" y="38578"/>
                  </a:lnTo>
                  <a:lnTo>
                    <a:pt x="288181" y="39417"/>
                  </a:lnTo>
                  <a:lnTo>
                    <a:pt x="288382" y="40255"/>
                  </a:lnTo>
                  <a:lnTo>
                    <a:pt x="288583" y="41094"/>
                  </a:lnTo>
                  <a:lnTo>
                    <a:pt x="288781" y="41933"/>
                  </a:lnTo>
                  <a:lnTo>
                    <a:pt x="288971" y="42771"/>
                  </a:lnTo>
                  <a:lnTo>
                    <a:pt x="289160" y="43610"/>
                  </a:lnTo>
                  <a:lnTo>
                    <a:pt x="289349" y="44449"/>
                  </a:lnTo>
                  <a:lnTo>
                    <a:pt x="289527" y="45287"/>
                  </a:lnTo>
                  <a:lnTo>
                    <a:pt x="289705" y="46126"/>
                  </a:lnTo>
                  <a:lnTo>
                    <a:pt x="289884" y="46965"/>
                  </a:lnTo>
                  <a:lnTo>
                    <a:pt x="290052" y="47803"/>
                  </a:lnTo>
                  <a:lnTo>
                    <a:pt x="290219" y="48642"/>
                  </a:lnTo>
                  <a:lnTo>
                    <a:pt x="290386" y="49481"/>
                  </a:lnTo>
                  <a:lnTo>
                    <a:pt x="290545" y="50319"/>
                  </a:lnTo>
                  <a:lnTo>
                    <a:pt x="290701" y="51158"/>
                  </a:lnTo>
                  <a:lnTo>
                    <a:pt x="290857" y="51997"/>
                  </a:lnTo>
                  <a:lnTo>
                    <a:pt x="291007" y="52835"/>
                  </a:lnTo>
                  <a:lnTo>
                    <a:pt x="291152" y="53674"/>
                  </a:lnTo>
                  <a:lnTo>
                    <a:pt x="291297" y="54513"/>
                  </a:lnTo>
                  <a:lnTo>
                    <a:pt x="291438" y="55351"/>
                  </a:lnTo>
                  <a:lnTo>
                    <a:pt x="291572" y="56190"/>
                  </a:lnTo>
                  <a:lnTo>
                    <a:pt x="291706" y="57029"/>
                  </a:lnTo>
                  <a:lnTo>
                    <a:pt x="291839" y="57867"/>
                  </a:lnTo>
                  <a:lnTo>
                    <a:pt x="291962" y="58706"/>
                  </a:lnTo>
                  <a:lnTo>
                    <a:pt x="292086" y="59545"/>
                  </a:lnTo>
                  <a:lnTo>
                    <a:pt x="292209" y="60383"/>
                  </a:lnTo>
                  <a:lnTo>
                    <a:pt x="292323" y="61222"/>
                  </a:lnTo>
                  <a:lnTo>
                    <a:pt x="292436" y="62061"/>
                  </a:lnTo>
                  <a:lnTo>
                    <a:pt x="292549" y="62899"/>
                  </a:lnTo>
                  <a:lnTo>
                    <a:pt x="292654" y="63738"/>
                  </a:lnTo>
                  <a:lnTo>
                    <a:pt x="292757" y="64577"/>
                  </a:lnTo>
                  <a:lnTo>
                    <a:pt x="292860" y="65415"/>
                  </a:lnTo>
                  <a:lnTo>
                    <a:pt x="292957" y="66254"/>
                  </a:lnTo>
                  <a:lnTo>
                    <a:pt x="293050" y="67093"/>
                  </a:lnTo>
                  <a:lnTo>
                    <a:pt x="293142" y="67931"/>
                  </a:lnTo>
                  <a:lnTo>
                    <a:pt x="293232" y="68770"/>
                  </a:lnTo>
                  <a:lnTo>
                    <a:pt x="293315" y="69609"/>
                  </a:lnTo>
                  <a:lnTo>
                    <a:pt x="293398" y="70447"/>
                  </a:lnTo>
                  <a:lnTo>
                    <a:pt x="293479" y="71286"/>
                  </a:lnTo>
                  <a:lnTo>
                    <a:pt x="293552" y="72125"/>
                  </a:lnTo>
                  <a:lnTo>
                    <a:pt x="293626" y="72963"/>
                  </a:lnTo>
                  <a:lnTo>
                    <a:pt x="293699" y="73802"/>
                  </a:lnTo>
                  <a:lnTo>
                    <a:pt x="293764" y="74641"/>
                  </a:lnTo>
                  <a:lnTo>
                    <a:pt x="293828" y="75479"/>
                  </a:lnTo>
                  <a:lnTo>
                    <a:pt x="293892" y="76318"/>
                  </a:lnTo>
                  <a:lnTo>
                    <a:pt x="293949" y="77157"/>
                  </a:lnTo>
                  <a:lnTo>
                    <a:pt x="294004" y="77995"/>
                  </a:lnTo>
                  <a:lnTo>
                    <a:pt x="294059" y="78834"/>
                  </a:lnTo>
                  <a:lnTo>
                    <a:pt x="294109" y="79673"/>
                  </a:lnTo>
                  <a:lnTo>
                    <a:pt x="294156" y="80511"/>
                  </a:lnTo>
                  <a:lnTo>
                    <a:pt x="294202" y="81350"/>
                  </a:lnTo>
                  <a:lnTo>
                    <a:pt x="294245" y="82189"/>
                  </a:lnTo>
                  <a:lnTo>
                    <a:pt x="294283" y="83027"/>
                  </a:lnTo>
                  <a:lnTo>
                    <a:pt x="294321" y="83866"/>
                  </a:lnTo>
                  <a:lnTo>
                    <a:pt x="294357" y="84704"/>
                  </a:lnTo>
                  <a:lnTo>
                    <a:pt x="294387" y="85543"/>
                  </a:lnTo>
                  <a:lnTo>
                    <a:pt x="294417" y="86382"/>
                  </a:lnTo>
                  <a:lnTo>
                    <a:pt x="294446" y="87220"/>
                  </a:lnTo>
                  <a:lnTo>
                    <a:pt x="294468" y="88059"/>
                  </a:lnTo>
                  <a:lnTo>
                    <a:pt x="294490" y="88898"/>
                  </a:lnTo>
                  <a:lnTo>
                    <a:pt x="294512" y="89736"/>
                  </a:lnTo>
                  <a:lnTo>
                    <a:pt x="294528" y="90575"/>
                  </a:lnTo>
                  <a:lnTo>
                    <a:pt x="294542" y="91414"/>
                  </a:lnTo>
                  <a:lnTo>
                    <a:pt x="294557" y="92252"/>
                  </a:lnTo>
                  <a:lnTo>
                    <a:pt x="294566" y="93091"/>
                  </a:lnTo>
                  <a:lnTo>
                    <a:pt x="294573" y="93930"/>
                  </a:lnTo>
                  <a:lnTo>
                    <a:pt x="294581" y="94768"/>
                  </a:lnTo>
                  <a:lnTo>
                    <a:pt x="294585" y="95607"/>
                  </a:lnTo>
                  <a:lnTo>
                    <a:pt x="294585" y="96446"/>
                  </a:lnTo>
                  <a:lnTo>
                    <a:pt x="294585" y="97284"/>
                  </a:lnTo>
                  <a:lnTo>
                    <a:pt x="294583" y="98123"/>
                  </a:lnTo>
                  <a:lnTo>
                    <a:pt x="294577" y="98962"/>
                  </a:lnTo>
                  <a:lnTo>
                    <a:pt x="294571" y="99800"/>
                  </a:lnTo>
                  <a:lnTo>
                    <a:pt x="294564" y="100639"/>
                  </a:lnTo>
                  <a:lnTo>
                    <a:pt x="294551" y="101478"/>
                  </a:lnTo>
                  <a:lnTo>
                    <a:pt x="294538" y="102316"/>
                  </a:lnTo>
                  <a:lnTo>
                    <a:pt x="294526" y="103155"/>
                  </a:lnTo>
                  <a:lnTo>
                    <a:pt x="294508" y="103994"/>
                  </a:lnTo>
                  <a:lnTo>
                    <a:pt x="294489" y="104832"/>
                  </a:lnTo>
                  <a:lnTo>
                    <a:pt x="294471" y="105671"/>
                  </a:lnTo>
                  <a:lnTo>
                    <a:pt x="294448" y="106510"/>
                  </a:lnTo>
                  <a:lnTo>
                    <a:pt x="294424" y="107348"/>
                  </a:lnTo>
                  <a:lnTo>
                    <a:pt x="294399" y="108187"/>
                  </a:lnTo>
                  <a:lnTo>
                    <a:pt x="294372" y="109026"/>
                  </a:lnTo>
                  <a:lnTo>
                    <a:pt x="294343" y="109864"/>
                  </a:lnTo>
                  <a:lnTo>
                    <a:pt x="294313" y="110703"/>
                  </a:lnTo>
                  <a:lnTo>
                    <a:pt x="294282" y="111542"/>
                  </a:lnTo>
                  <a:lnTo>
                    <a:pt x="294247" y="112380"/>
                  </a:lnTo>
                  <a:lnTo>
                    <a:pt x="294213" y="113219"/>
                  </a:lnTo>
                  <a:lnTo>
                    <a:pt x="294178" y="114058"/>
                  </a:lnTo>
                  <a:lnTo>
                    <a:pt x="294138" y="114896"/>
                  </a:lnTo>
                  <a:lnTo>
                    <a:pt x="294099" y="115735"/>
                  </a:lnTo>
                  <a:lnTo>
                    <a:pt x="294060" y="116574"/>
                  </a:lnTo>
                  <a:lnTo>
                    <a:pt x="294016" y="117412"/>
                  </a:lnTo>
                  <a:lnTo>
                    <a:pt x="293973" y="118251"/>
                  </a:lnTo>
                  <a:lnTo>
                    <a:pt x="293929" y="119090"/>
                  </a:lnTo>
                  <a:lnTo>
                    <a:pt x="293883" y="119928"/>
                  </a:lnTo>
                  <a:lnTo>
                    <a:pt x="293835" y="120767"/>
                  </a:lnTo>
                  <a:lnTo>
                    <a:pt x="293788" y="121606"/>
                  </a:lnTo>
                  <a:lnTo>
                    <a:pt x="293738" y="122444"/>
                  </a:lnTo>
                  <a:lnTo>
                    <a:pt x="293687" y="123283"/>
                  </a:lnTo>
                  <a:lnTo>
                    <a:pt x="293635" y="124122"/>
                  </a:lnTo>
                  <a:lnTo>
                    <a:pt x="293583" y="124960"/>
                  </a:lnTo>
                  <a:lnTo>
                    <a:pt x="293528" y="125799"/>
                  </a:lnTo>
                  <a:lnTo>
                    <a:pt x="293473" y="126638"/>
                  </a:lnTo>
                  <a:lnTo>
                    <a:pt x="293418" y="127476"/>
                  </a:lnTo>
                  <a:lnTo>
                    <a:pt x="293360" y="128315"/>
                  </a:lnTo>
                  <a:lnTo>
                    <a:pt x="293303" y="129154"/>
                  </a:lnTo>
                  <a:lnTo>
                    <a:pt x="293245" y="129992"/>
                  </a:lnTo>
                  <a:lnTo>
                    <a:pt x="293184" y="130831"/>
                  </a:lnTo>
                  <a:lnTo>
                    <a:pt x="293124" y="131670"/>
                  </a:lnTo>
                  <a:lnTo>
                    <a:pt x="293063" y="132508"/>
                  </a:lnTo>
                  <a:lnTo>
                    <a:pt x="293001" y="133347"/>
                  </a:lnTo>
                  <a:lnTo>
                    <a:pt x="292938" y="134186"/>
                  </a:lnTo>
                  <a:lnTo>
                    <a:pt x="292875" y="135024"/>
                  </a:lnTo>
                  <a:lnTo>
                    <a:pt x="292811" y="135863"/>
                  </a:lnTo>
                  <a:lnTo>
                    <a:pt x="292746" y="136702"/>
                  </a:lnTo>
                  <a:lnTo>
                    <a:pt x="292680" y="137540"/>
                  </a:lnTo>
                  <a:lnTo>
                    <a:pt x="292615" y="138379"/>
                  </a:lnTo>
                  <a:lnTo>
                    <a:pt x="292547" y="139218"/>
                  </a:lnTo>
                  <a:lnTo>
                    <a:pt x="292480" y="140056"/>
                  </a:lnTo>
                  <a:lnTo>
                    <a:pt x="292413" y="140895"/>
                  </a:lnTo>
                  <a:lnTo>
                    <a:pt x="292344" y="141734"/>
                  </a:lnTo>
                  <a:lnTo>
                    <a:pt x="292276" y="142572"/>
                  </a:lnTo>
                  <a:lnTo>
                    <a:pt x="292207" y="143411"/>
                  </a:lnTo>
                  <a:lnTo>
                    <a:pt x="292137" y="144250"/>
                  </a:lnTo>
                  <a:lnTo>
                    <a:pt x="292067" y="145088"/>
                  </a:lnTo>
                  <a:lnTo>
                    <a:pt x="291997" y="145927"/>
                  </a:lnTo>
                  <a:lnTo>
                    <a:pt x="291926" y="146766"/>
                  </a:lnTo>
                  <a:lnTo>
                    <a:pt x="291855" y="147604"/>
                  </a:lnTo>
                  <a:lnTo>
                    <a:pt x="291784" y="148443"/>
                  </a:lnTo>
                  <a:lnTo>
                    <a:pt x="291713" y="149282"/>
                  </a:lnTo>
                  <a:lnTo>
                    <a:pt x="291641" y="150120"/>
                  </a:lnTo>
                  <a:lnTo>
                    <a:pt x="291569" y="150959"/>
                  </a:lnTo>
                  <a:lnTo>
                    <a:pt x="291497" y="151798"/>
                  </a:lnTo>
                  <a:lnTo>
                    <a:pt x="291424" y="152636"/>
                  </a:lnTo>
                  <a:lnTo>
                    <a:pt x="291352" y="153475"/>
                  </a:lnTo>
                  <a:lnTo>
                    <a:pt x="291279" y="154314"/>
                  </a:lnTo>
                  <a:lnTo>
                    <a:pt x="291206" y="155152"/>
                  </a:lnTo>
                  <a:lnTo>
                    <a:pt x="291134" y="155991"/>
                  </a:lnTo>
                  <a:lnTo>
                    <a:pt x="291061" y="156830"/>
                  </a:lnTo>
                  <a:lnTo>
                    <a:pt x="290988" y="157668"/>
                  </a:lnTo>
                  <a:lnTo>
                    <a:pt x="290915" y="158507"/>
                  </a:lnTo>
                  <a:lnTo>
                    <a:pt x="290842" y="159346"/>
                  </a:lnTo>
                  <a:lnTo>
                    <a:pt x="290769" y="160184"/>
                  </a:lnTo>
                  <a:lnTo>
                    <a:pt x="290696" y="161023"/>
                  </a:lnTo>
                  <a:lnTo>
                    <a:pt x="290624" y="161862"/>
                  </a:lnTo>
                  <a:lnTo>
                    <a:pt x="290551" y="162700"/>
                  </a:lnTo>
                  <a:lnTo>
                    <a:pt x="290478" y="163539"/>
                  </a:lnTo>
                  <a:lnTo>
                    <a:pt x="290406" y="164378"/>
                  </a:lnTo>
                  <a:lnTo>
                    <a:pt x="290334" y="165216"/>
                  </a:lnTo>
                  <a:lnTo>
                    <a:pt x="290262" y="166055"/>
                  </a:lnTo>
                  <a:lnTo>
                    <a:pt x="290190" y="166893"/>
                  </a:lnTo>
                  <a:lnTo>
                    <a:pt x="290118" y="167732"/>
                  </a:lnTo>
                  <a:lnTo>
                    <a:pt x="290046" y="168571"/>
                  </a:lnTo>
                  <a:lnTo>
                    <a:pt x="289975" y="169409"/>
                  </a:lnTo>
                  <a:lnTo>
                    <a:pt x="289904" y="170248"/>
                  </a:lnTo>
                  <a:lnTo>
                    <a:pt x="289833" y="171087"/>
                  </a:lnTo>
                  <a:lnTo>
                    <a:pt x="289763" y="171925"/>
                  </a:lnTo>
                  <a:lnTo>
                    <a:pt x="289692" y="172764"/>
                  </a:lnTo>
                  <a:lnTo>
                    <a:pt x="289623" y="173603"/>
                  </a:lnTo>
                  <a:lnTo>
                    <a:pt x="289553" y="174441"/>
                  </a:lnTo>
                  <a:lnTo>
                    <a:pt x="289483" y="175280"/>
                  </a:lnTo>
                  <a:lnTo>
                    <a:pt x="289415" y="176119"/>
                  </a:lnTo>
                  <a:lnTo>
                    <a:pt x="289346" y="176957"/>
                  </a:lnTo>
                  <a:lnTo>
                    <a:pt x="289278" y="177796"/>
                  </a:lnTo>
                  <a:lnTo>
                    <a:pt x="289210" y="178635"/>
                  </a:lnTo>
                  <a:lnTo>
                    <a:pt x="289143" y="179473"/>
                  </a:lnTo>
                  <a:lnTo>
                    <a:pt x="289076" y="180312"/>
                  </a:lnTo>
                  <a:lnTo>
                    <a:pt x="289010" y="181151"/>
                  </a:lnTo>
                  <a:lnTo>
                    <a:pt x="288944" y="181989"/>
                  </a:lnTo>
                  <a:lnTo>
                    <a:pt x="288878" y="182828"/>
                  </a:lnTo>
                  <a:lnTo>
                    <a:pt x="288813" y="183667"/>
                  </a:lnTo>
                  <a:lnTo>
                    <a:pt x="288748" y="184505"/>
                  </a:lnTo>
                  <a:lnTo>
                    <a:pt x="288684" y="185344"/>
                  </a:lnTo>
                  <a:lnTo>
                    <a:pt x="288620" y="186183"/>
                  </a:lnTo>
                  <a:lnTo>
                    <a:pt x="288557" y="187021"/>
                  </a:lnTo>
                  <a:lnTo>
                    <a:pt x="288495" y="187860"/>
                  </a:lnTo>
                  <a:lnTo>
                    <a:pt x="288432" y="188699"/>
                  </a:lnTo>
                  <a:lnTo>
                    <a:pt x="288371" y="189537"/>
                  </a:lnTo>
                  <a:lnTo>
                    <a:pt x="288310" y="190376"/>
                  </a:lnTo>
                  <a:lnTo>
                    <a:pt x="288249" y="191215"/>
                  </a:lnTo>
                  <a:lnTo>
                    <a:pt x="288189" y="192053"/>
                  </a:lnTo>
                  <a:lnTo>
                    <a:pt x="288130" y="192892"/>
                  </a:lnTo>
                  <a:lnTo>
                    <a:pt x="288071" y="193731"/>
                  </a:lnTo>
                  <a:lnTo>
                    <a:pt x="288013" y="194569"/>
                  </a:lnTo>
                  <a:lnTo>
                    <a:pt x="287955" y="195408"/>
                  </a:lnTo>
                  <a:lnTo>
                    <a:pt x="287898" y="196247"/>
                  </a:lnTo>
                  <a:lnTo>
                    <a:pt x="287841" y="197085"/>
                  </a:lnTo>
                  <a:lnTo>
                    <a:pt x="287785" y="197924"/>
                  </a:lnTo>
                  <a:lnTo>
                    <a:pt x="287730" y="198763"/>
                  </a:lnTo>
                  <a:lnTo>
                    <a:pt x="287675" y="199601"/>
                  </a:lnTo>
                  <a:lnTo>
                    <a:pt x="287621" y="200440"/>
                  </a:lnTo>
                  <a:lnTo>
                    <a:pt x="287567" y="201279"/>
                  </a:lnTo>
                  <a:lnTo>
                    <a:pt x="287514" y="202117"/>
                  </a:lnTo>
                  <a:lnTo>
                    <a:pt x="287462" y="202956"/>
                  </a:lnTo>
                  <a:lnTo>
                    <a:pt x="287410" y="203795"/>
                  </a:lnTo>
                  <a:lnTo>
                    <a:pt x="287359" y="204633"/>
                  </a:lnTo>
                  <a:lnTo>
                    <a:pt x="287308" y="205472"/>
                  </a:lnTo>
                  <a:lnTo>
                    <a:pt x="287258" y="206311"/>
                  </a:lnTo>
                  <a:lnTo>
                    <a:pt x="287209" y="207149"/>
                  </a:lnTo>
                  <a:lnTo>
                    <a:pt x="287160" y="207988"/>
                  </a:lnTo>
                  <a:lnTo>
                    <a:pt x="287112" y="208827"/>
                  </a:lnTo>
                  <a:lnTo>
                    <a:pt x="287064" y="209665"/>
                  </a:lnTo>
                  <a:lnTo>
                    <a:pt x="287017" y="210504"/>
                  </a:lnTo>
                  <a:lnTo>
                    <a:pt x="286971" y="211343"/>
                  </a:lnTo>
                  <a:lnTo>
                    <a:pt x="286925" y="212181"/>
                  </a:lnTo>
                  <a:lnTo>
                    <a:pt x="286880" y="213020"/>
                  </a:lnTo>
                  <a:lnTo>
                    <a:pt x="286836" y="213859"/>
                  </a:lnTo>
                  <a:lnTo>
                    <a:pt x="286792" y="214697"/>
                  </a:lnTo>
                  <a:lnTo>
                    <a:pt x="286748" y="215536"/>
                  </a:lnTo>
                  <a:lnTo>
                    <a:pt x="286705" y="216375"/>
                  </a:lnTo>
                  <a:lnTo>
                    <a:pt x="286663" y="217213"/>
                  </a:lnTo>
                  <a:lnTo>
                    <a:pt x="286621" y="218052"/>
                  </a:lnTo>
                  <a:lnTo>
                    <a:pt x="286580" y="218891"/>
                  </a:lnTo>
                  <a:lnTo>
                    <a:pt x="286540" y="219729"/>
                  </a:lnTo>
                  <a:lnTo>
                    <a:pt x="286500" y="220568"/>
                  </a:lnTo>
                  <a:lnTo>
                    <a:pt x="286460" y="221407"/>
                  </a:lnTo>
                  <a:lnTo>
                    <a:pt x="286422" y="222245"/>
                  </a:lnTo>
                  <a:lnTo>
                    <a:pt x="286383" y="223084"/>
                  </a:lnTo>
                  <a:lnTo>
                    <a:pt x="286345" y="223923"/>
                  </a:lnTo>
                  <a:lnTo>
                    <a:pt x="286309" y="224761"/>
                  </a:lnTo>
                  <a:lnTo>
                    <a:pt x="286272" y="225600"/>
                  </a:lnTo>
                  <a:lnTo>
                    <a:pt x="286235" y="226439"/>
                  </a:lnTo>
                  <a:lnTo>
                    <a:pt x="286200" y="227277"/>
                  </a:lnTo>
                  <a:lnTo>
                    <a:pt x="286165" y="228116"/>
                  </a:lnTo>
                  <a:lnTo>
                    <a:pt x="286129" y="228955"/>
                  </a:lnTo>
                  <a:lnTo>
                    <a:pt x="286096" y="229793"/>
                  </a:lnTo>
                  <a:lnTo>
                    <a:pt x="286062" y="230632"/>
                  </a:lnTo>
                  <a:lnTo>
                    <a:pt x="286028" y="231471"/>
                  </a:lnTo>
                  <a:lnTo>
                    <a:pt x="285996" y="232309"/>
                  </a:lnTo>
                  <a:lnTo>
                    <a:pt x="285963" y="233148"/>
                  </a:lnTo>
                  <a:lnTo>
                    <a:pt x="285931" y="233987"/>
                  </a:lnTo>
                  <a:lnTo>
                    <a:pt x="285900" y="234825"/>
                  </a:lnTo>
                  <a:lnTo>
                    <a:pt x="285869" y="235664"/>
                  </a:lnTo>
                  <a:lnTo>
                    <a:pt x="285838" y="236503"/>
                  </a:lnTo>
                  <a:lnTo>
                    <a:pt x="285807" y="237341"/>
                  </a:lnTo>
                  <a:lnTo>
                    <a:pt x="285777" y="238180"/>
                  </a:lnTo>
                  <a:lnTo>
                    <a:pt x="285748" y="239019"/>
                  </a:lnTo>
                  <a:lnTo>
                    <a:pt x="285718" y="239857"/>
                  </a:lnTo>
                  <a:lnTo>
                    <a:pt x="285689" y="240696"/>
                  </a:lnTo>
                  <a:lnTo>
                    <a:pt x="285661" y="241535"/>
                  </a:lnTo>
                  <a:lnTo>
                    <a:pt x="285632" y="242373"/>
                  </a:lnTo>
                  <a:lnTo>
                    <a:pt x="285604" y="243212"/>
                  </a:lnTo>
                  <a:lnTo>
                    <a:pt x="285576" y="244051"/>
                  </a:lnTo>
                  <a:lnTo>
                    <a:pt x="285549" y="244889"/>
                  </a:lnTo>
                  <a:lnTo>
                    <a:pt x="285522" y="245728"/>
                  </a:lnTo>
                  <a:lnTo>
                    <a:pt x="285495" y="246567"/>
                  </a:lnTo>
                  <a:lnTo>
                    <a:pt x="285468" y="247405"/>
                  </a:lnTo>
                  <a:lnTo>
                    <a:pt x="285441" y="248244"/>
                  </a:lnTo>
                  <a:lnTo>
                    <a:pt x="285415" y="249082"/>
                  </a:lnTo>
                  <a:lnTo>
                    <a:pt x="285388" y="249921"/>
                  </a:lnTo>
                  <a:lnTo>
                    <a:pt x="285362" y="250760"/>
                  </a:lnTo>
                  <a:lnTo>
                    <a:pt x="285336" y="251598"/>
                  </a:lnTo>
                  <a:lnTo>
                    <a:pt x="285311" y="252437"/>
                  </a:lnTo>
                  <a:lnTo>
                    <a:pt x="285285" y="253276"/>
                  </a:lnTo>
                  <a:lnTo>
                    <a:pt x="285259" y="254114"/>
                  </a:lnTo>
                  <a:lnTo>
                    <a:pt x="285234" y="254953"/>
                  </a:lnTo>
                  <a:lnTo>
                    <a:pt x="285208" y="255792"/>
                  </a:lnTo>
                  <a:lnTo>
                    <a:pt x="285183" y="256630"/>
                  </a:lnTo>
                  <a:lnTo>
                    <a:pt x="285157" y="257469"/>
                  </a:lnTo>
                  <a:lnTo>
                    <a:pt x="285132" y="258308"/>
                  </a:lnTo>
                  <a:lnTo>
                    <a:pt x="285107" y="259146"/>
                  </a:lnTo>
                  <a:lnTo>
                    <a:pt x="285081" y="259985"/>
                  </a:lnTo>
                  <a:lnTo>
                    <a:pt x="285056" y="260824"/>
                  </a:lnTo>
                  <a:lnTo>
                    <a:pt x="285030" y="261662"/>
                  </a:lnTo>
                  <a:lnTo>
                    <a:pt x="285004" y="262501"/>
                  </a:lnTo>
                  <a:lnTo>
                    <a:pt x="284979" y="263340"/>
                  </a:lnTo>
                  <a:lnTo>
                    <a:pt x="284953" y="264178"/>
                  </a:lnTo>
                  <a:lnTo>
                    <a:pt x="284927" y="265017"/>
                  </a:lnTo>
                  <a:lnTo>
                    <a:pt x="284901" y="265856"/>
                  </a:lnTo>
                  <a:lnTo>
                    <a:pt x="284874" y="266694"/>
                  </a:lnTo>
                  <a:lnTo>
                    <a:pt x="284848" y="267533"/>
                  </a:lnTo>
                  <a:lnTo>
                    <a:pt x="284821" y="268372"/>
                  </a:lnTo>
                  <a:lnTo>
                    <a:pt x="284794" y="269210"/>
                  </a:lnTo>
                  <a:lnTo>
                    <a:pt x="284767" y="270049"/>
                  </a:lnTo>
                  <a:lnTo>
                    <a:pt x="284739" y="270888"/>
                  </a:lnTo>
                  <a:lnTo>
                    <a:pt x="284712" y="271726"/>
                  </a:lnTo>
                  <a:lnTo>
                    <a:pt x="284683" y="272565"/>
                  </a:lnTo>
                  <a:lnTo>
                    <a:pt x="284655" y="273404"/>
                  </a:lnTo>
                  <a:lnTo>
                    <a:pt x="284626" y="274242"/>
                  </a:lnTo>
                  <a:lnTo>
                    <a:pt x="284597" y="275081"/>
                  </a:lnTo>
                  <a:lnTo>
                    <a:pt x="284567" y="275920"/>
                  </a:lnTo>
                  <a:lnTo>
                    <a:pt x="284537" y="276758"/>
                  </a:lnTo>
                  <a:lnTo>
                    <a:pt x="284507" y="277597"/>
                  </a:lnTo>
                  <a:lnTo>
                    <a:pt x="284475" y="278436"/>
                  </a:lnTo>
                  <a:lnTo>
                    <a:pt x="284444" y="279274"/>
                  </a:lnTo>
                  <a:lnTo>
                    <a:pt x="284412" y="280113"/>
                  </a:lnTo>
                  <a:lnTo>
                    <a:pt x="284379" y="280952"/>
                  </a:lnTo>
                  <a:lnTo>
                    <a:pt x="284346" y="281790"/>
                  </a:lnTo>
                  <a:lnTo>
                    <a:pt x="284313" y="282629"/>
                  </a:lnTo>
                  <a:lnTo>
                    <a:pt x="284278" y="283468"/>
                  </a:lnTo>
                  <a:lnTo>
                    <a:pt x="284244" y="284306"/>
                  </a:lnTo>
                  <a:lnTo>
                    <a:pt x="284209" y="285145"/>
                  </a:lnTo>
                  <a:lnTo>
                    <a:pt x="284172" y="285984"/>
                  </a:lnTo>
                  <a:lnTo>
                    <a:pt x="284135" y="286822"/>
                  </a:lnTo>
                  <a:lnTo>
                    <a:pt x="284098" y="287661"/>
                  </a:lnTo>
                  <a:lnTo>
                    <a:pt x="284059" y="288500"/>
                  </a:lnTo>
                  <a:lnTo>
                    <a:pt x="284020" y="289338"/>
                  </a:lnTo>
                  <a:lnTo>
                    <a:pt x="283981" y="290177"/>
                  </a:lnTo>
                  <a:lnTo>
                    <a:pt x="283940" y="291016"/>
                  </a:lnTo>
                  <a:lnTo>
                    <a:pt x="283898" y="291854"/>
                  </a:lnTo>
                  <a:lnTo>
                    <a:pt x="283856" y="292693"/>
                  </a:lnTo>
                  <a:lnTo>
                    <a:pt x="283813" y="293532"/>
                  </a:lnTo>
                  <a:lnTo>
                    <a:pt x="283769" y="294370"/>
                  </a:lnTo>
                  <a:lnTo>
                    <a:pt x="283724" y="295209"/>
                  </a:lnTo>
                  <a:lnTo>
                    <a:pt x="283679" y="296048"/>
                  </a:lnTo>
                  <a:lnTo>
                    <a:pt x="283631" y="296886"/>
                  </a:lnTo>
                  <a:lnTo>
                    <a:pt x="283584" y="297725"/>
                  </a:lnTo>
                  <a:lnTo>
                    <a:pt x="283536" y="298564"/>
                  </a:lnTo>
                  <a:lnTo>
                    <a:pt x="283485" y="299402"/>
                  </a:lnTo>
                  <a:lnTo>
                    <a:pt x="283434" y="300241"/>
                  </a:lnTo>
                  <a:lnTo>
                    <a:pt x="283383" y="301080"/>
                  </a:lnTo>
                  <a:lnTo>
                    <a:pt x="283329" y="301918"/>
                  </a:lnTo>
                  <a:lnTo>
                    <a:pt x="283275" y="302757"/>
                  </a:lnTo>
                  <a:lnTo>
                    <a:pt x="283221" y="303596"/>
                  </a:lnTo>
                  <a:lnTo>
                    <a:pt x="283164" y="304434"/>
                  </a:lnTo>
                  <a:lnTo>
                    <a:pt x="283106" y="305273"/>
                  </a:lnTo>
                  <a:lnTo>
                    <a:pt x="283048" y="306112"/>
                  </a:lnTo>
                  <a:lnTo>
                    <a:pt x="282988" y="306950"/>
                  </a:lnTo>
                  <a:lnTo>
                    <a:pt x="282926" y="307789"/>
                  </a:lnTo>
                  <a:lnTo>
                    <a:pt x="282864" y="308628"/>
                  </a:lnTo>
                  <a:lnTo>
                    <a:pt x="282801" y="309466"/>
                  </a:lnTo>
                  <a:lnTo>
                    <a:pt x="282735" y="310305"/>
                  </a:lnTo>
                  <a:lnTo>
                    <a:pt x="282668" y="311144"/>
                  </a:lnTo>
                  <a:lnTo>
                    <a:pt x="282602" y="311982"/>
                  </a:lnTo>
                  <a:lnTo>
                    <a:pt x="282532" y="312821"/>
                  </a:lnTo>
                  <a:lnTo>
                    <a:pt x="282461" y="313660"/>
                  </a:lnTo>
                  <a:lnTo>
                    <a:pt x="282390" y="314498"/>
                  </a:lnTo>
                  <a:lnTo>
                    <a:pt x="282316" y="315337"/>
                  </a:lnTo>
                  <a:lnTo>
                    <a:pt x="282241" y="316176"/>
                  </a:lnTo>
                  <a:lnTo>
                    <a:pt x="282166" y="317014"/>
                  </a:lnTo>
                  <a:lnTo>
                    <a:pt x="282087" y="317853"/>
                  </a:lnTo>
                  <a:lnTo>
                    <a:pt x="282007" y="318692"/>
                  </a:lnTo>
                  <a:lnTo>
                    <a:pt x="281927" y="319530"/>
                  </a:lnTo>
                  <a:lnTo>
                    <a:pt x="281845" y="320369"/>
                  </a:lnTo>
                  <a:lnTo>
                    <a:pt x="281760" y="321208"/>
                  </a:lnTo>
                  <a:lnTo>
                    <a:pt x="281675" y="322046"/>
                  </a:lnTo>
                  <a:lnTo>
                    <a:pt x="281588" y="322885"/>
                  </a:lnTo>
                  <a:lnTo>
                    <a:pt x="281498" y="323724"/>
                  </a:lnTo>
                  <a:lnTo>
                    <a:pt x="281408" y="324562"/>
                  </a:lnTo>
                  <a:lnTo>
                    <a:pt x="281317" y="325401"/>
                  </a:lnTo>
                  <a:lnTo>
                    <a:pt x="281221" y="326240"/>
                  </a:lnTo>
                  <a:lnTo>
                    <a:pt x="281126" y="327078"/>
                  </a:lnTo>
                  <a:lnTo>
                    <a:pt x="281030" y="327917"/>
                  </a:lnTo>
                  <a:lnTo>
                    <a:pt x="280929" y="328756"/>
                  </a:lnTo>
                  <a:lnTo>
                    <a:pt x="280828" y="329594"/>
                  </a:lnTo>
                  <a:lnTo>
                    <a:pt x="280727" y="330433"/>
                  </a:lnTo>
                  <a:lnTo>
                    <a:pt x="280621" y="331271"/>
                  </a:lnTo>
                  <a:lnTo>
                    <a:pt x="280514" y="332110"/>
                  </a:lnTo>
                  <a:lnTo>
                    <a:pt x="280407" y="332949"/>
                  </a:lnTo>
                  <a:lnTo>
                    <a:pt x="280297" y="333787"/>
                  </a:lnTo>
                  <a:lnTo>
                    <a:pt x="280184" y="334626"/>
                  </a:lnTo>
                  <a:lnTo>
                    <a:pt x="280070" y="335465"/>
                  </a:lnTo>
                  <a:lnTo>
                    <a:pt x="279955" y="336303"/>
                  </a:lnTo>
                  <a:lnTo>
                    <a:pt x="279836" y="337142"/>
                  </a:lnTo>
                  <a:lnTo>
                    <a:pt x="279717" y="337981"/>
                  </a:lnTo>
                  <a:lnTo>
                    <a:pt x="279596" y="338819"/>
                  </a:lnTo>
                  <a:lnTo>
                    <a:pt x="279471" y="339658"/>
                  </a:lnTo>
                  <a:lnTo>
                    <a:pt x="279345" y="340497"/>
                  </a:lnTo>
                  <a:lnTo>
                    <a:pt x="279219" y="341335"/>
                  </a:lnTo>
                  <a:lnTo>
                    <a:pt x="279087" y="342174"/>
                  </a:lnTo>
                  <a:lnTo>
                    <a:pt x="278955" y="343013"/>
                  </a:lnTo>
                  <a:lnTo>
                    <a:pt x="278823" y="343851"/>
                  </a:lnTo>
                  <a:lnTo>
                    <a:pt x="278686" y="344690"/>
                  </a:lnTo>
                  <a:lnTo>
                    <a:pt x="278547" y="345529"/>
                  </a:lnTo>
                  <a:lnTo>
                    <a:pt x="278408" y="346367"/>
                  </a:lnTo>
                  <a:lnTo>
                    <a:pt x="278265" y="347206"/>
                  </a:lnTo>
                  <a:lnTo>
                    <a:pt x="278119" y="348045"/>
                  </a:lnTo>
                  <a:lnTo>
                    <a:pt x="277974" y="348883"/>
                  </a:lnTo>
                  <a:lnTo>
                    <a:pt x="277825" y="349722"/>
                  </a:lnTo>
                  <a:lnTo>
                    <a:pt x="277673" y="350561"/>
                  </a:lnTo>
                  <a:lnTo>
                    <a:pt x="277520" y="351399"/>
                  </a:lnTo>
                  <a:lnTo>
                    <a:pt x="277366" y="352238"/>
                  </a:lnTo>
                  <a:lnTo>
                    <a:pt x="277206" y="353077"/>
                  </a:lnTo>
                  <a:lnTo>
                    <a:pt x="277046" y="353915"/>
                  </a:lnTo>
                  <a:lnTo>
                    <a:pt x="276886" y="354754"/>
                  </a:lnTo>
                  <a:lnTo>
                    <a:pt x="276719" y="355593"/>
                  </a:lnTo>
                  <a:lnTo>
                    <a:pt x="276552" y="356431"/>
                  </a:lnTo>
                  <a:lnTo>
                    <a:pt x="276385" y="357270"/>
                  </a:lnTo>
                  <a:lnTo>
                    <a:pt x="276212" y="358109"/>
                  </a:lnTo>
                  <a:lnTo>
                    <a:pt x="276038" y="358947"/>
                  </a:lnTo>
                  <a:lnTo>
                    <a:pt x="275863" y="359786"/>
                  </a:lnTo>
                  <a:lnTo>
                    <a:pt x="275684" y="360625"/>
                  </a:lnTo>
                  <a:lnTo>
                    <a:pt x="275502" y="361463"/>
                  </a:lnTo>
                  <a:lnTo>
                    <a:pt x="275320" y="362302"/>
                  </a:lnTo>
                  <a:lnTo>
                    <a:pt x="275135" y="363141"/>
                  </a:lnTo>
                  <a:lnTo>
                    <a:pt x="274946" y="363979"/>
                  </a:lnTo>
                  <a:lnTo>
                    <a:pt x="274756" y="364818"/>
                  </a:lnTo>
                  <a:lnTo>
                    <a:pt x="274565" y="365657"/>
                  </a:lnTo>
                  <a:lnTo>
                    <a:pt x="274368" y="366495"/>
                  </a:lnTo>
                  <a:lnTo>
                    <a:pt x="274171" y="367334"/>
                  </a:lnTo>
                  <a:lnTo>
                    <a:pt x="273973" y="368173"/>
                  </a:lnTo>
                  <a:lnTo>
                    <a:pt x="273769" y="369011"/>
                  </a:lnTo>
                  <a:lnTo>
                    <a:pt x="273564" y="369850"/>
                  </a:lnTo>
                  <a:lnTo>
                    <a:pt x="273359" y="370689"/>
                  </a:lnTo>
                  <a:lnTo>
                    <a:pt x="273148" y="371527"/>
                  </a:lnTo>
                  <a:lnTo>
                    <a:pt x="272935" y="372366"/>
                  </a:lnTo>
                  <a:lnTo>
                    <a:pt x="272722" y="373205"/>
                  </a:lnTo>
                  <a:lnTo>
                    <a:pt x="272505" y="374043"/>
                  </a:lnTo>
                  <a:lnTo>
                    <a:pt x="272284" y="374882"/>
                  </a:lnTo>
                  <a:lnTo>
                    <a:pt x="272064" y="375721"/>
                  </a:lnTo>
                  <a:lnTo>
                    <a:pt x="271840" y="376559"/>
                  </a:lnTo>
                  <a:lnTo>
                    <a:pt x="271611" y="377398"/>
                  </a:lnTo>
                  <a:lnTo>
                    <a:pt x="271383" y="378237"/>
                  </a:lnTo>
                  <a:lnTo>
                    <a:pt x="271153" y="379075"/>
                  </a:lnTo>
                  <a:lnTo>
                    <a:pt x="270916" y="379914"/>
                  </a:lnTo>
                  <a:lnTo>
                    <a:pt x="270680" y="380753"/>
                  </a:lnTo>
                  <a:lnTo>
                    <a:pt x="270443" y="381591"/>
                  </a:lnTo>
                  <a:lnTo>
                    <a:pt x="270199" y="382430"/>
                  </a:lnTo>
                  <a:lnTo>
                    <a:pt x="269955" y="383269"/>
                  </a:lnTo>
                  <a:lnTo>
                    <a:pt x="269711" y="384107"/>
                  </a:lnTo>
                  <a:lnTo>
                    <a:pt x="269460" y="384946"/>
                  </a:lnTo>
                  <a:lnTo>
                    <a:pt x="269208" y="385785"/>
                  </a:lnTo>
                  <a:lnTo>
                    <a:pt x="268956" y="386623"/>
                  </a:lnTo>
                  <a:lnTo>
                    <a:pt x="268698" y="387462"/>
                  </a:lnTo>
                  <a:lnTo>
                    <a:pt x="268438" y="388301"/>
                  </a:lnTo>
                  <a:lnTo>
                    <a:pt x="268178" y="389139"/>
                  </a:lnTo>
                  <a:lnTo>
                    <a:pt x="267914" y="389978"/>
                  </a:lnTo>
                  <a:lnTo>
                    <a:pt x="267646" y="390817"/>
                  </a:lnTo>
                  <a:lnTo>
                    <a:pt x="267378" y="391655"/>
                  </a:lnTo>
                  <a:lnTo>
                    <a:pt x="267108" y="392494"/>
                  </a:lnTo>
                  <a:lnTo>
                    <a:pt x="266832" y="393333"/>
                  </a:lnTo>
                  <a:lnTo>
                    <a:pt x="266556" y="394171"/>
                  </a:lnTo>
                  <a:lnTo>
                    <a:pt x="266279" y="395010"/>
                  </a:lnTo>
                  <a:lnTo>
                    <a:pt x="265996" y="395849"/>
                  </a:lnTo>
                  <a:lnTo>
                    <a:pt x="265712" y="396687"/>
                  </a:lnTo>
                  <a:lnTo>
                    <a:pt x="265428" y="397526"/>
                  </a:lnTo>
                  <a:lnTo>
                    <a:pt x="265137" y="398365"/>
                  </a:lnTo>
                  <a:lnTo>
                    <a:pt x="264846" y="399203"/>
                  </a:lnTo>
                  <a:lnTo>
                    <a:pt x="264555" y="400042"/>
                  </a:lnTo>
                  <a:lnTo>
                    <a:pt x="264257" y="400881"/>
                  </a:lnTo>
                  <a:lnTo>
                    <a:pt x="263958" y="401719"/>
                  </a:lnTo>
                  <a:lnTo>
                    <a:pt x="263659" y="402558"/>
                  </a:lnTo>
                  <a:lnTo>
                    <a:pt x="263356" y="403397"/>
                  </a:lnTo>
                  <a:lnTo>
                    <a:pt x="263049" y="404235"/>
                  </a:lnTo>
                  <a:lnTo>
                    <a:pt x="262742" y="405074"/>
                  </a:lnTo>
                  <a:lnTo>
                    <a:pt x="262432" y="405913"/>
                  </a:lnTo>
                  <a:lnTo>
                    <a:pt x="262118" y="406751"/>
                  </a:lnTo>
                  <a:lnTo>
                    <a:pt x="261804" y="407590"/>
                  </a:lnTo>
                  <a:lnTo>
                    <a:pt x="261488" y="408429"/>
                  </a:lnTo>
                  <a:lnTo>
                    <a:pt x="261166" y="409267"/>
                  </a:lnTo>
                  <a:lnTo>
                    <a:pt x="260844" y="410106"/>
                  </a:lnTo>
                  <a:lnTo>
                    <a:pt x="260523" y="410945"/>
                  </a:lnTo>
                  <a:lnTo>
                    <a:pt x="260193" y="411783"/>
                  </a:lnTo>
                  <a:lnTo>
                    <a:pt x="259864" y="412622"/>
                  </a:lnTo>
                  <a:lnTo>
                    <a:pt x="259535" y="413460"/>
                  </a:lnTo>
                  <a:lnTo>
                    <a:pt x="259200" y="414299"/>
                  </a:lnTo>
                  <a:lnTo>
                    <a:pt x="258864" y="415138"/>
                  </a:lnTo>
                  <a:lnTo>
                    <a:pt x="258527" y="415976"/>
                  </a:lnTo>
                  <a:lnTo>
                    <a:pt x="258187" y="416815"/>
                  </a:lnTo>
                  <a:lnTo>
                    <a:pt x="257843" y="417654"/>
                  </a:lnTo>
                  <a:lnTo>
                    <a:pt x="257500" y="418492"/>
                  </a:lnTo>
                  <a:lnTo>
                    <a:pt x="257153" y="419331"/>
                  </a:lnTo>
                  <a:lnTo>
                    <a:pt x="256803" y="420170"/>
                  </a:lnTo>
                  <a:lnTo>
                    <a:pt x="256452" y="421008"/>
                  </a:lnTo>
                  <a:lnTo>
                    <a:pt x="256100" y="421847"/>
                  </a:lnTo>
                  <a:lnTo>
                    <a:pt x="255743" y="422686"/>
                  </a:lnTo>
                  <a:lnTo>
                    <a:pt x="255386" y="423524"/>
                  </a:lnTo>
                  <a:lnTo>
                    <a:pt x="255028" y="424363"/>
                  </a:lnTo>
                  <a:lnTo>
                    <a:pt x="254664" y="425202"/>
                  </a:lnTo>
                  <a:lnTo>
                    <a:pt x="254300" y="426040"/>
                  </a:lnTo>
                  <a:lnTo>
                    <a:pt x="253937" y="426879"/>
                  </a:lnTo>
                  <a:lnTo>
                    <a:pt x="253567" y="427718"/>
                  </a:lnTo>
                  <a:lnTo>
                    <a:pt x="253197" y="42855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1912" y="829558"/>
              <a:ext cx="280046" cy="0"/>
            </a:xfrm>
            <a:custGeom>
              <a:avLst/>
              <a:pathLst>
                <a:path w="280046" h="0">
                  <a:moveTo>
                    <a:pt x="0" y="0"/>
                  </a:moveTo>
                  <a:lnTo>
                    <a:pt x="28004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61960" y="713909"/>
              <a:ext cx="294585" cy="201291"/>
            </a:xfrm>
            <a:custGeom>
              <a:avLst/>
              <a:pathLst>
                <a:path w="294585" h="201291">
                  <a:moveTo>
                    <a:pt x="0" y="201291"/>
                  </a:moveTo>
                  <a:lnTo>
                    <a:pt x="0" y="200897"/>
                  </a:lnTo>
                  <a:lnTo>
                    <a:pt x="1" y="200504"/>
                  </a:lnTo>
                  <a:lnTo>
                    <a:pt x="2" y="200110"/>
                  </a:lnTo>
                  <a:lnTo>
                    <a:pt x="16" y="199716"/>
                  </a:lnTo>
                  <a:lnTo>
                    <a:pt x="38" y="199322"/>
                  </a:lnTo>
                  <a:lnTo>
                    <a:pt x="61" y="198928"/>
                  </a:lnTo>
                  <a:lnTo>
                    <a:pt x="89" y="198534"/>
                  </a:lnTo>
                  <a:lnTo>
                    <a:pt x="132" y="198140"/>
                  </a:lnTo>
                  <a:lnTo>
                    <a:pt x="176" y="197746"/>
                  </a:lnTo>
                  <a:lnTo>
                    <a:pt x="219" y="197352"/>
                  </a:lnTo>
                  <a:lnTo>
                    <a:pt x="282" y="196958"/>
                  </a:lnTo>
                  <a:lnTo>
                    <a:pt x="347" y="196564"/>
                  </a:lnTo>
                  <a:lnTo>
                    <a:pt x="411" y="196170"/>
                  </a:lnTo>
                  <a:lnTo>
                    <a:pt x="487" y="195777"/>
                  </a:lnTo>
                  <a:lnTo>
                    <a:pt x="573" y="195383"/>
                  </a:lnTo>
                  <a:lnTo>
                    <a:pt x="658" y="194989"/>
                  </a:lnTo>
                  <a:lnTo>
                    <a:pt x="748" y="194595"/>
                  </a:lnTo>
                  <a:lnTo>
                    <a:pt x="854" y="194201"/>
                  </a:lnTo>
                  <a:lnTo>
                    <a:pt x="960" y="193807"/>
                  </a:lnTo>
                  <a:lnTo>
                    <a:pt x="1066" y="193413"/>
                  </a:lnTo>
                  <a:lnTo>
                    <a:pt x="1190" y="193019"/>
                  </a:lnTo>
                  <a:lnTo>
                    <a:pt x="1316" y="192625"/>
                  </a:lnTo>
                  <a:lnTo>
                    <a:pt x="1443" y="192231"/>
                  </a:lnTo>
                  <a:lnTo>
                    <a:pt x="1580" y="191837"/>
                  </a:lnTo>
                  <a:lnTo>
                    <a:pt x="1726" y="191443"/>
                  </a:lnTo>
                  <a:lnTo>
                    <a:pt x="1873" y="191050"/>
                  </a:lnTo>
                  <a:lnTo>
                    <a:pt x="2023" y="190656"/>
                  </a:lnTo>
                  <a:lnTo>
                    <a:pt x="2189" y="190262"/>
                  </a:lnTo>
                  <a:lnTo>
                    <a:pt x="2356" y="189868"/>
                  </a:lnTo>
                  <a:lnTo>
                    <a:pt x="2522" y="189474"/>
                  </a:lnTo>
                  <a:lnTo>
                    <a:pt x="2705" y="189080"/>
                  </a:lnTo>
                  <a:lnTo>
                    <a:pt x="2891" y="188686"/>
                  </a:lnTo>
                  <a:lnTo>
                    <a:pt x="3076" y="188292"/>
                  </a:lnTo>
                  <a:lnTo>
                    <a:pt x="3272" y="187898"/>
                  </a:lnTo>
                  <a:lnTo>
                    <a:pt x="3477" y="187504"/>
                  </a:lnTo>
                  <a:lnTo>
                    <a:pt x="3681" y="187110"/>
                  </a:lnTo>
                  <a:lnTo>
                    <a:pt x="3890" y="186716"/>
                  </a:lnTo>
                  <a:lnTo>
                    <a:pt x="4113" y="186323"/>
                  </a:lnTo>
                  <a:lnTo>
                    <a:pt x="4336" y="185929"/>
                  </a:lnTo>
                  <a:lnTo>
                    <a:pt x="4560" y="185535"/>
                  </a:lnTo>
                  <a:lnTo>
                    <a:pt x="4799" y="185141"/>
                  </a:lnTo>
                  <a:lnTo>
                    <a:pt x="5040" y="184747"/>
                  </a:lnTo>
                  <a:lnTo>
                    <a:pt x="5282" y="184353"/>
                  </a:lnTo>
                  <a:lnTo>
                    <a:pt x="5533" y="183959"/>
                  </a:lnTo>
                  <a:lnTo>
                    <a:pt x="5792" y="183565"/>
                  </a:lnTo>
                  <a:lnTo>
                    <a:pt x="6052" y="183171"/>
                  </a:lnTo>
                  <a:lnTo>
                    <a:pt x="6314" y="182777"/>
                  </a:lnTo>
                  <a:lnTo>
                    <a:pt x="6591" y="182383"/>
                  </a:lnTo>
                  <a:lnTo>
                    <a:pt x="6868" y="181989"/>
                  </a:lnTo>
                  <a:lnTo>
                    <a:pt x="7144" y="181596"/>
                  </a:lnTo>
                  <a:lnTo>
                    <a:pt x="7435" y="181202"/>
                  </a:lnTo>
                  <a:lnTo>
                    <a:pt x="7729" y="180808"/>
                  </a:lnTo>
                  <a:lnTo>
                    <a:pt x="8022" y="180414"/>
                  </a:lnTo>
                  <a:lnTo>
                    <a:pt x="8324" y="180020"/>
                  </a:lnTo>
                  <a:lnTo>
                    <a:pt x="8634" y="179626"/>
                  </a:lnTo>
                  <a:lnTo>
                    <a:pt x="8943" y="179232"/>
                  </a:lnTo>
                  <a:lnTo>
                    <a:pt x="9256" y="178838"/>
                  </a:lnTo>
                  <a:lnTo>
                    <a:pt x="9581" y="178444"/>
                  </a:lnTo>
                  <a:lnTo>
                    <a:pt x="9906" y="178050"/>
                  </a:lnTo>
                  <a:lnTo>
                    <a:pt x="10232" y="177656"/>
                  </a:lnTo>
                  <a:lnTo>
                    <a:pt x="10570" y="177262"/>
                  </a:lnTo>
                  <a:lnTo>
                    <a:pt x="10910" y="176869"/>
                  </a:lnTo>
                  <a:lnTo>
                    <a:pt x="11251" y="176475"/>
                  </a:lnTo>
                  <a:lnTo>
                    <a:pt x="11598" y="176081"/>
                  </a:lnTo>
                  <a:lnTo>
                    <a:pt x="11953" y="175687"/>
                  </a:lnTo>
                  <a:lnTo>
                    <a:pt x="12308" y="175293"/>
                  </a:lnTo>
                  <a:lnTo>
                    <a:pt x="12665" y="174899"/>
                  </a:lnTo>
                  <a:lnTo>
                    <a:pt x="13033" y="174505"/>
                  </a:lnTo>
                  <a:lnTo>
                    <a:pt x="13402" y="174111"/>
                  </a:lnTo>
                  <a:lnTo>
                    <a:pt x="13771" y="173717"/>
                  </a:lnTo>
                  <a:lnTo>
                    <a:pt x="14150" y="173323"/>
                  </a:lnTo>
                  <a:lnTo>
                    <a:pt x="14532" y="172929"/>
                  </a:lnTo>
                  <a:lnTo>
                    <a:pt x="14914" y="172535"/>
                  </a:lnTo>
                  <a:lnTo>
                    <a:pt x="15301" y="172141"/>
                  </a:lnTo>
                  <a:lnTo>
                    <a:pt x="15695" y="171748"/>
                  </a:lnTo>
                  <a:lnTo>
                    <a:pt x="16090" y="171354"/>
                  </a:lnTo>
                  <a:lnTo>
                    <a:pt x="16485" y="170960"/>
                  </a:lnTo>
                  <a:lnTo>
                    <a:pt x="16891" y="170566"/>
                  </a:lnTo>
                  <a:lnTo>
                    <a:pt x="17297" y="170172"/>
                  </a:lnTo>
                  <a:lnTo>
                    <a:pt x="17703" y="169778"/>
                  </a:lnTo>
                  <a:lnTo>
                    <a:pt x="18118" y="169384"/>
                  </a:lnTo>
                  <a:lnTo>
                    <a:pt x="18535" y="168990"/>
                  </a:lnTo>
                  <a:lnTo>
                    <a:pt x="18952" y="168596"/>
                  </a:lnTo>
                  <a:lnTo>
                    <a:pt x="19374" y="168202"/>
                  </a:lnTo>
                  <a:lnTo>
                    <a:pt x="19801" y="167808"/>
                  </a:lnTo>
                  <a:lnTo>
                    <a:pt x="20228" y="167414"/>
                  </a:lnTo>
                  <a:lnTo>
                    <a:pt x="20656" y="167021"/>
                  </a:lnTo>
                  <a:lnTo>
                    <a:pt x="21093" y="166627"/>
                  </a:lnTo>
                  <a:lnTo>
                    <a:pt x="21530" y="166233"/>
                  </a:lnTo>
                  <a:lnTo>
                    <a:pt x="21967" y="165839"/>
                  </a:lnTo>
                  <a:lnTo>
                    <a:pt x="22410" y="165445"/>
                  </a:lnTo>
                  <a:lnTo>
                    <a:pt x="22855" y="165051"/>
                  </a:lnTo>
                  <a:lnTo>
                    <a:pt x="23301" y="164657"/>
                  </a:lnTo>
                  <a:lnTo>
                    <a:pt x="23750" y="164263"/>
                  </a:lnTo>
                  <a:lnTo>
                    <a:pt x="24203" y="163869"/>
                  </a:lnTo>
                  <a:lnTo>
                    <a:pt x="24657" y="163475"/>
                  </a:lnTo>
                  <a:lnTo>
                    <a:pt x="25111" y="163081"/>
                  </a:lnTo>
                  <a:lnTo>
                    <a:pt x="25571" y="162687"/>
                  </a:lnTo>
                  <a:lnTo>
                    <a:pt x="26032" y="162294"/>
                  </a:lnTo>
                  <a:lnTo>
                    <a:pt x="26492" y="161900"/>
                  </a:lnTo>
                  <a:lnTo>
                    <a:pt x="26958" y="161506"/>
                  </a:lnTo>
                  <a:lnTo>
                    <a:pt x="27425" y="161112"/>
                  </a:lnTo>
                  <a:lnTo>
                    <a:pt x="27892" y="160718"/>
                  </a:lnTo>
                  <a:lnTo>
                    <a:pt x="28361" y="160324"/>
                  </a:lnTo>
                  <a:lnTo>
                    <a:pt x="28833" y="159930"/>
                  </a:lnTo>
                  <a:lnTo>
                    <a:pt x="29306" y="159536"/>
                  </a:lnTo>
                  <a:lnTo>
                    <a:pt x="29778" y="159142"/>
                  </a:lnTo>
                  <a:lnTo>
                    <a:pt x="30256" y="158748"/>
                  </a:lnTo>
                  <a:lnTo>
                    <a:pt x="30733" y="158354"/>
                  </a:lnTo>
                  <a:lnTo>
                    <a:pt x="31210" y="157960"/>
                  </a:lnTo>
                  <a:lnTo>
                    <a:pt x="31690" y="157567"/>
                  </a:lnTo>
                  <a:lnTo>
                    <a:pt x="32171" y="157173"/>
                  </a:lnTo>
                  <a:lnTo>
                    <a:pt x="32652" y="156779"/>
                  </a:lnTo>
                  <a:lnTo>
                    <a:pt x="33134" y="156385"/>
                  </a:lnTo>
                  <a:lnTo>
                    <a:pt x="33618" y="155991"/>
                  </a:lnTo>
                  <a:lnTo>
                    <a:pt x="34102" y="155597"/>
                  </a:lnTo>
                  <a:lnTo>
                    <a:pt x="34587" y="155203"/>
                  </a:lnTo>
                  <a:lnTo>
                    <a:pt x="35073" y="154809"/>
                  </a:lnTo>
                  <a:lnTo>
                    <a:pt x="35559" y="154415"/>
                  </a:lnTo>
                  <a:lnTo>
                    <a:pt x="36046" y="154021"/>
                  </a:lnTo>
                  <a:lnTo>
                    <a:pt x="36533" y="153627"/>
                  </a:lnTo>
                  <a:lnTo>
                    <a:pt x="37021" y="153233"/>
                  </a:lnTo>
                  <a:lnTo>
                    <a:pt x="37508" y="152840"/>
                  </a:lnTo>
                  <a:lnTo>
                    <a:pt x="37996" y="152446"/>
                  </a:lnTo>
                  <a:lnTo>
                    <a:pt x="38484" y="152052"/>
                  </a:lnTo>
                  <a:lnTo>
                    <a:pt x="38973" y="151658"/>
                  </a:lnTo>
                  <a:lnTo>
                    <a:pt x="39461" y="151264"/>
                  </a:lnTo>
                  <a:lnTo>
                    <a:pt x="39949" y="150870"/>
                  </a:lnTo>
                  <a:lnTo>
                    <a:pt x="40437" y="150476"/>
                  </a:lnTo>
                  <a:lnTo>
                    <a:pt x="40925" y="150082"/>
                  </a:lnTo>
                  <a:lnTo>
                    <a:pt x="41412" y="149688"/>
                  </a:lnTo>
                  <a:lnTo>
                    <a:pt x="41899" y="149294"/>
                  </a:lnTo>
                  <a:lnTo>
                    <a:pt x="42386" y="148900"/>
                  </a:lnTo>
                  <a:lnTo>
                    <a:pt x="42872" y="148506"/>
                  </a:lnTo>
                  <a:lnTo>
                    <a:pt x="43357" y="148113"/>
                  </a:lnTo>
                  <a:lnTo>
                    <a:pt x="43842" y="147719"/>
                  </a:lnTo>
                  <a:lnTo>
                    <a:pt x="44327" y="147325"/>
                  </a:lnTo>
                  <a:lnTo>
                    <a:pt x="44810" y="146931"/>
                  </a:lnTo>
                  <a:lnTo>
                    <a:pt x="45292" y="146537"/>
                  </a:lnTo>
                  <a:lnTo>
                    <a:pt x="45774" y="146143"/>
                  </a:lnTo>
                  <a:lnTo>
                    <a:pt x="46254" y="145749"/>
                  </a:lnTo>
                  <a:lnTo>
                    <a:pt x="46733" y="145355"/>
                  </a:lnTo>
                  <a:lnTo>
                    <a:pt x="47211" y="144961"/>
                  </a:lnTo>
                  <a:lnTo>
                    <a:pt x="47689" y="144567"/>
                  </a:lnTo>
                  <a:lnTo>
                    <a:pt x="48163" y="144173"/>
                  </a:lnTo>
                  <a:lnTo>
                    <a:pt x="48637" y="143779"/>
                  </a:lnTo>
                  <a:lnTo>
                    <a:pt x="49112" y="143386"/>
                  </a:lnTo>
                  <a:lnTo>
                    <a:pt x="49581" y="142992"/>
                  </a:lnTo>
                  <a:lnTo>
                    <a:pt x="50050" y="142598"/>
                  </a:lnTo>
                  <a:lnTo>
                    <a:pt x="50520" y="142204"/>
                  </a:lnTo>
                  <a:lnTo>
                    <a:pt x="50985" y="141810"/>
                  </a:lnTo>
                  <a:lnTo>
                    <a:pt x="51448" y="141416"/>
                  </a:lnTo>
                  <a:lnTo>
                    <a:pt x="51912" y="141022"/>
                  </a:lnTo>
                  <a:lnTo>
                    <a:pt x="52373" y="140628"/>
                  </a:lnTo>
                  <a:lnTo>
                    <a:pt x="52830" y="140234"/>
                  </a:lnTo>
                  <a:lnTo>
                    <a:pt x="53286" y="139840"/>
                  </a:lnTo>
                  <a:lnTo>
                    <a:pt x="53743" y="139446"/>
                  </a:lnTo>
                  <a:lnTo>
                    <a:pt x="54192" y="139052"/>
                  </a:lnTo>
                  <a:lnTo>
                    <a:pt x="54642" y="138658"/>
                  </a:lnTo>
                  <a:lnTo>
                    <a:pt x="55091" y="138265"/>
                  </a:lnTo>
                  <a:lnTo>
                    <a:pt x="55535" y="137871"/>
                  </a:lnTo>
                  <a:lnTo>
                    <a:pt x="55976" y="137477"/>
                  </a:lnTo>
                  <a:lnTo>
                    <a:pt x="56417" y="137083"/>
                  </a:lnTo>
                  <a:lnTo>
                    <a:pt x="56856" y="136689"/>
                  </a:lnTo>
                  <a:lnTo>
                    <a:pt x="57288" y="136295"/>
                  </a:lnTo>
                  <a:lnTo>
                    <a:pt x="57720" y="135901"/>
                  </a:lnTo>
                  <a:lnTo>
                    <a:pt x="58152" y="135507"/>
                  </a:lnTo>
                  <a:lnTo>
                    <a:pt x="58575" y="135113"/>
                  </a:lnTo>
                  <a:lnTo>
                    <a:pt x="58998" y="134719"/>
                  </a:lnTo>
                  <a:lnTo>
                    <a:pt x="59421" y="134325"/>
                  </a:lnTo>
                  <a:lnTo>
                    <a:pt x="59837" y="133931"/>
                  </a:lnTo>
                  <a:lnTo>
                    <a:pt x="60249" y="133538"/>
                  </a:lnTo>
                  <a:lnTo>
                    <a:pt x="60661" y="133144"/>
                  </a:lnTo>
                  <a:lnTo>
                    <a:pt x="61071" y="132750"/>
                  </a:lnTo>
                  <a:lnTo>
                    <a:pt x="61472" y="132356"/>
                  </a:lnTo>
                  <a:lnTo>
                    <a:pt x="61873" y="131962"/>
                  </a:lnTo>
                  <a:lnTo>
                    <a:pt x="62275" y="131568"/>
                  </a:lnTo>
                  <a:lnTo>
                    <a:pt x="62665" y="131174"/>
                  </a:lnTo>
                  <a:lnTo>
                    <a:pt x="63055" y="130780"/>
                  </a:lnTo>
                  <a:lnTo>
                    <a:pt x="63445" y="130386"/>
                  </a:lnTo>
                  <a:lnTo>
                    <a:pt x="63827" y="129992"/>
                  </a:lnTo>
                  <a:lnTo>
                    <a:pt x="64205" y="129598"/>
                  </a:lnTo>
                  <a:lnTo>
                    <a:pt x="64583" y="129204"/>
                  </a:lnTo>
                  <a:lnTo>
                    <a:pt x="64957" y="128811"/>
                  </a:lnTo>
                  <a:lnTo>
                    <a:pt x="65321" y="128417"/>
                  </a:lnTo>
                  <a:lnTo>
                    <a:pt x="65686" y="128023"/>
                  </a:lnTo>
                  <a:lnTo>
                    <a:pt x="66051" y="127629"/>
                  </a:lnTo>
                  <a:lnTo>
                    <a:pt x="66403" y="127235"/>
                  </a:lnTo>
                  <a:lnTo>
                    <a:pt x="66755" y="126841"/>
                  </a:lnTo>
                  <a:lnTo>
                    <a:pt x="67106" y="126447"/>
                  </a:lnTo>
                  <a:lnTo>
                    <a:pt x="67449" y="126053"/>
                  </a:lnTo>
                  <a:lnTo>
                    <a:pt x="67786" y="125659"/>
                  </a:lnTo>
                  <a:lnTo>
                    <a:pt x="68124" y="125265"/>
                  </a:lnTo>
                  <a:lnTo>
                    <a:pt x="68457" y="124871"/>
                  </a:lnTo>
                  <a:lnTo>
                    <a:pt x="68780" y="124477"/>
                  </a:lnTo>
                  <a:lnTo>
                    <a:pt x="69103" y="124084"/>
                  </a:lnTo>
                  <a:lnTo>
                    <a:pt x="69426" y="123690"/>
                  </a:lnTo>
                  <a:lnTo>
                    <a:pt x="69735" y="123296"/>
                  </a:lnTo>
                  <a:lnTo>
                    <a:pt x="70043" y="122902"/>
                  </a:lnTo>
                  <a:lnTo>
                    <a:pt x="70351" y="122508"/>
                  </a:lnTo>
                  <a:lnTo>
                    <a:pt x="70650" y="122114"/>
                  </a:lnTo>
                  <a:lnTo>
                    <a:pt x="70942" y="121720"/>
                  </a:lnTo>
                  <a:lnTo>
                    <a:pt x="71234" y="121326"/>
                  </a:lnTo>
                  <a:lnTo>
                    <a:pt x="71523" y="120932"/>
                  </a:lnTo>
                  <a:lnTo>
                    <a:pt x="71799" y="120538"/>
                  </a:lnTo>
                  <a:lnTo>
                    <a:pt x="72076" y="120144"/>
                  </a:lnTo>
                  <a:lnTo>
                    <a:pt x="72352" y="119750"/>
                  </a:lnTo>
                  <a:lnTo>
                    <a:pt x="72613" y="119357"/>
                  </a:lnTo>
                  <a:lnTo>
                    <a:pt x="72873" y="118963"/>
                  </a:lnTo>
                  <a:lnTo>
                    <a:pt x="73133" y="118569"/>
                  </a:lnTo>
                  <a:lnTo>
                    <a:pt x="73384" y="118175"/>
                  </a:lnTo>
                  <a:lnTo>
                    <a:pt x="73627" y="117781"/>
                  </a:lnTo>
                  <a:lnTo>
                    <a:pt x="73870" y="117387"/>
                  </a:lnTo>
                  <a:lnTo>
                    <a:pt x="74109" y="116993"/>
                  </a:lnTo>
                  <a:lnTo>
                    <a:pt x="74335" y="116599"/>
                  </a:lnTo>
                  <a:lnTo>
                    <a:pt x="74561" y="116205"/>
                  </a:lnTo>
                  <a:lnTo>
                    <a:pt x="74787" y="115811"/>
                  </a:lnTo>
                  <a:lnTo>
                    <a:pt x="74997" y="115417"/>
                  </a:lnTo>
                  <a:lnTo>
                    <a:pt x="75206" y="115023"/>
                  </a:lnTo>
                  <a:lnTo>
                    <a:pt x="75414" y="114630"/>
                  </a:lnTo>
                  <a:lnTo>
                    <a:pt x="75612" y="114236"/>
                  </a:lnTo>
                  <a:lnTo>
                    <a:pt x="75803" y="113842"/>
                  </a:lnTo>
                  <a:lnTo>
                    <a:pt x="75993" y="113448"/>
                  </a:lnTo>
                  <a:lnTo>
                    <a:pt x="76180" y="113054"/>
                  </a:lnTo>
                  <a:lnTo>
                    <a:pt x="76352" y="112660"/>
                  </a:lnTo>
                  <a:lnTo>
                    <a:pt x="76525" y="112266"/>
                  </a:lnTo>
                  <a:lnTo>
                    <a:pt x="76697" y="111872"/>
                  </a:lnTo>
                  <a:lnTo>
                    <a:pt x="76853" y="111478"/>
                  </a:lnTo>
                  <a:lnTo>
                    <a:pt x="77007" y="111084"/>
                  </a:lnTo>
                  <a:lnTo>
                    <a:pt x="77161" y="110690"/>
                  </a:lnTo>
                  <a:lnTo>
                    <a:pt x="77304" y="110296"/>
                  </a:lnTo>
                  <a:lnTo>
                    <a:pt x="77439" y="109903"/>
                  </a:lnTo>
                  <a:lnTo>
                    <a:pt x="77575" y="109509"/>
                  </a:lnTo>
                  <a:lnTo>
                    <a:pt x="77706" y="109115"/>
                  </a:lnTo>
                  <a:lnTo>
                    <a:pt x="77822" y="108721"/>
                  </a:lnTo>
                  <a:lnTo>
                    <a:pt x="77938" y="108327"/>
                  </a:lnTo>
                  <a:lnTo>
                    <a:pt x="78055" y="107933"/>
                  </a:lnTo>
                  <a:lnTo>
                    <a:pt x="78154" y="107539"/>
                  </a:lnTo>
                  <a:lnTo>
                    <a:pt x="78252" y="107145"/>
                  </a:lnTo>
                  <a:lnTo>
                    <a:pt x="78349" y="106751"/>
                  </a:lnTo>
                  <a:lnTo>
                    <a:pt x="78436" y="106357"/>
                  </a:lnTo>
                  <a:lnTo>
                    <a:pt x="78514" y="105963"/>
                  </a:lnTo>
                  <a:lnTo>
                    <a:pt x="78591" y="105569"/>
                  </a:lnTo>
                  <a:lnTo>
                    <a:pt x="78666" y="105175"/>
                  </a:lnTo>
                  <a:lnTo>
                    <a:pt x="78724" y="104782"/>
                  </a:lnTo>
                  <a:lnTo>
                    <a:pt x="78783" y="104388"/>
                  </a:lnTo>
                  <a:lnTo>
                    <a:pt x="78841" y="103994"/>
                  </a:lnTo>
                  <a:lnTo>
                    <a:pt x="78883" y="103600"/>
                  </a:lnTo>
                  <a:lnTo>
                    <a:pt x="78922" y="103206"/>
                  </a:lnTo>
                  <a:lnTo>
                    <a:pt x="78962" y="102812"/>
                  </a:lnTo>
                  <a:lnTo>
                    <a:pt x="78991" y="102418"/>
                  </a:lnTo>
                  <a:lnTo>
                    <a:pt x="79010" y="102024"/>
                  </a:lnTo>
                  <a:lnTo>
                    <a:pt x="79030" y="101630"/>
                  </a:lnTo>
                  <a:lnTo>
                    <a:pt x="79046" y="101236"/>
                  </a:lnTo>
                  <a:lnTo>
                    <a:pt x="79046" y="100842"/>
                  </a:lnTo>
                  <a:lnTo>
                    <a:pt x="79046" y="100448"/>
                  </a:lnTo>
                  <a:lnTo>
                    <a:pt x="79046" y="100055"/>
                  </a:lnTo>
                  <a:lnTo>
                    <a:pt x="79030" y="99661"/>
                  </a:lnTo>
                  <a:lnTo>
                    <a:pt x="79010" y="99267"/>
                  </a:lnTo>
                  <a:lnTo>
                    <a:pt x="78991" y="98873"/>
                  </a:lnTo>
                  <a:lnTo>
                    <a:pt x="78962" y="98479"/>
                  </a:lnTo>
                  <a:lnTo>
                    <a:pt x="78922" y="98085"/>
                  </a:lnTo>
                  <a:lnTo>
                    <a:pt x="78883" y="97691"/>
                  </a:lnTo>
                  <a:lnTo>
                    <a:pt x="78841" y="97297"/>
                  </a:lnTo>
                  <a:lnTo>
                    <a:pt x="78783" y="96903"/>
                  </a:lnTo>
                  <a:lnTo>
                    <a:pt x="78724" y="96509"/>
                  </a:lnTo>
                  <a:lnTo>
                    <a:pt x="78666" y="96115"/>
                  </a:lnTo>
                  <a:lnTo>
                    <a:pt x="78591" y="95721"/>
                  </a:lnTo>
                  <a:lnTo>
                    <a:pt x="78514" y="95328"/>
                  </a:lnTo>
                  <a:lnTo>
                    <a:pt x="78436" y="94934"/>
                  </a:lnTo>
                  <a:lnTo>
                    <a:pt x="78349" y="94540"/>
                  </a:lnTo>
                  <a:lnTo>
                    <a:pt x="78252" y="94146"/>
                  </a:lnTo>
                  <a:lnTo>
                    <a:pt x="78154" y="93752"/>
                  </a:lnTo>
                  <a:lnTo>
                    <a:pt x="78055" y="93358"/>
                  </a:lnTo>
                  <a:lnTo>
                    <a:pt x="77938" y="92964"/>
                  </a:lnTo>
                  <a:lnTo>
                    <a:pt x="77822" y="92570"/>
                  </a:lnTo>
                  <a:lnTo>
                    <a:pt x="77706" y="92176"/>
                  </a:lnTo>
                  <a:lnTo>
                    <a:pt x="77575" y="91782"/>
                  </a:lnTo>
                  <a:lnTo>
                    <a:pt x="77439" y="91388"/>
                  </a:lnTo>
                  <a:lnTo>
                    <a:pt x="77304" y="90994"/>
                  </a:lnTo>
                  <a:lnTo>
                    <a:pt x="77161" y="90601"/>
                  </a:lnTo>
                  <a:lnTo>
                    <a:pt x="77007" y="90207"/>
                  </a:lnTo>
                  <a:lnTo>
                    <a:pt x="76853" y="89813"/>
                  </a:lnTo>
                  <a:lnTo>
                    <a:pt x="76697" y="89419"/>
                  </a:lnTo>
                  <a:lnTo>
                    <a:pt x="76525" y="89025"/>
                  </a:lnTo>
                  <a:lnTo>
                    <a:pt x="76352" y="88631"/>
                  </a:lnTo>
                  <a:lnTo>
                    <a:pt x="76180" y="88237"/>
                  </a:lnTo>
                  <a:lnTo>
                    <a:pt x="75993" y="87843"/>
                  </a:lnTo>
                  <a:lnTo>
                    <a:pt x="75803" y="87449"/>
                  </a:lnTo>
                  <a:lnTo>
                    <a:pt x="75612" y="87055"/>
                  </a:lnTo>
                  <a:lnTo>
                    <a:pt x="75414" y="86661"/>
                  </a:lnTo>
                  <a:lnTo>
                    <a:pt x="75206" y="86267"/>
                  </a:lnTo>
                  <a:lnTo>
                    <a:pt x="74997" y="85874"/>
                  </a:lnTo>
                  <a:lnTo>
                    <a:pt x="74787" y="85480"/>
                  </a:lnTo>
                  <a:lnTo>
                    <a:pt x="74561" y="85086"/>
                  </a:lnTo>
                  <a:lnTo>
                    <a:pt x="74335" y="84692"/>
                  </a:lnTo>
                  <a:lnTo>
                    <a:pt x="74109" y="84298"/>
                  </a:lnTo>
                  <a:lnTo>
                    <a:pt x="73870" y="83904"/>
                  </a:lnTo>
                  <a:lnTo>
                    <a:pt x="73627" y="83510"/>
                  </a:lnTo>
                  <a:lnTo>
                    <a:pt x="73384" y="83116"/>
                  </a:lnTo>
                  <a:lnTo>
                    <a:pt x="73133" y="82722"/>
                  </a:lnTo>
                  <a:lnTo>
                    <a:pt x="72873" y="82328"/>
                  </a:lnTo>
                  <a:lnTo>
                    <a:pt x="72613" y="81934"/>
                  </a:lnTo>
                  <a:lnTo>
                    <a:pt x="72352" y="81540"/>
                  </a:lnTo>
                  <a:lnTo>
                    <a:pt x="72076" y="81147"/>
                  </a:lnTo>
                  <a:lnTo>
                    <a:pt x="71799" y="80753"/>
                  </a:lnTo>
                  <a:lnTo>
                    <a:pt x="71523" y="80359"/>
                  </a:lnTo>
                  <a:lnTo>
                    <a:pt x="71234" y="79965"/>
                  </a:lnTo>
                  <a:lnTo>
                    <a:pt x="70942" y="79571"/>
                  </a:lnTo>
                  <a:lnTo>
                    <a:pt x="70650" y="79177"/>
                  </a:lnTo>
                  <a:lnTo>
                    <a:pt x="70351" y="78783"/>
                  </a:lnTo>
                  <a:lnTo>
                    <a:pt x="70043" y="78389"/>
                  </a:lnTo>
                  <a:lnTo>
                    <a:pt x="69735" y="77995"/>
                  </a:lnTo>
                  <a:lnTo>
                    <a:pt x="69426" y="77601"/>
                  </a:lnTo>
                  <a:lnTo>
                    <a:pt x="69103" y="77207"/>
                  </a:lnTo>
                  <a:lnTo>
                    <a:pt x="68780" y="76813"/>
                  </a:lnTo>
                  <a:lnTo>
                    <a:pt x="68457" y="76420"/>
                  </a:lnTo>
                  <a:lnTo>
                    <a:pt x="68124" y="76026"/>
                  </a:lnTo>
                  <a:lnTo>
                    <a:pt x="67786" y="75632"/>
                  </a:lnTo>
                  <a:lnTo>
                    <a:pt x="67449" y="75238"/>
                  </a:lnTo>
                  <a:lnTo>
                    <a:pt x="67106" y="74844"/>
                  </a:lnTo>
                  <a:lnTo>
                    <a:pt x="66755" y="74450"/>
                  </a:lnTo>
                  <a:lnTo>
                    <a:pt x="66403" y="74056"/>
                  </a:lnTo>
                  <a:lnTo>
                    <a:pt x="66051" y="73662"/>
                  </a:lnTo>
                  <a:lnTo>
                    <a:pt x="65686" y="73268"/>
                  </a:lnTo>
                  <a:lnTo>
                    <a:pt x="65321" y="72874"/>
                  </a:lnTo>
                  <a:lnTo>
                    <a:pt x="64957" y="72480"/>
                  </a:lnTo>
                  <a:lnTo>
                    <a:pt x="64583" y="72086"/>
                  </a:lnTo>
                  <a:lnTo>
                    <a:pt x="64205" y="71693"/>
                  </a:lnTo>
                  <a:lnTo>
                    <a:pt x="63827" y="71299"/>
                  </a:lnTo>
                  <a:lnTo>
                    <a:pt x="63445" y="70905"/>
                  </a:lnTo>
                  <a:lnTo>
                    <a:pt x="63055" y="70511"/>
                  </a:lnTo>
                  <a:lnTo>
                    <a:pt x="62665" y="70117"/>
                  </a:lnTo>
                  <a:lnTo>
                    <a:pt x="62275" y="69723"/>
                  </a:lnTo>
                  <a:lnTo>
                    <a:pt x="61873" y="69329"/>
                  </a:lnTo>
                  <a:lnTo>
                    <a:pt x="61472" y="68935"/>
                  </a:lnTo>
                  <a:lnTo>
                    <a:pt x="61071" y="68541"/>
                  </a:lnTo>
                  <a:lnTo>
                    <a:pt x="60661" y="68147"/>
                  </a:lnTo>
                  <a:lnTo>
                    <a:pt x="60249" y="67753"/>
                  </a:lnTo>
                  <a:lnTo>
                    <a:pt x="59837" y="67359"/>
                  </a:lnTo>
                  <a:lnTo>
                    <a:pt x="59421" y="66965"/>
                  </a:lnTo>
                  <a:lnTo>
                    <a:pt x="58998" y="66572"/>
                  </a:lnTo>
                  <a:lnTo>
                    <a:pt x="58575" y="66178"/>
                  </a:lnTo>
                  <a:lnTo>
                    <a:pt x="58152" y="65784"/>
                  </a:lnTo>
                  <a:lnTo>
                    <a:pt x="57720" y="65390"/>
                  </a:lnTo>
                  <a:lnTo>
                    <a:pt x="57288" y="64996"/>
                  </a:lnTo>
                  <a:lnTo>
                    <a:pt x="56856" y="64602"/>
                  </a:lnTo>
                  <a:lnTo>
                    <a:pt x="56417" y="64208"/>
                  </a:lnTo>
                  <a:lnTo>
                    <a:pt x="55976" y="63814"/>
                  </a:lnTo>
                  <a:lnTo>
                    <a:pt x="55535" y="63420"/>
                  </a:lnTo>
                  <a:lnTo>
                    <a:pt x="55091" y="63026"/>
                  </a:lnTo>
                  <a:lnTo>
                    <a:pt x="54642" y="62632"/>
                  </a:lnTo>
                  <a:lnTo>
                    <a:pt x="54192" y="62238"/>
                  </a:lnTo>
                  <a:lnTo>
                    <a:pt x="53743" y="61845"/>
                  </a:lnTo>
                  <a:lnTo>
                    <a:pt x="53286" y="61451"/>
                  </a:lnTo>
                  <a:lnTo>
                    <a:pt x="52830" y="61057"/>
                  </a:lnTo>
                  <a:lnTo>
                    <a:pt x="52373" y="60663"/>
                  </a:lnTo>
                  <a:lnTo>
                    <a:pt x="51912" y="60269"/>
                  </a:lnTo>
                  <a:lnTo>
                    <a:pt x="51448" y="59875"/>
                  </a:lnTo>
                  <a:lnTo>
                    <a:pt x="50985" y="59481"/>
                  </a:lnTo>
                  <a:lnTo>
                    <a:pt x="50520" y="59087"/>
                  </a:lnTo>
                  <a:lnTo>
                    <a:pt x="50050" y="58693"/>
                  </a:lnTo>
                  <a:lnTo>
                    <a:pt x="49581" y="58299"/>
                  </a:lnTo>
                  <a:lnTo>
                    <a:pt x="49112" y="57905"/>
                  </a:lnTo>
                  <a:lnTo>
                    <a:pt x="48637" y="57511"/>
                  </a:lnTo>
                  <a:lnTo>
                    <a:pt x="48163" y="57118"/>
                  </a:lnTo>
                  <a:lnTo>
                    <a:pt x="47689" y="56724"/>
                  </a:lnTo>
                  <a:lnTo>
                    <a:pt x="47211" y="56330"/>
                  </a:lnTo>
                  <a:lnTo>
                    <a:pt x="46733" y="55936"/>
                  </a:lnTo>
                  <a:lnTo>
                    <a:pt x="46254" y="55542"/>
                  </a:lnTo>
                  <a:lnTo>
                    <a:pt x="45774" y="55148"/>
                  </a:lnTo>
                  <a:lnTo>
                    <a:pt x="45292" y="54754"/>
                  </a:lnTo>
                  <a:lnTo>
                    <a:pt x="44810" y="54360"/>
                  </a:lnTo>
                  <a:lnTo>
                    <a:pt x="44327" y="53966"/>
                  </a:lnTo>
                  <a:lnTo>
                    <a:pt x="43842" y="53572"/>
                  </a:lnTo>
                  <a:lnTo>
                    <a:pt x="43357" y="53178"/>
                  </a:lnTo>
                  <a:lnTo>
                    <a:pt x="42872" y="52784"/>
                  </a:lnTo>
                  <a:lnTo>
                    <a:pt x="42386" y="52391"/>
                  </a:lnTo>
                  <a:lnTo>
                    <a:pt x="41899" y="51997"/>
                  </a:lnTo>
                  <a:lnTo>
                    <a:pt x="41412" y="51603"/>
                  </a:lnTo>
                  <a:lnTo>
                    <a:pt x="40925" y="51209"/>
                  </a:lnTo>
                  <a:lnTo>
                    <a:pt x="40437" y="50815"/>
                  </a:lnTo>
                  <a:lnTo>
                    <a:pt x="39949" y="50421"/>
                  </a:lnTo>
                  <a:lnTo>
                    <a:pt x="39461" y="50027"/>
                  </a:lnTo>
                  <a:lnTo>
                    <a:pt x="38973" y="49633"/>
                  </a:lnTo>
                  <a:lnTo>
                    <a:pt x="38484" y="49239"/>
                  </a:lnTo>
                  <a:lnTo>
                    <a:pt x="37996" y="48845"/>
                  </a:lnTo>
                  <a:lnTo>
                    <a:pt x="37508" y="48451"/>
                  </a:lnTo>
                  <a:lnTo>
                    <a:pt x="37021" y="48057"/>
                  </a:lnTo>
                  <a:lnTo>
                    <a:pt x="36533" y="47664"/>
                  </a:lnTo>
                  <a:lnTo>
                    <a:pt x="36046" y="47270"/>
                  </a:lnTo>
                  <a:lnTo>
                    <a:pt x="35559" y="46876"/>
                  </a:lnTo>
                  <a:lnTo>
                    <a:pt x="35073" y="46482"/>
                  </a:lnTo>
                  <a:lnTo>
                    <a:pt x="34587" y="46088"/>
                  </a:lnTo>
                  <a:lnTo>
                    <a:pt x="34102" y="45694"/>
                  </a:lnTo>
                  <a:lnTo>
                    <a:pt x="33618" y="45300"/>
                  </a:lnTo>
                  <a:lnTo>
                    <a:pt x="33134" y="44906"/>
                  </a:lnTo>
                  <a:lnTo>
                    <a:pt x="32652" y="44512"/>
                  </a:lnTo>
                  <a:lnTo>
                    <a:pt x="32171" y="44118"/>
                  </a:lnTo>
                  <a:lnTo>
                    <a:pt x="31690" y="43724"/>
                  </a:lnTo>
                  <a:lnTo>
                    <a:pt x="31210" y="43330"/>
                  </a:lnTo>
                  <a:lnTo>
                    <a:pt x="30733" y="42937"/>
                  </a:lnTo>
                  <a:lnTo>
                    <a:pt x="30256" y="42543"/>
                  </a:lnTo>
                  <a:lnTo>
                    <a:pt x="29778" y="42149"/>
                  </a:lnTo>
                  <a:lnTo>
                    <a:pt x="29306" y="41755"/>
                  </a:lnTo>
                  <a:lnTo>
                    <a:pt x="28833" y="41361"/>
                  </a:lnTo>
                  <a:lnTo>
                    <a:pt x="28361" y="40967"/>
                  </a:lnTo>
                  <a:lnTo>
                    <a:pt x="27892" y="40573"/>
                  </a:lnTo>
                  <a:lnTo>
                    <a:pt x="27425" y="40179"/>
                  </a:lnTo>
                  <a:lnTo>
                    <a:pt x="26958" y="39785"/>
                  </a:lnTo>
                  <a:lnTo>
                    <a:pt x="26492" y="39391"/>
                  </a:lnTo>
                  <a:lnTo>
                    <a:pt x="26032" y="38997"/>
                  </a:lnTo>
                  <a:lnTo>
                    <a:pt x="25571" y="38603"/>
                  </a:lnTo>
                  <a:lnTo>
                    <a:pt x="25111" y="38210"/>
                  </a:lnTo>
                  <a:lnTo>
                    <a:pt x="24657" y="37816"/>
                  </a:lnTo>
                  <a:lnTo>
                    <a:pt x="24203" y="37422"/>
                  </a:lnTo>
                  <a:lnTo>
                    <a:pt x="23750" y="37028"/>
                  </a:lnTo>
                  <a:lnTo>
                    <a:pt x="23301" y="36634"/>
                  </a:lnTo>
                  <a:lnTo>
                    <a:pt x="22855" y="36240"/>
                  </a:lnTo>
                  <a:lnTo>
                    <a:pt x="22410" y="35846"/>
                  </a:lnTo>
                  <a:lnTo>
                    <a:pt x="21967" y="35452"/>
                  </a:lnTo>
                  <a:lnTo>
                    <a:pt x="21530" y="35058"/>
                  </a:lnTo>
                  <a:lnTo>
                    <a:pt x="21093" y="34664"/>
                  </a:lnTo>
                  <a:lnTo>
                    <a:pt x="20656" y="34270"/>
                  </a:lnTo>
                  <a:lnTo>
                    <a:pt x="20228" y="33876"/>
                  </a:lnTo>
                  <a:lnTo>
                    <a:pt x="19801" y="33482"/>
                  </a:lnTo>
                  <a:lnTo>
                    <a:pt x="19374" y="33089"/>
                  </a:lnTo>
                  <a:lnTo>
                    <a:pt x="18952" y="32695"/>
                  </a:lnTo>
                  <a:lnTo>
                    <a:pt x="18535" y="32301"/>
                  </a:lnTo>
                  <a:lnTo>
                    <a:pt x="18118" y="31907"/>
                  </a:lnTo>
                  <a:lnTo>
                    <a:pt x="17703" y="31513"/>
                  </a:lnTo>
                  <a:lnTo>
                    <a:pt x="17297" y="31119"/>
                  </a:lnTo>
                  <a:lnTo>
                    <a:pt x="16891" y="30725"/>
                  </a:lnTo>
                  <a:lnTo>
                    <a:pt x="16485" y="30331"/>
                  </a:lnTo>
                  <a:lnTo>
                    <a:pt x="16090" y="29937"/>
                  </a:lnTo>
                  <a:lnTo>
                    <a:pt x="15695" y="29543"/>
                  </a:lnTo>
                  <a:lnTo>
                    <a:pt x="15301" y="29149"/>
                  </a:lnTo>
                  <a:lnTo>
                    <a:pt x="14914" y="28755"/>
                  </a:lnTo>
                  <a:lnTo>
                    <a:pt x="14532" y="28362"/>
                  </a:lnTo>
                  <a:lnTo>
                    <a:pt x="14150" y="27968"/>
                  </a:lnTo>
                  <a:lnTo>
                    <a:pt x="13771" y="27574"/>
                  </a:lnTo>
                  <a:lnTo>
                    <a:pt x="13402" y="27180"/>
                  </a:lnTo>
                  <a:lnTo>
                    <a:pt x="13033" y="26786"/>
                  </a:lnTo>
                  <a:lnTo>
                    <a:pt x="12665" y="26392"/>
                  </a:lnTo>
                  <a:lnTo>
                    <a:pt x="12308" y="25998"/>
                  </a:lnTo>
                  <a:lnTo>
                    <a:pt x="11953" y="25604"/>
                  </a:lnTo>
                  <a:lnTo>
                    <a:pt x="11598" y="25210"/>
                  </a:lnTo>
                  <a:lnTo>
                    <a:pt x="11251" y="24816"/>
                  </a:lnTo>
                  <a:lnTo>
                    <a:pt x="10910" y="24422"/>
                  </a:lnTo>
                  <a:lnTo>
                    <a:pt x="10570" y="24028"/>
                  </a:lnTo>
                  <a:lnTo>
                    <a:pt x="10232" y="23635"/>
                  </a:lnTo>
                  <a:lnTo>
                    <a:pt x="9906" y="23241"/>
                  </a:lnTo>
                  <a:lnTo>
                    <a:pt x="9581" y="22847"/>
                  </a:lnTo>
                  <a:lnTo>
                    <a:pt x="9256" y="22453"/>
                  </a:lnTo>
                  <a:lnTo>
                    <a:pt x="8943" y="22059"/>
                  </a:lnTo>
                  <a:lnTo>
                    <a:pt x="8634" y="21665"/>
                  </a:lnTo>
                  <a:lnTo>
                    <a:pt x="8324" y="21271"/>
                  </a:lnTo>
                  <a:lnTo>
                    <a:pt x="8022" y="20877"/>
                  </a:lnTo>
                  <a:lnTo>
                    <a:pt x="7729" y="20483"/>
                  </a:lnTo>
                  <a:lnTo>
                    <a:pt x="7435" y="20089"/>
                  </a:lnTo>
                  <a:lnTo>
                    <a:pt x="7144" y="19695"/>
                  </a:lnTo>
                  <a:lnTo>
                    <a:pt x="6868" y="19301"/>
                  </a:lnTo>
                  <a:lnTo>
                    <a:pt x="6591" y="18908"/>
                  </a:lnTo>
                  <a:lnTo>
                    <a:pt x="6314" y="18514"/>
                  </a:lnTo>
                  <a:lnTo>
                    <a:pt x="6052" y="18120"/>
                  </a:lnTo>
                  <a:lnTo>
                    <a:pt x="5792" y="17726"/>
                  </a:lnTo>
                  <a:lnTo>
                    <a:pt x="5533" y="17332"/>
                  </a:lnTo>
                  <a:lnTo>
                    <a:pt x="5282" y="16938"/>
                  </a:lnTo>
                  <a:lnTo>
                    <a:pt x="5040" y="16544"/>
                  </a:lnTo>
                  <a:lnTo>
                    <a:pt x="4799" y="16150"/>
                  </a:lnTo>
                  <a:lnTo>
                    <a:pt x="4560" y="15756"/>
                  </a:lnTo>
                  <a:lnTo>
                    <a:pt x="4336" y="15362"/>
                  </a:lnTo>
                  <a:lnTo>
                    <a:pt x="4113" y="14968"/>
                  </a:lnTo>
                  <a:lnTo>
                    <a:pt x="3890" y="14574"/>
                  </a:lnTo>
                  <a:lnTo>
                    <a:pt x="3681" y="14181"/>
                  </a:lnTo>
                  <a:lnTo>
                    <a:pt x="3477" y="13787"/>
                  </a:lnTo>
                  <a:lnTo>
                    <a:pt x="3272" y="13393"/>
                  </a:lnTo>
                  <a:lnTo>
                    <a:pt x="3076" y="12999"/>
                  </a:lnTo>
                  <a:lnTo>
                    <a:pt x="2891" y="12605"/>
                  </a:lnTo>
                  <a:lnTo>
                    <a:pt x="2705" y="12211"/>
                  </a:lnTo>
                  <a:lnTo>
                    <a:pt x="2522" y="11817"/>
                  </a:lnTo>
                  <a:lnTo>
                    <a:pt x="2356" y="11423"/>
                  </a:lnTo>
                  <a:lnTo>
                    <a:pt x="2189" y="11029"/>
                  </a:lnTo>
                  <a:lnTo>
                    <a:pt x="2023" y="10635"/>
                  </a:lnTo>
                  <a:lnTo>
                    <a:pt x="1873" y="10241"/>
                  </a:lnTo>
                  <a:lnTo>
                    <a:pt x="1726" y="9847"/>
                  </a:lnTo>
                  <a:lnTo>
                    <a:pt x="1580" y="9454"/>
                  </a:lnTo>
                  <a:lnTo>
                    <a:pt x="1443" y="9060"/>
                  </a:lnTo>
                  <a:lnTo>
                    <a:pt x="1316" y="8666"/>
                  </a:lnTo>
                  <a:lnTo>
                    <a:pt x="1190" y="8272"/>
                  </a:lnTo>
                  <a:lnTo>
                    <a:pt x="1066" y="7878"/>
                  </a:lnTo>
                  <a:lnTo>
                    <a:pt x="960" y="7484"/>
                  </a:lnTo>
                  <a:lnTo>
                    <a:pt x="854" y="7090"/>
                  </a:lnTo>
                  <a:lnTo>
                    <a:pt x="748" y="6696"/>
                  </a:lnTo>
                  <a:lnTo>
                    <a:pt x="658" y="6302"/>
                  </a:lnTo>
                  <a:lnTo>
                    <a:pt x="573" y="5908"/>
                  </a:lnTo>
                  <a:lnTo>
                    <a:pt x="487" y="5514"/>
                  </a:lnTo>
                  <a:lnTo>
                    <a:pt x="411" y="5120"/>
                  </a:lnTo>
                  <a:lnTo>
                    <a:pt x="347" y="4727"/>
                  </a:lnTo>
                  <a:lnTo>
                    <a:pt x="282" y="4333"/>
                  </a:lnTo>
                  <a:lnTo>
                    <a:pt x="219" y="3939"/>
                  </a:lnTo>
                  <a:lnTo>
                    <a:pt x="176" y="3545"/>
                  </a:lnTo>
                  <a:lnTo>
                    <a:pt x="132" y="3151"/>
                  </a:lnTo>
                  <a:lnTo>
                    <a:pt x="89" y="2757"/>
                  </a:lnTo>
                  <a:lnTo>
                    <a:pt x="61" y="2363"/>
                  </a:lnTo>
                  <a:lnTo>
                    <a:pt x="38" y="1969"/>
                  </a:lnTo>
                  <a:lnTo>
                    <a:pt x="16" y="1575"/>
                  </a:lnTo>
                  <a:lnTo>
                    <a:pt x="2" y="1181"/>
                  </a:lnTo>
                  <a:lnTo>
                    <a:pt x="1" y="787"/>
                  </a:lnTo>
                  <a:lnTo>
                    <a:pt x="0" y="393"/>
                  </a:lnTo>
                  <a:lnTo>
                    <a:pt x="0" y="0"/>
                  </a:lnTo>
                  <a:lnTo>
                    <a:pt x="294585" y="0"/>
                  </a:lnTo>
                  <a:lnTo>
                    <a:pt x="294585" y="393"/>
                  </a:lnTo>
                  <a:lnTo>
                    <a:pt x="294584" y="787"/>
                  </a:lnTo>
                  <a:lnTo>
                    <a:pt x="294582" y="1181"/>
                  </a:lnTo>
                  <a:lnTo>
                    <a:pt x="294569" y="1575"/>
                  </a:lnTo>
                  <a:lnTo>
                    <a:pt x="294546" y="1969"/>
                  </a:lnTo>
                  <a:lnTo>
                    <a:pt x="294524" y="2363"/>
                  </a:lnTo>
                  <a:lnTo>
                    <a:pt x="294496" y="2757"/>
                  </a:lnTo>
                  <a:lnTo>
                    <a:pt x="294452" y="3151"/>
                  </a:lnTo>
                  <a:lnTo>
                    <a:pt x="294409" y="3545"/>
                  </a:lnTo>
                  <a:lnTo>
                    <a:pt x="294365" y="3939"/>
                  </a:lnTo>
                  <a:lnTo>
                    <a:pt x="294303" y="4333"/>
                  </a:lnTo>
                  <a:lnTo>
                    <a:pt x="294238" y="4727"/>
                  </a:lnTo>
                  <a:lnTo>
                    <a:pt x="294173" y="5120"/>
                  </a:lnTo>
                  <a:lnTo>
                    <a:pt x="294097" y="5514"/>
                  </a:lnTo>
                  <a:lnTo>
                    <a:pt x="294012" y="5908"/>
                  </a:lnTo>
                  <a:lnTo>
                    <a:pt x="293926" y="6302"/>
                  </a:lnTo>
                  <a:lnTo>
                    <a:pt x="293836" y="6696"/>
                  </a:lnTo>
                  <a:lnTo>
                    <a:pt x="293730" y="7090"/>
                  </a:lnTo>
                  <a:lnTo>
                    <a:pt x="293625" y="7484"/>
                  </a:lnTo>
                  <a:lnTo>
                    <a:pt x="293519" y="7878"/>
                  </a:lnTo>
                  <a:lnTo>
                    <a:pt x="293395" y="8272"/>
                  </a:lnTo>
                  <a:lnTo>
                    <a:pt x="293268" y="8666"/>
                  </a:lnTo>
                  <a:lnTo>
                    <a:pt x="293142" y="9060"/>
                  </a:lnTo>
                  <a:lnTo>
                    <a:pt x="293005" y="9454"/>
                  </a:lnTo>
                  <a:lnTo>
                    <a:pt x="292858" y="9847"/>
                  </a:lnTo>
                  <a:lnTo>
                    <a:pt x="292712" y="10241"/>
                  </a:lnTo>
                  <a:lnTo>
                    <a:pt x="292561" y="10635"/>
                  </a:lnTo>
                  <a:lnTo>
                    <a:pt x="292395" y="11029"/>
                  </a:lnTo>
                  <a:lnTo>
                    <a:pt x="292229" y="11423"/>
                  </a:lnTo>
                  <a:lnTo>
                    <a:pt x="292063" y="11817"/>
                  </a:lnTo>
                  <a:lnTo>
                    <a:pt x="291880" y="12211"/>
                  </a:lnTo>
                  <a:lnTo>
                    <a:pt x="291694" y="12605"/>
                  </a:lnTo>
                  <a:lnTo>
                    <a:pt x="291508" y="12999"/>
                  </a:lnTo>
                  <a:lnTo>
                    <a:pt x="291313" y="13393"/>
                  </a:lnTo>
                  <a:lnTo>
                    <a:pt x="291108" y="13787"/>
                  </a:lnTo>
                  <a:lnTo>
                    <a:pt x="290903" y="14181"/>
                  </a:lnTo>
                  <a:lnTo>
                    <a:pt x="290695" y="14574"/>
                  </a:lnTo>
                  <a:lnTo>
                    <a:pt x="290472" y="14968"/>
                  </a:lnTo>
                  <a:lnTo>
                    <a:pt x="290248" y="15362"/>
                  </a:lnTo>
                  <a:lnTo>
                    <a:pt x="290025" y="15756"/>
                  </a:lnTo>
                  <a:lnTo>
                    <a:pt x="289786" y="16150"/>
                  </a:lnTo>
                  <a:lnTo>
                    <a:pt x="289544" y="16544"/>
                  </a:lnTo>
                  <a:lnTo>
                    <a:pt x="289302" y="16938"/>
                  </a:lnTo>
                  <a:lnTo>
                    <a:pt x="289052" y="17332"/>
                  </a:lnTo>
                  <a:lnTo>
                    <a:pt x="288792" y="17726"/>
                  </a:lnTo>
                  <a:lnTo>
                    <a:pt x="288533" y="18120"/>
                  </a:lnTo>
                  <a:lnTo>
                    <a:pt x="288270" y="18514"/>
                  </a:lnTo>
                  <a:lnTo>
                    <a:pt x="287994" y="18908"/>
                  </a:lnTo>
                  <a:lnTo>
                    <a:pt x="287717" y="19301"/>
                  </a:lnTo>
                  <a:lnTo>
                    <a:pt x="287440" y="19695"/>
                  </a:lnTo>
                  <a:lnTo>
                    <a:pt x="287149" y="20089"/>
                  </a:lnTo>
                  <a:lnTo>
                    <a:pt x="286856" y="20483"/>
                  </a:lnTo>
                  <a:lnTo>
                    <a:pt x="286562" y="20877"/>
                  </a:lnTo>
                  <a:lnTo>
                    <a:pt x="286261" y="21271"/>
                  </a:lnTo>
                  <a:lnTo>
                    <a:pt x="285951" y="21665"/>
                  </a:lnTo>
                  <a:lnTo>
                    <a:pt x="285641" y="22059"/>
                  </a:lnTo>
                  <a:lnTo>
                    <a:pt x="285329" y="22453"/>
                  </a:lnTo>
                  <a:lnTo>
                    <a:pt x="285004" y="22847"/>
                  </a:lnTo>
                  <a:lnTo>
                    <a:pt x="284678" y="23241"/>
                  </a:lnTo>
                  <a:lnTo>
                    <a:pt x="284353" y="23635"/>
                  </a:lnTo>
                  <a:lnTo>
                    <a:pt x="284015" y="24028"/>
                  </a:lnTo>
                  <a:lnTo>
                    <a:pt x="283675" y="24422"/>
                  </a:lnTo>
                  <a:lnTo>
                    <a:pt x="283334" y="24816"/>
                  </a:lnTo>
                  <a:lnTo>
                    <a:pt x="282987" y="25210"/>
                  </a:lnTo>
                  <a:lnTo>
                    <a:pt x="282632" y="25604"/>
                  </a:lnTo>
                  <a:lnTo>
                    <a:pt x="282277" y="25998"/>
                  </a:lnTo>
                  <a:lnTo>
                    <a:pt x="281920" y="26392"/>
                  </a:lnTo>
                  <a:lnTo>
                    <a:pt x="281551" y="26786"/>
                  </a:lnTo>
                  <a:lnTo>
                    <a:pt x="281183" y="27180"/>
                  </a:lnTo>
                  <a:lnTo>
                    <a:pt x="280814" y="27574"/>
                  </a:lnTo>
                  <a:lnTo>
                    <a:pt x="280435" y="27968"/>
                  </a:lnTo>
                  <a:lnTo>
                    <a:pt x="280053" y="28362"/>
                  </a:lnTo>
                  <a:lnTo>
                    <a:pt x="279671" y="28755"/>
                  </a:lnTo>
                  <a:lnTo>
                    <a:pt x="279283" y="29149"/>
                  </a:lnTo>
                  <a:lnTo>
                    <a:pt x="278889" y="29543"/>
                  </a:lnTo>
                  <a:lnTo>
                    <a:pt x="278495" y="29937"/>
                  </a:lnTo>
                  <a:lnTo>
                    <a:pt x="278099" y="30331"/>
                  </a:lnTo>
                  <a:lnTo>
                    <a:pt x="277693" y="30725"/>
                  </a:lnTo>
                  <a:lnTo>
                    <a:pt x="277287" y="31119"/>
                  </a:lnTo>
                  <a:lnTo>
                    <a:pt x="276881" y="31513"/>
                  </a:lnTo>
                  <a:lnTo>
                    <a:pt x="276467" y="31907"/>
                  </a:lnTo>
                  <a:lnTo>
                    <a:pt x="276050" y="32301"/>
                  </a:lnTo>
                  <a:lnTo>
                    <a:pt x="275633" y="32695"/>
                  </a:lnTo>
                  <a:lnTo>
                    <a:pt x="275211" y="33089"/>
                  </a:lnTo>
                  <a:lnTo>
                    <a:pt x="274784" y="33482"/>
                  </a:lnTo>
                  <a:lnTo>
                    <a:pt x="274357" y="33876"/>
                  </a:lnTo>
                  <a:lnTo>
                    <a:pt x="273928" y="34270"/>
                  </a:lnTo>
                  <a:lnTo>
                    <a:pt x="273491" y="34664"/>
                  </a:lnTo>
                  <a:lnTo>
                    <a:pt x="273055" y="35058"/>
                  </a:lnTo>
                  <a:lnTo>
                    <a:pt x="272618" y="35452"/>
                  </a:lnTo>
                  <a:lnTo>
                    <a:pt x="272175" y="35846"/>
                  </a:lnTo>
                  <a:lnTo>
                    <a:pt x="271729" y="36240"/>
                  </a:lnTo>
                  <a:lnTo>
                    <a:pt x="271284" y="36634"/>
                  </a:lnTo>
                  <a:lnTo>
                    <a:pt x="270835" y="37028"/>
                  </a:lnTo>
                  <a:lnTo>
                    <a:pt x="270381" y="37422"/>
                  </a:lnTo>
                  <a:lnTo>
                    <a:pt x="269928" y="37816"/>
                  </a:lnTo>
                  <a:lnTo>
                    <a:pt x="269474" y="38210"/>
                  </a:lnTo>
                  <a:lnTo>
                    <a:pt x="269013" y="38603"/>
                  </a:lnTo>
                  <a:lnTo>
                    <a:pt x="268553" y="38997"/>
                  </a:lnTo>
                  <a:lnTo>
                    <a:pt x="268092" y="39391"/>
                  </a:lnTo>
                  <a:lnTo>
                    <a:pt x="267627" y="39785"/>
                  </a:lnTo>
                  <a:lnTo>
                    <a:pt x="267160" y="40179"/>
                  </a:lnTo>
                  <a:lnTo>
                    <a:pt x="266693" y="40573"/>
                  </a:lnTo>
                  <a:lnTo>
                    <a:pt x="266224" y="40967"/>
                  </a:lnTo>
                  <a:lnTo>
                    <a:pt x="265751" y="41361"/>
                  </a:lnTo>
                  <a:lnTo>
                    <a:pt x="265279" y="41755"/>
                  </a:lnTo>
                  <a:lnTo>
                    <a:pt x="264806" y="42149"/>
                  </a:lnTo>
                  <a:lnTo>
                    <a:pt x="264329" y="42543"/>
                  </a:lnTo>
                  <a:lnTo>
                    <a:pt x="263852" y="42937"/>
                  </a:lnTo>
                  <a:lnTo>
                    <a:pt x="263375" y="43330"/>
                  </a:lnTo>
                  <a:lnTo>
                    <a:pt x="262895" y="43724"/>
                  </a:lnTo>
                  <a:lnTo>
                    <a:pt x="262414" y="44118"/>
                  </a:lnTo>
                  <a:lnTo>
                    <a:pt x="261933" y="44512"/>
                  </a:lnTo>
                  <a:lnTo>
                    <a:pt x="261450" y="44906"/>
                  </a:lnTo>
                  <a:lnTo>
                    <a:pt x="260966" y="45300"/>
                  </a:lnTo>
                  <a:lnTo>
                    <a:pt x="260482" y="45694"/>
                  </a:lnTo>
                  <a:lnTo>
                    <a:pt x="259998" y="46088"/>
                  </a:lnTo>
                  <a:lnTo>
                    <a:pt x="259512" y="46482"/>
                  </a:lnTo>
                  <a:lnTo>
                    <a:pt x="259025" y="46876"/>
                  </a:lnTo>
                  <a:lnTo>
                    <a:pt x="258539" y="47270"/>
                  </a:lnTo>
                  <a:lnTo>
                    <a:pt x="258052" y="47664"/>
                  </a:lnTo>
                  <a:lnTo>
                    <a:pt x="257564" y="48057"/>
                  </a:lnTo>
                  <a:lnTo>
                    <a:pt x="257076" y="48451"/>
                  </a:lnTo>
                  <a:lnTo>
                    <a:pt x="256588" y="48845"/>
                  </a:lnTo>
                  <a:lnTo>
                    <a:pt x="256100" y="49239"/>
                  </a:lnTo>
                  <a:lnTo>
                    <a:pt x="255612" y="49633"/>
                  </a:lnTo>
                  <a:lnTo>
                    <a:pt x="255124" y="50027"/>
                  </a:lnTo>
                  <a:lnTo>
                    <a:pt x="254636" y="50421"/>
                  </a:lnTo>
                  <a:lnTo>
                    <a:pt x="254148" y="50815"/>
                  </a:lnTo>
                  <a:lnTo>
                    <a:pt x="253660" y="51209"/>
                  </a:lnTo>
                  <a:lnTo>
                    <a:pt x="253172" y="51603"/>
                  </a:lnTo>
                  <a:lnTo>
                    <a:pt x="252685" y="51997"/>
                  </a:lnTo>
                  <a:lnTo>
                    <a:pt x="252198" y="52391"/>
                  </a:lnTo>
                  <a:lnTo>
                    <a:pt x="251712" y="52784"/>
                  </a:lnTo>
                  <a:lnTo>
                    <a:pt x="251227" y="53178"/>
                  </a:lnTo>
                  <a:lnTo>
                    <a:pt x="250742" y="53572"/>
                  </a:lnTo>
                  <a:lnTo>
                    <a:pt x="250257" y="53966"/>
                  </a:lnTo>
                  <a:lnTo>
                    <a:pt x="249775" y="54360"/>
                  </a:lnTo>
                  <a:lnTo>
                    <a:pt x="249293" y="54754"/>
                  </a:lnTo>
                  <a:lnTo>
                    <a:pt x="248811" y="55148"/>
                  </a:lnTo>
                  <a:lnTo>
                    <a:pt x="248331" y="55542"/>
                  </a:lnTo>
                  <a:lnTo>
                    <a:pt x="247852" y="55936"/>
                  </a:lnTo>
                  <a:lnTo>
                    <a:pt x="247373" y="56330"/>
                  </a:lnTo>
                  <a:lnTo>
                    <a:pt x="246896" y="56724"/>
                  </a:lnTo>
                  <a:lnTo>
                    <a:pt x="246422" y="57118"/>
                  </a:lnTo>
                  <a:lnTo>
                    <a:pt x="245947" y="57511"/>
                  </a:lnTo>
                  <a:lnTo>
                    <a:pt x="245473" y="57905"/>
                  </a:lnTo>
                  <a:lnTo>
                    <a:pt x="245004" y="58299"/>
                  </a:lnTo>
                  <a:lnTo>
                    <a:pt x="244534" y="58693"/>
                  </a:lnTo>
                  <a:lnTo>
                    <a:pt x="244065" y="59087"/>
                  </a:lnTo>
                  <a:lnTo>
                    <a:pt x="243600" y="59481"/>
                  </a:lnTo>
                  <a:lnTo>
                    <a:pt x="243136" y="59875"/>
                  </a:lnTo>
                  <a:lnTo>
                    <a:pt x="242673" y="60269"/>
                  </a:lnTo>
                  <a:lnTo>
                    <a:pt x="242212" y="60663"/>
                  </a:lnTo>
                  <a:lnTo>
                    <a:pt x="241755" y="61057"/>
                  </a:lnTo>
                  <a:lnTo>
                    <a:pt x="241298" y="61451"/>
                  </a:lnTo>
                  <a:lnTo>
                    <a:pt x="240842" y="61845"/>
                  </a:lnTo>
                  <a:lnTo>
                    <a:pt x="240392" y="62238"/>
                  </a:lnTo>
                  <a:lnTo>
                    <a:pt x="239943" y="62632"/>
                  </a:lnTo>
                  <a:lnTo>
                    <a:pt x="239494" y="63026"/>
                  </a:lnTo>
                  <a:lnTo>
                    <a:pt x="239050" y="63420"/>
                  </a:lnTo>
                  <a:lnTo>
                    <a:pt x="238609" y="63814"/>
                  </a:lnTo>
                  <a:lnTo>
                    <a:pt x="238167" y="64208"/>
                  </a:lnTo>
                  <a:lnTo>
                    <a:pt x="237729" y="64602"/>
                  </a:lnTo>
                  <a:lnTo>
                    <a:pt x="237297" y="64996"/>
                  </a:lnTo>
                  <a:lnTo>
                    <a:pt x="236865" y="65390"/>
                  </a:lnTo>
                  <a:lnTo>
                    <a:pt x="236432" y="65784"/>
                  </a:lnTo>
                  <a:lnTo>
                    <a:pt x="236009" y="66178"/>
                  </a:lnTo>
                  <a:lnTo>
                    <a:pt x="235587" y="66572"/>
                  </a:lnTo>
                  <a:lnTo>
                    <a:pt x="235164" y="66965"/>
                  </a:lnTo>
                  <a:lnTo>
                    <a:pt x="234748" y="67359"/>
                  </a:lnTo>
                  <a:lnTo>
                    <a:pt x="234336" y="67753"/>
                  </a:lnTo>
                  <a:lnTo>
                    <a:pt x="233923" y="68147"/>
                  </a:lnTo>
                  <a:lnTo>
                    <a:pt x="233514" y="68541"/>
                  </a:lnTo>
                  <a:lnTo>
                    <a:pt x="233113" y="68935"/>
                  </a:lnTo>
                  <a:lnTo>
                    <a:pt x="232711" y="69329"/>
                  </a:lnTo>
                  <a:lnTo>
                    <a:pt x="232310" y="69723"/>
                  </a:lnTo>
                  <a:lnTo>
                    <a:pt x="231919" y="70117"/>
                  </a:lnTo>
                  <a:lnTo>
                    <a:pt x="231529" y="70511"/>
                  </a:lnTo>
                  <a:lnTo>
                    <a:pt x="231140" y="70905"/>
                  </a:lnTo>
                  <a:lnTo>
                    <a:pt x="230757" y="71299"/>
                  </a:lnTo>
                  <a:lnTo>
                    <a:pt x="230380" y="71693"/>
                  </a:lnTo>
                  <a:lnTo>
                    <a:pt x="230002" y="72086"/>
                  </a:lnTo>
                  <a:lnTo>
                    <a:pt x="229628" y="72480"/>
                  </a:lnTo>
                  <a:lnTo>
                    <a:pt x="229263" y="72874"/>
                  </a:lnTo>
                  <a:lnTo>
                    <a:pt x="228898" y="73268"/>
                  </a:lnTo>
                  <a:lnTo>
                    <a:pt x="228534" y="73662"/>
                  </a:lnTo>
                  <a:lnTo>
                    <a:pt x="228181" y="74056"/>
                  </a:lnTo>
                  <a:lnTo>
                    <a:pt x="227830" y="74450"/>
                  </a:lnTo>
                  <a:lnTo>
                    <a:pt x="227479" y="74844"/>
                  </a:lnTo>
                  <a:lnTo>
                    <a:pt x="227136" y="75238"/>
                  </a:lnTo>
                  <a:lnTo>
                    <a:pt x="226798" y="75632"/>
                  </a:lnTo>
                  <a:lnTo>
                    <a:pt x="226461" y="76026"/>
                  </a:lnTo>
                  <a:lnTo>
                    <a:pt x="226127" y="76420"/>
                  </a:lnTo>
                  <a:lnTo>
                    <a:pt x="225804" y="76813"/>
                  </a:lnTo>
                  <a:lnTo>
                    <a:pt x="225481" y="77207"/>
                  </a:lnTo>
                  <a:lnTo>
                    <a:pt x="225158" y="77601"/>
                  </a:lnTo>
                  <a:lnTo>
                    <a:pt x="224849" y="77995"/>
                  </a:lnTo>
                  <a:lnTo>
                    <a:pt x="224542" y="78389"/>
                  </a:lnTo>
                  <a:lnTo>
                    <a:pt x="224234" y="78783"/>
                  </a:lnTo>
                  <a:lnTo>
                    <a:pt x="223935" y="79177"/>
                  </a:lnTo>
                  <a:lnTo>
                    <a:pt x="223643" y="79571"/>
                  </a:lnTo>
                  <a:lnTo>
                    <a:pt x="223350" y="79965"/>
                  </a:lnTo>
                  <a:lnTo>
                    <a:pt x="223062" y="80359"/>
                  </a:lnTo>
                  <a:lnTo>
                    <a:pt x="222785" y="80753"/>
                  </a:lnTo>
                  <a:lnTo>
                    <a:pt x="222509" y="81147"/>
                  </a:lnTo>
                  <a:lnTo>
                    <a:pt x="222233" y="81540"/>
                  </a:lnTo>
                  <a:lnTo>
                    <a:pt x="221971" y="81934"/>
                  </a:lnTo>
                  <a:lnTo>
                    <a:pt x="221711" y="82328"/>
                  </a:lnTo>
                  <a:lnTo>
                    <a:pt x="221451" y="82722"/>
                  </a:lnTo>
                  <a:lnTo>
                    <a:pt x="221201" y="83116"/>
                  </a:lnTo>
                  <a:lnTo>
                    <a:pt x="220958" y="83510"/>
                  </a:lnTo>
                  <a:lnTo>
                    <a:pt x="220715" y="83904"/>
                  </a:lnTo>
                  <a:lnTo>
                    <a:pt x="220475" y="84298"/>
                  </a:lnTo>
                  <a:lnTo>
                    <a:pt x="220249" y="84692"/>
                  </a:lnTo>
                  <a:lnTo>
                    <a:pt x="220024" y="85086"/>
                  </a:lnTo>
                  <a:lnTo>
                    <a:pt x="219798" y="85480"/>
                  </a:lnTo>
                  <a:lnTo>
                    <a:pt x="219587" y="85874"/>
                  </a:lnTo>
                  <a:lnTo>
                    <a:pt x="219379" y="86267"/>
                  </a:lnTo>
                  <a:lnTo>
                    <a:pt x="219171" y="86661"/>
                  </a:lnTo>
                  <a:lnTo>
                    <a:pt x="218972" y="87055"/>
                  </a:lnTo>
                  <a:lnTo>
                    <a:pt x="218782" y="87449"/>
                  </a:lnTo>
                  <a:lnTo>
                    <a:pt x="218591" y="87843"/>
                  </a:lnTo>
                  <a:lnTo>
                    <a:pt x="218405" y="88237"/>
                  </a:lnTo>
                  <a:lnTo>
                    <a:pt x="218232" y="88631"/>
                  </a:lnTo>
                  <a:lnTo>
                    <a:pt x="218060" y="89025"/>
                  </a:lnTo>
                  <a:lnTo>
                    <a:pt x="217888" y="89419"/>
                  </a:lnTo>
                  <a:lnTo>
                    <a:pt x="217732" y="89813"/>
                  </a:lnTo>
                  <a:lnTo>
                    <a:pt x="217578" y="90207"/>
                  </a:lnTo>
                  <a:lnTo>
                    <a:pt x="217424" y="90601"/>
                  </a:lnTo>
                  <a:lnTo>
                    <a:pt x="217280" y="90994"/>
                  </a:lnTo>
                  <a:lnTo>
                    <a:pt x="217145" y="91388"/>
                  </a:lnTo>
                  <a:lnTo>
                    <a:pt x="217010" y="91782"/>
                  </a:lnTo>
                  <a:lnTo>
                    <a:pt x="216879" y="92176"/>
                  </a:lnTo>
                  <a:lnTo>
                    <a:pt x="216762" y="92570"/>
                  </a:lnTo>
                  <a:lnTo>
                    <a:pt x="216646" y="92964"/>
                  </a:lnTo>
                  <a:lnTo>
                    <a:pt x="216530" y="93358"/>
                  </a:lnTo>
                  <a:lnTo>
                    <a:pt x="216430" y="93752"/>
                  </a:lnTo>
                  <a:lnTo>
                    <a:pt x="216333" y="94146"/>
                  </a:lnTo>
                  <a:lnTo>
                    <a:pt x="216236" y="94540"/>
                  </a:lnTo>
                  <a:lnTo>
                    <a:pt x="216149" y="94934"/>
                  </a:lnTo>
                  <a:lnTo>
                    <a:pt x="216071" y="95328"/>
                  </a:lnTo>
                  <a:lnTo>
                    <a:pt x="215993" y="95721"/>
                  </a:lnTo>
                  <a:lnTo>
                    <a:pt x="215919" y="96115"/>
                  </a:lnTo>
                  <a:lnTo>
                    <a:pt x="215860" y="96509"/>
                  </a:lnTo>
                  <a:lnTo>
                    <a:pt x="215802" y="96903"/>
                  </a:lnTo>
                  <a:lnTo>
                    <a:pt x="215743" y="97297"/>
                  </a:lnTo>
                  <a:lnTo>
                    <a:pt x="215701" y="97691"/>
                  </a:lnTo>
                  <a:lnTo>
                    <a:pt x="215662" y="98085"/>
                  </a:lnTo>
                  <a:lnTo>
                    <a:pt x="215623" y="98479"/>
                  </a:lnTo>
                  <a:lnTo>
                    <a:pt x="215594" y="98873"/>
                  </a:lnTo>
                  <a:lnTo>
                    <a:pt x="215574" y="99267"/>
                  </a:lnTo>
                  <a:lnTo>
                    <a:pt x="215555" y="99661"/>
                  </a:lnTo>
                  <a:lnTo>
                    <a:pt x="215539" y="100055"/>
                  </a:lnTo>
                  <a:lnTo>
                    <a:pt x="215539" y="100448"/>
                  </a:lnTo>
                  <a:lnTo>
                    <a:pt x="215539" y="100842"/>
                  </a:lnTo>
                  <a:lnTo>
                    <a:pt x="215539" y="101236"/>
                  </a:lnTo>
                  <a:lnTo>
                    <a:pt x="215555" y="101630"/>
                  </a:lnTo>
                  <a:lnTo>
                    <a:pt x="215574" y="102024"/>
                  </a:lnTo>
                  <a:lnTo>
                    <a:pt x="215594" y="102418"/>
                  </a:lnTo>
                  <a:lnTo>
                    <a:pt x="215623" y="102812"/>
                  </a:lnTo>
                  <a:lnTo>
                    <a:pt x="215662" y="103206"/>
                  </a:lnTo>
                  <a:lnTo>
                    <a:pt x="215701" y="103600"/>
                  </a:lnTo>
                  <a:lnTo>
                    <a:pt x="215743" y="103994"/>
                  </a:lnTo>
                  <a:lnTo>
                    <a:pt x="215802" y="104388"/>
                  </a:lnTo>
                  <a:lnTo>
                    <a:pt x="215860" y="104782"/>
                  </a:lnTo>
                  <a:lnTo>
                    <a:pt x="215919" y="105175"/>
                  </a:lnTo>
                  <a:lnTo>
                    <a:pt x="215993" y="105569"/>
                  </a:lnTo>
                  <a:lnTo>
                    <a:pt x="216071" y="105963"/>
                  </a:lnTo>
                  <a:lnTo>
                    <a:pt x="216149" y="106357"/>
                  </a:lnTo>
                  <a:lnTo>
                    <a:pt x="216236" y="106751"/>
                  </a:lnTo>
                  <a:lnTo>
                    <a:pt x="216333" y="107145"/>
                  </a:lnTo>
                  <a:lnTo>
                    <a:pt x="216430" y="107539"/>
                  </a:lnTo>
                  <a:lnTo>
                    <a:pt x="216530" y="107933"/>
                  </a:lnTo>
                  <a:lnTo>
                    <a:pt x="216646" y="108327"/>
                  </a:lnTo>
                  <a:lnTo>
                    <a:pt x="216762" y="108721"/>
                  </a:lnTo>
                  <a:lnTo>
                    <a:pt x="216879" y="109115"/>
                  </a:lnTo>
                  <a:lnTo>
                    <a:pt x="217010" y="109509"/>
                  </a:lnTo>
                  <a:lnTo>
                    <a:pt x="217145" y="109903"/>
                  </a:lnTo>
                  <a:lnTo>
                    <a:pt x="217280" y="110296"/>
                  </a:lnTo>
                  <a:lnTo>
                    <a:pt x="217424" y="110690"/>
                  </a:lnTo>
                  <a:lnTo>
                    <a:pt x="217578" y="111084"/>
                  </a:lnTo>
                  <a:lnTo>
                    <a:pt x="217732" y="111478"/>
                  </a:lnTo>
                  <a:lnTo>
                    <a:pt x="217888" y="111872"/>
                  </a:lnTo>
                  <a:lnTo>
                    <a:pt x="218060" y="112266"/>
                  </a:lnTo>
                  <a:lnTo>
                    <a:pt x="218232" y="112660"/>
                  </a:lnTo>
                  <a:lnTo>
                    <a:pt x="218405" y="113054"/>
                  </a:lnTo>
                  <a:lnTo>
                    <a:pt x="218591" y="113448"/>
                  </a:lnTo>
                  <a:lnTo>
                    <a:pt x="218782" y="113842"/>
                  </a:lnTo>
                  <a:lnTo>
                    <a:pt x="218972" y="114236"/>
                  </a:lnTo>
                  <a:lnTo>
                    <a:pt x="219171" y="114630"/>
                  </a:lnTo>
                  <a:lnTo>
                    <a:pt x="219379" y="115023"/>
                  </a:lnTo>
                  <a:lnTo>
                    <a:pt x="219587" y="115417"/>
                  </a:lnTo>
                  <a:lnTo>
                    <a:pt x="219798" y="115811"/>
                  </a:lnTo>
                  <a:lnTo>
                    <a:pt x="220024" y="116205"/>
                  </a:lnTo>
                  <a:lnTo>
                    <a:pt x="220249" y="116599"/>
                  </a:lnTo>
                  <a:lnTo>
                    <a:pt x="220475" y="116993"/>
                  </a:lnTo>
                  <a:lnTo>
                    <a:pt x="220715" y="117387"/>
                  </a:lnTo>
                  <a:lnTo>
                    <a:pt x="220958" y="117781"/>
                  </a:lnTo>
                  <a:lnTo>
                    <a:pt x="221201" y="118175"/>
                  </a:lnTo>
                  <a:lnTo>
                    <a:pt x="221451" y="118569"/>
                  </a:lnTo>
                  <a:lnTo>
                    <a:pt x="221711" y="118963"/>
                  </a:lnTo>
                  <a:lnTo>
                    <a:pt x="221971" y="119357"/>
                  </a:lnTo>
                  <a:lnTo>
                    <a:pt x="222233" y="119750"/>
                  </a:lnTo>
                  <a:lnTo>
                    <a:pt x="222509" y="120144"/>
                  </a:lnTo>
                  <a:lnTo>
                    <a:pt x="222785" y="120538"/>
                  </a:lnTo>
                  <a:lnTo>
                    <a:pt x="223062" y="120932"/>
                  </a:lnTo>
                  <a:lnTo>
                    <a:pt x="223350" y="121326"/>
                  </a:lnTo>
                  <a:lnTo>
                    <a:pt x="223643" y="121720"/>
                  </a:lnTo>
                  <a:lnTo>
                    <a:pt x="223935" y="122114"/>
                  </a:lnTo>
                  <a:lnTo>
                    <a:pt x="224234" y="122508"/>
                  </a:lnTo>
                  <a:lnTo>
                    <a:pt x="224542" y="122902"/>
                  </a:lnTo>
                  <a:lnTo>
                    <a:pt x="224849" y="123296"/>
                  </a:lnTo>
                  <a:lnTo>
                    <a:pt x="225158" y="123690"/>
                  </a:lnTo>
                  <a:lnTo>
                    <a:pt x="225481" y="124084"/>
                  </a:lnTo>
                  <a:lnTo>
                    <a:pt x="225804" y="124477"/>
                  </a:lnTo>
                  <a:lnTo>
                    <a:pt x="226127" y="124871"/>
                  </a:lnTo>
                  <a:lnTo>
                    <a:pt x="226461" y="125265"/>
                  </a:lnTo>
                  <a:lnTo>
                    <a:pt x="226798" y="125659"/>
                  </a:lnTo>
                  <a:lnTo>
                    <a:pt x="227136" y="126053"/>
                  </a:lnTo>
                  <a:lnTo>
                    <a:pt x="227479" y="126447"/>
                  </a:lnTo>
                  <a:lnTo>
                    <a:pt x="227830" y="126841"/>
                  </a:lnTo>
                  <a:lnTo>
                    <a:pt x="228181" y="127235"/>
                  </a:lnTo>
                  <a:lnTo>
                    <a:pt x="228534" y="127629"/>
                  </a:lnTo>
                  <a:lnTo>
                    <a:pt x="228898" y="128023"/>
                  </a:lnTo>
                  <a:lnTo>
                    <a:pt x="229263" y="128417"/>
                  </a:lnTo>
                  <a:lnTo>
                    <a:pt x="229628" y="128811"/>
                  </a:lnTo>
                  <a:lnTo>
                    <a:pt x="230002" y="129204"/>
                  </a:lnTo>
                  <a:lnTo>
                    <a:pt x="230380" y="129598"/>
                  </a:lnTo>
                  <a:lnTo>
                    <a:pt x="230757" y="129992"/>
                  </a:lnTo>
                  <a:lnTo>
                    <a:pt x="231140" y="130386"/>
                  </a:lnTo>
                  <a:lnTo>
                    <a:pt x="231529" y="130780"/>
                  </a:lnTo>
                  <a:lnTo>
                    <a:pt x="231919" y="131174"/>
                  </a:lnTo>
                  <a:lnTo>
                    <a:pt x="232310" y="131568"/>
                  </a:lnTo>
                  <a:lnTo>
                    <a:pt x="232711" y="131962"/>
                  </a:lnTo>
                  <a:lnTo>
                    <a:pt x="233113" y="132356"/>
                  </a:lnTo>
                  <a:lnTo>
                    <a:pt x="233514" y="132750"/>
                  </a:lnTo>
                  <a:lnTo>
                    <a:pt x="233923" y="133144"/>
                  </a:lnTo>
                  <a:lnTo>
                    <a:pt x="234336" y="133538"/>
                  </a:lnTo>
                  <a:lnTo>
                    <a:pt x="234748" y="133931"/>
                  </a:lnTo>
                  <a:lnTo>
                    <a:pt x="235164" y="134325"/>
                  </a:lnTo>
                  <a:lnTo>
                    <a:pt x="235587" y="134719"/>
                  </a:lnTo>
                  <a:lnTo>
                    <a:pt x="236009" y="135113"/>
                  </a:lnTo>
                  <a:lnTo>
                    <a:pt x="236432" y="135507"/>
                  </a:lnTo>
                  <a:lnTo>
                    <a:pt x="236865" y="135901"/>
                  </a:lnTo>
                  <a:lnTo>
                    <a:pt x="237297" y="136295"/>
                  </a:lnTo>
                  <a:lnTo>
                    <a:pt x="237729" y="136689"/>
                  </a:lnTo>
                  <a:lnTo>
                    <a:pt x="238167" y="137083"/>
                  </a:lnTo>
                  <a:lnTo>
                    <a:pt x="238609" y="137477"/>
                  </a:lnTo>
                  <a:lnTo>
                    <a:pt x="239050" y="137871"/>
                  </a:lnTo>
                  <a:lnTo>
                    <a:pt x="239494" y="138265"/>
                  </a:lnTo>
                  <a:lnTo>
                    <a:pt x="239943" y="138658"/>
                  </a:lnTo>
                  <a:lnTo>
                    <a:pt x="240392" y="139052"/>
                  </a:lnTo>
                  <a:lnTo>
                    <a:pt x="240842" y="139446"/>
                  </a:lnTo>
                  <a:lnTo>
                    <a:pt x="241298" y="139840"/>
                  </a:lnTo>
                  <a:lnTo>
                    <a:pt x="241755" y="140234"/>
                  </a:lnTo>
                  <a:lnTo>
                    <a:pt x="242212" y="140628"/>
                  </a:lnTo>
                  <a:lnTo>
                    <a:pt x="242673" y="141022"/>
                  </a:lnTo>
                  <a:lnTo>
                    <a:pt x="243136" y="141416"/>
                  </a:lnTo>
                  <a:lnTo>
                    <a:pt x="243600" y="141810"/>
                  </a:lnTo>
                  <a:lnTo>
                    <a:pt x="244065" y="142204"/>
                  </a:lnTo>
                  <a:lnTo>
                    <a:pt x="244534" y="142598"/>
                  </a:lnTo>
                  <a:lnTo>
                    <a:pt x="245004" y="142992"/>
                  </a:lnTo>
                  <a:lnTo>
                    <a:pt x="245473" y="143386"/>
                  </a:lnTo>
                  <a:lnTo>
                    <a:pt x="245947" y="143779"/>
                  </a:lnTo>
                  <a:lnTo>
                    <a:pt x="246422" y="144173"/>
                  </a:lnTo>
                  <a:lnTo>
                    <a:pt x="246896" y="144567"/>
                  </a:lnTo>
                  <a:lnTo>
                    <a:pt x="247373" y="144961"/>
                  </a:lnTo>
                  <a:lnTo>
                    <a:pt x="247852" y="145355"/>
                  </a:lnTo>
                  <a:lnTo>
                    <a:pt x="248331" y="145749"/>
                  </a:lnTo>
                  <a:lnTo>
                    <a:pt x="248811" y="146143"/>
                  </a:lnTo>
                  <a:lnTo>
                    <a:pt x="249293" y="146537"/>
                  </a:lnTo>
                  <a:lnTo>
                    <a:pt x="249775" y="146931"/>
                  </a:lnTo>
                  <a:lnTo>
                    <a:pt x="250257" y="147325"/>
                  </a:lnTo>
                  <a:lnTo>
                    <a:pt x="250742" y="147719"/>
                  </a:lnTo>
                  <a:lnTo>
                    <a:pt x="251227" y="148113"/>
                  </a:lnTo>
                  <a:lnTo>
                    <a:pt x="251712" y="148506"/>
                  </a:lnTo>
                  <a:lnTo>
                    <a:pt x="252198" y="148900"/>
                  </a:lnTo>
                  <a:lnTo>
                    <a:pt x="252685" y="149294"/>
                  </a:lnTo>
                  <a:lnTo>
                    <a:pt x="253172" y="149688"/>
                  </a:lnTo>
                  <a:lnTo>
                    <a:pt x="253660" y="150082"/>
                  </a:lnTo>
                  <a:lnTo>
                    <a:pt x="254148" y="150476"/>
                  </a:lnTo>
                  <a:lnTo>
                    <a:pt x="254636" y="150870"/>
                  </a:lnTo>
                  <a:lnTo>
                    <a:pt x="255124" y="151264"/>
                  </a:lnTo>
                  <a:lnTo>
                    <a:pt x="255612" y="151658"/>
                  </a:lnTo>
                  <a:lnTo>
                    <a:pt x="256100" y="152052"/>
                  </a:lnTo>
                  <a:lnTo>
                    <a:pt x="256588" y="152446"/>
                  </a:lnTo>
                  <a:lnTo>
                    <a:pt x="257076" y="152840"/>
                  </a:lnTo>
                  <a:lnTo>
                    <a:pt x="257564" y="153233"/>
                  </a:lnTo>
                  <a:lnTo>
                    <a:pt x="258052" y="153627"/>
                  </a:lnTo>
                  <a:lnTo>
                    <a:pt x="258539" y="154021"/>
                  </a:lnTo>
                  <a:lnTo>
                    <a:pt x="259025" y="154415"/>
                  </a:lnTo>
                  <a:lnTo>
                    <a:pt x="259512" y="154809"/>
                  </a:lnTo>
                  <a:lnTo>
                    <a:pt x="259998" y="155203"/>
                  </a:lnTo>
                  <a:lnTo>
                    <a:pt x="260482" y="155597"/>
                  </a:lnTo>
                  <a:lnTo>
                    <a:pt x="260966" y="155991"/>
                  </a:lnTo>
                  <a:lnTo>
                    <a:pt x="261450" y="156385"/>
                  </a:lnTo>
                  <a:lnTo>
                    <a:pt x="261933" y="156779"/>
                  </a:lnTo>
                  <a:lnTo>
                    <a:pt x="262414" y="157173"/>
                  </a:lnTo>
                  <a:lnTo>
                    <a:pt x="262895" y="157567"/>
                  </a:lnTo>
                  <a:lnTo>
                    <a:pt x="263375" y="157960"/>
                  </a:lnTo>
                  <a:lnTo>
                    <a:pt x="263852" y="158354"/>
                  </a:lnTo>
                  <a:lnTo>
                    <a:pt x="264329" y="158748"/>
                  </a:lnTo>
                  <a:lnTo>
                    <a:pt x="264806" y="159142"/>
                  </a:lnTo>
                  <a:lnTo>
                    <a:pt x="265279" y="159536"/>
                  </a:lnTo>
                  <a:lnTo>
                    <a:pt x="265751" y="159930"/>
                  </a:lnTo>
                  <a:lnTo>
                    <a:pt x="266224" y="160324"/>
                  </a:lnTo>
                  <a:lnTo>
                    <a:pt x="266693" y="160718"/>
                  </a:lnTo>
                  <a:lnTo>
                    <a:pt x="267160" y="161112"/>
                  </a:lnTo>
                  <a:lnTo>
                    <a:pt x="267627" y="161506"/>
                  </a:lnTo>
                  <a:lnTo>
                    <a:pt x="268092" y="161900"/>
                  </a:lnTo>
                  <a:lnTo>
                    <a:pt x="268553" y="162294"/>
                  </a:lnTo>
                  <a:lnTo>
                    <a:pt x="269013" y="162687"/>
                  </a:lnTo>
                  <a:lnTo>
                    <a:pt x="269474" y="163081"/>
                  </a:lnTo>
                  <a:lnTo>
                    <a:pt x="269928" y="163475"/>
                  </a:lnTo>
                  <a:lnTo>
                    <a:pt x="270381" y="163869"/>
                  </a:lnTo>
                  <a:lnTo>
                    <a:pt x="270835" y="164263"/>
                  </a:lnTo>
                  <a:lnTo>
                    <a:pt x="271284" y="164657"/>
                  </a:lnTo>
                  <a:lnTo>
                    <a:pt x="271729" y="165051"/>
                  </a:lnTo>
                  <a:lnTo>
                    <a:pt x="272175" y="165445"/>
                  </a:lnTo>
                  <a:lnTo>
                    <a:pt x="272618" y="165839"/>
                  </a:lnTo>
                  <a:lnTo>
                    <a:pt x="273055" y="166233"/>
                  </a:lnTo>
                  <a:lnTo>
                    <a:pt x="273491" y="166627"/>
                  </a:lnTo>
                  <a:lnTo>
                    <a:pt x="273928" y="167021"/>
                  </a:lnTo>
                  <a:lnTo>
                    <a:pt x="274357" y="167414"/>
                  </a:lnTo>
                  <a:lnTo>
                    <a:pt x="274784" y="167808"/>
                  </a:lnTo>
                  <a:lnTo>
                    <a:pt x="275211" y="168202"/>
                  </a:lnTo>
                  <a:lnTo>
                    <a:pt x="275633" y="168596"/>
                  </a:lnTo>
                  <a:lnTo>
                    <a:pt x="276050" y="168990"/>
                  </a:lnTo>
                  <a:lnTo>
                    <a:pt x="276467" y="169384"/>
                  </a:lnTo>
                  <a:lnTo>
                    <a:pt x="276881" y="169778"/>
                  </a:lnTo>
                  <a:lnTo>
                    <a:pt x="277287" y="170172"/>
                  </a:lnTo>
                  <a:lnTo>
                    <a:pt x="277693" y="170566"/>
                  </a:lnTo>
                  <a:lnTo>
                    <a:pt x="278099" y="170960"/>
                  </a:lnTo>
                  <a:lnTo>
                    <a:pt x="278495" y="171354"/>
                  </a:lnTo>
                  <a:lnTo>
                    <a:pt x="278889" y="171748"/>
                  </a:lnTo>
                  <a:lnTo>
                    <a:pt x="279283" y="172141"/>
                  </a:lnTo>
                  <a:lnTo>
                    <a:pt x="279671" y="172535"/>
                  </a:lnTo>
                  <a:lnTo>
                    <a:pt x="280053" y="172929"/>
                  </a:lnTo>
                  <a:lnTo>
                    <a:pt x="280435" y="173323"/>
                  </a:lnTo>
                  <a:lnTo>
                    <a:pt x="280814" y="173717"/>
                  </a:lnTo>
                  <a:lnTo>
                    <a:pt x="281183" y="174111"/>
                  </a:lnTo>
                  <a:lnTo>
                    <a:pt x="281551" y="174505"/>
                  </a:lnTo>
                  <a:lnTo>
                    <a:pt x="281920" y="174899"/>
                  </a:lnTo>
                  <a:lnTo>
                    <a:pt x="282277" y="175293"/>
                  </a:lnTo>
                  <a:lnTo>
                    <a:pt x="282632" y="175687"/>
                  </a:lnTo>
                  <a:lnTo>
                    <a:pt x="282987" y="176081"/>
                  </a:lnTo>
                  <a:lnTo>
                    <a:pt x="283334" y="176475"/>
                  </a:lnTo>
                  <a:lnTo>
                    <a:pt x="283675" y="176869"/>
                  </a:lnTo>
                  <a:lnTo>
                    <a:pt x="284015" y="177262"/>
                  </a:lnTo>
                  <a:lnTo>
                    <a:pt x="284353" y="177656"/>
                  </a:lnTo>
                  <a:lnTo>
                    <a:pt x="284678" y="178050"/>
                  </a:lnTo>
                  <a:lnTo>
                    <a:pt x="285004" y="178444"/>
                  </a:lnTo>
                  <a:lnTo>
                    <a:pt x="285329" y="178838"/>
                  </a:lnTo>
                  <a:lnTo>
                    <a:pt x="285641" y="179232"/>
                  </a:lnTo>
                  <a:lnTo>
                    <a:pt x="285951" y="179626"/>
                  </a:lnTo>
                  <a:lnTo>
                    <a:pt x="286261" y="180020"/>
                  </a:lnTo>
                  <a:lnTo>
                    <a:pt x="286562" y="180414"/>
                  </a:lnTo>
                  <a:lnTo>
                    <a:pt x="286856" y="180808"/>
                  </a:lnTo>
                  <a:lnTo>
                    <a:pt x="287149" y="181202"/>
                  </a:lnTo>
                  <a:lnTo>
                    <a:pt x="287440" y="181596"/>
                  </a:lnTo>
                  <a:lnTo>
                    <a:pt x="287717" y="181989"/>
                  </a:lnTo>
                  <a:lnTo>
                    <a:pt x="287994" y="182383"/>
                  </a:lnTo>
                  <a:lnTo>
                    <a:pt x="288270" y="182777"/>
                  </a:lnTo>
                  <a:lnTo>
                    <a:pt x="288533" y="183171"/>
                  </a:lnTo>
                  <a:lnTo>
                    <a:pt x="288792" y="183565"/>
                  </a:lnTo>
                  <a:lnTo>
                    <a:pt x="289052" y="183959"/>
                  </a:lnTo>
                  <a:lnTo>
                    <a:pt x="289302" y="184353"/>
                  </a:lnTo>
                  <a:lnTo>
                    <a:pt x="289544" y="184747"/>
                  </a:lnTo>
                  <a:lnTo>
                    <a:pt x="289786" y="185141"/>
                  </a:lnTo>
                  <a:lnTo>
                    <a:pt x="290025" y="185535"/>
                  </a:lnTo>
                  <a:lnTo>
                    <a:pt x="290248" y="185929"/>
                  </a:lnTo>
                  <a:lnTo>
                    <a:pt x="290472" y="186323"/>
                  </a:lnTo>
                  <a:lnTo>
                    <a:pt x="290695" y="186716"/>
                  </a:lnTo>
                  <a:lnTo>
                    <a:pt x="290903" y="187110"/>
                  </a:lnTo>
                  <a:lnTo>
                    <a:pt x="291108" y="187504"/>
                  </a:lnTo>
                  <a:lnTo>
                    <a:pt x="291313" y="187898"/>
                  </a:lnTo>
                  <a:lnTo>
                    <a:pt x="291508" y="188292"/>
                  </a:lnTo>
                  <a:lnTo>
                    <a:pt x="291694" y="188686"/>
                  </a:lnTo>
                  <a:lnTo>
                    <a:pt x="291880" y="189080"/>
                  </a:lnTo>
                  <a:lnTo>
                    <a:pt x="292063" y="189474"/>
                  </a:lnTo>
                  <a:lnTo>
                    <a:pt x="292229" y="189868"/>
                  </a:lnTo>
                  <a:lnTo>
                    <a:pt x="292395" y="190262"/>
                  </a:lnTo>
                  <a:lnTo>
                    <a:pt x="292561" y="190656"/>
                  </a:lnTo>
                  <a:lnTo>
                    <a:pt x="292712" y="191050"/>
                  </a:lnTo>
                  <a:lnTo>
                    <a:pt x="292858" y="191443"/>
                  </a:lnTo>
                  <a:lnTo>
                    <a:pt x="293005" y="191837"/>
                  </a:lnTo>
                  <a:lnTo>
                    <a:pt x="293142" y="192231"/>
                  </a:lnTo>
                  <a:lnTo>
                    <a:pt x="293268" y="192625"/>
                  </a:lnTo>
                  <a:lnTo>
                    <a:pt x="293395" y="193019"/>
                  </a:lnTo>
                  <a:lnTo>
                    <a:pt x="293519" y="193413"/>
                  </a:lnTo>
                  <a:lnTo>
                    <a:pt x="293625" y="193807"/>
                  </a:lnTo>
                  <a:lnTo>
                    <a:pt x="293730" y="194201"/>
                  </a:lnTo>
                  <a:lnTo>
                    <a:pt x="293836" y="194595"/>
                  </a:lnTo>
                  <a:lnTo>
                    <a:pt x="293926" y="194989"/>
                  </a:lnTo>
                  <a:lnTo>
                    <a:pt x="294012" y="195383"/>
                  </a:lnTo>
                  <a:lnTo>
                    <a:pt x="294097" y="195777"/>
                  </a:lnTo>
                  <a:lnTo>
                    <a:pt x="294173" y="196170"/>
                  </a:lnTo>
                  <a:lnTo>
                    <a:pt x="294238" y="196564"/>
                  </a:lnTo>
                  <a:lnTo>
                    <a:pt x="294303" y="196958"/>
                  </a:lnTo>
                  <a:lnTo>
                    <a:pt x="294365" y="197352"/>
                  </a:lnTo>
                  <a:lnTo>
                    <a:pt x="294409" y="197746"/>
                  </a:lnTo>
                  <a:lnTo>
                    <a:pt x="294452" y="198140"/>
                  </a:lnTo>
                  <a:lnTo>
                    <a:pt x="294496" y="198534"/>
                  </a:lnTo>
                  <a:lnTo>
                    <a:pt x="294524" y="198928"/>
                  </a:lnTo>
                  <a:lnTo>
                    <a:pt x="294546" y="199322"/>
                  </a:lnTo>
                  <a:lnTo>
                    <a:pt x="294569" y="199716"/>
                  </a:lnTo>
                  <a:lnTo>
                    <a:pt x="294582" y="200110"/>
                  </a:lnTo>
                  <a:lnTo>
                    <a:pt x="294584" y="200504"/>
                  </a:lnTo>
                  <a:lnTo>
                    <a:pt x="294585" y="200897"/>
                  </a:lnTo>
                  <a:lnTo>
                    <a:pt x="294585" y="20129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1006" y="814752"/>
              <a:ext cx="136492" cy="0"/>
            </a:xfrm>
            <a:custGeom>
              <a:avLst/>
              <a:pathLst>
                <a:path w="136492" h="0">
                  <a:moveTo>
                    <a:pt x="0" y="0"/>
                  </a:moveTo>
                  <a:lnTo>
                    <a:pt x="1364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263885" y="79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63885" y="6061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36567" y="732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36567" y="884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63885" y="930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63885" y="659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36567" y="896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36567" y="1027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36567" y="10318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91202" y="8971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91202" y="695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936567" y="1024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63885" y="1034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936567" y="90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936567" y="1112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250" y="587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9250" y="7283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9250" y="445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9250" y="1008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9250" y="5335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250" y="296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9250" y="457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250" y="471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250" y="820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9250" y="1164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250" y="59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250" y="610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9250" y="806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250" y="7153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9250" y="9303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9250" y="1052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75232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968964" y="700682"/>
              <a:ext cx="562390" cy="321297"/>
            </a:xfrm>
            <a:custGeom>
              <a:avLst/>
              <a:pathLst>
                <a:path w="562390" h="321297">
                  <a:moveTo>
                    <a:pt x="141815" y="321297"/>
                  </a:moveTo>
                  <a:lnTo>
                    <a:pt x="140405" y="320668"/>
                  </a:lnTo>
                  <a:lnTo>
                    <a:pt x="138995" y="320039"/>
                  </a:lnTo>
                  <a:lnTo>
                    <a:pt x="137585" y="319411"/>
                  </a:lnTo>
                  <a:lnTo>
                    <a:pt x="136176" y="318782"/>
                  </a:lnTo>
                  <a:lnTo>
                    <a:pt x="134767" y="318153"/>
                  </a:lnTo>
                  <a:lnTo>
                    <a:pt x="133358" y="317524"/>
                  </a:lnTo>
                  <a:lnTo>
                    <a:pt x="131951" y="316896"/>
                  </a:lnTo>
                  <a:lnTo>
                    <a:pt x="130544" y="316267"/>
                  </a:lnTo>
                  <a:lnTo>
                    <a:pt x="129139" y="315638"/>
                  </a:lnTo>
                  <a:lnTo>
                    <a:pt x="127735" y="315009"/>
                  </a:lnTo>
                  <a:lnTo>
                    <a:pt x="126333" y="314381"/>
                  </a:lnTo>
                  <a:lnTo>
                    <a:pt x="124933" y="313752"/>
                  </a:lnTo>
                  <a:lnTo>
                    <a:pt x="123534" y="313123"/>
                  </a:lnTo>
                  <a:lnTo>
                    <a:pt x="122140" y="312494"/>
                  </a:lnTo>
                  <a:lnTo>
                    <a:pt x="120746" y="311866"/>
                  </a:lnTo>
                  <a:lnTo>
                    <a:pt x="119357" y="311237"/>
                  </a:lnTo>
                  <a:lnTo>
                    <a:pt x="117969" y="310608"/>
                  </a:lnTo>
                  <a:lnTo>
                    <a:pt x="116585" y="309979"/>
                  </a:lnTo>
                  <a:lnTo>
                    <a:pt x="115204" y="309350"/>
                  </a:lnTo>
                  <a:lnTo>
                    <a:pt x="113826" y="308722"/>
                  </a:lnTo>
                  <a:lnTo>
                    <a:pt x="112453" y="308093"/>
                  </a:lnTo>
                  <a:lnTo>
                    <a:pt x="111082" y="307464"/>
                  </a:lnTo>
                  <a:lnTo>
                    <a:pt x="109718" y="306835"/>
                  </a:lnTo>
                  <a:lnTo>
                    <a:pt x="108354" y="306207"/>
                  </a:lnTo>
                  <a:lnTo>
                    <a:pt x="107000" y="305578"/>
                  </a:lnTo>
                  <a:lnTo>
                    <a:pt x="105645" y="304949"/>
                  </a:lnTo>
                  <a:lnTo>
                    <a:pt x="104300" y="304320"/>
                  </a:lnTo>
                  <a:lnTo>
                    <a:pt x="102956" y="303692"/>
                  </a:lnTo>
                  <a:lnTo>
                    <a:pt x="101619" y="303063"/>
                  </a:lnTo>
                  <a:lnTo>
                    <a:pt x="100287" y="302434"/>
                  </a:lnTo>
                  <a:lnTo>
                    <a:pt x="98960" y="301805"/>
                  </a:lnTo>
                  <a:lnTo>
                    <a:pt x="97640" y="301177"/>
                  </a:lnTo>
                  <a:lnTo>
                    <a:pt x="96323" y="300548"/>
                  </a:lnTo>
                  <a:lnTo>
                    <a:pt x="95016" y="299919"/>
                  </a:lnTo>
                  <a:lnTo>
                    <a:pt x="93709" y="299290"/>
                  </a:lnTo>
                  <a:lnTo>
                    <a:pt x="92416" y="298662"/>
                  </a:lnTo>
                  <a:lnTo>
                    <a:pt x="91122" y="298033"/>
                  </a:lnTo>
                  <a:lnTo>
                    <a:pt x="89841" y="297404"/>
                  </a:lnTo>
                  <a:lnTo>
                    <a:pt x="88562" y="296775"/>
                  </a:lnTo>
                  <a:lnTo>
                    <a:pt x="87292" y="296146"/>
                  </a:lnTo>
                  <a:lnTo>
                    <a:pt x="86028" y="295518"/>
                  </a:lnTo>
                  <a:lnTo>
                    <a:pt x="84771" y="294889"/>
                  </a:lnTo>
                  <a:lnTo>
                    <a:pt x="83523" y="294260"/>
                  </a:lnTo>
                  <a:lnTo>
                    <a:pt x="82278" y="293631"/>
                  </a:lnTo>
                  <a:lnTo>
                    <a:pt x="81046" y="293003"/>
                  </a:lnTo>
                  <a:lnTo>
                    <a:pt x="79814" y="292374"/>
                  </a:lnTo>
                  <a:lnTo>
                    <a:pt x="78599" y="291745"/>
                  </a:lnTo>
                  <a:lnTo>
                    <a:pt x="77383" y="291116"/>
                  </a:lnTo>
                  <a:lnTo>
                    <a:pt x="76182" y="290488"/>
                  </a:lnTo>
                  <a:lnTo>
                    <a:pt x="74983" y="289859"/>
                  </a:lnTo>
                  <a:lnTo>
                    <a:pt x="73796" y="289230"/>
                  </a:lnTo>
                  <a:lnTo>
                    <a:pt x="72615" y="288601"/>
                  </a:lnTo>
                  <a:lnTo>
                    <a:pt x="71442" y="287973"/>
                  </a:lnTo>
                  <a:lnTo>
                    <a:pt x="70279" y="287344"/>
                  </a:lnTo>
                  <a:lnTo>
                    <a:pt x="69121" y="286715"/>
                  </a:lnTo>
                  <a:lnTo>
                    <a:pt x="67976" y="286086"/>
                  </a:lnTo>
                  <a:lnTo>
                    <a:pt x="66833" y="285458"/>
                  </a:lnTo>
                  <a:lnTo>
                    <a:pt x="65707" y="284829"/>
                  </a:lnTo>
                  <a:lnTo>
                    <a:pt x="64581" y="284200"/>
                  </a:lnTo>
                  <a:lnTo>
                    <a:pt x="63471" y="283571"/>
                  </a:lnTo>
                  <a:lnTo>
                    <a:pt x="62364" y="282942"/>
                  </a:lnTo>
                  <a:lnTo>
                    <a:pt x="61270" y="282314"/>
                  </a:lnTo>
                  <a:lnTo>
                    <a:pt x="60181" y="281685"/>
                  </a:lnTo>
                  <a:lnTo>
                    <a:pt x="59103" y="281056"/>
                  </a:lnTo>
                  <a:lnTo>
                    <a:pt x="58034" y="280427"/>
                  </a:lnTo>
                  <a:lnTo>
                    <a:pt x="56971" y="279799"/>
                  </a:lnTo>
                  <a:lnTo>
                    <a:pt x="55922" y="279170"/>
                  </a:lnTo>
                  <a:lnTo>
                    <a:pt x="54875" y="278541"/>
                  </a:lnTo>
                  <a:lnTo>
                    <a:pt x="53845" y="277912"/>
                  </a:lnTo>
                  <a:lnTo>
                    <a:pt x="52815" y="277284"/>
                  </a:lnTo>
                  <a:lnTo>
                    <a:pt x="51804" y="276655"/>
                  </a:lnTo>
                  <a:lnTo>
                    <a:pt x="50794" y="276026"/>
                  </a:lnTo>
                  <a:lnTo>
                    <a:pt x="49798" y="275397"/>
                  </a:lnTo>
                  <a:lnTo>
                    <a:pt x="48808" y="274769"/>
                  </a:lnTo>
                  <a:lnTo>
                    <a:pt x="47829" y="274140"/>
                  </a:lnTo>
                  <a:lnTo>
                    <a:pt x="46859" y="273511"/>
                  </a:lnTo>
                  <a:lnTo>
                    <a:pt x="45896" y="272882"/>
                  </a:lnTo>
                  <a:lnTo>
                    <a:pt x="44946" y="272254"/>
                  </a:lnTo>
                  <a:lnTo>
                    <a:pt x="43999" y="271625"/>
                  </a:lnTo>
                  <a:lnTo>
                    <a:pt x="43069" y="270996"/>
                  </a:lnTo>
                  <a:lnTo>
                    <a:pt x="42139" y="270367"/>
                  </a:lnTo>
                  <a:lnTo>
                    <a:pt x="41228" y="269738"/>
                  </a:lnTo>
                  <a:lnTo>
                    <a:pt x="40318" y="269110"/>
                  </a:lnTo>
                  <a:lnTo>
                    <a:pt x="39423" y="268481"/>
                  </a:lnTo>
                  <a:lnTo>
                    <a:pt x="38534" y="267852"/>
                  </a:lnTo>
                  <a:lnTo>
                    <a:pt x="37655" y="267223"/>
                  </a:lnTo>
                  <a:lnTo>
                    <a:pt x="36786" y="266595"/>
                  </a:lnTo>
                  <a:lnTo>
                    <a:pt x="35924" y="265966"/>
                  </a:lnTo>
                  <a:lnTo>
                    <a:pt x="35074" y="265337"/>
                  </a:lnTo>
                  <a:lnTo>
                    <a:pt x="34228" y="264708"/>
                  </a:lnTo>
                  <a:lnTo>
                    <a:pt x="33399" y="264080"/>
                  </a:lnTo>
                  <a:lnTo>
                    <a:pt x="32569" y="263451"/>
                  </a:lnTo>
                  <a:lnTo>
                    <a:pt x="31760" y="262822"/>
                  </a:lnTo>
                  <a:lnTo>
                    <a:pt x="30951" y="262193"/>
                  </a:lnTo>
                  <a:lnTo>
                    <a:pt x="30157" y="261565"/>
                  </a:lnTo>
                  <a:lnTo>
                    <a:pt x="29368" y="260936"/>
                  </a:lnTo>
                  <a:lnTo>
                    <a:pt x="28591" y="260307"/>
                  </a:lnTo>
                  <a:lnTo>
                    <a:pt x="27822" y="259678"/>
                  </a:lnTo>
                  <a:lnTo>
                    <a:pt x="27061" y="259050"/>
                  </a:lnTo>
                  <a:lnTo>
                    <a:pt x="26313" y="258421"/>
                  </a:lnTo>
                  <a:lnTo>
                    <a:pt x="25568" y="257792"/>
                  </a:lnTo>
                  <a:lnTo>
                    <a:pt x="24840" y="257163"/>
                  </a:lnTo>
                  <a:lnTo>
                    <a:pt x="24112" y="256534"/>
                  </a:lnTo>
                  <a:lnTo>
                    <a:pt x="23404" y="255906"/>
                  </a:lnTo>
                  <a:lnTo>
                    <a:pt x="22696" y="255277"/>
                  </a:lnTo>
                  <a:lnTo>
                    <a:pt x="22005" y="254648"/>
                  </a:lnTo>
                  <a:lnTo>
                    <a:pt x="21317" y="254019"/>
                  </a:lnTo>
                  <a:lnTo>
                    <a:pt x="20643" y="253391"/>
                  </a:lnTo>
                  <a:lnTo>
                    <a:pt x="19976" y="252762"/>
                  </a:lnTo>
                  <a:lnTo>
                    <a:pt x="19318" y="252133"/>
                  </a:lnTo>
                  <a:lnTo>
                    <a:pt x="18672" y="251504"/>
                  </a:lnTo>
                  <a:lnTo>
                    <a:pt x="18030" y="250876"/>
                  </a:lnTo>
                  <a:lnTo>
                    <a:pt x="17405" y="250247"/>
                  </a:lnTo>
                  <a:lnTo>
                    <a:pt x="16781" y="249618"/>
                  </a:lnTo>
                  <a:lnTo>
                    <a:pt x="16177" y="248989"/>
                  </a:lnTo>
                  <a:lnTo>
                    <a:pt x="15573" y="248361"/>
                  </a:lnTo>
                  <a:lnTo>
                    <a:pt x="14987" y="247732"/>
                  </a:lnTo>
                  <a:lnTo>
                    <a:pt x="14404" y="247103"/>
                  </a:lnTo>
                  <a:lnTo>
                    <a:pt x="13835" y="246474"/>
                  </a:lnTo>
                  <a:lnTo>
                    <a:pt x="13275" y="245845"/>
                  </a:lnTo>
                  <a:lnTo>
                    <a:pt x="12724" y="245217"/>
                  </a:lnTo>
                  <a:lnTo>
                    <a:pt x="12185" y="244588"/>
                  </a:lnTo>
                  <a:lnTo>
                    <a:pt x="11651" y="243959"/>
                  </a:lnTo>
                  <a:lnTo>
                    <a:pt x="11135" y="243330"/>
                  </a:lnTo>
                  <a:lnTo>
                    <a:pt x="10620" y="242702"/>
                  </a:lnTo>
                  <a:lnTo>
                    <a:pt x="10126" y="242073"/>
                  </a:lnTo>
                  <a:lnTo>
                    <a:pt x="9632" y="241444"/>
                  </a:lnTo>
                  <a:lnTo>
                    <a:pt x="9159" y="240815"/>
                  </a:lnTo>
                  <a:lnTo>
                    <a:pt x="8688" y="240187"/>
                  </a:lnTo>
                  <a:lnTo>
                    <a:pt x="8233" y="239558"/>
                  </a:lnTo>
                  <a:lnTo>
                    <a:pt x="7786" y="238929"/>
                  </a:lnTo>
                  <a:lnTo>
                    <a:pt x="7351" y="238300"/>
                  </a:lnTo>
                  <a:lnTo>
                    <a:pt x="6928" y="237672"/>
                  </a:lnTo>
                  <a:lnTo>
                    <a:pt x="6513" y="237043"/>
                  </a:lnTo>
                  <a:lnTo>
                    <a:pt x="6115" y="236414"/>
                  </a:lnTo>
                  <a:lnTo>
                    <a:pt x="5719" y="235785"/>
                  </a:lnTo>
                  <a:lnTo>
                    <a:pt x="5346" y="235157"/>
                  </a:lnTo>
                  <a:lnTo>
                    <a:pt x="4973" y="234528"/>
                  </a:lnTo>
                  <a:lnTo>
                    <a:pt x="4624" y="233899"/>
                  </a:lnTo>
                  <a:lnTo>
                    <a:pt x="4277" y="233270"/>
                  </a:lnTo>
                  <a:lnTo>
                    <a:pt x="3949" y="232641"/>
                  </a:lnTo>
                  <a:lnTo>
                    <a:pt x="3629" y="232013"/>
                  </a:lnTo>
                  <a:lnTo>
                    <a:pt x="3322" y="231384"/>
                  </a:lnTo>
                  <a:lnTo>
                    <a:pt x="3029" y="230755"/>
                  </a:lnTo>
                  <a:lnTo>
                    <a:pt x="2745" y="230126"/>
                  </a:lnTo>
                  <a:lnTo>
                    <a:pt x="2480" y="229498"/>
                  </a:lnTo>
                  <a:lnTo>
                    <a:pt x="2218" y="228869"/>
                  </a:lnTo>
                  <a:lnTo>
                    <a:pt x="1981" y="228240"/>
                  </a:lnTo>
                  <a:lnTo>
                    <a:pt x="1745" y="227611"/>
                  </a:lnTo>
                  <a:lnTo>
                    <a:pt x="1536" y="226983"/>
                  </a:lnTo>
                  <a:lnTo>
                    <a:pt x="1329" y="226354"/>
                  </a:lnTo>
                  <a:lnTo>
                    <a:pt x="1143" y="225725"/>
                  </a:lnTo>
                  <a:lnTo>
                    <a:pt x="966" y="225096"/>
                  </a:lnTo>
                  <a:lnTo>
                    <a:pt x="806" y="224468"/>
                  </a:lnTo>
                  <a:lnTo>
                    <a:pt x="660" y="223839"/>
                  </a:lnTo>
                  <a:lnTo>
                    <a:pt x="525" y="223210"/>
                  </a:lnTo>
                  <a:lnTo>
                    <a:pt x="410" y="222581"/>
                  </a:lnTo>
                  <a:lnTo>
                    <a:pt x="301" y="221953"/>
                  </a:lnTo>
                  <a:lnTo>
                    <a:pt x="219" y="221324"/>
                  </a:lnTo>
                  <a:lnTo>
                    <a:pt x="137" y="220695"/>
                  </a:lnTo>
                  <a:lnTo>
                    <a:pt x="86" y="220066"/>
                  </a:lnTo>
                  <a:lnTo>
                    <a:pt x="37" y="219437"/>
                  </a:lnTo>
                  <a:lnTo>
                    <a:pt x="14" y="218809"/>
                  </a:lnTo>
                  <a:lnTo>
                    <a:pt x="0" y="218180"/>
                  </a:lnTo>
                  <a:lnTo>
                    <a:pt x="4" y="217551"/>
                  </a:lnTo>
                  <a:lnTo>
                    <a:pt x="24" y="216922"/>
                  </a:lnTo>
                  <a:lnTo>
                    <a:pt x="57" y="216294"/>
                  </a:lnTo>
                  <a:lnTo>
                    <a:pt x="112" y="215665"/>
                  </a:lnTo>
                  <a:lnTo>
                    <a:pt x="174" y="215036"/>
                  </a:lnTo>
                  <a:lnTo>
                    <a:pt x="266" y="214407"/>
                  </a:lnTo>
                  <a:lnTo>
                    <a:pt x="357" y="213779"/>
                  </a:lnTo>
                  <a:lnTo>
                    <a:pt x="485" y="213150"/>
                  </a:lnTo>
                  <a:lnTo>
                    <a:pt x="613" y="212521"/>
                  </a:lnTo>
                  <a:lnTo>
                    <a:pt x="771" y="211892"/>
                  </a:lnTo>
                  <a:lnTo>
                    <a:pt x="937" y="211264"/>
                  </a:lnTo>
                  <a:lnTo>
                    <a:pt x="1125" y="210635"/>
                  </a:lnTo>
                  <a:lnTo>
                    <a:pt x="1329" y="210006"/>
                  </a:lnTo>
                  <a:lnTo>
                    <a:pt x="1548" y="209377"/>
                  </a:lnTo>
                  <a:lnTo>
                    <a:pt x="1791" y="208749"/>
                  </a:lnTo>
                  <a:lnTo>
                    <a:pt x="2041" y="208120"/>
                  </a:lnTo>
                  <a:lnTo>
                    <a:pt x="2323" y="207491"/>
                  </a:lnTo>
                  <a:lnTo>
                    <a:pt x="2605" y="206862"/>
                  </a:lnTo>
                  <a:lnTo>
                    <a:pt x="2926" y="206233"/>
                  </a:lnTo>
                  <a:lnTo>
                    <a:pt x="3248" y="205605"/>
                  </a:lnTo>
                  <a:lnTo>
                    <a:pt x="3602" y="204976"/>
                  </a:lnTo>
                  <a:lnTo>
                    <a:pt x="3963" y="204347"/>
                  </a:lnTo>
                  <a:lnTo>
                    <a:pt x="4349" y="203718"/>
                  </a:lnTo>
                  <a:lnTo>
                    <a:pt x="4751" y="203090"/>
                  </a:lnTo>
                  <a:lnTo>
                    <a:pt x="5170" y="202461"/>
                  </a:lnTo>
                  <a:lnTo>
                    <a:pt x="5612" y="201832"/>
                  </a:lnTo>
                  <a:lnTo>
                    <a:pt x="6064" y="201203"/>
                  </a:lnTo>
                  <a:lnTo>
                    <a:pt x="6547" y="200575"/>
                  </a:lnTo>
                  <a:lnTo>
                    <a:pt x="7032" y="199946"/>
                  </a:lnTo>
                  <a:lnTo>
                    <a:pt x="7556" y="199317"/>
                  </a:lnTo>
                  <a:lnTo>
                    <a:pt x="8080" y="198688"/>
                  </a:lnTo>
                  <a:lnTo>
                    <a:pt x="8638" y="198060"/>
                  </a:lnTo>
                  <a:lnTo>
                    <a:pt x="9203" y="197431"/>
                  </a:lnTo>
                  <a:lnTo>
                    <a:pt x="9795" y="196802"/>
                  </a:lnTo>
                  <a:lnTo>
                    <a:pt x="10400" y="196173"/>
                  </a:lnTo>
                  <a:lnTo>
                    <a:pt x="11025" y="195545"/>
                  </a:lnTo>
                  <a:lnTo>
                    <a:pt x="11671" y="194916"/>
                  </a:lnTo>
                  <a:lnTo>
                    <a:pt x="12329" y="194287"/>
                  </a:lnTo>
                  <a:lnTo>
                    <a:pt x="13016" y="193658"/>
                  </a:lnTo>
                  <a:lnTo>
                    <a:pt x="13705" y="193029"/>
                  </a:lnTo>
                  <a:lnTo>
                    <a:pt x="14433" y="192401"/>
                  </a:lnTo>
                  <a:lnTo>
                    <a:pt x="15160" y="191772"/>
                  </a:lnTo>
                  <a:lnTo>
                    <a:pt x="15922" y="191143"/>
                  </a:lnTo>
                  <a:lnTo>
                    <a:pt x="16689" y="190514"/>
                  </a:lnTo>
                  <a:lnTo>
                    <a:pt x="17483" y="189886"/>
                  </a:lnTo>
                  <a:lnTo>
                    <a:pt x="18289" y="189257"/>
                  </a:lnTo>
                  <a:lnTo>
                    <a:pt x="19114" y="188628"/>
                  </a:lnTo>
                  <a:lnTo>
                    <a:pt x="19959" y="187999"/>
                  </a:lnTo>
                  <a:lnTo>
                    <a:pt x="20815" y="187371"/>
                  </a:lnTo>
                  <a:lnTo>
                    <a:pt x="21697" y="186742"/>
                  </a:lnTo>
                  <a:lnTo>
                    <a:pt x="22584" y="186113"/>
                  </a:lnTo>
                  <a:lnTo>
                    <a:pt x="23504" y="185484"/>
                  </a:lnTo>
                  <a:lnTo>
                    <a:pt x="24424" y="184856"/>
                  </a:lnTo>
                  <a:lnTo>
                    <a:pt x="25376" y="184227"/>
                  </a:lnTo>
                  <a:lnTo>
                    <a:pt x="26332" y="183598"/>
                  </a:lnTo>
                  <a:lnTo>
                    <a:pt x="27313" y="182969"/>
                  </a:lnTo>
                  <a:lnTo>
                    <a:pt x="28305" y="182341"/>
                  </a:lnTo>
                  <a:lnTo>
                    <a:pt x="29313" y="181712"/>
                  </a:lnTo>
                  <a:lnTo>
                    <a:pt x="30339" y="181083"/>
                  </a:lnTo>
                  <a:lnTo>
                    <a:pt x="31375" y="180454"/>
                  </a:lnTo>
                  <a:lnTo>
                    <a:pt x="32433" y="179825"/>
                  </a:lnTo>
                  <a:lnTo>
                    <a:pt x="33495" y="179197"/>
                  </a:lnTo>
                  <a:lnTo>
                    <a:pt x="34585" y="178568"/>
                  </a:lnTo>
                  <a:lnTo>
                    <a:pt x="35675" y="177939"/>
                  </a:lnTo>
                  <a:lnTo>
                    <a:pt x="36793" y="177310"/>
                  </a:lnTo>
                  <a:lnTo>
                    <a:pt x="37913" y="176682"/>
                  </a:lnTo>
                  <a:lnTo>
                    <a:pt x="39055" y="176053"/>
                  </a:lnTo>
                  <a:lnTo>
                    <a:pt x="40204" y="175424"/>
                  </a:lnTo>
                  <a:lnTo>
                    <a:pt x="41367" y="174795"/>
                  </a:lnTo>
                  <a:lnTo>
                    <a:pt x="42543" y="174167"/>
                  </a:lnTo>
                  <a:lnTo>
                    <a:pt x="43729" y="173538"/>
                  </a:lnTo>
                  <a:lnTo>
                    <a:pt x="44930" y="172909"/>
                  </a:lnTo>
                  <a:lnTo>
                    <a:pt x="46136" y="172280"/>
                  </a:lnTo>
                  <a:lnTo>
                    <a:pt x="47362" y="171652"/>
                  </a:lnTo>
                  <a:lnTo>
                    <a:pt x="48587" y="171023"/>
                  </a:lnTo>
                  <a:lnTo>
                    <a:pt x="49834" y="170394"/>
                  </a:lnTo>
                  <a:lnTo>
                    <a:pt x="51082" y="169765"/>
                  </a:lnTo>
                  <a:lnTo>
                    <a:pt x="52345" y="169137"/>
                  </a:lnTo>
                  <a:lnTo>
                    <a:pt x="53614" y="168508"/>
                  </a:lnTo>
                  <a:lnTo>
                    <a:pt x="54892" y="167879"/>
                  </a:lnTo>
                  <a:lnTo>
                    <a:pt x="56179" y="167250"/>
                  </a:lnTo>
                  <a:lnTo>
                    <a:pt x="57472" y="166621"/>
                  </a:lnTo>
                  <a:lnTo>
                    <a:pt x="58775" y="165993"/>
                  </a:lnTo>
                  <a:lnTo>
                    <a:pt x="60081" y="165364"/>
                  </a:lnTo>
                  <a:lnTo>
                    <a:pt x="61398" y="164735"/>
                  </a:lnTo>
                  <a:lnTo>
                    <a:pt x="62716" y="164106"/>
                  </a:lnTo>
                  <a:lnTo>
                    <a:pt x="64046" y="163478"/>
                  </a:lnTo>
                  <a:lnTo>
                    <a:pt x="65376" y="162849"/>
                  </a:lnTo>
                  <a:lnTo>
                    <a:pt x="66714" y="162220"/>
                  </a:lnTo>
                  <a:lnTo>
                    <a:pt x="68055" y="161591"/>
                  </a:lnTo>
                  <a:lnTo>
                    <a:pt x="69400" y="160963"/>
                  </a:lnTo>
                  <a:lnTo>
                    <a:pt x="70749" y="160334"/>
                  </a:lnTo>
                  <a:lnTo>
                    <a:pt x="72100" y="159705"/>
                  </a:lnTo>
                  <a:lnTo>
                    <a:pt x="73455" y="159076"/>
                  </a:lnTo>
                  <a:lnTo>
                    <a:pt x="74811" y="158448"/>
                  </a:lnTo>
                  <a:lnTo>
                    <a:pt x="76170" y="157819"/>
                  </a:lnTo>
                  <a:lnTo>
                    <a:pt x="77529" y="157190"/>
                  </a:lnTo>
                  <a:lnTo>
                    <a:pt x="78890" y="156561"/>
                  </a:lnTo>
                  <a:lnTo>
                    <a:pt x="80251" y="155933"/>
                  </a:lnTo>
                  <a:lnTo>
                    <a:pt x="81612" y="155304"/>
                  </a:lnTo>
                  <a:lnTo>
                    <a:pt x="82973" y="154675"/>
                  </a:lnTo>
                  <a:lnTo>
                    <a:pt x="84332" y="154046"/>
                  </a:lnTo>
                  <a:lnTo>
                    <a:pt x="85690" y="153417"/>
                  </a:lnTo>
                  <a:lnTo>
                    <a:pt x="87046" y="152789"/>
                  </a:lnTo>
                  <a:lnTo>
                    <a:pt x="88400" y="152160"/>
                  </a:lnTo>
                  <a:lnTo>
                    <a:pt x="89753" y="151531"/>
                  </a:lnTo>
                  <a:lnTo>
                    <a:pt x="91100" y="150902"/>
                  </a:lnTo>
                  <a:lnTo>
                    <a:pt x="92447" y="150274"/>
                  </a:lnTo>
                  <a:lnTo>
                    <a:pt x="93785" y="149645"/>
                  </a:lnTo>
                  <a:lnTo>
                    <a:pt x="95124" y="149016"/>
                  </a:lnTo>
                  <a:lnTo>
                    <a:pt x="96453" y="148387"/>
                  </a:lnTo>
                  <a:lnTo>
                    <a:pt x="97781" y="147759"/>
                  </a:lnTo>
                  <a:lnTo>
                    <a:pt x="99100" y="147130"/>
                  </a:lnTo>
                  <a:lnTo>
                    <a:pt x="100415" y="146501"/>
                  </a:lnTo>
                  <a:lnTo>
                    <a:pt x="101724" y="145872"/>
                  </a:lnTo>
                  <a:lnTo>
                    <a:pt x="103024" y="145244"/>
                  </a:lnTo>
                  <a:lnTo>
                    <a:pt x="104320" y="144615"/>
                  </a:lnTo>
                  <a:lnTo>
                    <a:pt x="105603" y="143986"/>
                  </a:lnTo>
                  <a:lnTo>
                    <a:pt x="106886" y="143357"/>
                  </a:lnTo>
                  <a:lnTo>
                    <a:pt x="108151" y="142729"/>
                  </a:lnTo>
                  <a:lnTo>
                    <a:pt x="109416" y="142100"/>
                  </a:lnTo>
                  <a:lnTo>
                    <a:pt x="110664" y="141471"/>
                  </a:lnTo>
                  <a:lnTo>
                    <a:pt x="111908" y="140842"/>
                  </a:lnTo>
                  <a:lnTo>
                    <a:pt x="113138" y="140213"/>
                  </a:lnTo>
                  <a:lnTo>
                    <a:pt x="114361" y="139585"/>
                  </a:lnTo>
                  <a:lnTo>
                    <a:pt x="115573" y="138956"/>
                  </a:lnTo>
                  <a:lnTo>
                    <a:pt x="116772" y="138327"/>
                  </a:lnTo>
                  <a:lnTo>
                    <a:pt x="117964" y="137698"/>
                  </a:lnTo>
                  <a:lnTo>
                    <a:pt x="119138" y="137070"/>
                  </a:lnTo>
                  <a:lnTo>
                    <a:pt x="120309" y="136441"/>
                  </a:lnTo>
                  <a:lnTo>
                    <a:pt x="121456" y="135812"/>
                  </a:lnTo>
                  <a:lnTo>
                    <a:pt x="122603" y="135183"/>
                  </a:lnTo>
                  <a:lnTo>
                    <a:pt x="123725" y="134555"/>
                  </a:lnTo>
                  <a:lnTo>
                    <a:pt x="124844" y="133926"/>
                  </a:lnTo>
                  <a:lnTo>
                    <a:pt x="125943" y="133297"/>
                  </a:lnTo>
                  <a:lnTo>
                    <a:pt x="127032" y="132668"/>
                  </a:lnTo>
                  <a:lnTo>
                    <a:pt x="128106" y="132040"/>
                  </a:lnTo>
                  <a:lnTo>
                    <a:pt x="129166" y="131411"/>
                  </a:lnTo>
                  <a:lnTo>
                    <a:pt x="130214" y="130782"/>
                  </a:lnTo>
                  <a:lnTo>
                    <a:pt x="131242" y="130153"/>
                  </a:lnTo>
                  <a:lnTo>
                    <a:pt x="132265" y="129525"/>
                  </a:lnTo>
                  <a:lnTo>
                    <a:pt x="133260" y="128896"/>
                  </a:lnTo>
                  <a:lnTo>
                    <a:pt x="134254" y="128267"/>
                  </a:lnTo>
                  <a:lnTo>
                    <a:pt x="135217" y="127638"/>
                  </a:lnTo>
                  <a:lnTo>
                    <a:pt x="136178" y="127009"/>
                  </a:lnTo>
                  <a:lnTo>
                    <a:pt x="137114" y="126381"/>
                  </a:lnTo>
                  <a:lnTo>
                    <a:pt x="138040" y="125752"/>
                  </a:lnTo>
                  <a:lnTo>
                    <a:pt x="138948" y="125123"/>
                  </a:lnTo>
                  <a:lnTo>
                    <a:pt x="139839" y="124494"/>
                  </a:lnTo>
                  <a:lnTo>
                    <a:pt x="140718" y="123866"/>
                  </a:lnTo>
                  <a:lnTo>
                    <a:pt x="141573" y="123237"/>
                  </a:lnTo>
                  <a:lnTo>
                    <a:pt x="142423" y="122608"/>
                  </a:lnTo>
                  <a:lnTo>
                    <a:pt x="143243" y="121979"/>
                  </a:lnTo>
                  <a:lnTo>
                    <a:pt x="144062" y="121351"/>
                  </a:lnTo>
                  <a:lnTo>
                    <a:pt x="144847" y="120722"/>
                  </a:lnTo>
                  <a:lnTo>
                    <a:pt x="145629" y="120093"/>
                  </a:lnTo>
                  <a:lnTo>
                    <a:pt x="146384" y="119464"/>
                  </a:lnTo>
                  <a:lnTo>
                    <a:pt x="147130" y="118836"/>
                  </a:lnTo>
                  <a:lnTo>
                    <a:pt x="147855" y="118207"/>
                  </a:lnTo>
                  <a:lnTo>
                    <a:pt x="148564" y="117578"/>
                  </a:lnTo>
                  <a:lnTo>
                    <a:pt x="149259" y="116949"/>
                  </a:lnTo>
                  <a:lnTo>
                    <a:pt x="149931" y="116320"/>
                  </a:lnTo>
                  <a:lnTo>
                    <a:pt x="150596" y="115692"/>
                  </a:lnTo>
                  <a:lnTo>
                    <a:pt x="151231" y="115063"/>
                  </a:lnTo>
                  <a:lnTo>
                    <a:pt x="151866" y="114434"/>
                  </a:lnTo>
                  <a:lnTo>
                    <a:pt x="152465" y="113805"/>
                  </a:lnTo>
                  <a:lnTo>
                    <a:pt x="153064" y="113177"/>
                  </a:lnTo>
                  <a:lnTo>
                    <a:pt x="153633" y="112548"/>
                  </a:lnTo>
                  <a:lnTo>
                    <a:pt x="154195" y="111919"/>
                  </a:lnTo>
                  <a:lnTo>
                    <a:pt x="154735" y="111290"/>
                  </a:lnTo>
                  <a:lnTo>
                    <a:pt x="155261" y="110662"/>
                  </a:lnTo>
                  <a:lnTo>
                    <a:pt x="155772" y="110033"/>
                  </a:lnTo>
                  <a:lnTo>
                    <a:pt x="156263" y="109404"/>
                  </a:lnTo>
                  <a:lnTo>
                    <a:pt x="156745" y="108775"/>
                  </a:lnTo>
                  <a:lnTo>
                    <a:pt x="157201" y="108147"/>
                  </a:lnTo>
                  <a:lnTo>
                    <a:pt x="157655" y="107518"/>
                  </a:lnTo>
                  <a:lnTo>
                    <a:pt x="158076" y="106889"/>
                  </a:lnTo>
                  <a:lnTo>
                    <a:pt x="158497" y="106260"/>
                  </a:lnTo>
                  <a:lnTo>
                    <a:pt x="158890" y="105632"/>
                  </a:lnTo>
                  <a:lnTo>
                    <a:pt x="159277" y="105003"/>
                  </a:lnTo>
                  <a:lnTo>
                    <a:pt x="159644" y="104374"/>
                  </a:lnTo>
                  <a:lnTo>
                    <a:pt x="159999" y="103745"/>
                  </a:lnTo>
                  <a:lnTo>
                    <a:pt x="160339" y="103116"/>
                  </a:lnTo>
                  <a:lnTo>
                    <a:pt x="160662" y="102488"/>
                  </a:lnTo>
                  <a:lnTo>
                    <a:pt x="160977" y="101859"/>
                  </a:lnTo>
                  <a:lnTo>
                    <a:pt x="161269" y="101230"/>
                  </a:lnTo>
                  <a:lnTo>
                    <a:pt x="161560" y="100601"/>
                  </a:lnTo>
                  <a:lnTo>
                    <a:pt x="161822" y="99973"/>
                  </a:lnTo>
                  <a:lnTo>
                    <a:pt x="162084" y="99344"/>
                  </a:lnTo>
                  <a:lnTo>
                    <a:pt x="162322" y="98715"/>
                  </a:lnTo>
                  <a:lnTo>
                    <a:pt x="162556" y="98086"/>
                  </a:lnTo>
                  <a:lnTo>
                    <a:pt x="162771" y="97458"/>
                  </a:lnTo>
                  <a:lnTo>
                    <a:pt x="162978" y="96829"/>
                  </a:lnTo>
                  <a:lnTo>
                    <a:pt x="163172" y="96200"/>
                  </a:lnTo>
                  <a:lnTo>
                    <a:pt x="163352" y="95571"/>
                  </a:lnTo>
                  <a:lnTo>
                    <a:pt x="163525" y="94943"/>
                  </a:lnTo>
                  <a:lnTo>
                    <a:pt x="163681" y="94314"/>
                  </a:lnTo>
                  <a:lnTo>
                    <a:pt x="163834" y="93685"/>
                  </a:lnTo>
                  <a:lnTo>
                    <a:pt x="163966" y="93056"/>
                  </a:lnTo>
                  <a:lnTo>
                    <a:pt x="164098" y="92428"/>
                  </a:lnTo>
                  <a:lnTo>
                    <a:pt x="164211" y="91799"/>
                  </a:lnTo>
                  <a:lnTo>
                    <a:pt x="164321" y="91170"/>
                  </a:lnTo>
                  <a:lnTo>
                    <a:pt x="164416" y="90541"/>
                  </a:lnTo>
                  <a:lnTo>
                    <a:pt x="164506" y="89912"/>
                  </a:lnTo>
                  <a:lnTo>
                    <a:pt x="164586" y="89284"/>
                  </a:lnTo>
                  <a:lnTo>
                    <a:pt x="164656" y="88655"/>
                  </a:lnTo>
                  <a:lnTo>
                    <a:pt x="164721" y="88026"/>
                  </a:lnTo>
                  <a:lnTo>
                    <a:pt x="164773" y="87397"/>
                  </a:lnTo>
                  <a:lnTo>
                    <a:pt x="164824" y="86769"/>
                  </a:lnTo>
                  <a:lnTo>
                    <a:pt x="164860" y="86140"/>
                  </a:lnTo>
                  <a:lnTo>
                    <a:pt x="164897" y="85511"/>
                  </a:lnTo>
                  <a:lnTo>
                    <a:pt x="164920" y="84882"/>
                  </a:lnTo>
                  <a:lnTo>
                    <a:pt x="164942" y="84254"/>
                  </a:lnTo>
                  <a:lnTo>
                    <a:pt x="164954" y="83625"/>
                  </a:lnTo>
                  <a:lnTo>
                    <a:pt x="164963" y="82996"/>
                  </a:lnTo>
                  <a:lnTo>
                    <a:pt x="164966" y="82367"/>
                  </a:lnTo>
                  <a:lnTo>
                    <a:pt x="164963" y="81739"/>
                  </a:lnTo>
                  <a:lnTo>
                    <a:pt x="164957" y="81110"/>
                  </a:lnTo>
                  <a:lnTo>
                    <a:pt x="164945" y="80481"/>
                  </a:lnTo>
                  <a:lnTo>
                    <a:pt x="164931" y="79852"/>
                  </a:lnTo>
                  <a:lnTo>
                    <a:pt x="164910" y="79224"/>
                  </a:lnTo>
                  <a:lnTo>
                    <a:pt x="164889" y="78595"/>
                  </a:lnTo>
                  <a:lnTo>
                    <a:pt x="164861" y="77966"/>
                  </a:lnTo>
                  <a:lnTo>
                    <a:pt x="164833" y="77337"/>
                  </a:lnTo>
                  <a:lnTo>
                    <a:pt x="164801" y="76708"/>
                  </a:lnTo>
                  <a:lnTo>
                    <a:pt x="164768" y="76080"/>
                  </a:lnTo>
                  <a:lnTo>
                    <a:pt x="164732" y="75451"/>
                  </a:lnTo>
                  <a:lnTo>
                    <a:pt x="164695" y="74822"/>
                  </a:lnTo>
                  <a:lnTo>
                    <a:pt x="164657" y="74193"/>
                  </a:lnTo>
                  <a:lnTo>
                    <a:pt x="164617" y="73565"/>
                  </a:lnTo>
                  <a:lnTo>
                    <a:pt x="164577" y="72936"/>
                  </a:lnTo>
                  <a:lnTo>
                    <a:pt x="164536" y="72307"/>
                  </a:lnTo>
                  <a:lnTo>
                    <a:pt x="164495" y="71678"/>
                  </a:lnTo>
                  <a:lnTo>
                    <a:pt x="164455" y="71050"/>
                  </a:lnTo>
                  <a:lnTo>
                    <a:pt x="164414" y="70421"/>
                  </a:lnTo>
                  <a:lnTo>
                    <a:pt x="164375" y="69792"/>
                  </a:lnTo>
                  <a:lnTo>
                    <a:pt x="164337" y="69163"/>
                  </a:lnTo>
                  <a:lnTo>
                    <a:pt x="164300" y="68535"/>
                  </a:lnTo>
                  <a:lnTo>
                    <a:pt x="164264" y="67906"/>
                  </a:lnTo>
                  <a:lnTo>
                    <a:pt x="164230" y="67277"/>
                  </a:lnTo>
                  <a:lnTo>
                    <a:pt x="164199" y="66648"/>
                  </a:lnTo>
                  <a:lnTo>
                    <a:pt x="164169" y="66020"/>
                  </a:lnTo>
                  <a:lnTo>
                    <a:pt x="164143" y="65391"/>
                  </a:lnTo>
                  <a:lnTo>
                    <a:pt x="164117" y="64762"/>
                  </a:lnTo>
                  <a:lnTo>
                    <a:pt x="164098" y="64133"/>
                  </a:lnTo>
                  <a:lnTo>
                    <a:pt x="164079" y="63504"/>
                  </a:lnTo>
                  <a:lnTo>
                    <a:pt x="164066" y="62876"/>
                  </a:lnTo>
                  <a:lnTo>
                    <a:pt x="164055" y="62247"/>
                  </a:lnTo>
                  <a:lnTo>
                    <a:pt x="164050" y="61618"/>
                  </a:lnTo>
                  <a:lnTo>
                    <a:pt x="164048" y="60989"/>
                  </a:lnTo>
                  <a:lnTo>
                    <a:pt x="164050" y="60361"/>
                  </a:lnTo>
                  <a:lnTo>
                    <a:pt x="164058" y="59732"/>
                  </a:lnTo>
                  <a:lnTo>
                    <a:pt x="164068" y="59103"/>
                  </a:lnTo>
                  <a:lnTo>
                    <a:pt x="164087" y="58474"/>
                  </a:lnTo>
                  <a:lnTo>
                    <a:pt x="164106" y="57846"/>
                  </a:lnTo>
                  <a:lnTo>
                    <a:pt x="164137" y="57217"/>
                  </a:lnTo>
                  <a:lnTo>
                    <a:pt x="164167" y="56588"/>
                  </a:lnTo>
                  <a:lnTo>
                    <a:pt x="164209" y="55959"/>
                  </a:lnTo>
                  <a:lnTo>
                    <a:pt x="164252" y="55331"/>
                  </a:lnTo>
                  <a:lnTo>
                    <a:pt x="164304" y="54702"/>
                  </a:lnTo>
                  <a:lnTo>
                    <a:pt x="164361" y="54073"/>
                  </a:lnTo>
                  <a:lnTo>
                    <a:pt x="164424" y="53444"/>
                  </a:lnTo>
                  <a:lnTo>
                    <a:pt x="164495" y="52816"/>
                  </a:lnTo>
                  <a:lnTo>
                    <a:pt x="164570" y="52187"/>
                  </a:lnTo>
                  <a:lnTo>
                    <a:pt x="164656" y="51558"/>
                  </a:lnTo>
                  <a:lnTo>
                    <a:pt x="164743" y="50929"/>
                  </a:lnTo>
                  <a:lnTo>
                    <a:pt x="164845" y="50300"/>
                  </a:lnTo>
                  <a:lnTo>
                    <a:pt x="164947" y="49672"/>
                  </a:lnTo>
                  <a:lnTo>
                    <a:pt x="165062" y="49043"/>
                  </a:lnTo>
                  <a:lnTo>
                    <a:pt x="165180" y="48414"/>
                  </a:lnTo>
                  <a:lnTo>
                    <a:pt x="165309" y="47785"/>
                  </a:lnTo>
                  <a:lnTo>
                    <a:pt x="165443" y="47157"/>
                  </a:lnTo>
                  <a:lnTo>
                    <a:pt x="165585" y="46528"/>
                  </a:lnTo>
                  <a:lnTo>
                    <a:pt x="165736" y="45899"/>
                  </a:lnTo>
                  <a:lnTo>
                    <a:pt x="165893" y="45270"/>
                  </a:lnTo>
                  <a:lnTo>
                    <a:pt x="166061" y="44642"/>
                  </a:lnTo>
                  <a:lnTo>
                    <a:pt x="166231" y="44013"/>
                  </a:lnTo>
                  <a:lnTo>
                    <a:pt x="166418" y="43384"/>
                  </a:lnTo>
                  <a:lnTo>
                    <a:pt x="166604" y="42755"/>
                  </a:lnTo>
                  <a:lnTo>
                    <a:pt x="166806" y="42127"/>
                  </a:lnTo>
                  <a:lnTo>
                    <a:pt x="167011" y="41498"/>
                  </a:lnTo>
                  <a:lnTo>
                    <a:pt x="167227" y="40869"/>
                  </a:lnTo>
                  <a:lnTo>
                    <a:pt x="167450" y="40240"/>
                  </a:lnTo>
                  <a:lnTo>
                    <a:pt x="167681" y="39612"/>
                  </a:lnTo>
                  <a:lnTo>
                    <a:pt x="167922" y="38983"/>
                  </a:lnTo>
                  <a:lnTo>
                    <a:pt x="168168" y="38354"/>
                  </a:lnTo>
                  <a:lnTo>
                    <a:pt x="168427" y="37725"/>
                  </a:lnTo>
                  <a:lnTo>
                    <a:pt x="168689" y="37096"/>
                  </a:lnTo>
                  <a:lnTo>
                    <a:pt x="168966" y="36468"/>
                  </a:lnTo>
                  <a:lnTo>
                    <a:pt x="169244" y="35839"/>
                  </a:lnTo>
                  <a:lnTo>
                    <a:pt x="169538" y="35210"/>
                  </a:lnTo>
                  <a:lnTo>
                    <a:pt x="169834" y="34581"/>
                  </a:lnTo>
                  <a:lnTo>
                    <a:pt x="170143" y="33953"/>
                  </a:lnTo>
                  <a:lnTo>
                    <a:pt x="170457" y="33324"/>
                  </a:lnTo>
                  <a:lnTo>
                    <a:pt x="170781" y="32695"/>
                  </a:lnTo>
                  <a:lnTo>
                    <a:pt x="171114" y="32066"/>
                  </a:lnTo>
                  <a:lnTo>
                    <a:pt x="171452" y="31438"/>
                  </a:lnTo>
                  <a:lnTo>
                    <a:pt x="171803" y="30809"/>
                  </a:lnTo>
                  <a:lnTo>
                    <a:pt x="172156" y="30180"/>
                  </a:lnTo>
                  <a:lnTo>
                    <a:pt x="172525" y="29551"/>
                  </a:lnTo>
                  <a:lnTo>
                    <a:pt x="172893" y="28923"/>
                  </a:lnTo>
                  <a:lnTo>
                    <a:pt x="173278" y="28294"/>
                  </a:lnTo>
                  <a:lnTo>
                    <a:pt x="173665" y="27665"/>
                  </a:lnTo>
                  <a:lnTo>
                    <a:pt x="174064" y="27036"/>
                  </a:lnTo>
                  <a:lnTo>
                    <a:pt x="174468" y="26408"/>
                  </a:lnTo>
                  <a:lnTo>
                    <a:pt x="174881" y="25779"/>
                  </a:lnTo>
                  <a:lnTo>
                    <a:pt x="175302" y="25150"/>
                  </a:lnTo>
                  <a:lnTo>
                    <a:pt x="175729" y="24521"/>
                  </a:lnTo>
                  <a:lnTo>
                    <a:pt x="176166" y="23892"/>
                  </a:lnTo>
                  <a:lnTo>
                    <a:pt x="176607" y="23264"/>
                  </a:lnTo>
                  <a:lnTo>
                    <a:pt x="177061" y="22635"/>
                  </a:lnTo>
                  <a:lnTo>
                    <a:pt x="177515" y="22006"/>
                  </a:lnTo>
                  <a:lnTo>
                    <a:pt x="177985" y="21377"/>
                  </a:lnTo>
                  <a:lnTo>
                    <a:pt x="178455" y="20749"/>
                  </a:lnTo>
                  <a:lnTo>
                    <a:pt x="178937" y="20120"/>
                  </a:lnTo>
                  <a:lnTo>
                    <a:pt x="179423" y="19491"/>
                  </a:lnTo>
                  <a:lnTo>
                    <a:pt x="179918" y="18862"/>
                  </a:lnTo>
                  <a:lnTo>
                    <a:pt x="180418" y="18234"/>
                  </a:lnTo>
                  <a:lnTo>
                    <a:pt x="180925" y="17605"/>
                  </a:lnTo>
                  <a:lnTo>
                    <a:pt x="181441" y="16976"/>
                  </a:lnTo>
                  <a:lnTo>
                    <a:pt x="181959" y="16347"/>
                  </a:lnTo>
                  <a:lnTo>
                    <a:pt x="182489" y="15719"/>
                  </a:lnTo>
                  <a:lnTo>
                    <a:pt x="183019" y="15090"/>
                  </a:lnTo>
                  <a:lnTo>
                    <a:pt x="183562" y="14461"/>
                  </a:lnTo>
                  <a:lnTo>
                    <a:pt x="184106" y="13832"/>
                  </a:lnTo>
                  <a:lnTo>
                    <a:pt x="184660" y="13204"/>
                  </a:lnTo>
                  <a:lnTo>
                    <a:pt x="185217" y="12575"/>
                  </a:lnTo>
                  <a:lnTo>
                    <a:pt x="185781" y="11946"/>
                  </a:lnTo>
                  <a:lnTo>
                    <a:pt x="186350" y="11317"/>
                  </a:lnTo>
                  <a:lnTo>
                    <a:pt x="186925" y="10688"/>
                  </a:lnTo>
                  <a:lnTo>
                    <a:pt x="187506" y="10060"/>
                  </a:lnTo>
                  <a:lnTo>
                    <a:pt x="188090" y="9431"/>
                  </a:lnTo>
                  <a:lnTo>
                    <a:pt x="188683" y="8802"/>
                  </a:lnTo>
                  <a:lnTo>
                    <a:pt x="189276" y="8173"/>
                  </a:lnTo>
                  <a:lnTo>
                    <a:pt x="189880" y="7545"/>
                  </a:lnTo>
                  <a:lnTo>
                    <a:pt x="190483" y="6916"/>
                  </a:lnTo>
                  <a:lnTo>
                    <a:pt x="191096" y="6287"/>
                  </a:lnTo>
                  <a:lnTo>
                    <a:pt x="191709" y="5658"/>
                  </a:lnTo>
                  <a:lnTo>
                    <a:pt x="192330" y="5030"/>
                  </a:lnTo>
                  <a:lnTo>
                    <a:pt x="192953" y="4401"/>
                  </a:lnTo>
                  <a:lnTo>
                    <a:pt x="193581" y="3772"/>
                  </a:lnTo>
                  <a:lnTo>
                    <a:pt x="194213" y="3143"/>
                  </a:lnTo>
                  <a:lnTo>
                    <a:pt x="194848" y="2515"/>
                  </a:lnTo>
                  <a:lnTo>
                    <a:pt x="195489" y="1886"/>
                  </a:lnTo>
                  <a:lnTo>
                    <a:pt x="196131" y="1257"/>
                  </a:lnTo>
                  <a:lnTo>
                    <a:pt x="196780" y="628"/>
                  </a:lnTo>
                  <a:lnTo>
                    <a:pt x="197429" y="0"/>
                  </a:lnTo>
                  <a:lnTo>
                    <a:pt x="364961" y="0"/>
                  </a:lnTo>
                  <a:lnTo>
                    <a:pt x="365610" y="628"/>
                  </a:lnTo>
                  <a:lnTo>
                    <a:pt x="366259" y="1257"/>
                  </a:lnTo>
                  <a:lnTo>
                    <a:pt x="366900" y="1886"/>
                  </a:lnTo>
                  <a:lnTo>
                    <a:pt x="367541" y="2515"/>
                  </a:lnTo>
                  <a:lnTo>
                    <a:pt x="368176" y="3143"/>
                  </a:lnTo>
                  <a:lnTo>
                    <a:pt x="368809" y="3772"/>
                  </a:lnTo>
                  <a:lnTo>
                    <a:pt x="369436" y="4401"/>
                  </a:lnTo>
                  <a:lnTo>
                    <a:pt x="370060" y="5030"/>
                  </a:lnTo>
                  <a:lnTo>
                    <a:pt x="370680" y="5658"/>
                  </a:lnTo>
                  <a:lnTo>
                    <a:pt x="371294" y="6287"/>
                  </a:lnTo>
                  <a:lnTo>
                    <a:pt x="371906" y="6916"/>
                  </a:lnTo>
                  <a:lnTo>
                    <a:pt x="372510" y="7545"/>
                  </a:lnTo>
                  <a:lnTo>
                    <a:pt x="373114" y="8173"/>
                  </a:lnTo>
                  <a:lnTo>
                    <a:pt x="373707" y="8802"/>
                  </a:lnTo>
                  <a:lnTo>
                    <a:pt x="374300" y="9431"/>
                  </a:lnTo>
                  <a:lnTo>
                    <a:pt x="374884" y="10060"/>
                  </a:lnTo>
                  <a:lnTo>
                    <a:pt x="375465" y="10688"/>
                  </a:lnTo>
                  <a:lnTo>
                    <a:pt x="376039" y="11317"/>
                  </a:lnTo>
                  <a:lnTo>
                    <a:pt x="376609" y="11946"/>
                  </a:lnTo>
                  <a:lnTo>
                    <a:pt x="377173" y="12575"/>
                  </a:lnTo>
                  <a:lnTo>
                    <a:pt x="377730" y="13204"/>
                  </a:lnTo>
                  <a:lnTo>
                    <a:pt x="378284" y="13832"/>
                  </a:lnTo>
                  <a:lnTo>
                    <a:pt x="378827" y="14461"/>
                  </a:lnTo>
                  <a:lnTo>
                    <a:pt x="379371" y="15090"/>
                  </a:lnTo>
                  <a:lnTo>
                    <a:pt x="379901" y="15719"/>
                  </a:lnTo>
                  <a:lnTo>
                    <a:pt x="380431" y="16347"/>
                  </a:lnTo>
                  <a:lnTo>
                    <a:pt x="380949" y="16976"/>
                  </a:lnTo>
                  <a:lnTo>
                    <a:pt x="381465" y="17605"/>
                  </a:lnTo>
                  <a:lnTo>
                    <a:pt x="381971" y="18234"/>
                  </a:lnTo>
                  <a:lnTo>
                    <a:pt x="382472" y="18862"/>
                  </a:lnTo>
                  <a:lnTo>
                    <a:pt x="382967" y="19491"/>
                  </a:lnTo>
                  <a:lnTo>
                    <a:pt x="383453" y="20120"/>
                  </a:lnTo>
                  <a:lnTo>
                    <a:pt x="383935" y="20749"/>
                  </a:lnTo>
                  <a:lnTo>
                    <a:pt x="384405" y="21377"/>
                  </a:lnTo>
                  <a:lnTo>
                    <a:pt x="384875" y="22006"/>
                  </a:lnTo>
                  <a:lnTo>
                    <a:pt x="385329" y="22635"/>
                  </a:lnTo>
                  <a:lnTo>
                    <a:pt x="385783" y="23264"/>
                  </a:lnTo>
                  <a:lnTo>
                    <a:pt x="386223" y="23892"/>
                  </a:lnTo>
                  <a:lnTo>
                    <a:pt x="386661" y="24521"/>
                  </a:lnTo>
                  <a:lnTo>
                    <a:pt x="387088" y="25150"/>
                  </a:lnTo>
                  <a:lnTo>
                    <a:pt x="387509" y="25779"/>
                  </a:lnTo>
                  <a:lnTo>
                    <a:pt x="387922" y="26408"/>
                  </a:lnTo>
                  <a:lnTo>
                    <a:pt x="388326" y="27036"/>
                  </a:lnTo>
                  <a:lnTo>
                    <a:pt x="388725" y="27665"/>
                  </a:lnTo>
                  <a:lnTo>
                    <a:pt x="389111" y="28294"/>
                  </a:lnTo>
                  <a:lnTo>
                    <a:pt x="389496" y="28923"/>
                  </a:lnTo>
                  <a:lnTo>
                    <a:pt x="389865" y="29551"/>
                  </a:lnTo>
                  <a:lnTo>
                    <a:pt x="390234" y="30180"/>
                  </a:lnTo>
                  <a:lnTo>
                    <a:pt x="390587" y="30809"/>
                  </a:lnTo>
                  <a:lnTo>
                    <a:pt x="390937" y="31438"/>
                  </a:lnTo>
                  <a:lnTo>
                    <a:pt x="391276" y="32066"/>
                  </a:lnTo>
                  <a:lnTo>
                    <a:pt x="391608" y="32695"/>
                  </a:lnTo>
                  <a:lnTo>
                    <a:pt x="391932" y="33324"/>
                  </a:lnTo>
                  <a:lnTo>
                    <a:pt x="392247" y="33953"/>
                  </a:lnTo>
                  <a:lnTo>
                    <a:pt x="392556" y="34581"/>
                  </a:lnTo>
                  <a:lnTo>
                    <a:pt x="392852" y="35210"/>
                  </a:lnTo>
                  <a:lnTo>
                    <a:pt x="393146" y="35839"/>
                  </a:lnTo>
                  <a:lnTo>
                    <a:pt x="393424" y="36468"/>
                  </a:lnTo>
                  <a:lnTo>
                    <a:pt x="393701" y="37096"/>
                  </a:lnTo>
                  <a:lnTo>
                    <a:pt x="393962" y="37725"/>
                  </a:lnTo>
                  <a:lnTo>
                    <a:pt x="394221" y="38354"/>
                  </a:lnTo>
                  <a:lnTo>
                    <a:pt x="394468" y="38983"/>
                  </a:lnTo>
                  <a:lnTo>
                    <a:pt x="394708" y="39612"/>
                  </a:lnTo>
                  <a:lnTo>
                    <a:pt x="394940" y="40240"/>
                  </a:lnTo>
                  <a:lnTo>
                    <a:pt x="395162" y="40869"/>
                  </a:lnTo>
                  <a:lnTo>
                    <a:pt x="395379" y="41498"/>
                  </a:lnTo>
                  <a:lnTo>
                    <a:pt x="395583" y="42127"/>
                  </a:lnTo>
                  <a:lnTo>
                    <a:pt x="395786" y="42755"/>
                  </a:lnTo>
                  <a:lnTo>
                    <a:pt x="395972" y="43384"/>
                  </a:lnTo>
                  <a:lnTo>
                    <a:pt x="396158" y="44013"/>
                  </a:lnTo>
                  <a:lnTo>
                    <a:pt x="396328" y="44642"/>
                  </a:lnTo>
                  <a:lnTo>
                    <a:pt x="396497" y="45270"/>
                  </a:lnTo>
                  <a:lnTo>
                    <a:pt x="396653" y="45899"/>
                  </a:lnTo>
                  <a:lnTo>
                    <a:pt x="396804" y="46528"/>
                  </a:lnTo>
                  <a:lnTo>
                    <a:pt x="396947" y="47157"/>
                  </a:lnTo>
                  <a:lnTo>
                    <a:pt x="397081" y="47785"/>
                  </a:lnTo>
                  <a:lnTo>
                    <a:pt x="397210" y="48414"/>
                  </a:lnTo>
                  <a:lnTo>
                    <a:pt x="397328" y="49043"/>
                  </a:lnTo>
                  <a:lnTo>
                    <a:pt x="397443" y="49672"/>
                  </a:lnTo>
                  <a:lnTo>
                    <a:pt x="397545" y="50300"/>
                  </a:lnTo>
                  <a:lnTo>
                    <a:pt x="397646" y="50929"/>
                  </a:lnTo>
                  <a:lnTo>
                    <a:pt x="397733" y="51558"/>
                  </a:lnTo>
                  <a:lnTo>
                    <a:pt x="397819" y="52187"/>
                  </a:lnTo>
                  <a:lnTo>
                    <a:pt x="397894" y="52816"/>
                  </a:lnTo>
                  <a:lnTo>
                    <a:pt x="397965" y="53444"/>
                  </a:lnTo>
                  <a:lnTo>
                    <a:pt x="398029" y="54073"/>
                  </a:lnTo>
                  <a:lnTo>
                    <a:pt x="398086" y="54702"/>
                  </a:lnTo>
                  <a:lnTo>
                    <a:pt x="398138" y="55331"/>
                  </a:lnTo>
                  <a:lnTo>
                    <a:pt x="398181" y="55959"/>
                  </a:lnTo>
                  <a:lnTo>
                    <a:pt x="398222" y="56588"/>
                  </a:lnTo>
                  <a:lnTo>
                    <a:pt x="398253" y="57217"/>
                  </a:lnTo>
                  <a:lnTo>
                    <a:pt x="398284" y="57846"/>
                  </a:lnTo>
                  <a:lnTo>
                    <a:pt x="398303" y="58474"/>
                  </a:lnTo>
                  <a:lnTo>
                    <a:pt x="398322" y="59103"/>
                  </a:lnTo>
                  <a:lnTo>
                    <a:pt x="398332" y="59732"/>
                  </a:lnTo>
                  <a:lnTo>
                    <a:pt x="398340" y="60361"/>
                  </a:lnTo>
                  <a:lnTo>
                    <a:pt x="398342" y="60989"/>
                  </a:lnTo>
                  <a:lnTo>
                    <a:pt x="398340" y="61618"/>
                  </a:lnTo>
                  <a:lnTo>
                    <a:pt x="398334" y="62247"/>
                  </a:lnTo>
                  <a:lnTo>
                    <a:pt x="398323" y="62876"/>
                  </a:lnTo>
                  <a:lnTo>
                    <a:pt x="398311" y="63504"/>
                  </a:lnTo>
                  <a:lnTo>
                    <a:pt x="398292" y="64133"/>
                  </a:lnTo>
                  <a:lnTo>
                    <a:pt x="398273" y="64762"/>
                  </a:lnTo>
                  <a:lnTo>
                    <a:pt x="398247" y="65391"/>
                  </a:lnTo>
                  <a:lnTo>
                    <a:pt x="398221" y="66020"/>
                  </a:lnTo>
                  <a:lnTo>
                    <a:pt x="398191" y="66648"/>
                  </a:lnTo>
                  <a:lnTo>
                    <a:pt x="398160" y="67277"/>
                  </a:lnTo>
                  <a:lnTo>
                    <a:pt x="398126" y="67906"/>
                  </a:lnTo>
                  <a:lnTo>
                    <a:pt x="398090" y="68535"/>
                  </a:lnTo>
                  <a:lnTo>
                    <a:pt x="398053" y="69163"/>
                  </a:lnTo>
                  <a:lnTo>
                    <a:pt x="398014" y="69792"/>
                  </a:lnTo>
                  <a:lnTo>
                    <a:pt x="397975" y="70421"/>
                  </a:lnTo>
                  <a:lnTo>
                    <a:pt x="397935" y="71050"/>
                  </a:lnTo>
                  <a:lnTo>
                    <a:pt x="397894" y="71678"/>
                  </a:lnTo>
                  <a:lnTo>
                    <a:pt x="397854" y="72307"/>
                  </a:lnTo>
                  <a:lnTo>
                    <a:pt x="397813" y="72936"/>
                  </a:lnTo>
                  <a:lnTo>
                    <a:pt x="397773" y="73565"/>
                  </a:lnTo>
                  <a:lnTo>
                    <a:pt x="397733" y="74193"/>
                  </a:lnTo>
                  <a:lnTo>
                    <a:pt x="397695" y="74822"/>
                  </a:lnTo>
                  <a:lnTo>
                    <a:pt x="397658" y="75451"/>
                  </a:lnTo>
                  <a:lnTo>
                    <a:pt x="397622" y="76080"/>
                  </a:lnTo>
                  <a:lnTo>
                    <a:pt x="397589" y="76708"/>
                  </a:lnTo>
                  <a:lnTo>
                    <a:pt x="397557" y="77337"/>
                  </a:lnTo>
                  <a:lnTo>
                    <a:pt x="397529" y="77966"/>
                  </a:lnTo>
                  <a:lnTo>
                    <a:pt x="397501" y="78595"/>
                  </a:lnTo>
                  <a:lnTo>
                    <a:pt x="397480" y="79224"/>
                  </a:lnTo>
                  <a:lnTo>
                    <a:pt x="397459" y="79852"/>
                  </a:lnTo>
                  <a:lnTo>
                    <a:pt x="397445" y="80481"/>
                  </a:lnTo>
                  <a:lnTo>
                    <a:pt x="397432" y="81110"/>
                  </a:lnTo>
                  <a:lnTo>
                    <a:pt x="397426" y="81739"/>
                  </a:lnTo>
                  <a:lnTo>
                    <a:pt x="397424" y="82367"/>
                  </a:lnTo>
                  <a:lnTo>
                    <a:pt x="397426" y="82996"/>
                  </a:lnTo>
                  <a:lnTo>
                    <a:pt x="397435" y="83625"/>
                  </a:lnTo>
                  <a:lnTo>
                    <a:pt x="397448" y="84254"/>
                  </a:lnTo>
                  <a:lnTo>
                    <a:pt x="397470" y="84882"/>
                  </a:lnTo>
                  <a:lnTo>
                    <a:pt x="397493" y="85511"/>
                  </a:lnTo>
                  <a:lnTo>
                    <a:pt x="397529" y="86140"/>
                  </a:lnTo>
                  <a:lnTo>
                    <a:pt x="397566" y="86769"/>
                  </a:lnTo>
                  <a:lnTo>
                    <a:pt x="397617" y="87397"/>
                  </a:lnTo>
                  <a:lnTo>
                    <a:pt x="397669" y="88026"/>
                  </a:lnTo>
                  <a:lnTo>
                    <a:pt x="397734" y="88655"/>
                  </a:lnTo>
                  <a:lnTo>
                    <a:pt x="397804" y="89284"/>
                  </a:lnTo>
                  <a:lnTo>
                    <a:pt x="397884" y="89912"/>
                  </a:lnTo>
                  <a:lnTo>
                    <a:pt x="397973" y="90541"/>
                  </a:lnTo>
                  <a:lnTo>
                    <a:pt x="398069" y="91170"/>
                  </a:lnTo>
                  <a:lnTo>
                    <a:pt x="398179" y="91799"/>
                  </a:lnTo>
                  <a:lnTo>
                    <a:pt x="398291" y="92428"/>
                  </a:lnTo>
                  <a:lnTo>
                    <a:pt x="398423" y="93056"/>
                  </a:lnTo>
                  <a:lnTo>
                    <a:pt x="398555" y="93685"/>
                  </a:lnTo>
                  <a:lnTo>
                    <a:pt x="398709" y="94314"/>
                  </a:lnTo>
                  <a:lnTo>
                    <a:pt x="398864" y="94943"/>
                  </a:lnTo>
                  <a:lnTo>
                    <a:pt x="399038" y="95571"/>
                  </a:lnTo>
                  <a:lnTo>
                    <a:pt x="399218" y="96200"/>
                  </a:lnTo>
                  <a:lnTo>
                    <a:pt x="399412" y="96829"/>
                  </a:lnTo>
                  <a:lnTo>
                    <a:pt x="399618" y="97458"/>
                  </a:lnTo>
                  <a:lnTo>
                    <a:pt x="399834" y="98086"/>
                  </a:lnTo>
                  <a:lnTo>
                    <a:pt x="400067" y="98715"/>
                  </a:lnTo>
                  <a:lnTo>
                    <a:pt x="400305" y="99344"/>
                  </a:lnTo>
                  <a:lnTo>
                    <a:pt x="400568" y="99973"/>
                  </a:lnTo>
                  <a:lnTo>
                    <a:pt x="400830" y="100601"/>
                  </a:lnTo>
                  <a:lnTo>
                    <a:pt x="401120" y="101230"/>
                  </a:lnTo>
                  <a:lnTo>
                    <a:pt x="401412" y="101859"/>
                  </a:lnTo>
                  <a:lnTo>
                    <a:pt x="401728" y="102488"/>
                  </a:lnTo>
                  <a:lnTo>
                    <a:pt x="402050" y="103116"/>
                  </a:lnTo>
                  <a:lnTo>
                    <a:pt x="402391" y="103745"/>
                  </a:lnTo>
                  <a:lnTo>
                    <a:pt x="402746" y="104374"/>
                  </a:lnTo>
                  <a:lnTo>
                    <a:pt x="403112" y="105003"/>
                  </a:lnTo>
                  <a:lnTo>
                    <a:pt x="403500" y="105632"/>
                  </a:lnTo>
                  <a:lnTo>
                    <a:pt x="403893" y="106260"/>
                  </a:lnTo>
                  <a:lnTo>
                    <a:pt x="404314" y="106889"/>
                  </a:lnTo>
                  <a:lnTo>
                    <a:pt x="404735" y="107518"/>
                  </a:lnTo>
                  <a:lnTo>
                    <a:pt x="405189" y="108147"/>
                  </a:lnTo>
                  <a:lnTo>
                    <a:pt x="405644" y="108775"/>
                  </a:lnTo>
                  <a:lnTo>
                    <a:pt x="406127" y="109404"/>
                  </a:lnTo>
                  <a:lnTo>
                    <a:pt x="406617" y="110033"/>
                  </a:lnTo>
                  <a:lnTo>
                    <a:pt x="407129" y="110662"/>
                  </a:lnTo>
                  <a:lnTo>
                    <a:pt x="407655" y="111290"/>
                  </a:lnTo>
                  <a:lnTo>
                    <a:pt x="408195" y="111919"/>
                  </a:lnTo>
                  <a:lnTo>
                    <a:pt x="408757" y="112548"/>
                  </a:lnTo>
                  <a:lnTo>
                    <a:pt x="409326" y="113177"/>
                  </a:lnTo>
                  <a:lnTo>
                    <a:pt x="409924" y="113805"/>
                  </a:lnTo>
                  <a:lnTo>
                    <a:pt x="410523" y="114434"/>
                  </a:lnTo>
                  <a:lnTo>
                    <a:pt x="411158" y="115063"/>
                  </a:lnTo>
                  <a:lnTo>
                    <a:pt x="411793" y="115692"/>
                  </a:lnTo>
                  <a:lnTo>
                    <a:pt x="412459" y="116320"/>
                  </a:lnTo>
                  <a:lnTo>
                    <a:pt x="413131" y="116949"/>
                  </a:lnTo>
                  <a:lnTo>
                    <a:pt x="413826" y="117578"/>
                  </a:lnTo>
                  <a:lnTo>
                    <a:pt x="414535" y="118207"/>
                  </a:lnTo>
                  <a:lnTo>
                    <a:pt x="415260" y="118836"/>
                  </a:lnTo>
                  <a:lnTo>
                    <a:pt x="416006" y="119464"/>
                  </a:lnTo>
                  <a:lnTo>
                    <a:pt x="416760" y="120093"/>
                  </a:lnTo>
                  <a:lnTo>
                    <a:pt x="417543" y="120722"/>
                  </a:lnTo>
                  <a:lnTo>
                    <a:pt x="418327" y="121351"/>
                  </a:lnTo>
                  <a:lnTo>
                    <a:pt x="419147" y="121979"/>
                  </a:lnTo>
                  <a:lnTo>
                    <a:pt x="419966" y="122608"/>
                  </a:lnTo>
                  <a:lnTo>
                    <a:pt x="420816" y="123237"/>
                  </a:lnTo>
                  <a:lnTo>
                    <a:pt x="421672" y="123866"/>
                  </a:lnTo>
                  <a:lnTo>
                    <a:pt x="422551" y="124494"/>
                  </a:lnTo>
                  <a:lnTo>
                    <a:pt x="423442" y="125123"/>
                  </a:lnTo>
                  <a:lnTo>
                    <a:pt x="424349" y="125752"/>
                  </a:lnTo>
                  <a:lnTo>
                    <a:pt x="425276" y="126381"/>
                  </a:lnTo>
                  <a:lnTo>
                    <a:pt x="426211" y="127009"/>
                  </a:lnTo>
                  <a:lnTo>
                    <a:pt x="427172" y="127638"/>
                  </a:lnTo>
                  <a:lnTo>
                    <a:pt x="428135" y="128267"/>
                  </a:lnTo>
                  <a:lnTo>
                    <a:pt x="429130" y="128896"/>
                  </a:lnTo>
                  <a:lnTo>
                    <a:pt x="430125" y="129525"/>
                  </a:lnTo>
                  <a:lnTo>
                    <a:pt x="431148" y="130153"/>
                  </a:lnTo>
                  <a:lnTo>
                    <a:pt x="432175" y="130782"/>
                  </a:lnTo>
                  <a:lnTo>
                    <a:pt x="433224" y="131411"/>
                  </a:lnTo>
                  <a:lnTo>
                    <a:pt x="434283" y="132040"/>
                  </a:lnTo>
                  <a:lnTo>
                    <a:pt x="435357" y="132668"/>
                  </a:lnTo>
                  <a:lnTo>
                    <a:pt x="436447" y="133297"/>
                  </a:lnTo>
                  <a:lnTo>
                    <a:pt x="437545" y="133926"/>
                  </a:lnTo>
                  <a:lnTo>
                    <a:pt x="438664" y="134555"/>
                  </a:lnTo>
                  <a:lnTo>
                    <a:pt x="439786" y="135183"/>
                  </a:lnTo>
                  <a:lnTo>
                    <a:pt x="440933" y="135812"/>
                  </a:lnTo>
                  <a:lnTo>
                    <a:pt x="442081" y="136441"/>
                  </a:lnTo>
                  <a:lnTo>
                    <a:pt x="443252" y="137070"/>
                  </a:lnTo>
                  <a:lnTo>
                    <a:pt x="444426" y="137698"/>
                  </a:lnTo>
                  <a:lnTo>
                    <a:pt x="445618" y="138327"/>
                  </a:lnTo>
                  <a:lnTo>
                    <a:pt x="446817" y="138956"/>
                  </a:lnTo>
                  <a:lnTo>
                    <a:pt x="448028" y="139585"/>
                  </a:lnTo>
                  <a:lnTo>
                    <a:pt x="449251" y="140213"/>
                  </a:lnTo>
                  <a:lnTo>
                    <a:pt x="450481" y="140842"/>
                  </a:lnTo>
                  <a:lnTo>
                    <a:pt x="451726" y="141471"/>
                  </a:lnTo>
                  <a:lnTo>
                    <a:pt x="452973" y="142100"/>
                  </a:lnTo>
                  <a:lnTo>
                    <a:pt x="454239" y="142729"/>
                  </a:lnTo>
                  <a:lnTo>
                    <a:pt x="455504" y="143357"/>
                  </a:lnTo>
                  <a:lnTo>
                    <a:pt x="456786" y="143986"/>
                  </a:lnTo>
                  <a:lnTo>
                    <a:pt x="458070" y="144615"/>
                  </a:lnTo>
                  <a:lnTo>
                    <a:pt x="459366" y="145244"/>
                  </a:lnTo>
                  <a:lnTo>
                    <a:pt x="460666" y="145872"/>
                  </a:lnTo>
                  <a:lnTo>
                    <a:pt x="461974" y="146501"/>
                  </a:lnTo>
                  <a:lnTo>
                    <a:pt x="463289" y="147130"/>
                  </a:lnTo>
                  <a:lnTo>
                    <a:pt x="464609" y="147759"/>
                  </a:lnTo>
                  <a:lnTo>
                    <a:pt x="465937" y="148387"/>
                  </a:lnTo>
                  <a:lnTo>
                    <a:pt x="467266" y="149016"/>
                  </a:lnTo>
                  <a:lnTo>
                    <a:pt x="468605" y="149645"/>
                  </a:lnTo>
                  <a:lnTo>
                    <a:pt x="469943" y="150274"/>
                  </a:lnTo>
                  <a:lnTo>
                    <a:pt x="471290" y="150902"/>
                  </a:lnTo>
                  <a:lnTo>
                    <a:pt x="472637" y="151531"/>
                  </a:lnTo>
                  <a:lnTo>
                    <a:pt x="473989" y="152160"/>
                  </a:lnTo>
                  <a:lnTo>
                    <a:pt x="475343" y="152789"/>
                  </a:lnTo>
                  <a:lnTo>
                    <a:pt x="476700" y="153417"/>
                  </a:lnTo>
                  <a:lnTo>
                    <a:pt x="478058" y="154046"/>
                  </a:lnTo>
                  <a:lnTo>
                    <a:pt x="479417" y="154675"/>
                  </a:lnTo>
                  <a:lnTo>
                    <a:pt x="480778" y="155304"/>
                  </a:lnTo>
                  <a:lnTo>
                    <a:pt x="482139" y="155933"/>
                  </a:lnTo>
                  <a:lnTo>
                    <a:pt x="483500" y="156561"/>
                  </a:lnTo>
                  <a:lnTo>
                    <a:pt x="484860" y="157190"/>
                  </a:lnTo>
                  <a:lnTo>
                    <a:pt x="486220" y="157819"/>
                  </a:lnTo>
                  <a:lnTo>
                    <a:pt x="487579" y="158448"/>
                  </a:lnTo>
                  <a:lnTo>
                    <a:pt x="488934" y="159076"/>
                  </a:lnTo>
                  <a:lnTo>
                    <a:pt x="490289" y="159705"/>
                  </a:lnTo>
                  <a:lnTo>
                    <a:pt x="491641" y="160334"/>
                  </a:lnTo>
                  <a:lnTo>
                    <a:pt x="492990" y="160963"/>
                  </a:lnTo>
                  <a:lnTo>
                    <a:pt x="494335" y="161591"/>
                  </a:lnTo>
                  <a:lnTo>
                    <a:pt x="495675" y="162220"/>
                  </a:lnTo>
                  <a:lnTo>
                    <a:pt x="497014" y="162849"/>
                  </a:lnTo>
                  <a:lnTo>
                    <a:pt x="498344" y="163478"/>
                  </a:lnTo>
                  <a:lnTo>
                    <a:pt x="499674" y="164106"/>
                  </a:lnTo>
                  <a:lnTo>
                    <a:pt x="500991" y="164735"/>
                  </a:lnTo>
                  <a:lnTo>
                    <a:pt x="502309" y="165364"/>
                  </a:lnTo>
                  <a:lnTo>
                    <a:pt x="503615" y="165993"/>
                  </a:lnTo>
                  <a:lnTo>
                    <a:pt x="504918" y="166621"/>
                  </a:lnTo>
                  <a:lnTo>
                    <a:pt x="506211" y="167250"/>
                  </a:lnTo>
                  <a:lnTo>
                    <a:pt x="507497" y="167879"/>
                  </a:lnTo>
                  <a:lnTo>
                    <a:pt x="508776" y="168508"/>
                  </a:lnTo>
                  <a:lnTo>
                    <a:pt x="510044" y="169137"/>
                  </a:lnTo>
                  <a:lnTo>
                    <a:pt x="511308" y="169765"/>
                  </a:lnTo>
                  <a:lnTo>
                    <a:pt x="512555" y="170394"/>
                  </a:lnTo>
                  <a:lnTo>
                    <a:pt x="513802" y="171023"/>
                  </a:lnTo>
                  <a:lnTo>
                    <a:pt x="515028" y="171652"/>
                  </a:lnTo>
                  <a:lnTo>
                    <a:pt x="516254" y="172280"/>
                  </a:lnTo>
                  <a:lnTo>
                    <a:pt x="517459" y="172909"/>
                  </a:lnTo>
                  <a:lnTo>
                    <a:pt x="518661" y="173538"/>
                  </a:lnTo>
                  <a:lnTo>
                    <a:pt x="519846" y="174167"/>
                  </a:lnTo>
                  <a:lnTo>
                    <a:pt x="521022" y="174795"/>
                  </a:lnTo>
                  <a:lnTo>
                    <a:pt x="522186" y="175424"/>
                  </a:lnTo>
                  <a:lnTo>
                    <a:pt x="523335" y="176053"/>
                  </a:lnTo>
                  <a:lnTo>
                    <a:pt x="524476" y="176682"/>
                  </a:lnTo>
                  <a:lnTo>
                    <a:pt x="525596" y="177310"/>
                  </a:lnTo>
                  <a:lnTo>
                    <a:pt x="526715" y="177939"/>
                  </a:lnTo>
                  <a:lnTo>
                    <a:pt x="527804" y="178568"/>
                  </a:lnTo>
                  <a:lnTo>
                    <a:pt x="528894" y="179197"/>
                  </a:lnTo>
                  <a:lnTo>
                    <a:pt x="529957" y="179825"/>
                  </a:lnTo>
                  <a:lnTo>
                    <a:pt x="531015" y="180454"/>
                  </a:lnTo>
                  <a:lnTo>
                    <a:pt x="532051" y="181083"/>
                  </a:lnTo>
                  <a:lnTo>
                    <a:pt x="533076" y="181712"/>
                  </a:lnTo>
                  <a:lnTo>
                    <a:pt x="534085" y="182341"/>
                  </a:lnTo>
                  <a:lnTo>
                    <a:pt x="535076" y="182969"/>
                  </a:lnTo>
                  <a:lnTo>
                    <a:pt x="536057" y="183598"/>
                  </a:lnTo>
                  <a:lnTo>
                    <a:pt x="537014" y="184227"/>
                  </a:lnTo>
                  <a:lnTo>
                    <a:pt x="537966" y="184856"/>
                  </a:lnTo>
                  <a:lnTo>
                    <a:pt x="538886" y="185484"/>
                  </a:lnTo>
                  <a:lnTo>
                    <a:pt x="539806" y="186113"/>
                  </a:lnTo>
                  <a:lnTo>
                    <a:pt x="540692" y="186742"/>
                  </a:lnTo>
                  <a:lnTo>
                    <a:pt x="541575" y="187371"/>
                  </a:lnTo>
                  <a:lnTo>
                    <a:pt x="542431" y="187999"/>
                  </a:lnTo>
                  <a:lnTo>
                    <a:pt x="543276" y="188628"/>
                  </a:lnTo>
                  <a:lnTo>
                    <a:pt x="544101" y="189257"/>
                  </a:lnTo>
                  <a:lnTo>
                    <a:pt x="544907" y="189886"/>
                  </a:lnTo>
                  <a:lnTo>
                    <a:pt x="545701" y="190514"/>
                  </a:lnTo>
                  <a:lnTo>
                    <a:pt x="546468" y="191143"/>
                  </a:lnTo>
                  <a:lnTo>
                    <a:pt x="547230" y="191772"/>
                  </a:lnTo>
                  <a:lnTo>
                    <a:pt x="547957" y="192401"/>
                  </a:lnTo>
                  <a:lnTo>
                    <a:pt x="548684" y="193029"/>
                  </a:lnTo>
                  <a:lnTo>
                    <a:pt x="549374" y="193658"/>
                  </a:lnTo>
                  <a:lnTo>
                    <a:pt x="550061" y="194287"/>
                  </a:lnTo>
                  <a:lnTo>
                    <a:pt x="550718" y="194916"/>
                  </a:lnTo>
                  <a:lnTo>
                    <a:pt x="551365" y="195545"/>
                  </a:lnTo>
                  <a:lnTo>
                    <a:pt x="551989" y="196173"/>
                  </a:lnTo>
                  <a:lnTo>
                    <a:pt x="552595" y="196802"/>
                  </a:lnTo>
                  <a:lnTo>
                    <a:pt x="553187" y="197431"/>
                  </a:lnTo>
                  <a:lnTo>
                    <a:pt x="553751" y="198060"/>
                  </a:lnTo>
                  <a:lnTo>
                    <a:pt x="554310" y="198688"/>
                  </a:lnTo>
                  <a:lnTo>
                    <a:pt x="554834" y="199317"/>
                  </a:lnTo>
                  <a:lnTo>
                    <a:pt x="555358" y="199946"/>
                  </a:lnTo>
                  <a:lnTo>
                    <a:pt x="555843" y="200575"/>
                  </a:lnTo>
                  <a:lnTo>
                    <a:pt x="556326" y="201203"/>
                  </a:lnTo>
                  <a:lnTo>
                    <a:pt x="556777" y="201832"/>
                  </a:lnTo>
                  <a:lnTo>
                    <a:pt x="557220" y="202461"/>
                  </a:lnTo>
                  <a:lnTo>
                    <a:pt x="557639" y="203090"/>
                  </a:lnTo>
                  <a:lnTo>
                    <a:pt x="558040" y="203718"/>
                  </a:lnTo>
                  <a:lnTo>
                    <a:pt x="558427" y="204347"/>
                  </a:lnTo>
                  <a:lnTo>
                    <a:pt x="558788" y="204976"/>
                  </a:lnTo>
                  <a:lnTo>
                    <a:pt x="559142" y="205605"/>
                  </a:lnTo>
                  <a:lnTo>
                    <a:pt x="559463" y="206233"/>
                  </a:lnTo>
                  <a:lnTo>
                    <a:pt x="559785" y="206862"/>
                  </a:lnTo>
                  <a:lnTo>
                    <a:pt x="560067" y="207491"/>
                  </a:lnTo>
                  <a:lnTo>
                    <a:pt x="560348" y="208120"/>
                  </a:lnTo>
                  <a:lnTo>
                    <a:pt x="560599" y="208749"/>
                  </a:lnTo>
                  <a:lnTo>
                    <a:pt x="560842" y="209377"/>
                  </a:lnTo>
                  <a:lnTo>
                    <a:pt x="561061" y="210006"/>
                  </a:lnTo>
                  <a:lnTo>
                    <a:pt x="561265" y="210635"/>
                  </a:lnTo>
                  <a:lnTo>
                    <a:pt x="561453" y="211264"/>
                  </a:lnTo>
                  <a:lnTo>
                    <a:pt x="561619" y="211892"/>
                  </a:lnTo>
                  <a:lnTo>
                    <a:pt x="561777" y="212521"/>
                  </a:lnTo>
                  <a:lnTo>
                    <a:pt x="561905" y="213150"/>
                  </a:lnTo>
                  <a:lnTo>
                    <a:pt x="562033" y="213779"/>
                  </a:lnTo>
                  <a:lnTo>
                    <a:pt x="562124" y="214407"/>
                  </a:lnTo>
                  <a:lnTo>
                    <a:pt x="562216" y="215036"/>
                  </a:lnTo>
                  <a:lnTo>
                    <a:pt x="562277" y="215665"/>
                  </a:lnTo>
                  <a:lnTo>
                    <a:pt x="562333" y="216294"/>
                  </a:lnTo>
                  <a:lnTo>
                    <a:pt x="562366" y="216922"/>
                  </a:lnTo>
                  <a:lnTo>
                    <a:pt x="562385" y="217551"/>
                  </a:lnTo>
                  <a:lnTo>
                    <a:pt x="562390" y="218180"/>
                  </a:lnTo>
                  <a:lnTo>
                    <a:pt x="562375" y="218809"/>
                  </a:lnTo>
                  <a:lnTo>
                    <a:pt x="562352" y="219437"/>
                  </a:lnTo>
                  <a:lnTo>
                    <a:pt x="562304" y="220066"/>
                  </a:lnTo>
                  <a:lnTo>
                    <a:pt x="562253" y="220695"/>
                  </a:lnTo>
                  <a:lnTo>
                    <a:pt x="562171" y="221324"/>
                  </a:lnTo>
                  <a:lnTo>
                    <a:pt x="562089" y="221953"/>
                  </a:lnTo>
                  <a:lnTo>
                    <a:pt x="561979" y="222581"/>
                  </a:lnTo>
                  <a:lnTo>
                    <a:pt x="561865" y="223210"/>
                  </a:lnTo>
                  <a:lnTo>
                    <a:pt x="561730" y="223839"/>
                  </a:lnTo>
                  <a:lnTo>
                    <a:pt x="561584" y="224468"/>
                  </a:lnTo>
                  <a:lnTo>
                    <a:pt x="561423" y="225096"/>
                  </a:lnTo>
                  <a:lnTo>
                    <a:pt x="561246" y="225725"/>
                  </a:lnTo>
                  <a:lnTo>
                    <a:pt x="561061" y="226354"/>
                  </a:lnTo>
                  <a:lnTo>
                    <a:pt x="560854" y="226983"/>
                  </a:lnTo>
                  <a:lnTo>
                    <a:pt x="560645" y="227611"/>
                  </a:lnTo>
                  <a:lnTo>
                    <a:pt x="560408" y="228240"/>
                  </a:lnTo>
                  <a:lnTo>
                    <a:pt x="560172" y="228869"/>
                  </a:lnTo>
                  <a:lnTo>
                    <a:pt x="559910" y="229498"/>
                  </a:lnTo>
                  <a:lnTo>
                    <a:pt x="559645" y="230126"/>
                  </a:lnTo>
                  <a:lnTo>
                    <a:pt x="559361" y="230755"/>
                  </a:lnTo>
                  <a:lnTo>
                    <a:pt x="559068" y="231384"/>
                  </a:lnTo>
                  <a:lnTo>
                    <a:pt x="558761" y="232013"/>
                  </a:lnTo>
                  <a:lnTo>
                    <a:pt x="558441" y="232641"/>
                  </a:lnTo>
                  <a:lnTo>
                    <a:pt x="558113" y="233270"/>
                  </a:lnTo>
                  <a:lnTo>
                    <a:pt x="557766" y="233899"/>
                  </a:lnTo>
                  <a:lnTo>
                    <a:pt x="557416" y="234528"/>
                  </a:lnTo>
                  <a:lnTo>
                    <a:pt x="557044" y="235157"/>
                  </a:lnTo>
                  <a:lnTo>
                    <a:pt x="556671" y="235785"/>
                  </a:lnTo>
                  <a:lnTo>
                    <a:pt x="556275" y="236414"/>
                  </a:lnTo>
                  <a:lnTo>
                    <a:pt x="555877" y="237043"/>
                  </a:lnTo>
                  <a:lnTo>
                    <a:pt x="555461" y="237672"/>
                  </a:lnTo>
                  <a:lnTo>
                    <a:pt x="555039" y="238300"/>
                  </a:lnTo>
                  <a:lnTo>
                    <a:pt x="554603" y="238929"/>
                  </a:lnTo>
                  <a:lnTo>
                    <a:pt x="554156" y="239558"/>
                  </a:lnTo>
                  <a:lnTo>
                    <a:pt x="553702" y="240187"/>
                  </a:lnTo>
                  <a:lnTo>
                    <a:pt x="553231" y="240815"/>
                  </a:lnTo>
                  <a:lnTo>
                    <a:pt x="552757" y="241444"/>
                  </a:lnTo>
                  <a:lnTo>
                    <a:pt x="552264" y="242073"/>
                  </a:lnTo>
                  <a:lnTo>
                    <a:pt x="551770" y="242702"/>
                  </a:lnTo>
                  <a:lnTo>
                    <a:pt x="551255" y="243330"/>
                  </a:lnTo>
                  <a:lnTo>
                    <a:pt x="550738" y="243959"/>
                  </a:lnTo>
                  <a:lnTo>
                    <a:pt x="550205" y="244588"/>
                  </a:lnTo>
                  <a:lnTo>
                    <a:pt x="549666" y="245217"/>
                  </a:lnTo>
                  <a:lnTo>
                    <a:pt x="549115" y="245845"/>
                  </a:lnTo>
                  <a:lnTo>
                    <a:pt x="548554" y="246474"/>
                  </a:lnTo>
                  <a:lnTo>
                    <a:pt x="547986" y="247103"/>
                  </a:lnTo>
                  <a:lnTo>
                    <a:pt x="547403" y="247732"/>
                  </a:lnTo>
                  <a:lnTo>
                    <a:pt x="546817" y="248361"/>
                  </a:lnTo>
                  <a:lnTo>
                    <a:pt x="546213" y="248989"/>
                  </a:lnTo>
                  <a:lnTo>
                    <a:pt x="545609" y="249618"/>
                  </a:lnTo>
                  <a:lnTo>
                    <a:pt x="544985" y="250247"/>
                  </a:lnTo>
                  <a:lnTo>
                    <a:pt x="544359" y="250876"/>
                  </a:lnTo>
                  <a:lnTo>
                    <a:pt x="543718" y="251504"/>
                  </a:lnTo>
                  <a:lnTo>
                    <a:pt x="543072" y="252133"/>
                  </a:lnTo>
                  <a:lnTo>
                    <a:pt x="542414" y="252762"/>
                  </a:lnTo>
                  <a:lnTo>
                    <a:pt x="541747" y="253391"/>
                  </a:lnTo>
                  <a:lnTo>
                    <a:pt x="541072" y="254019"/>
                  </a:lnTo>
                  <a:lnTo>
                    <a:pt x="540385" y="254648"/>
                  </a:lnTo>
                  <a:lnTo>
                    <a:pt x="539694" y="255277"/>
                  </a:lnTo>
                  <a:lnTo>
                    <a:pt x="538986" y="255906"/>
                  </a:lnTo>
                  <a:lnTo>
                    <a:pt x="538278" y="256534"/>
                  </a:lnTo>
                  <a:lnTo>
                    <a:pt x="537550" y="257163"/>
                  </a:lnTo>
                  <a:lnTo>
                    <a:pt x="536821" y="257792"/>
                  </a:lnTo>
                  <a:lnTo>
                    <a:pt x="536077" y="258421"/>
                  </a:lnTo>
                  <a:lnTo>
                    <a:pt x="535328" y="259050"/>
                  </a:lnTo>
                  <a:lnTo>
                    <a:pt x="534567" y="259678"/>
                  </a:lnTo>
                  <a:lnTo>
                    <a:pt x="533799" y="260307"/>
                  </a:lnTo>
                  <a:lnTo>
                    <a:pt x="533021" y="260936"/>
                  </a:lnTo>
                  <a:lnTo>
                    <a:pt x="532232" y="261565"/>
                  </a:lnTo>
                  <a:lnTo>
                    <a:pt x="531439" y="262193"/>
                  </a:lnTo>
                  <a:lnTo>
                    <a:pt x="530630" y="262822"/>
                  </a:lnTo>
                  <a:lnTo>
                    <a:pt x="529820" y="263451"/>
                  </a:lnTo>
                  <a:lnTo>
                    <a:pt x="528991" y="264080"/>
                  </a:lnTo>
                  <a:lnTo>
                    <a:pt x="528162" y="264708"/>
                  </a:lnTo>
                  <a:lnTo>
                    <a:pt x="527316" y="265337"/>
                  </a:lnTo>
                  <a:lnTo>
                    <a:pt x="526466" y="265966"/>
                  </a:lnTo>
                  <a:lnTo>
                    <a:pt x="525604" y="266595"/>
                  </a:lnTo>
                  <a:lnTo>
                    <a:pt x="524734" y="267223"/>
                  </a:lnTo>
                  <a:lnTo>
                    <a:pt x="523856" y="267852"/>
                  </a:lnTo>
                  <a:lnTo>
                    <a:pt x="522966" y="268481"/>
                  </a:lnTo>
                  <a:lnTo>
                    <a:pt x="522072" y="269110"/>
                  </a:lnTo>
                  <a:lnTo>
                    <a:pt x="521162" y="269738"/>
                  </a:lnTo>
                  <a:lnTo>
                    <a:pt x="520251" y="270367"/>
                  </a:lnTo>
                  <a:lnTo>
                    <a:pt x="519321" y="270996"/>
                  </a:lnTo>
                  <a:lnTo>
                    <a:pt x="518391" y="271625"/>
                  </a:lnTo>
                  <a:lnTo>
                    <a:pt x="517444" y="272254"/>
                  </a:lnTo>
                  <a:lnTo>
                    <a:pt x="516494" y="272882"/>
                  </a:lnTo>
                  <a:lnTo>
                    <a:pt x="515531" y="273511"/>
                  </a:lnTo>
                  <a:lnTo>
                    <a:pt x="514561" y="274140"/>
                  </a:lnTo>
                  <a:lnTo>
                    <a:pt x="513581" y="274769"/>
                  </a:lnTo>
                  <a:lnTo>
                    <a:pt x="512591" y="275397"/>
                  </a:lnTo>
                  <a:lnTo>
                    <a:pt x="511596" y="276026"/>
                  </a:lnTo>
                  <a:lnTo>
                    <a:pt x="510586" y="276655"/>
                  </a:lnTo>
                  <a:lnTo>
                    <a:pt x="509574" y="277284"/>
                  </a:lnTo>
                  <a:lnTo>
                    <a:pt x="508545" y="277912"/>
                  </a:lnTo>
                  <a:lnTo>
                    <a:pt x="507515" y="278541"/>
                  </a:lnTo>
                  <a:lnTo>
                    <a:pt x="506468" y="279170"/>
                  </a:lnTo>
                  <a:lnTo>
                    <a:pt x="505419" y="279799"/>
                  </a:lnTo>
                  <a:lnTo>
                    <a:pt x="504356" y="280427"/>
                  </a:lnTo>
                  <a:lnTo>
                    <a:pt x="503287" y="281056"/>
                  </a:lnTo>
                  <a:lnTo>
                    <a:pt x="502208" y="281685"/>
                  </a:lnTo>
                  <a:lnTo>
                    <a:pt x="501120" y="282314"/>
                  </a:lnTo>
                  <a:lnTo>
                    <a:pt x="500026" y="282942"/>
                  </a:lnTo>
                  <a:lnTo>
                    <a:pt x="498919" y="283571"/>
                  </a:lnTo>
                  <a:lnTo>
                    <a:pt x="497809" y="284200"/>
                  </a:lnTo>
                  <a:lnTo>
                    <a:pt x="496683" y="284829"/>
                  </a:lnTo>
                  <a:lnTo>
                    <a:pt x="495557" y="285458"/>
                  </a:lnTo>
                  <a:lnTo>
                    <a:pt x="494413" y="286086"/>
                  </a:lnTo>
                  <a:lnTo>
                    <a:pt x="493268" y="286715"/>
                  </a:lnTo>
                  <a:lnTo>
                    <a:pt x="492110" y="287344"/>
                  </a:lnTo>
                  <a:lnTo>
                    <a:pt x="490947" y="287973"/>
                  </a:lnTo>
                  <a:lnTo>
                    <a:pt x="489775" y="288601"/>
                  </a:lnTo>
                  <a:lnTo>
                    <a:pt x="488593" y="289230"/>
                  </a:lnTo>
                  <a:lnTo>
                    <a:pt x="487407" y="289859"/>
                  </a:lnTo>
                  <a:lnTo>
                    <a:pt x="486208" y="290488"/>
                  </a:lnTo>
                  <a:lnTo>
                    <a:pt x="485007" y="291116"/>
                  </a:lnTo>
                  <a:lnTo>
                    <a:pt x="483791" y="291745"/>
                  </a:lnTo>
                  <a:lnTo>
                    <a:pt x="482575" y="292374"/>
                  </a:lnTo>
                  <a:lnTo>
                    <a:pt x="481344" y="293003"/>
                  </a:lnTo>
                  <a:lnTo>
                    <a:pt x="480111" y="293631"/>
                  </a:lnTo>
                  <a:lnTo>
                    <a:pt x="478867" y="294260"/>
                  </a:lnTo>
                  <a:lnTo>
                    <a:pt x="477619" y="294889"/>
                  </a:lnTo>
                  <a:lnTo>
                    <a:pt x="476361" y="295518"/>
                  </a:lnTo>
                  <a:lnTo>
                    <a:pt x="475097" y="296146"/>
                  </a:lnTo>
                  <a:lnTo>
                    <a:pt x="473828" y="296775"/>
                  </a:lnTo>
                  <a:lnTo>
                    <a:pt x="472549" y="297404"/>
                  </a:lnTo>
                  <a:lnTo>
                    <a:pt x="471267" y="298033"/>
                  </a:lnTo>
                  <a:lnTo>
                    <a:pt x="469974" y="298662"/>
                  </a:lnTo>
                  <a:lnTo>
                    <a:pt x="468681" y="299290"/>
                  </a:lnTo>
                  <a:lnTo>
                    <a:pt x="467374" y="299919"/>
                  </a:lnTo>
                  <a:lnTo>
                    <a:pt x="466067" y="300548"/>
                  </a:lnTo>
                  <a:lnTo>
                    <a:pt x="464750" y="301177"/>
                  </a:lnTo>
                  <a:lnTo>
                    <a:pt x="463430" y="301805"/>
                  </a:lnTo>
                  <a:lnTo>
                    <a:pt x="462103" y="302434"/>
                  </a:lnTo>
                  <a:lnTo>
                    <a:pt x="460770" y="303063"/>
                  </a:lnTo>
                  <a:lnTo>
                    <a:pt x="459434" y="303692"/>
                  </a:lnTo>
                  <a:lnTo>
                    <a:pt x="458090" y="304320"/>
                  </a:lnTo>
                  <a:lnTo>
                    <a:pt x="456744" y="304949"/>
                  </a:lnTo>
                  <a:lnTo>
                    <a:pt x="455390" y="305578"/>
                  </a:lnTo>
                  <a:lnTo>
                    <a:pt x="454036" y="306207"/>
                  </a:lnTo>
                  <a:lnTo>
                    <a:pt x="452672" y="306835"/>
                  </a:lnTo>
                  <a:lnTo>
                    <a:pt x="451308" y="307464"/>
                  </a:lnTo>
                  <a:lnTo>
                    <a:pt x="449937" y="308093"/>
                  </a:lnTo>
                  <a:lnTo>
                    <a:pt x="448564" y="308722"/>
                  </a:lnTo>
                  <a:lnTo>
                    <a:pt x="447186" y="309350"/>
                  </a:lnTo>
                  <a:lnTo>
                    <a:pt x="445805" y="309979"/>
                  </a:lnTo>
                  <a:lnTo>
                    <a:pt x="444421" y="310608"/>
                  </a:lnTo>
                  <a:lnTo>
                    <a:pt x="443033" y="311237"/>
                  </a:lnTo>
                  <a:lnTo>
                    <a:pt x="441644" y="311866"/>
                  </a:lnTo>
                  <a:lnTo>
                    <a:pt x="440250" y="312494"/>
                  </a:lnTo>
                  <a:lnTo>
                    <a:pt x="438855" y="313123"/>
                  </a:lnTo>
                  <a:lnTo>
                    <a:pt x="437456" y="313752"/>
                  </a:lnTo>
                  <a:lnTo>
                    <a:pt x="436057" y="314381"/>
                  </a:lnTo>
                  <a:lnTo>
                    <a:pt x="434654" y="315009"/>
                  </a:lnTo>
                  <a:lnTo>
                    <a:pt x="433251" y="315638"/>
                  </a:lnTo>
                  <a:lnTo>
                    <a:pt x="431846" y="316267"/>
                  </a:lnTo>
                  <a:lnTo>
                    <a:pt x="430439" y="316896"/>
                  </a:lnTo>
                  <a:lnTo>
                    <a:pt x="429032" y="317524"/>
                  </a:lnTo>
                  <a:lnTo>
                    <a:pt x="427623" y="318153"/>
                  </a:lnTo>
                  <a:lnTo>
                    <a:pt x="426214" y="318782"/>
                  </a:lnTo>
                  <a:lnTo>
                    <a:pt x="424804" y="319411"/>
                  </a:lnTo>
                  <a:lnTo>
                    <a:pt x="423395" y="320039"/>
                  </a:lnTo>
                  <a:lnTo>
                    <a:pt x="421985" y="320668"/>
                  </a:lnTo>
                  <a:lnTo>
                    <a:pt x="420575" y="32129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77877" y="898437"/>
              <a:ext cx="544565" cy="0"/>
            </a:xfrm>
            <a:custGeom>
              <a:avLst/>
              <a:pathLst>
                <a:path w="544565" h="0">
                  <a:moveTo>
                    <a:pt x="0" y="0"/>
                  </a:moveTo>
                  <a:lnTo>
                    <a:pt x="5445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93842" y="867102"/>
              <a:ext cx="562390" cy="316487"/>
            </a:xfrm>
            <a:custGeom>
              <a:avLst/>
              <a:pathLst>
                <a:path w="562390" h="316487">
                  <a:moveTo>
                    <a:pt x="78669" y="316487"/>
                  </a:moveTo>
                  <a:lnTo>
                    <a:pt x="77668" y="315868"/>
                  </a:lnTo>
                  <a:lnTo>
                    <a:pt x="76675" y="315248"/>
                  </a:lnTo>
                  <a:lnTo>
                    <a:pt x="75682" y="314629"/>
                  </a:lnTo>
                  <a:lnTo>
                    <a:pt x="74704" y="314010"/>
                  </a:lnTo>
                  <a:lnTo>
                    <a:pt x="73726" y="313390"/>
                  </a:lnTo>
                  <a:lnTo>
                    <a:pt x="72754" y="312771"/>
                  </a:lnTo>
                  <a:lnTo>
                    <a:pt x="71793" y="312152"/>
                  </a:lnTo>
                  <a:lnTo>
                    <a:pt x="70832" y="311532"/>
                  </a:lnTo>
                  <a:lnTo>
                    <a:pt x="69882" y="310913"/>
                  </a:lnTo>
                  <a:lnTo>
                    <a:pt x="68938" y="310294"/>
                  </a:lnTo>
                  <a:lnTo>
                    <a:pt x="67995" y="309674"/>
                  </a:lnTo>
                  <a:lnTo>
                    <a:pt x="67067" y="309055"/>
                  </a:lnTo>
                  <a:lnTo>
                    <a:pt x="66140" y="308436"/>
                  </a:lnTo>
                  <a:lnTo>
                    <a:pt x="65220" y="307816"/>
                  </a:lnTo>
                  <a:lnTo>
                    <a:pt x="64310" y="307197"/>
                  </a:lnTo>
                  <a:lnTo>
                    <a:pt x="63400" y="306578"/>
                  </a:lnTo>
                  <a:lnTo>
                    <a:pt x="62504" y="305958"/>
                  </a:lnTo>
                  <a:lnTo>
                    <a:pt x="61612" y="305339"/>
                  </a:lnTo>
                  <a:lnTo>
                    <a:pt x="60723" y="304719"/>
                  </a:lnTo>
                  <a:lnTo>
                    <a:pt x="59848" y="304100"/>
                  </a:lnTo>
                  <a:lnTo>
                    <a:pt x="58973" y="303481"/>
                  </a:lnTo>
                  <a:lnTo>
                    <a:pt x="58109" y="302861"/>
                  </a:lnTo>
                  <a:lnTo>
                    <a:pt x="57251" y="302242"/>
                  </a:lnTo>
                  <a:lnTo>
                    <a:pt x="56394" y="301623"/>
                  </a:lnTo>
                  <a:lnTo>
                    <a:pt x="55555" y="301003"/>
                  </a:lnTo>
                  <a:lnTo>
                    <a:pt x="54716" y="300384"/>
                  </a:lnTo>
                  <a:lnTo>
                    <a:pt x="53883" y="299765"/>
                  </a:lnTo>
                  <a:lnTo>
                    <a:pt x="53062" y="299145"/>
                  </a:lnTo>
                  <a:lnTo>
                    <a:pt x="52241" y="298526"/>
                  </a:lnTo>
                  <a:lnTo>
                    <a:pt x="51434" y="297907"/>
                  </a:lnTo>
                  <a:lnTo>
                    <a:pt x="50631" y="297287"/>
                  </a:lnTo>
                  <a:lnTo>
                    <a:pt x="49831" y="296668"/>
                  </a:lnTo>
                  <a:lnTo>
                    <a:pt x="49047" y="296049"/>
                  </a:lnTo>
                  <a:lnTo>
                    <a:pt x="48262" y="295429"/>
                  </a:lnTo>
                  <a:lnTo>
                    <a:pt x="47487" y="294810"/>
                  </a:lnTo>
                  <a:lnTo>
                    <a:pt x="46721" y="294191"/>
                  </a:lnTo>
                  <a:lnTo>
                    <a:pt x="45955" y="293571"/>
                  </a:lnTo>
                  <a:lnTo>
                    <a:pt x="45205" y="292952"/>
                  </a:lnTo>
                  <a:lnTo>
                    <a:pt x="44457" y="292332"/>
                  </a:lnTo>
                  <a:lnTo>
                    <a:pt x="43715" y="291713"/>
                  </a:lnTo>
                  <a:lnTo>
                    <a:pt x="42985" y="291094"/>
                  </a:lnTo>
                  <a:lnTo>
                    <a:pt x="42255" y="290474"/>
                  </a:lnTo>
                  <a:lnTo>
                    <a:pt x="41538" y="289855"/>
                  </a:lnTo>
                  <a:lnTo>
                    <a:pt x="40826" y="289236"/>
                  </a:lnTo>
                  <a:lnTo>
                    <a:pt x="40116" y="288616"/>
                  </a:lnTo>
                  <a:lnTo>
                    <a:pt x="39423" y="287997"/>
                  </a:lnTo>
                  <a:lnTo>
                    <a:pt x="38729" y="287378"/>
                  </a:lnTo>
                  <a:lnTo>
                    <a:pt x="38044" y="286758"/>
                  </a:lnTo>
                  <a:lnTo>
                    <a:pt x="37368" y="286139"/>
                  </a:lnTo>
                  <a:lnTo>
                    <a:pt x="36693" y="285520"/>
                  </a:lnTo>
                  <a:lnTo>
                    <a:pt x="36033" y="284900"/>
                  </a:lnTo>
                  <a:lnTo>
                    <a:pt x="35375" y="284281"/>
                  </a:lnTo>
                  <a:lnTo>
                    <a:pt x="34721" y="283662"/>
                  </a:lnTo>
                  <a:lnTo>
                    <a:pt x="34081" y="283042"/>
                  </a:lnTo>
                  <a:lnTo>
                    <a:pt x="33442" y="282423"/>
                  </a:lnTo>
                  <a:lnTo>
                    <a:pt x="32812" y="281804"/>
                  </a:lnTo>
                  <a:lnTo>
                    <a:pt x="32190" y="281184"/>
                  </a:lnTo>
                  <a:lnTo>
                    <a:pt x="31568" y="280565"/>
                  </a:lnTo>
                  <a:lnTo>
                    <a:pt x="30963" y="279945"/>
                  </a:lnTo>
                  <a:lnTo>
                    <a:pt x="30358" y="279326"/>
                  </a:lnTo>
                  <a:lnTo>
                    <a:pt x="29760" y="278707"/>
                  </a:lnTo>
                  <a:lnTo>
                    <a:pt x="29172" y="278087"/>
                  </a:lnTo>
                  <a:lnTo>
                    <a:pt x="28585" y="277468"/>
                  </a:lnTo>
                  <a:lnTo>
                    <a:pt x="28010" y="276849"/>
                  </a:lnTo>
                  <a:lnTo>
                    <a:pt x="27439" y="276229"/>
                  </a:lnTo>
                  <a:lnTo>
                    <a:pt x="26871" y="275610"/>
                  </a:lnTo>
                  <a:lnTo>
                    <a:pt x="26318" y="274991"/>
                  </a:lnTo>
                  <a:lnTo>
                    <a:pt x="25764" y="274371"/>
                  </a:lnTo>
                  <a:lnTo>
                    <a:pt x="25219" y="273752"/>
                  </a:lnTo>
                  <a:lnTo>
                    <a:pt x="24682" y="273133"/>
                  </a:lnTo>
                  <a:lnTo>
                    <a:pt x="24145" y="272513"/>
                  </a:lnTo>
                  <a:lnTo>
                    <a:pt x="23623" y="271894"/>
                  </a:lnTo>
                  <a:lnTo>
                    <a:pt x="23102" y="271275"/>
                  </a:lnTo>
                  <a:lnTo>
                    <a:pt x="22587" y="270655"/>
                  </a:lnTo>
                  <a:lnTo>
                    <a:pt x="22082" y="270036"/>
                  </a:lnTo>
                  <a:lnTo>
                    <a:pt x="21578" y="269417"/>
                  </a:lnTo>
                  <a:lnTo>
                    <a:pt x="21085" y="268797"/>
                  </a:lnTo>
                  <a:lnTo>
                    <a:pt x="20596" y="268178"/>
                  </a:lnTo>
                  <a:lnTo>
                    <a:pt x="20109" y="267558"/>
                  </a:lnTo>
                  <a:lnTo>
                    <a:pt x="19637" y="266939"/>
                  </a:lnTo>
                  <a:lnTo>
                    <a:pt x="19164" y="266320"/>
                  </a:lnTo>
                  <a:lnTo>
                    <a:pt x="18699" y="265700"/>
                  </a:lnTo>
                  <a:lnTo>
                    <a:pt x="18242" y="265081"/>
                  </a:lnTo>
                  <a:lnTo>
                    <a:pt x="17786" y="264462"/>
                  </a:lnTo>
                  <a:lnTo>
                    <a:pt x="17342" y="263842"/>
                  </a:lnTo>
                  <a:lnTo>
                    <a:pt x="16901" y="263223"/>
                  </a:lnTo>
                  <a:lnTo>
                    <a:pt x="16463" y="262604"/>
                  </a:lnTo>
                  <a:lnTo>
                    <a:pt x="16037" y="261984"/>
                  </a:lnTo>
                  <a:lnTo>
                    <a:pt x="15611" y="261365"/>
                  </a:lnTo>
                  <a:lnTo>
                    <a:pt x="15194" y="260746"/>
                  </a:lnTo>
                  <a:lnTo>
                    <a:pt x="14783" y="260126"/>
                  </a:lnTo>
                  <a:lnTo>
                    <a:pt x="14373" y="259507"/>
                  </a:lnTo>
                  <a:lnTo>
                    <a:pt x="13977" y="258888"/>
                  </a:lnTo>
                  <a:lnTo>
                    <a:pt x="13581" y="258268"/>
                  </a:lnTo>
                  <a:lnTo>
                    <a:pt x="13191" y="257649"/>
                  </a:lnTo>
                  <a:lnTo>
                    <a:pt x="12810" y="257030"/>
                  </a:lnTo>
                  <a:lnTo>
                    <a:pt x="12429" y="256410"/>
                  </a:lnTo>
                  <a:lnTo>
                    <a:pt x="12059" y="255791"/>
                  </a:lnTo>
                  <a:lnTo>
                    <a:pt x="11693" y="255172"/>
                  </a:lnTo>
                  <a:lnTo>
                    <a:pt x="11329" y="254552"/>
                  </a:lnTo>
                  <a:lnTo>
                    <a:pt x="10977" y="253933"/>
                  </a:lnTo>
                  <a:lnTo>
                    <a:pt x="10626" y="253313"/>
                  </a:lnTo>
                  <a:lnTo>
                    <a:pt x="10282" y="252694"/>
                  </a:lnTo>
                  <a:lnTo>
                    <a:pt x="9945" y="252075"/>
                  </a:lnTo>
                  <a:lnTo>
                    <a:pt x="9608" y="251455"/>
                  </a:lnTo>
                  <a:lnTo>
                    <a:pt x="9284" y="250836"/>
                  </a:lnTo>
                  <a:lnTo>
                    <a:pt x="8962" y="250217"/>
                  </a:lnTo>
                  <a:lnTo>
                    <a:pt x="8644" y="249597"/>
                  </a:lnTo>
                  <a:lnTo>
                    <a:pt x="8336" y="248978"/>
                  </a:lnTo>
                  <a:lnTo>
                    <a:pt x="8028" y="248359"/>
                  </a:lnTo>
                  <a:lnTo>
                    <a:pt x="7729" y="247739"/>
                  </a:lnTo>
                  <a:lnTo>
                    <a:pt x="7436" y="247120"/>
                  </a:lnTo>
                  <a:lnTo>
                    <a:pt x="7143" y="246501"/>
                  </a:lnTo>
                  <a:lnTo>
                    <a:pt x="6864" y="245881"/>
                  </a:lnTo>
                  <a:lnTo>
                    <a:pt x="6584" y="245262"/>
                  </a:lnTo>
                  <a:lnTo>
                    <a:pt x="6311" y="244643"/>
                  </a:lnTo>
                  <a:lnTo>
                    <a:pt x="6047" y="244023"/>
                  </a:lnTo>
                  <a:lnTo>
                    <a:pt x="5782" y="243404"/>
                  </a:lnTo>
                  <a:lnTo>
                    <a:pt x="5529" y="242785"/>
                  </a:lnTo>
                  <a:lnTo>
                    <a:pt x="5279" y="242165"/>
                  </a:lnTo>
                  <a:lnTo>
                    <a:pt x="5031" y="241546"/>
                  </a:lnTo>
                  <a:lnTo>
                    <a:pt x="4795" y="240926"/>
                  </a:lnTo>
                  <a:lnTo>
                    <a:pt x="4560" y="240307"/>
                  </a:lnTo>
                  <a:lnTo>
                    <a:pt x="4332" y="239688"/>
                  </a:lnTo>
                  <a:lnTo>
                    <a:pt x="4111" y="239068"/>
                  </a:lnTo>
                  <a:lnTo>
                    <a:pt x="3890" y="238449"/>
                  </a:lnTo>
                  <a:lnTo>
                    <a:pt x="3683" y="237830"/>
                  </a:lnTo>
                  <a:lnTo>
                    <a:pt x="3476" y="237210"/>
                  </a:lnTo>
                  <a:lnTo>
                    <a:pt x="3275" y="236591"/>
                  </a:lnTo>
                  <a:lnTo>
                    <a:pt x="3083" y="235972"/>
                  </a:lnTo>
                  <a:lnTo>
                    <a:pt x="2891" y="235352"/>
                  </a:lnTo>
                  <a:lnTo>
                    <a:pt x="2710" y="234733"/>
                  </a:lnTo>
                  <a:lnTo>
                    <a:pt x="2533" y="234114"/>
                  </a:lnTo>
                  <a:lnTo>
                    <a:pt x="2358" y="233494"/>
                  </a:lnTo>
                  <a:lnTo>
                    <a:pt x="2196" y="232875"/>
                  </a:lnTo>
                  <a:lnTo>
                    <a:pt x="2034" y="232256"/>
                  </a:lnTo>
                  <a:lnTo>
                    <a:pt x="1880" y="231636"/>
                  </a:lnTo>
                  <a:lnTo>
                    <a:pt x="1734" y="231017"/>
                  </a:lnTo>
                  <a:lnTo>
                    <a:pt x="1587" y="230398"/>
                  </a:lnTo>
                  <a:lnTo>
                    <a:pt x="1454" y="229778"/>
                  </a:lnTo>
                  <a:lnTo>
                    <a:pt x="1323" y="229159"/>
                  </a:lnTo>
                  <a:lnTo>
                    <a:pt x="1196" y="228539"/>
                  </a:lnTo>
                  <a:lnTo>
                    <a:pt x="1080" y="227920"/>
                  </a:lnTo>
                  <a:lnTo>
                    <a:pt x="965" y="227301"/>
                  </a:lnTo>
                  <a:lnTo>
                    <a:pt x="859" y="226681"/>
                  </a:lnTo>
                  <a:lnTo>
                    <a:pt x="760" y="226062"/>
                  </a:lnTo>
                  <a:lnTo>
                    <a:pt x="661" y="225443"/>
                  </a:lnTo>
                  <a:lnTo>
                    <a:pt x="577" y="224823"/>
                  </a:lnTo>
                  <a:lnTo>
                    <a:pt x="493" y="224204"/>
                  </a:lnTo>
                  <a:lnTo>
                    <a:pt x="416" y="223585"/>
                  </a:lnTo>
                  <a:lnTo>
                    <a:pt x="348" y="222965"/>
                  </a:lnTo>
                  <a:lnTo>
                    <a:pt x="281" y="222346"/>
                  </a:lnTo>
                  <a:lnTo>
                    <a:pt x="227" y="221727"/>
                  </a:lnTo>
                  <a:lnTo>
                    <a:pt x="176" y="221107"/>
                  </a:lnTo>
                  <a:lnTo>
                    <a:pt x="128" y="220488"/>
                  </a:lnTo>
                  <a:lnTo>
                    <a:pt x="94" y="219869"/>
                  </a:lnTo>
                  <a:lnTo>
                    <a:pt x="59" y="219249"/>
                  </a:lnTo>
                  <a:lnTo>
                    <a:pt x="35" y="218630"/>
                  </a:lnTo>
                  <a:lnTo>
                    <a:pt x="18" y="218011"/>
                  </a:lnTo>
                  <a:lnTo>
                    <a:pt x="0" y="217391"/>
                  </a:lnTo>
                  <a:lnTo>
                    <a:pt x="0" y="216772"/>
                  </a:lnTo>
                  <a:lnTo>
                    <a:pt x="0" y="216152"/>
                  </a:lnTo>
                  <a:lnTo>
                    <a:pt x="6" y="215533"/>
                  </a:lnTo>
                  <a:lnTo>
                    <a:pt x="23" y="214914"/>
                  </a:lnTo>
                  <a:lnTo>
                    <a:pt x="40" y="214294"/>
                  </a:lnTo>
                  <a:lnTo>
                    <a:pt x="71" y="213675"/>
                  </a:lnTo>
                  <a:lnTo>
                    <a:pt x="106" y="213056"/>
                  </a:lnTo>
                  <a:lnTo>
                    <a:pt x="143" y="212436"/>
                  </a:lnTo>
                  <a:lnTo>
                    <a:pt x="196" y="211817"/>
                  </a:lnTo>
                  <a:lnTo>
                    <a:pt x="250" y="211198"/>
                  </a:lnTo>
                  <a:lnTo>
                    <a:pt x="312" y="210578"/>
                  </a:lnTo>
                  <a:lnTo>
                    <a:pt x="383" y="209959"/>
                  </a:lnTo>
                  <a:lnTo>
                    <a:pt x="455" y="209340"/>
                  </a:lnTo>
                  <a:lnTo>
                    <a:pt x="542" y="208720"/>
                  </a:lnTo>
                  <a:lnTo>
                    <a:pt x="632" y="208101"/>
                  </a:lnTo>
                  <a:lnTo>
                    <a:pt x="727" y="207482"/>
                  </a:lnTo>
                  <a:lnTo>
                    <a:pt x="835" y="206862"/>
                  </a:lnTo>
                  <a:lnTo>
                    <a:pt x="944" y="206243"/>
                  </a:lnTo>
                  <a:lnTo>
                    <a:pt x="1065" y="205624"/>
                  </a:lnTo>
                  <a:lnTo>
                    <a:pt x="1192" y="205004"/>
                  </a:lnTo>
                  <a:lnTo>
                    <a:pt x="1320" y="204385"/>
                  </a:lnTo>
                  <a:lnTo>
                    <a:pt x="1467" y="203765"/>
                  </a:lnTo>
                  <a:lnTo>
                    <a:pt x="1613" y="203146"/>
                  </a:lnTo>
                  <a:lnTo>
                    <a:pt x="1768" y="202527"/>
                  </a:lnTo>
                  <a:lnTo>
                    <a:pt x="1933" y="201907"/>
                  </a:lnTo>
                  <a:lnTo>
                    <a:pt x="2099" y="201288"/>
                  </a:lnTo>
                  <a:lnTo>
                    <a:pt x="2280" y="200669"/>
                  </a:lnTo>
                  <a:lnTo>
                    <a:pt x="2465" y="200049"/>
                  </a:lnTo>
                  <a:lnTo>
                    <a:pt x="2654" y="199430"/>
                  </a:lnTo>
                  <a:lnTo>
                    <a:pt x="2858" y="198811"/>
                  </a:lnTo>
                  <a:lnTo>
                    <a:pt x="3063" y="198191"/>
                  </a:lnTo>
                  <a:lnTo>
                    <a:pt x="3279" y="197572"/>
                  </a:lnTo>
                  <a:lnTo>
                    <a:pt x="3503" y="196953"/>
                  </a:lnTo>
                  <a:lnTo>
                    <a:pt x="3727" y="196333"/>
                  </a:lnTo>
                  <a:lnTo>
                    <a:pt x="3970" y="195714"/>
                  </a:lnTo>
                  <a:lnTo>
                    <a:pt x="4214" y="195095"/>
                  </a:lnTo>
                  <a:lnTo>
                    <a:pt x="4464" y="194475"/>
                  </a:lnTo>
                  <a:lnTo>
                    <a:pt x="4728" y="193856"/>
                  </a:lnTo>
                  <a:lnTo>
                    <a:pt x="4991" y="193237"/>
                  </a:lnTo>
                  <a:lnTo>
                    <a:pt x="5269" y="192617"/>
                  </a:lnTo>
                  <a:lnTo>
                    <a:pt x="5553" y="191998"/>
                  </a:lnTo>
                  <a:lnTo>
                    <a:pt x="5838" y="191379"/>
                  </a:lnTo>
                  <a:lnTo>
                    <a:pt x="6141" y="190759"/>
                  </a:lnTo>
                  <a:lnTo>
                    <a:pt x="6444" y="190140"/>
                  </a:lnTo>
                  <a:lnTo>
                    <a:pt x="6757" y="189520"/>
                  </a:lnTo>
                  <a:lnTo>
                    <a:pt x="7080" y="188901"/>
                  </a:lnTo>
                  <a:lnTo>
                    <a:pt x="7402" y="188282"/>
                  </a:lnTo>
                  <a:lnTo>
                    <a:pt x="7743" y="187662"/>
                  </a:lnTo>
                  <a:lnTo>
                    <a:pt x="8085" y="187043"/>
                  </a:lnTo>
                  <a:lnTo>
                    <a:pt x="8433" y="186424"/>
                  </a:lnTo>
                  <a:lnTo>
                    <a:pt x="8794" y="185804"/>
                  </a:lnTo>
                  <a:lnTo>
                    <a:pt x="9156" y="185185"/>
                  </a:lnTo>
                  <a:lnTo>
                    <a:pt x="9531" y="184566"/>
                  </a:lnTo>
                  <a:lnTo>
                    <a:pt x="9912" y="183946"/>
                  </a:lnTo>
                  <a:lnTo>
                    <a:pt x="10294" y="183327"/>
                  </a:lnTo>
                  <a:lnTo>
                    <a:pt x="10695" y="182708"/>
                  </a:lnTo>
                  <a:lnTo>
                    <a:pt x="11095" y="182088"/>
                  </a:lnTo>
                  <a:lnTo>
                    <a:pt x="11503" y="181469"/>
                  </a:lnTo>
                  <a:lnTo>
                    <a:pt x="11923" y="180850"/>
                  </a:lnTo>
                  <a:lnTo>
                    <a:pt x="12342" y="180230"/>
                  </a:lnTo>
                  <a:lnTo>
                    <a:pt x="12777" y="179611"/>
                  </a:lnTo>
                  <a:lnTo>
                    <a:pt x="13215" y="178992"/>
                  </a:lnTo>
                  <a:lnTo>
                    <a:pt x="13656" y="178372"/>
                  </a:lnTo>
                  <a:lnTo>
                    <a:pt x="14113" y="177753"/>
                  </a:lnTo>
                  <a:lnTo>
                    <a:pt x="14569" y="177133"/>
                  </a:lnTo>
                  <a:lnTo>
                    <a:pt x="15036" y="176514"/>
                  </a:lnTo>
                  <a:lnTo>
                    <a:pt x="15511" y="175895"/>
                  </a:lnTo>
                  <a:lnTo>
                    <a:pt x="15986" y="175275"/>
                  </a:lnTo>
                  <a:lnTo>
                    <a:pt x="16477" y="174656"/>
                  </a:lnTo>
                  <a:lnTo>
                    <a:pt x="16970" y="174037"/>
                  </a:lnTo>
                  <a:lnTo>
                    <a:pt x="17468" y="173417"/>
                  </a:lnTo>
                  <a:lnTo>
                    <a:pt x="17977" y="172798"/>
                  </a:lnTo>
                  <a:lnTo>
                    <a:pt x="18487" y="172179"/>
                  </a:lnTo>
                  <a:lnTo>
                    <a:pt x="19009" y="171559"/>
                  </a:lnTo>
                  <a:lnTo>
                    <a:pt x="19535" y="170940"/>
                  </a:lnTo>
                  <a:lnTo>
                    <a:pt x="20064" y="170321"/>
                  </a:lnTo>
                  <a:lnTo>
                    <a:pt x="20606" y="169701"/>
                  </a:lnTo>
                  <a:lnTo>
                    <a:pt x="21149" y="169082"/>
                  </a:lnTo>
                  <a:lnTo>
                    <a:pt x="21700" y="168463"/>
                  </a:lnTo>
                  <a:lnTo>
                    <a:pt x="22259" y="167843"/>
                  </a:lnTo>
                  <a:lnTo>
                    <a:pt x="22817" y="167224"/>
                  </a:lnTo>
                  <a:lnTo>
                    <a:pt x="23389" y="166605"/>
                  </a:lnTo>
                  <a:lnTo>
                    <a:pt x="23963" y="165985"/>
                  </a:lnTo>
                  <a:lnTo>
                    <a:pt x="24541" y="165366"/>
                  </a:lnTo>
                  <a:lnTo>
                    <a:pt x="25129" y="164746"/>
                  </a:lnTo>
                  <a:lnTo>
                    <a:pt x="25718" y="164127"/>
                  </a:lnTo>
                  <a:lnTo>
                    <a:pt x="26316" y="163508"/>
                  </a:lnTo>
                  <a:lnTo>
                    <a:pt x="26918" y="162888"/>
                  </a:lnTo>
                  <a:lnTo>
                    <a:pt x="27521" y="162269"/>
                  </a:lnTo>
                  <a:lnTo>
                    <a:pt x="28137" y="161650"/>
                  </a:lnTo>
                  <a:lnTo>
                    <a:pt x="28753" y="161030"/>
                  </a:lnTo>
                  <a:lnTo>
                    <a:pt x="29375" y="160411"/>
                  </a:lnTo>
                  <a:lnTo>
                    <a:pt x="30003" y="159792"/>
                  </a:lnTo>
                  <a:lnTo>
                    <a:pt x="30632" y="159172"/>
                  </a:lnTo>
                  <a:lnTo>
                    <a:pt x="31270" y="158553"/>
                  </a:lnTo>
                  <a:lnTo>
                    <a:pt x="31911" y="157934"/>
                  </a:lnTo>
                  <a:lnTo>
                    <a:pt x="32554" y="157314"/>
                  </a:lnTo>
                  <a:lnTo>
                    <a:pt x="33205" y="156695"/>
                  </a:lnTo>
                  <a:lnTo>
                    <a:pt x="33857" y="156076"/>
                  </a:lnTo>
                  <a:lnTo>
                    <a:pt x="34515" y="155456"/>
                  </a:lnTo>
                  <a:lnTo>
                    <a:pt x="35177" y="154837"/>
                  </a:lnTo>
                  <a:lnTo>
                    <a:pt x="35840" y="154218"/>
                  </a:lnTo>
                  <a:lnTo>
                    <a:pt x="36511" y="153598"/>
                  </a:lnTo>
                  <a:lnTo>
                    <a:pt x="37183" y="152979"/>
                  </a:lnTo>
                  <a:lnTo>
                    <a:pt x="37858" y="152359"/>
                  </a:lnTo>
                  <a:lnTo>
                    <a:pt x="38539" y="151740"/>
                  </a:lnTo>
                  <a:lnTo>
                    <a:pt x="39219" y="151121"/>
                  </a:lnTo>
                  <a:lnTo>
                    <a:pt x="39906" y="150501"/>
                  </a:lnTo>
                  <a:lnTo>
                    <a:pt x="40594" y="149882"/>
                  </a:lnTo>
                  <a:lnTo>
                    <a:pt x="41284" y="149263"/>
                  </a:lnTo>
                  <a:lnTo>
                    <a:pt x="41980" y="148643"/>
                  </a:lnTo>
                  <a:lnTo>
                    <a:pt x="42675" y="148024"/>
                  </a:lnTo>
                  <a:lnTo>
                    <a:pt x="43374" y="147405"/>
                  </a:lnTo>
                  <a:lnTo>
                    <a:pt x="44076" y="146785"/>
                  </a:lnTo>
                  <a:lnTo>
                    <a:pt x="44778" y="146166"/>
                  </a:lnTo>
                  <a:lnTo>
                    <a:pt x="45485" y="145547"/>
                  </a:lnTo>
                  <a:lnTo>
                    <a:pt x="46192" y="144927"/>
                  </a:lnTo>
                  <a:lnTo>
                    <a:pt x="46901" y="144308"/>
                  </a:lnTo>
                  <a:lnTo>
                    <a:pt x="47612" y="143689"/>
                  </a:lnTo>
                  <a:lnTo>
                    <a:pt x="48324" y="143069"/>
                  </a:lnTo>
                  <a:lnTo>
                    <a:pt x="49038" y="142450"/>
                  </a:lnTo>
                  <a:lnTo>
                    <a:pt x="49753" y="141831"/>
                  </a:lnTo>
                  <a:lnTo>
                    <a:pt x="50469" y="141211"/>
                  </a:lnTo>
                  <a:lnTo>
                    <a:pt x="51187" y="140592"/>
                  </a:lnTo>
                  <a:lnTo>
                    <a:pt x="51905" y="139972"/>
                  </a:lnTo>
                  <a:lnTo>
                    <a:pt x="52623" y="139353"/>
                  </a:lnTo>
                  <a:lnTo>
                    <a:pt x="53343" y="138734"/>
                  </a:lnTo>
                  <a:lnTo>
                    <a:pt x="54062" y="138114"/>
                  </a:lnTo>
                  <a:lnTo>
                    <a:pt x="54783" y="137495"/>
                  </a:lnTo>
                  <a:lnTo>
                    <a:pt x="55503" y="136876"/>
                  </a:lnTo>
                  <a:lnTo>
                    <a:pt x="56223" y="136256"/>
                  </a:lnTo>
                  <a:lnTo>
                    <a:pt x="56944" y="135637"/>
                  </a:lnTo>
                  <a:lnTo>
                    <a:pt x="57664" y="135018"/>
                  </a:lnTo>
                  <a:lnTo>
                    <a:pt x="58384" y="134398"/>
                  </a:lnTo>
                  <a:lnTo>
                    <a:pt x="59103" y="133779"/>
                  </a:lnTo>
                  <a:lnTo>
                    <a:pt x="59822" y="133160"/>
                  </a:lnTo>
                  <a:lnTo>
                    <a:pt x="60540" y="132540"/>
                  </a:lnTo>
                  <a:lnTo>
                    <a:pt x="61257" y="131921"/>
                  </a:lnTo>
                  <a:lnTo>
                    <a:pt x="61973" y="131302"/>
                  </a:lnTo>
                  <a:lnTo>
                    <a:pt x="62688" y="130682"/>
                  </a:lnTo>
                  <a:lnTo>
                    <a:pt x="63403" y="130063"/>
                  </a:lnTo>
                  <a:lnTo>
                    <a:pt x="64114" y="129444"/>
                  </a:lnTo>
                  <a:lnTo>
                    <a:pt x="64825" y="128824"/>
                  </a:lnTo>
                  <a:lnTo>
                    <a:pt x="65536" y="128205"/>
                  </a:lnTo>
                  <a:lnTo>
                    <a:pt x="66242" y="127586"/>
                  </a:lnTo>
                  <a:lnTo>
                    <a:pt x="66949" y="126966"/>
                  </a:lnTo>
                  <a:lnTo>
                    <a:pt x="67652" y="126347"/>
                  </a:lnTo>
                  <a:lnTo>
                    <a:pt x="68353" y="125727"/>
                  </a:lnTo>
                  <a:lnTo>
                    <a:pt x="69055" y="125108"/>
                  </a:lnTo>
                  <a:lnTo>
                    <a:pt x="69750" y="124489"/>
                  </a:lnTo>
                  <a:lnTo>
                    <a:pt x="70445" y="123869"/>
                  </a:lnTo>
                  <a:lnTo>
                    <a:pt x="71138" y="123250"/>
                  </a:lnTo>
                  <a:lnTo>
                    <a:pt x="71826" y="122631"/>
                  </a:lnTo>
                  <a:lnTo>
                    <a:pt x="72514" y="122011"/>
                  </a:lnTo>
                  <a:lnTo>
                    <a:pt x="73197" y="121392"/>
                  </a:lnTo>
                  <a:lnTo>
                    <a:pt x="73877" y="120773"/>
                  </a:lnTo>
                  <a:lnTo>
                    <a:pt x="74558" y="120153"/>
                  </a:lnTo>
                  <a:lnTo>
                    <a:pt x="75229" y="119534"/>
                  </a:lnTo>
                  <a:lnTo>
                    <a:pt x="75901" y="118915"/>
                  </a:lnTo>
                  <a:lnTo>
                    <a:pt x="76569" y="118295"/>
                  </a:lnTo>
                  <a:lnTo>
                    <a:pt x="77232" y="117676"/>
                  </a:lnTo>
                  <a:lnTo>
                    <a:pt x="77895" y="117057"/>
                  </a:lnTo>
                  <a:lnTo>
                    <a:pt x="78550" y="116437"/>
                  </a:lnTo>
                  <a:lnTo>
                    <a:pt x="79203" y="115818"/>
                  </a:lnTo>
                  <a:lnTo>
                    <a:pt x="79854" y="115199"/>
                  </a:lnTo>
                  <a:lnTo>
                    <a:pt x="80496" y="114579"/>
                  </a:lnTo>
                  <a:lnTo>
                    <a:pt x="81139" y="113960"/>
                  </a:lnTo>
                  <a:lnTo>
                    <a:pt x="81775" y="113340"/>
                  </a:lnTo>
                  <a:lnTo>
                    <a:pt x="82407" y="112721"/>
                  </a:lnTo>
                  <a:lnTo>
                    <a:pt x="83038" y="112102"/>
                  </a:lnTo>
                  <a:lnTo>
                    <a:pt x="83659" y="111482"/>
                  </a:lnTo>
                  <a:lnTo>
                    <a:pt x="84279" y="110863"/>
                  </a:lnTo>
                  <a:lnTo>
                    <a:pt x="84894" y="110244"/>
                  </a:lnTo>
                  <a:lnTo>
                    <a:pt x="85502" y="109624"/>
                  </a:lnTo>
                  <a:lnTo>
                    <a:pt x="86110" y="109005"/>
                  </a:lnTo>
                  <a:lnTo>
                    <a:pt x="86709" y="108386"/>
                  </a:lnTo>
                  <a:lnTo>
                    <a:pt x="87304" y="107766"/>
                  </a:lnTo>
                  <a:lnTo>
                    <a:pt x="87898" y="107147"/>
                  </a:lnTo>
                  <a:lnTo>
                    <a:pt x="88481" y="106528"/>
                  </a:lnTo>
                  <a:lnTo>
                    <a:pt x="89063" y="105908"/>
                  </a:lnTo>
                  <a:lnTo>
                    <a:pt x="89639" y="105289"/>
                  </a:lnTo>
                  <a:lnTo>
                    <a:pt x="90208" y="104670"/>
                  </a:lnTo>
                  <a:lnTo>
                    <a:pt x="90777" y="104050"/>
                  </a:lnTo>
                  <a:lnTo>
                    <a:pt x="91334" y="103431"/>
                  </a:lnTo>
                  <a:lnTo>
                    <a:pt x="91889" y="102812"/>
                  </a:lnTo>
                  <a:lnTo>
                    <a:pt x="92441" y="102192"/>
                  </a:lnTo>
                  <a:lnTo>
                    <a:pt x="92982" y="101573"/>
                  </a:lnTo>
                  <a:lnTo>
                    <a:pt x="93523" y="100953"/>
                  </a:lnTo>
                  <a:lnTo>
                    <a:pt x="94056" y="100334"/>
                  </a:lnTo>
                  <a:lnTo>
                    <a:pt x="94583" y="99715"/>
                  </a:lnTo>
                  <a:lnTo>
                    <a:pt x="95109" y="99095"/>
                  </a:lnTo>
                  <a:lnTo>
                    <a:pt x="95622" y="98476"/>
                  </a:lnTo>
                  <a:lnTo>
                    <a:pt x="96135" y="97857"/>
                  </a:lnTo>
                  <a:lnTo>
                    <a:pt x="96641" y="97237"/>
                  </a:lnTo>
                  <a:lnTo>
                    <a:pt x="97139" y="96618"/>
                  </a:lnTo>
                  <a:lnTo>
                    <a:pt x="97637" y="95999"/>
                  </a:lnTo>
                  <a:lnTo>
                    <a:pt x="98124" y="95379"/>
                  </a:lnTo>
                  <a:lnTo>
                    <a:pt x="98607" y="94760"/>
                  </a:lnTo>
                  <a:lnTo>
                    <a:pt x="99088" y="94141"/>
                  </a:lnTo>
                  <a:lnTo>
                    <a:pt x="99556" y="93521"/>
                  </a:lnTo>
                  <a:lnTo>
                    <a:pt x="100025" y="92902"/>
                  </a:lnTo>
                  <a:lnTo>
                    <a:pt x="100485" y="92283"/>
                  </a:lnTo>
                  <a:lnTo>
                    <a:pt x="100939" y="91663"/>
                  </a:lnTo>
                  <a:lnTo>
                    <a:pt x="101393" y="91044"/>
                  </a:lnTo>
                  <a:lnTo>
                    <a:pt x="101833" y="90425"/>
                  </a:lnTo>
                  <a:lnTo>
                    <a:pt x="102272" y="89805"/>
                  </a:lnTo>
                  <a:lnTo>
                    <a:pt x="102707" y="89186"/>
                  </a:lnTo>
                  <a:lnTo>
                    <a:pt x="103132" y="88566"/>
                  </a:lnTo>
                  <a:lnTo>
                    <a:pt x="103556" y="87947"/>
                  </a:lnTo>
                  <a:lnTo>
                    <a:pt x="103970" y="87328"/>
                  </a:lnTo>
                  <a:lnTo>
                    <a:pt x="104381" y="86708"/>
                  </a:lnTo>
                  <a:lnTo>
                    <a:pt x="104789" y="86089"/>
                  </a:lnTo>
                  <a:lnTo>
                    <a:pt x="105185" y="85470"/>
                  </a:lnTo>
                  <a:lnTo>
                    <a:pt x="105581" y="84850"/>
                  </a:lnTo>
                  <a:lnTo>
                    <a:pt x="105971" y="84231"/>
                  </a:lnTo>
                  <a:lnTo>
                    <a:pt x="106353" y="83612"/>
                  </a:lnTo>
                  <a:lnTo>
                    <a:pt x="106735" y="82992"/>
                  </a:lnTo>
                  <a:lnTo>
                    <a:pt x="107105" y="82373"/>
                  </a:lnTo>
                  <a:lnTo>
                    <a:pt x="107473" y="81754"/>
                  </a:lnTo>
                  <a:lnTo>
                    <a:pt x="107838" y="81134"/>
                  </a:lnTo>
                  <a:lnTo>
                    <a:pt x="108193" y="80515"/>
                  </a:lnTo>
                  <a:lnTo>
                    <a:pt x="108548" y="79896"/>
                  </a:lnTo>
                  <a:lnTo>
                    <a:pt x="108894" y="79276"/>
                  </a:lnTo>
                  <a:lnTo>
                    <a:pt x="109236" y="78657"/>
                  </a:lnTo>
                  <a:lnTo>
                    <a:pt x="109578" y="78038"/>
                  </a:lnTo>
                  <a:lnTo>
                    <a:pt x="109907" y="77418"/>
                  </a:lnTo>
                  <a:lnTo>
                    <a:pt x="110236" y="76799"/>
                  </a:lnTo>
                  <a:lnTo>
                    <a:pt x="110560" y="76179"/>
                  </a:lnTo>
                  <a:lnTo>
                    <a:pt x="110878" y="75560"/>
                  </a:lnTo>
                  <a:lnTo>
                    <a:pt x="111195" y="74941"/>
                  </a:lnTo>
                  <a:lnTo>
                    <a:pt x="111503" y="74321"/>
                  </a:lnTo>
                  <a:lnTo>
                    <a:pt x="111808" y="73702"/>
                  </a:lnTo>
                  <a:lnTo>
                    <a:pt x="112112" y="73083"/>
                  </a:lnTo>
                  <a:lnTo>
                    <a:pt x="112406" y="72463"/>
                  </a:lnTo>
                  <a:lnTo>
                    <a:pt x="112700" y="71844"/>
                  </a:lnTo>
                  <a:lnTo>
                    <a:pt x="112989" y="71225"/>
                  </a:lnTo>
                  <a:lnTo>
                    <a:pt x="113273" y="70605"/>
                  </a:lnTo>
                  <a:lnTo>
                    <a:pt x="113557" y="69986"/>
                  </a:lnTo>
                  <a:lnTo>
                    <a:pt x="113831" y="69367"/>
                  </a:lnTo>
                  <a:lnTo>
                    <a:pt x="114105" y="68747"/>
                  </a:lnTo>
                  <a:lnTo>
                    <a:pt x="114376" y="68128"/>
                  </a:lnTo>
                  <a:lnTo>
                    <a:pt x="114640" y="67509"/>
                  </a:lnTo>
                  <a:lnTo>
                    <a:pt x="114905" y="66889"/>
                  </a:lnTo>
                  <a:lnTo>
                    <a:pt x="115164" y="66270"/>
                  </a:lnTo>
                  <a:lnTo>
                    <a:pt x="115420" y="65651"/>
                  </a:lnTo>
                  <a:lnTo>
                    <a:pt x="115675" y="65031"/>
                  </a:lnTo>
                  <a:lnTo>
                    <a:pt x="115923" y="64412"/>
                  </a:lnTo>
                  <a:lnTo>
                    <a:pt x="116171" y="63793"/>
                  </a:lnTo>
                  <a:lnTo>
                    <a:pt x="116416" y="63173"/>
                  </a:lnTo>
                  <a:lnTo>
                    <a:pt x="116656" y="62554"/>
                  </a:lnTo>
                  <a:lnTo>
                    <a:pt x="116897" y="61934"/>
                  </a:lnTo>
                  <a:lnTo>
                    <a:pt x="117132" y="61315"/>
                  </a:lnTo>
                  <a:lnTo>
                    <a:pt x="117367" y="60696"/>
                  </a:lnTo>
                  <a:lnTo>
                    <a:pt x="117600" y="60076"/>
                  </a:lnTo>
                  <a:lnTo>
                    <a:pt x="117829" y="59457"/>
                  </a:lnTo>
                  <a:lnTo>
                    <a:pt x="118057" y="58838"/>
                  </a:lnTo>
                  <a:lnTo>
                    <a:pt x="118283" y="58218"/>
                  </a:lnTo>
                  <a:lnTo>
                    <a:pt x="118507" y="57599"/>
                  </a:lnTo>
                  <a:lnTo>
                    <a:pt x="118730" y="56980"/>
                  </a:lnTo>
                  <a:lnTo>
                    <a:pt x="118950" y="56360"/>
                  </a:lnTo>
                  <a:lnTo>
                    <a:pt x="119169" y="55741"/>
                  </a:lnTo>
                  <a:lnTo>
                    <a:pt x="119388" y="55122"/>
                  </a:lnTo>
                  <a:lnTo>
                    <a:pt x="119604" y="54502"/>
                  </a:lnTo>
                  <a:lnTo>
                    <a:pt x="119820" y="53883"/>
                  </a:lnTo>
                  <a:lnTo>
                    <a:pt x="120035" y="53264"/>
                  </a:lnTo>
                  <a:lnTo>
                    <a:pt x="120249" y="52644"/>
                  </a:lnTo>
                  <a:lnTo>
                    <a:pt x="120462" y="52025"/>
                  </a:lnTo>
                  <a:lnTo>
                    <a:pt x="120674" y="51406"/>
                  </a:lnTo>
                  <a:lnTo>
                    <a:pt x="120887" y="50786"/>
                  </a:lnTo>
                  <a:lnTo>
                    <a:pt x="121098" y="50167"/>
                  </a:lnTo>
                  <a:lnTo>
                    <a:pt x="121310" y="49547"/>
                  </a:lnTo>
                  <a:lnTo>
                    <a:pt x="121521" y="48928"/>
                  </a:lnTo>
                  <a:lnTo>
                    <a:pt x="121732" y="48309"/>
                  </a:lnTo>
                  <a:lnTo>
                    <a:pt x="121944" y="47689"/>
                  </a:lnTo>
                  <a:lnTo>
                    <a:pt x="122155" y="47070"/>
                  </a:lnTo>
                  <a:lnTo>
                    <a:pt x="122367" y="46451"/>
                  </a:lnTo>
                  <a:lnTo>
                    <a:pt x="122580" y="45831"/>
                  </a:lnTo>
                  <a:lnTo>
                    <a:pt x="122793" y="45212"/>
                  </a:lnTo>
                  <a:lnTo>
                    <a:pt x="123007" y="44593"/>
                  </a:lnTo>
                  <a:lnTo>
                    <a:pt x="123221" y="43973"/>
                  </a:lnTo>
                  <a:lnTo>
                    <a:pt x="123437" y="43354"/>
                  </a:lnTo>
                  <a:lnTo>
                    <a:pt x="123654" y="42735"/>
                  </a:lnTo>
                  <a:lnTo>
                    <a:pt x="123872" y="42115"/>
                  </a:lnTo>
                  <a:lnTo>
                    <a:pt x="124091" y="41496"/>
                  </a:lnTo>
                  <a:lnTo>
                    <a:pt x="124311" y="40877"/>
                  </a:lnTo>
                  <a:lnTo>
                    <a:pt x="124534" y="40257"/>
                  </a:lnTo>
                  <a:lnTo>
                    <a:pt x="124758" y="39638"/>
                  </a:lnTo>
                  <a:lnTo>
                    <a:pt x="124983" y="39019"/>
                  </a:lnTo>
                  <a:lnTo>
                    <a:pt x="125212" y="38399"/>
                  </a:lnTo>
                  <a:lnTo>
                    <a:pt x="125441" y="37780"/>
                  </a:lnTo>
                  <a:lnTo>
                    <a:pt x="125673" y="37160"/>
                  </a:lnTo>
                  <a:lnTo>
                    <a:pt x="125907" y="36541"/>
                  </a:lnTo>
                  <a:lnTo>
                    <a:pt x="126142" y="35922"/>
                  </a:lnTo>
                  <a:lnTo>
                    <a:pt x="126383" y="35302"/>
                  </a:lnTo>
                  <a:lnTo>
                    <a:pt x="126624" y="34683"/>
                  </a:lnTo>
                  <a:lnTo>
                    <a:pt x="126868" y="34064"/>
                  </a:lnTo>
                  <a:lnTo>
                    <a:pt x="127116" y="33444"/>
                  </a:lnTo>
                  <a:lnTo>
                    <a:pt x="127364" y="32825"/>
                  </a:lnTo>
                  <a:lnTo>
                    <a:pt x="127618" y="32206"/>
                  </a:lnTo>
                  <a:lnTo>
                    <a:pt x="127874" y="31586"/>
                  </a:lnTo>
                  <a:lnTo>
                    <a:pt x="128132" y="30967"/>
                  </a:lnTo>
                  <a:lnTo>
                    <a:pt x="128396" y="30348"/>
                  </a:lnTo>
                  <a:lnTo>
                    <a:pt x="128661" y="29728"/>
                  </a:lnTo>
                  <a:lnTo>
                    <a:pt x="128931" y="29109"/>
                  </a:lnTo>
                  <a:lnTo>
                    <a:pt x="129205" y="28490"/>
                  </a:lnTo>
                  <a:lnTo>
                    <a:pt x="129479" y="27870"/>
                  </a:lnTo>
                  <a:lnTo>
                    <a:pt x="129762" y="27251"/>
                  </a:lnTo>
                  <a:lnTo>
                    <a:pt x="130046" y="26632"/>
                  </a:lnTo>
                  <a:lnTo>
                    <a:pt x="130333" y="26012"/>
                  </a:lnTo>
                  <a:lnTo>
                    <a:pt x="130627" y="25393"/>
                  </a:lnTo>
                  <a:lnTo>
                    <a:pt x="130921" y="24773"/>
                  </a:lnTo>
                  <a:lnTo>
                    <a:pt x="131224" y="24154"/>
                  </a:lnTo>
                  <a:lnTo>
                    <a:pt x="131529" y="23535"/>
                  </a:lnTo>
                  <a:lnTo>
                    <a:pt x="131835" y="22915"/>
                  </a:lnTo>
                  <a:lnTo>
                    <a:pt x="132153" y="22296"/>
                  </a:lnTo>
                  <a:lnTo>
                    <a:pt x="132470" y="21677"/>
                  </a:lnTo>
                  <a:lnTo>
                    <a:pt x="132792" y="21057"/>
                  </a:lnTo>
                  <a:lnTo>
                    <a:pt x="133122" y="20438"/>
                  </a:lnTo>
                  <a:lnTo>
                    <a:pt x="133451" y="19819"/>
                  </a:lnTo>
                  <a:lnTo>
                    <a:pt x="133791" y="19199"/>
                  </a:lnTo>
                  <a:lnTo>
                    <a:pt x="134132" y="18580"/>
                  </a:lnTo>
                  <a:lnTo>
                    <a:pt x="134477" y="17961"/>
                  </a:lnTo>
                  <a:lnTo>
                    <a:pt x="134832" y="17341"/>
                  </a:lnTo>
                  <a:lnTo>
                    <a:pt x="135187" y="16722"/>
                  </a:lnTo>
                  <a:lnTo>
                    <a:pt x="135550" y="16103"/>
                  </a:lnTo>
                  <a:lnTo>
                    <a:pt x="135918" y="15483"/>
                  </a:lnTo>
                  <a:lnTo>
                    <a:pt x="136286" y="14864"/>
                  </a:lnTo>
                  <a:lnTo>
                    <a:pt x="136668" y="14245"/>
                  </a:lnTo>
                  <a:lnTo>
                    <a:pt x="137050" y="13625"/>
                  </a:lnTo>
                  <a:lnTo>
                    <a:pt x="137437" y="13006"/>
                  </a:lnTo>
                  <a:lnTo>
                    <a:pt x="137833" y="12386"/>
                  </a:lnTo>
                  <a:lnTo>
                    <a:pt x="138229" y="11767"/>
                  </a:lnTo>
                  <a:lnTo>
                    <a:pt x="138636" y="11148"/>
                  </a:lnTo>
                  <a:lnTo>
                    <a:pt x="139046" y="10528"/>
                  </a:lnTo>
                  <a:lnTo>
                    <a:pt x="139459" y="9909"/>
                  </a:lnTo>
                  <a:lnTo>
                    <a:pt x="139883" y="9290"/>
                  </a:lnTo>
                  <a:lnTo>
                    <a:pt x="140308" y="8670"/>
                  </a:lnTo>
                  <a:lnTo>
                    <a:pt x="140740" y="8051"/>
                  </a:lnTo>
                  <a:lnTo>
                    <a:pt x="141180" y="7432"/>
                  </a:lnTo>
                  <a:lnTo>
                    <a:pt x="141619" y="6812"/>
                  </a:lnTo>
                  <a:lnTo>
                    <a:pt x="142072" y="6193"/>
                  </a:lnTo>
                  <a:lnTo>
                    <a:pt x="142526" y="5574"/>
                  </a:lnTo>
                  <a:lnTo>
                    <a:pt x="142984" y="4954"/>
                  </a:lnTo>
                  <a:lnTo>
                    <a:pt x="143453" y="4335"/>
                  </a:lnTo>
                  <a:lnTo>
                    <a:pt x="143922" y="3716"/>
                  </a:lnTo>
                  <a:lnTo>
                    <a:pt x="144401" y="3096"/>
                  </a:lnTo>
                  <a:lnTo>
                    <a:pt x="144885" y="2477"/>
                  </a:lnTo>
                  <a:lnTo>
                    <a:pt x="145370" y="1858"/>
                  </a:lnTo>
                  <a:lnTo>
                    <a:pt x="145868" y="1238"/>
                  </a:lnTo>
                  <a:lnTo>
                    <a:pt x="146367" y="619"/>
                  </a:lnTo>
                  <a:lnTo>
                    <a:pt x="146872" y="0"/>
                  </a:lnTo>
                  <a:lnTo>
                    <a:pt x="415517" y="0"/>
                  </a:lnTo>
                  <a:lnTo>
                    <a:pt x="416023" y="619"/>
                  </a:lnTo>
                  <a:lnTo>
                    <a:pt x="416521" y="1238"/>
                  </a:lnTo>
                  <a:lnTo>
                    <a:pt x="417020" y="1858"/>
                  </a:lnTo>
                  <a:lnTo>
                    <a:pt x="417505" y="2477"/>
                  </a:lnTo>
                  <a:lnTo>
                    <a:pt x="417988" y="3096"/>
                  </a:lnTo>
                  <a:lnTo>
                    <a:pt x="418468" y="3716"/>
                  </a:lnTo>
                  <a:lnTo>
                    <a:pt x="418936" y="4335"/>
                  </a:lnTo>
                  <a:lnTo>
                    <a:pt x="419405" y="4954"/>
                  </a:lnTo>
                  <a:lnTo>
                    <a:pt x="419864" y="5574"/>
                  </a:lnTo>
                  <a:lnTo>
                    <a:pt x="420318" y="6193"/>
                  </a:lnTo>
                  <a:lnTo>
                    <a:pt x="420771" y="6812"/>
                  </a:lnTo>
                  <a:lnTo>
                    <a:pt x="421210" y="7432"/>
                  </a:lnTo>
                  <a:lnTo>
                    <a:pt x="421649" y="8051"/>
                  </a:lnTo>
                  <a:lnTo>
                    <a:pt x="422082" y="8670"/>
                  </a:lnTo>
                  <a:lnTo>
                    <a:pt x="422507" y="9290"/>
                  </a:lnTo>
                  <a:lnTo>
                    <a:pt x="422931" y="9909"/>
                  </a:lnTo>
                  <a:lnTo>
                    <a:pt x="423344" y="10528"/>
                  </a:lnTo>
                  <a:lnTo>
                    <a:pt x="423754" y="11148"/>
                  </a:lnTo>
                  <a:lnTo>
                    <a:pt x="424161" y="11767"/>
                  </a:lnTo>
                  <a:lnTo>
                    <a:pt x="424557" y="12386"/>
                  </a:lnTo>
                  <a:lnTo>
                    <a:pt x="424952" y="13006"/>
                  </a:lnTo>
                  <a:lnTo>
                    <a:pt x="425340" y="13625"/>
                  </a:lnTo>
                  <a:lnTo>
                    <a:pt x="425722" y="14245"/>
                  </a:lnTo>
                  <a:lnTo>
                    <a:pt x="426103" y="14864"/>
                  </a:lnTo>
                  <a:lnTo>
                    <a:pt x="426472" y="15483"/>
                  </a:lnTo>
                  <a:lnTo>
                    <a:pt x="426840" y="16103"/>
                  </a:lnTo>
                  <a:lnTo>
                    <a:pt x="427203" y="16722"/>
                  </a:lnTo>
                  <a:lnTo>
                    <a:pt x="427558" y="17341"/>
                  </a:lnTo>
                  <a:lnTo>
                    <a:pt x="427912" y="17961"/>
                  </a:lnTo>
                  <a:lnTo>
                    <a:pt x="428257" y="18580"/>
                  </a:lnTo>
                  <a:lnTo>
                    <a:pt x="428599" y="19199"/>
                  </a:lnTo>
                  <a:lnTo>
                    <a:pt x="428939" y="19819"/>
                  </a:lnTo>
                  <a:lnTo>
                    <a:pt x="429268" y="20438"/>
                  </a:lnTo>
                  <a:lnTo>
                    <a:pt x="429597" y="21057"/>
                  </a:lnTo>
                  <a:lnTo>
                    <a:pt x="429920" y="21677"/>
                  </a:lnTo>
                  <a:lnTo>
                    <a:pt x="430237" y="22296"/>
                  </a:lnTo>
                  <a:lnTo>
                    <a:pt x="430554" y="22915"/>
                  </a:lnTo>
                  <a:lnTo>
                    <a:pt x="430861" y="23535"/>
                  </a:lnTo>
                  <a:lnTo>
                    <a:pt x="431166" y="24154"/>
                  </a:lnTo>
                  <a:lnTo>
                    <a:pt x="431468" y="24773"/>
                  </a:lnTo>
                  <a:lnTo>
                    <a:pt x="431763" y="25393"/>
                  </a:lnTo>
                  <a:lnTo>
                    <a:pt x="432057" y="26012"/>
                  </a:lnTo>
                  <a:lnTo>
                    <a:pt x="432344" y="26632"/>
                  </a:lnTo>
                  <a:lnTo>
                    <a:pt x="432628" y="27251"/>
                  </a:lnTo>
                  <a:lnTo>
                    <a:pt x="432911" y="27870"/>
                  </a:lnTo>
                  <a:lnTo>
                    <a:pt x="433185" y="28490"/>
                  </a:lnTo>
                  <a:lnTo>
                    <a:pt x="433459" y="29109"/>
                  </a:lnTo>
                  <a:lnTo>
                    <a:pt x="433729" y="29728"/>
                  </a:lnTo>
                  <a:lnTo>
                    <a:pt x="433993" y="30348"/>
                  </a:lnTo>
                  <a:lnTo>
                    <a:pt x="434258" y="30967"/>
                  </a:lnTo>
                  <a:lnTo>
                    <a:pt x="434516" y="31586"/>
                  </a:lnTo>
                  <a:lnTo>
                    <a:pt x="434772" y="32206"/>
                  </a:lnTo>
                  <a:lnTo>
                    <a:pt x="435026" y="32825"/>
                  </a:lnTo>
                  <a:lnTo>
                    <a:pt x="435274" y="33444"/>
                  </a:lnTo>
                  <a:lnTo>
                    <a:pt x="435522" y="34064"/>
                  </a:lnTo>
                  <a:lnTo>
                    <a:pt x="435766" y="34683"/>
                  </a:lnTo>
                  <a:lnTo>
                    <a:pt x="436007" y="35302"/>
                  </a:lnTo>
                  <a:lnTo>
                    <a:pt x="436248" y="35922"/>
                  </a:lnTo>
                  <a:lnTo>
                    <a:pt x="436482" y="36541"/>
                  </a:lnTo>
                  <a:lnTo>
                    <a:pt x="436717" y="37160"/>
                  </a:lnTo>
                  <a:lnTo>
                    <a:pt x="436949" y="37780"/>
                  </a:lnTo>
                  <a:lnTo>
                    <a:pt x="437178" y="38399"/>
                  </a:lnTo>
                  <a:lnTo>
                    <a:pt x="437407" y="39019"/>
                  </a:lnTo>
                  <a:lnTo>
                    <a:pt x="437632" y="39638"/>
                  </a:lnTo>
                  <a:lnTo>
                    <a:pt x="437855" y="40257"/>
                  </a:lnTo>
                  <a:lnTo>
                    <a:pt x="438079" y="40877"/>
                  </a:lnTo>
                  <a:lnTo>
                    <a:pt x="438298" y="41496"/>
                  </a:lnTo>
                  <a:lnTo>
                    <a:pt x="438518" y="42115"/>
                  </a:lnTo>
                  <a:lnTo>
                    <a:pt x="438736" y="42735"/>
                  </a:lnTo>
                  <a:lnTo>
                    <a:pt x="438952" y="43354"/>
                  </a:lnTo>
                  <a:lnTo>
                    <a:pt x="439169" y="43973"/>
                  </a:lnTo>
                  <a:lnTo>
                    <a:pt x="439383" y="44593"/>
                  </a:lnTo>
                  <a:lnTo>
                    <a:pt x="439597" y="45212"/>
                  </a:lnTo>
                  <a:lnTo>
                    <a:pt x="439810" y="45831"/>
                  </a:lnTo>
                  <a:lnTo>
                    <a:pt x="440022" y="46451"/>
                  </a:lnTo>
                  <a:lnTo>
                    <a:pt x="440234" y="47070"/>
                  </a:lnTo>
                  <a:lnTo>
                    <a:pt x="440446" y="47689"/>
                  </a:lnTo>
                  <a:lnTo>
                    <a:pt x="440657" y="48309"/>
                  </a:lnTo>
                  <a:lnTo>
                    <a:pt x="440869" y="48928"/>
                  </a:lnTo>
                  <a:lnTo>
                    <a:pt x="441080" y="49547"/>
                  </a:lnTo>
                  <a:lnTo>
                    <a:pt x="441291" y="50167"/>
                  </a:lnTo>
                  <a:lnTo>
                    <a:pt x="441503" y="50786"/>
                  </a:lnTo>
                  <a:lnTo>
                    <a:pt x="441715" y="51406"/>
                  </a:lnTo>
                  <a:lnTo>
                    <a:pt x="441927" y="52025"/>
                  </a:lnTo>
                  <a:lnTo>
                    <a:pt x="442141" y="52644"/>
                  </a:lnTo>
                  <a:lnTo>
                    <a:pt x="442355" y="53264"/>
                  </a:lnTo>
                  <a:lnTo>
                    <a:pt x="442569" y="53883"/>
                  </a:lnTo>
                  <a:lnTo>
                    <a:pt x="442786" y="54502"/>
                  </a:lnTo>
                  <a:lnTo>
                    <a:pt x="443002" y="55122"/>
                  </a:lnTo>
                  <a:lnTo>
                    <a:pt x="443220" y="55741"/>
                  </a:lnTo>
                  <a:lnTo>
                    <a:pt x="443440" y="56360"/>
                  </a:lnTo>
                  <a:lnTo>
                    <a:pt x="443659" y="56980"/>
                  </a:lnTo>
                  <a:lnTo>
                    <a:pt x="443883" y="57599"/>
                  </a:lnTo>
                  <a:lnTo>
                    <a:pt x="444107" y="58218"/>
                  </a:lnTo>
                  <a:lnTo>
                    <a:pt x="444332" y="58838"/>
                  </a:lnTo>
                  <a:lnTo>
                    <a:pt x="444561" y="59457"/>
                  </a:lnTo>
                  <a:lnTo>
                    <a:pt x="444790" y="60076"/>
                  </a:lnTo>
                  <a:lnTo>
                    <a:pt x="445023" y="60696"/>
                  </a:lnTo>
                  <a:lnTo>
                    <a:pt x="445257" y="61315"/>
                  </a:lnTo>
                  <a:lnTo>
                    <a:pt x="445492" y="61934"/>
                  </a:lnTo>
                  <a:lnTo>
                    <a:pt x="445733" y="62554"/>
                  </a:lnTo>
                  <a:lnTo>
                    <a:pt x="445974" y="63173"/>
                  </a:lnTo>
                  <a:lnTo>
                    <a:pt x="446219" y="63793"/>
                  </a:lnTo>
                  <a:lnTo>
                    <a:pt x="446467" y="64412"/>
                  </a:lnTo>
                  <a:lnTo>
                    <a:pt x="446715" y="65031"/>
                  </a:lnTo>
                  <a:lnTo>
                    <a:pt x="446970" y="65651"/>
                  </a:lnTo>
                  <a:lnTo>
                    <a:pt x="447226" y="66270"/>
                  </a:lnTo>
                  <a:lnTo>
                    <a:pt x="447485" y="66889"/>
                  </a:lnTo>
                  <a:lnTo>
                    <a:pt x="447749" y="67509"/>
                  </a:lnTo>
                  <a:lnTo>
                    <a:pt x="448014" y="68128"/>
                  </a:lnTo>
                  <a:lnTo>
                    <a:pt x="448285" y="68747"/>
                  </a:lnTo>
                  <a:lnTo>
                    <a:pt x="448559" y="69367"/>
                  </a:lnTo>
                  <a:lnTo>
                    <a:pt x="448833" y="69986"/>
                  </a:lnTo>
                  <a:lnTo>
                    <a:pt x="449117" y="70605"/>
                  </a:lnTo>
                  <a:lnTo>
                    <a:pt x="449401" y="71225"/>
                  </a:lnTo>
                  <a:lnTo>
                    <a:pt x="449689" y="71844"/>
                  </a:lnTo>
                  <a:lnTo>
                    <a:pt x="449984" y="72463"/>
                  </a:lnTo>
                  <a:lnTo>
                    <a:pt x="450278" y="73083"/>
                  </a:lnTo>
                  <a:lnTo>
                    <a:pt x="450582" y="73702"/>
                  </a:lnTo>
                  <a:lnTo>
                    <a:pt x="450887" y="74321"/>
                  </a:lnTo>
                  <a:lnTo>
                    <a:pt x="451195" y="74941"/>
                  </a:lnTo>
                  <a:lnTo>
                    <a:pt x="451512" y="75560"/>
                  </a:lnTo>
                  <a:lnTo>
                    <a:pt x="451829" y="76179"/>
                  </a:lnTo>
                  <a:lnTo>
                    <a:pt x="452154" y="76799"/>
                  </a:lnTo>
                  <a:lnTo>
                    <a:pt x="452483" y="77418"/>
                  </a:lnTo>
                  <a:lnTo>
                    <a:pt x="452812" y="78038"/>
                  </a:lnTo>
                  <a:lnTo>
                    <a:pt x="453154" y="78657"/>
                  </a:lnTo>
                  <a:lnTo>
                    <a:pt x="453496" y="79276"/>
                  </a:lnTo>
                  <a:lnTo>
                    <a:pt x="453842" y="79896"/>
                  </a:lnTo>
                  <a:lnTo>
                    <a:pt x="454197" y="80515"/>
                  </a:lnTo>
                  <a:lnTo>
                    <a:pt x="454552" y="81134"/>
                  </a:lnTo>
                  <a:lnTo>
                    <a:pt x="454917" y="81754"/>
                  </a:lnTo>
                  <a:lnTo>
                    <a:pt x="455285" y="82373"/>
                  </a:lnTo>
                  <a:lnTo>
                    <a:pt x="455655" y="82992"/>
                  </a:lnTo>
                  <a:lnTo>
                    <a:pt x="456037" y="83612"/>
                  </a:lnTo>
                  <a:lnTo>
                    <a:pt x="456419" y="84231"/>
                  </a:lnTo>
                  <a:lnTo>
                    <a:pt x="456808" y="84850"/>
                  </a:lnTo>
                  <a:lnTo>
                    <a:pt x="457204" y="85470"/>
                  </a:lnTo>
                  <a:lnTo>
                    <a:pt x="457600" y="86089"/>
                  </a:lnTo>
                  <a:lnTo>
                    <a:pt x="458009" y="86708"/>
                  </a:lnTo>
                  <a:lnTo>
                    <a:pt x="458419" y="87328"/>
                  </a:lnTo>
                  <a:lnTo>
                    <a:pt x="458834" y="87947"/>
                  </a:lnTo>
                  <a:lnTo>
                    <a:pt x="459258" y="88566"/>
                  </a:lnTo>
                  <a:lnTo>
                    <a:pt x="459683" y="89186"/>
                  </a:lnTo>
                  <a:lnTo>
                    <a:pt x="460117" y="89805"/>
                  </a:lnTo>
                  <a:lnTo>
                    <a:pt x="460556" y="90425"/>
                  </a:lnTo>
                  <a:lnTo>
                    <a:pt x="460996" y="91044"/>
                  </a:lnTo>
                  <a:lnTo>
                    <a:pt x="461450" y="91663"/>
                  </a:lnTo>
                  <a:lnTo>
                    <a:pt x="461904" y="92283"/>
                  </a:lnTo>
                  <a:lnTo>
                    <a:pt x="462365" y="92902"/>
                  </a:lnTo>
                  <a:lnTo>
                    <a:pt x="462833" y="93521"/>
                  </a:lnTo>
                  <a:lnTo>
                    <a:pt x="463302" y="94141"/>
                  </a:lnTo>
                  <a:lnTo>
                    <a:pt x="463783" y="94760"/>
                  </a:lnTo>
                  <a:lnTo>
                    <a:pt x="464266" y="95379"/>
                  </a:lnTo>
                  <a:lnTo>
                    <a:pt x="464752" y="95999"/>
                  </a:lnTo>
                  <a:lnTo>
                    <a:pt x="465250" y="96618"/>
                  </a:lnTo>
                  <a:lnTo>
                    <a:pt x="465749" y="97237"/>
                  </a:lnTo>
                  <a:lnTo>
                    <a:pt x="466255" y="97857"/>
                  </a:lnTo>
                  <a:lnTo>
                    <a:pt x="466768" y="98476"/>
                  </a:lnTo>
                  <a:lnTo>
                    <a:pt x="467280" y="99095"/>
                  </a:lnTo>
                  <a:lnTo>
                    <a:pt x="467807" y="99715"/>
                  </a:lnTo>
                  <a:lnTo>
                    <a:pt x="468334" y="100334"/>
                  </a:lnTo>
                  <a:lnTo>
                    <a:pt x="468866" y="100953"/>
                  </a:lnTo>
                  <a:lnTo>
                    <a:pt x="469408" y="101573"/>
                  </a:lnTo>
                  <a:lnTo>
                    <a:pt x="469949" y="102192"/>
                  </a:lnTo>
                  <a:lnTo>
                    <a:pt x="470501" y="102812"/>
                  </a:lnTo>
                  <a:lnTo>
                    <a:pt x="471056" y="103431"/>
                  </a:lnTo>
                  <a:lnTo>
                    <a:pt x="471613" y="104050"/>
                  </a:lnTo>
                  <a:lnTo>
                    <a:pt x="472182" y="104670"/>
                  </a:lnTo>
                  <a:lnTo>
                    <a:pt x="472751" y="105289"/>
                  </a:lnTo>
                  <a:lnTo>
                    <a:pt x="473327" y="105908"/>
                  </a:lnTo>
                  <a:lnTo>
                    <a:pt x="473909" y="106528"/>
                  </a:lnTo>
                  <a:lnTo>
                    <a:pt x="474491" y="107147"/>
                  </a:lnTo>
                  <a:lnTo>
                    <a:pt x="475085" y="107766"/>
                  </a:lnTo>
                  <a:lnTo>
                    <a:pt x="475681" y="108386"/>
                  </a:lnTo>
                  <a:lnTo>
                    <a:pt x="476279" y="109005"/>
                  </a:lnTo>
                  <a:lnTo>
                    <a:pt x="476887" y="109624"/>
                  </a:lnTo>
                  <a:lnTo>
                    <a:pt x="477495" y="110244"/>
                  </a:lnTo>
                  <a:lnTo>
                    <a:pt x="478111" y="110863"/>
                  </a:lnTo>
                  <a:lnTo>
                    <a:pt x="478731" y="111482"/>
                  </a:lnTo>
                  <a:lnTo>
                    <a:pt x="479352" y="112102"/>
                  </a:lnTo>
                  <a:lnTo>
                    <a:pt x="479983" y="112721"/>
                  </a:lnTo>
                  <a:lnTo>
                    <a:pt x="480615" y="113340"/>
                  </a:lnTo>
                  <a:lnTo>
                    <a:pt x="481251" y="113960"/>
                  </a:lnTo>
                  <a:lnTo>
                    <a:pt x="481893" y="114579"/>
                  </a:lnTo>
                  <a:lnTo>
                    <a:pt x="482536" y="115199"/>
                  </a:lnTo>
                  <a:lnTo>
                    <a:pt x="483187" y="115818"/>
                  </a:lnTo>
                  <a:lnTo>
                    <a:pt x="483840" y="116437"/>
                  </a:lnTo>
                  <a:lnTo>
                    <a:pt x="484495" y="117057"/>
                  </a:lnTo>
                  <a:lnTo>
                    <a:pt x="485158" y="117676"/>
                  </a:lnTo>
                  <a:lnTo>
                    <a:pt x="485820" y="118295"/>
                  </a:lnTo>
                  <a:lnTo>
                    <a:pt x="486488" y="118915"/>
                  </a:lnTo>
                  <a:lnTo>
                    <a:pt x="487160" y="119534"/>
                  </a:lnTo>
                  <a:lnTo>
                    <a:pt x="487832" y="120153"/>
                  </a:lnTo>
                  <a:lnTo>
                    <a:pt x="488512" y="120773"/>
                  </a:lnTo>
                  <a:lnTo>
                    <a:pt x="489192" y="121392"/>
                  </a:lnTo>
                  <a:lnTo>
                    <a:pt x="489875" y="122011"/>
                  </a:lnTo>
                  <a:lnTo>
                    <a:pt x="490563" y="122631"/>
                  </a:lnTo>
                  <a:lnTo>
                    <a:pt x="491251" y="123250"/>
                  </a:lnTo>
                  <a:lnTo>
                    <a:pt x="491945" y="123869"/>
                  </a:lnTo>
                  <a:lnTo>
                    <a:pt x="492639" y="124489"/>
                  </a:lnTo>
                  <a:lnTo>
                    <a:pt x="493335" y="125108"/>
                  </a:lnTo>
                  <a:lnTo>
                    <a:pt x="494036" y="125727"/>
                  </a:lnTo>
                  <a:lnTo>
                    <a:pt x="494737" y="126347"/>
                  </a:lnTo>
                  <a:lnTo>
                    <a:pt x="495441" y="126966"/>
                  </a:lnTo>
                  <a:lnTo>
                    <a:pt x="496147" y="127586"/>
                  </a:lnTo>
                  <a:lnTo>
                    <a:pt x="496854" y="128205"/>
                  </a:lnTo>
                  <a:lnTo>
                    <a:pt x="497564" y="128824"/>
                  </a:lnTo>
                  <a:lnTo>
                    <a:pt x="498275" y="129444"/>
                  </a:lnTo>
                  <a:lnTo>
                    <a:pt x="498987" y="130063"/>
                  </a:lnTo>
                  <a:lnTo>
                    <a:pt x="499702" y="130682"/>
                  </a:lnTo>
                  <a:lnTo>
                    <a:pt x="500416" y="131302"/>
                  </a:lnTo>
                  <a:lnTo>
                    <a:pt x="501133" y="131921"/>
                  </a:lnTo>
                  <a:lnTo>
                    <a:pt x="501850" y="132540"/>
                  </a:lnTo>
                  <a:lnTo>
                    <a:pt x="502568" y="133160"/>
                  </a:lnTo>
                  <a:lnTo>
                    <a:pt x="503287" y="133779"/>
                  </a:lnTo>
                  <a:lnTo>
                    <a:pt x="504006" y="134398"/>
                  </a:lnTo>
                  <a:lnTo>
                    <a:pt x="504726" y="135018"/>
                  </a:lnTo>
                  <a:lnTo>
                    <a:pt x="505446" y="135637"/>
                  </a:lnTo>
                  <a:lnTo>
                    <a:pt x="506166" y="136256"/>
                  </a:lnTo>
                  <a:lnTo>
                    <a:pt x="506887" y="136876"/>
                  </a:lnTo>
                  <a:lnTo>
                    <a:pt x="507607" y="137495"/>
                  </a:lnTo>
                  <a:lnTo>
                    <a:pt x="508327" y="138114"/>
                  </a:lnTo>
                  <a:lnTo>
                    <a:pt x="509047" y="138734"/>
                  </a:lnTo>
                  <a:lnTo>
                    <a:pt x="509767" y="139353"/>
                  </a:lnTo>
                  <a:lnTo>
                    <a:pt x="510485" y="139972"/>
                  </a:lnTo>
                  <a:lnTo>
                    <a:pt x="511203" y="140592"/>
                  </a:lnTo>
                  <a:lnTo>
                    <a:pt x="511921" y="141211"/>
                  </a:lnTo>
                  <a:lnTo>
                    <a:pt x="512636" y="141831"/>
                  </a:lnTo>
                  <a:lnTo>
                    <a:pt x="513352" y="142450"/>
                  </a:lnTo>
                  <a:lnTo>
                    <a:pt x="514066" y="143069"/>
                  </a:lnTo>
                  <a:lnTo>
                    <a:pt x="514777" y="143689"/>
                  </a:lnTo>
                  <a:lnTo>
                    <a:pt x="515489" y="144308"/>
                  </a:lnTo>
                  <a:lnTo>
                    <a:pt x="516198" y="144927"/>
                  </a:lnTo>
                  <a:lnTo>
                    <a:pt x="516905" y="145547"/>
                  </a:lnTo>
                  <a:lnTo>
                    <a:pt x="517612" y="146166"/>
                  </a:lnTo>
                  <a:lnTo>
                    <a:pt x="518314" y="146785"/>
                  </a:lnTo>
                  <a:lnTo>
                    <a:pt x="519015" y="147405"/>
                  </a:lnTo>
                  <a:lnTo>
                    <a:pt x="519714" y="148024"/>
                  </a:lnTo>
                  <a:lnTo>
                    <a:pt x="520410" y="148643"/>
                  </a:lnTo>
                  <a:lnTo>
                    <a:pt x="521106" y="149263"/>
                  </a:lnTo>
                  <a:lnTo>
                    <a:pt x="521795" y="149882"/>
                  </a:lnTo>
                  <a:lnTo>
                    <a:pt x="522484" y="150501"/>
                  </a:lnTo>
                  <a:lnTo>
                    <a:pt x="523170" y="151121"/>
                  </a:lnTo>
                  <a:lnTo>
                    <a:pt x="523851" y="151740"/>
                  </a:lnTo>
                  <a:lnTo>
                    <a:pt x="524532" y="152359"/>
                  </a:lnTo>
                  <a:lnTo>
                    <a:pt x="525207" y="152979"/>
                  </a:lnTo>
                  <a:lnTo>
                    <a:pt x="525879" y="153598"/>
                  </a:lnTo>
                  <a:lnTo>
                    <a:pt x="526550" y="154218"/>
                  </a:lnTo>
                  <a:lnTo>
                    <a:pt x="527212" y="154837"/>
                  </a:lnTo>
                  <a:lnTo>
                    <a:pt x="527875" y="155456"/>
                  </a:lnTo>
                  <a:lnTo>
                    <a:pt x="528532" y="156076"/>
                  </a:lnTo>
                  <a:lnTo>
                    <a:pt x="529184" y="156695"/>
                  </a:lnTo>
                  <a:lnTo>
                    <a:pt x="529836" y="157314"/>
                  </a:lnTo>
                  <a:lnTo>
                    <a:pt x="530479" y="157934"/>
                  </a:lnTo>
                  <a:lnTo>
                    <a:pt x="531119" y="158553"/>
                  </a:lnTo>
                  <a:lnTo>
                    <a:pt x="531758" y="159172"/>
                  </a:lnTo>
                  <a:lnTo>
                    <a:pt x="532386" y="159792"/>
                  </a:lnTo>
                  <a:lnTo>
                    <a:pt x="533015" y="160411"/>
                  </a:lnTo>
                  <a:lnTo>
                    <a:pt x="533636" y="161030"/>
                  </a:lnTo>
                  <a:lnTo>
                    <a:pt x="534252" y="161650"/>
                  </a:lnTo>
                  <a:lnTo>
                    <a:pt x="534868" y="162269"/>
                  </a:lnTo>
                  <a:lnTo>
                    <a:pt x="535471" y="162888"/>
                  </a:lnTo>
                  <a:lnTo>
                    <a:pt x="536074" y="163508"/>
                  </a:lnTo>
                  <a:lnTo>
                    <a:pt x="536672" y="164127"/>
                  </a:lnTo>
                  <a:lnTo>
                    <a:pt x="537260" y="164746"/>
                  </a:lnTo>
                  <a:lnTo>
                    <a:pt x="537849" y="165366"/>
                  </a:lnTo>
                  <a:lnTo>
                    <a:pt x="538427" y="165985"/>
                  </a:lnTo>
                  <a:lnTo>
                    <a:pt x="539000" y="166605"/>
                  </a:lnTo>
                  <a:lnTo>
                    <a:pt x="539573" y="167224"/>
                  </a:lnTo>
                  <a:lnTo>
                    <a:pt x="540131" y="167843"/>
                  </a:lnTo>
                  <a:lnTo>
                    <a:pt x="540690" y="168463"/>
                  </a:lnTo>
                  <a:lnTo>
                    <a:pt x="541240" y="169082"/>
                  </a:lnTo>
                  <a:lnTo>
                    <a:pt x="541783" y="169701"/>
                  </a:lnTo>
                  <a:lnTo>
                    <a:pt x="542326" y="170321"/>
                  </a:lnTo>
                  <a:lnTo>
                    <a:pt x="542854" y="170940"/>
                  </a:lnTo>
                  <a:lnTo>
                    <a:pt x="543381" y="171559"/>
                  </a:lnTo>
                  <a:lnTo>
                    <a:pt x="543903" y="172179"/>
                  </a:lnTo>
                  <a:lnTo>
                    <a:pt x="544412" y="172798"/>
                  </a:lnTo>
                  <a:lnTo>
                    <a:pt x="544922" y="173417"/>
                  </a:lnTo>
                  <a:lnTo>
                    <a:pt x="545420" y="174037"/>
                  </a:lnTo>
                  <a:lnTo>
                    <a:pt x="545912" y="174656"/>
                  </a:lnTo>
                  <a:lnTo>
                    <a:pt x="546404" y="175275"/>
                  </a:lnTo>
                  <a:lnTo>
                    <a:pt x="546879" y="175895"/>
                  </a:lnTo>
                  <a:lnTo>
                    <a:pt x="547353" y="176514"/>
                  </a:lnTo>
                  <a:lnTo>
                    <a:pt x="547820" y="177133"/>
                  </a:lnTo>
                  <a:lnTo>
                    <a:pt x="548277" y="177753"/>
                  </a:lnTo>
                  <a:lnTo>
                    <a:pt x="548733" y="178372"/>
                  </a:lnTo>
                  <a:lnTo>
                    <a:pt x="549175" y="178992"/>
                  </a:lnTo>
                  <a:lnTo>
                    <a:pt x="549613" y="179611"/>
                  </a:lnTo>
                  <a:lnTo>
                    <a:pt x="550048" y="180230"/>
                  </a:lnTo>
                  <a:lnTo>
                    <a:pt x="550467" y="180850"/>
                  </a:lnTo>
                  <a:lnTo>
                    <a:pt x="550886" y="181469"/>
                  </a:lnTo>
                  <a:lnTo>
                    <a:pt x="551295" y="182088"/>
                  </a:lnTo>
                  <a:lnTo>
                    <a:pt x="551695" y="182708"/>
                  </a:lnTo>
                  <a:lnTo>
                    <a:pt x="552096" y="183327"/>
                  </a:lnTo>
                  <a:lnTo>
                    <a:pt x="552478" y="183946"/>
                  </a:lnTo>
                  <a:lnTo>
                    <a:pt x="552859" y="184566"/>
                  </a:lnTo>
                  <a:lnTo>
                    <a:pt x="553233" y="185185"/>
                  </a:lnTo>
                  <a:lnTo>
                    <a:pt x="553595" y="185804"/>
                  </a:lnTo>
                  <a:lnTo>
                    <a:pt x="553957" y="186424"/>
                  </a:lnTo>
                  <a:lnTo>
                    <a:pt x="554305" y="187043"/>
                  </a:lnTo>
                  <a:lnTo>
                    <a:pt x="554647" y="187662"/>
                  </a:lnTo>
                  <a:lnTo>
                    <a:pt x="554987" y="188282"/>
                  </a:lnTo>
                  <a:lnTo>
                    <a:pt x="555310" y="188901"/>
                  </a:lnTo>
                  <a:lnTo>
                    <a:pt x="555633" y="189520"/>
                  </a:lnTo>
                  <a:lnTo>
                    <a:pt x="555945" y="190140"/>
                  </a:lnTo>
                  <a:lnTo>
                    <a:pt x="556248" y="190759"/>
                  </a:lnTo>
                  <a:lnTo>
                    <a:pt x="556551" y="191379"/>
                  </a:lnTo>
                  <a:lnTo>
                    <a:pt x="556837" y="191998"/>
                  </a:lnTo>
                  <a:lnTo>
                    <a:pt x="557120" y="192617"/>
                  </a:lnTo>
                  <a:lnTo>
                    <a:pt x="557398" y="193237"/>
                  </a:lnTo>
                  <a:lnTo>
                    <a:pt x="557662" y="193856"/>
                  </a:lnTo>
                  <a:lnTo>
                    <a:pt x="557925" y="194475"/>
                  </a:lnTo>
                  <a:lnTo>
                    <a:pt x="558176" y="195095"/>
                  </a:lnTo>
                  <a:lnTo>
                    <a:pt x="558420" y="195714"/>
                  </a:lnTo>
                  <a:lnTo>
                    <a:pt x="558663" y="196333"/>
                  </a:lnTo>
                  <a:lnTo>
                    <a:pt x="558887" y="196953"/>
                  </a:lnTo>
                  <a:lnTo>
                    <a:pt x="559111" y="197572"/>
                  </a:lnTo>
                  <a:lnTo>
                    <a:pt x="559327" y="198191"/>
                  </a:lnTo>
                  <a:lnTo>
                    <a:pt x="559531" y="198811"/>
                  </a:lnTo>
                  <a:lnTo>
                    <a:pt x="559736" y="199430"/>
                  </a:lnTo>
                  <a:lnTo>
                    <a:pt x="559925" y="200049"/>
                  </a:lnTo>
                  <a:lnTo>
                    <a:pt x="560110" y="200669"/>
                  </a:lnTo>
                  <a:lnTo>
                    <a:pt x="560291" y="201288"/>
                  </a:lnTo>
                  <a:lnTo>
                    <a:pt x="560456" y="201907"/>
                  </a:lnTo>
                  <a:lnTo>
                    <a:pt x="560622" y="202527"/>
                  </a:lnTo>
                  <a:lnTo>
                    <a:pt x="560777" y="203146"/>
                  </a:lnTo>
                  <a:lnTo>
                    <a:pt x="560923" y="203765"/>
                  </a:lnTo>
                  <a:lnTo>
                    <a:pt x="561069" y="204385"/>
                  </a:lnTo>
                  <a:lnTo>
                    <a:pt x="561198" y="205004"/>
                  </a:lnTo>
                  <a:lnTo>
                    <a:pt x="561325" y="205624"/>
                  </a:lnTo>
                  <a:lnTo>
                    <a:pt x="561446" y="206243"/>
                  </a:lnTo>
                  <a:lnTo>
                    <a:pt x="561554" y="206862"/>
                  </a:lnTo>
                  <a:lnTo>
                    <a:pt x="561663" y="207482"/>
                  </a:lnTo>
                  <a:lnTo>
                    <a:pt x="561758" y="208101"/>
                  </a:lnTo>
                  <a:lnTo>
                    <a:pt x="561847" y="208720"/>
                  </a:lnTo>
                  <a:lnTo>
                    <a:pt x="561935" y="209340"/>
                  </a:lnTo>
                  <a:lnTo>
                    <a:pt x="562006" y="209959"/>
                  </a:lnTo>
                  <a:lnTo>
                    <a:pt x="562078" y="210578"/>
                  </a:lnTo>
                  <a:lnTo>
                    <a:pt x="562140" y="211198"/>
                  </a:lnTo>
                  <a:lnTo>
                    <a:pt x="562193" y="211817"/>
                  </a:lnTo>
                  <a:lnTo>
                    <a:pt x="562246" y="212436"/>
                  </a:lnTo>
                  <a:lnTo>
                    <a:pt x="562284" y="213056"/>
                  </a:lnTo>
                  <a:lnTo>
                    <a:pt x="562319" y="213675"/>
                  </a:lnTo>
                  <a:lnTo>
                    <a:pt x="562349" y="214294"/>
                  </a:lnTo>
                  <a:lnTo>
                    <a:pt x="562367" y="214914"/>
                  </a:lnTo>
                  <a:lnTo>
                    <a:pt x="562384" y="215533"/>
                  </a:lnTo>
                  <a:lnTo>
                    <a:pt x="562390" y="216152"/>
                  </a:lnTo>
                  <a:lnTo>
                    <a:pt x="562390" y="216772"/>
                  </a:lnTo>
                  <a:lnTo>
                    <a:pt x="562389" y="217391"/>
                  </a:lnTo>
                  <a:lnTo>
                    <a:pt x="562372" y="218011"/>
                  </a:lnTo>
                  <a:lnTo>
                    <a:pt x="562355" y="218630"/>
                  </a:lnTo>
                  <a:lnTo>
                    <a:pt x="562330" y="219249"/>
                  </a:lnTo>
                  <a:lnTo>
                    <a:pt x="562296" y="219869"/>
                  </a:lnTo>
                  <a:lnTo>
                    <a:pt x="562262" y="220488"/>
                  </a:lnTo>
                  <a:lnTo>
                    <a:pt x="562214" y="221107"/>
                  </a:lnTo>
                  <a:lnTo>
                    <a:pt x="562163" y="221727"/>
                  </a:lnTo>
                  <a:lnTo>
                    <a:pt x="562109" y="222346"/>
                  </a:lnTo>
                  <a:lnTo>
                    <a:pt x="562041" y="222965"/>
                  </a:lnTo>
                  <a:lnTo>
                    <a:pt x="561974" y="223585"/>
                  </a:lnTo>
                  <a:lnTo>
                    <a:pt x="561897" y="224204"/>
                  </a:lnTo>
                  <a:lnTo>
                    <a:pt x="561813" y="224823"/>
                  </a:lnTo>
                  <a:lnTo>
                    <a:pt x="561729" y="225443"/>
                  </a:lnTo>
                  <a:lnTo>
                    <a:pt x="561630" y="226062"/>
                  </a:lnTo>
                  <a:lnTo>
                    <a:pt x="561530" y="226681"/>
                  </a:lnTo>
                  <a:lnTo>
                    <a:pt x="561425" y="227301"/>
                  </a:lnTo>
                  <a:lnTo>
                    <a:pt x="561309" y="227920"/>
                  </a:lnTo>
                  <a:lnTo>
                    <a:pt x="561194" y="228539"/>
                  </a:lnTo>
                  <a:lnTo>
                    <a:pt x="561067" y="229159"/>
                  </a:lnTo>
                  <a:lnTo>
                    <a:pt x="560936" y="229778"/>
                  </a:lnTo>
                  <a:lnTo>
                    <a:pt x="560803" y="230398"/>
                  </a:lnTo>
                  <a:lnTo>
                    <a:pt x="560656" y="231017"/>
                  </a:lnTo>
                  <a:lnTo>
                    <a:pt x="560509" y="231636"/>
                  </a:lnTo>
                  <a:lnTo>
                    <a:pt x="560355" y="232256"/>
                  </a:lnTo>
                  <a:lnTo>
                    <a:pt x="560193" y="232875"/>
                  </a:lnTo>
                  <a:lnTo>
                    <a:pt x="560031" y="233494"/>
                  </a:lnTo>
                  <a:lnTo>
                    <a:pt x="559856" y="234114"/>
                  </a:lnTo>
                  <a:lnTo>
                    <a:pt x="559679" y="234733"/>
                  </a:lnTo>
                  <a:lnTo>
                    <a:pt x="559499" y="235352"/>
                  </a:lnTo>
                  <a:lnTo>
                    <a:pt x="559307" y="235972"/>
                  </a:lnTo>
                  <a:lnTo>
                    <a:pt x="559115" y="236591"/>
                  </a:lnTo>
                  <a:lnTo>
                    <a:pt x="558914" y="237210"/>
                  </a:lnTo>
                  <a:lnTo>
                    <a:pt x="558707" y="237830"/>
                  </a:lnTo>
                  <a:lnTo>
                    <a:pt x="558500" y="238449"/>
                  </a:lnTo>
                  <a:lnTo>
                    <a:pt x="558279" y="239068"/>
                  </a:lnTo>
                  <a:lnTo>
                    <a:pt x="558057" y="239688"/>
                  </a:lnTo>
                  <a:lnTo>
                    <a:pt x="557830" y="240307"/>
                  </a:lnTo>
                  <a:lnTo>
                    <a:pt x="557594" y="240926"/>
                  </a:lnTo>
                  <a:lnTo>
                    <a:pt x="557358" y="241546"/>
                  </a:lnTo>
                  <a:lnTo>
                    <a:pt x="557111" y="242165"/>
                  </a:lnTo>
                  <a:lnTo>
                    <a:pt x="556861" y="242785"/>
                  </a:lnTo>
                  <a:lnTo>
                    <a:pt x="556608" y="243404"/>
                  </a:lnTo>
                  <a:lnTo>
                    <a:pt x="556343" y="244023"/>
                  </a:lnTo>
                  <a:lnTo>
                    <a:pt x="556078" y="244643"/>
                  </a:lnTo>
                  <a:lnTo>
                    <a:pt x="555805" y="245262"/>
                  </a:lnTo>
                  <a:lnTo>
                    <a:pt x="555526" y="245881"/>
                  </a:lnTo>
                  <a:lnTo>
                    <a:pt x="555247" y="246501"/>
                  </a:lnTo>
                  <a:lnTo>
                    <a:pt x="554954" y="247120"/>
                  </a:lnTo>
                  <a:lnTo>
                    <a:pt x="554660" y="247739"/>
                  </a:lnTo>
                  <a:lnTo>
                    <a:pt x="554362" y="248359"/>
                  </a:lnTo>
                  <a:lnTo>
                    <a:pt x="554054" y="248978"/>
                  </a:lnTo>
                  <a:lnTo>
                    <a:pt x="553746" y="249597"/>
                  </a:lnTo>
                  <a:lnTo>
                    <a:pt x="553428" y="250217"/>
                  </a:lnTo>
                  <a:lnTo>
                    <a:pt x="553105" y="250836"/>
                  </a:lnTo>
                  <a:lnTo>
                    <a:pt x="552782" y="251455"/>
                  </a:lnTo>
                  <a:lnTo>
                    <a:pt x="552445" y="252075"/>
                  </a:lnTo>
                  <a:lnTo>
                    <a:pt x="552108" y="252694"/>
                  </a:lnTo>
                  <a:lnTo>
                    <a:pt x="551764" y="253313"/>
                  </a:lnTo>
                  <a:lnTo>
                    <a:pt x="551412" y="253933"/>
                  </a:lnTo>
                  <a:lnTo>
                    <a:pt x="551061" y="254552"/>
                  </a:lnTo>
                  <a:lnTo>
                    <a:pt x="550697" y="255172"/>
                  </a:lnTo>
                  <a:lnTo>
                    <a:pt x="550330" y="255791"/>
                  </a:lnTo>
                  <a:lnTo>
                    <a:pt x="549961" y="256410"/>
                  </a:lnTo>
                  <a:lnTo>
                    <a:pt x="549580" y="257030"/>
                  </a:lnTo>
                  <a:lnTo>
                    <a:pt x="549199" y="257649"/>
                  </a:lnTo>
                  <a:lnTo>
                    <a:pt x="548809" y="258268"/>
                  </a:lnTo>
                  <a:lnTo>
                    <a:pt x="548413" y="258888"/>
                  </a:lnTo>
                  <a:lnTo>
                    <a:pt x="548017" y="259507"/>
                  </a:lnTo>
                  <a:lnTo>
                    <a:pt x="547606" y="260126"/>
                  </a:lnTo>
                  <a:lnTo>
                    <a:pt x="547195" y="260746"/>
                  </a:lnTo>
                  <a:lnTo>
                    <a:pt x="546779" y="261365"/>
                  </a:lnTo>
                  <a:lnTo>
                    <a:pt x="546353" y="261984"/>
                  </a:lnTo>
                  <a:lnTo>
                    <a:pt x="545927" y="262604"/>
                  </a:lnTo>
                  <a:lnTo>
                    <a:pt x="545489" y="263223"/>
                  </a:lnTo>
                  <a:lnTo>
                    <a:pt x="545048" y="263842"/>
                  </a:lnTo>
                  <a:lnTo>
                    <a:pt x="544604" y="264462"/>
                  </a:lnTo>
                  <a:lnTo>
                    <a:pt x="544147" y="265081"/>
                  </a:lnTo>
                  <a:lnTo>
                    <a:pt x="543691" y="265700"/>
                  </a:lnTo>
                  <a:lnTo>
                    <a:pt x="543225" y="266320"/>
                  </a:lnTo>
                  <a:lnTo>
                    <a:pt x="542753" y="266939"/>
                  </a:lnTo>
                  <a:lnTo>
                    <a:pt x="542280" y="267558"/>
                  </a:lnTo>
                  <a:lnTo>
                    <a:pt x="541793" y="268178"/>
                  </a:lnTo>
                  <a:lnTo>
                    <a:pt x="541305" y="268797"/>
                  </a:lnTo>
                  <a:lnTo>
                    <a:pt x="540812" y="269417"/>
                  </a:lnTo>
                  <a:lnTo>
                    <a:pt x="540307" y="270036"/>
                  </a:lnTo>
                  <a:lnTo>
                    <a:pt x="539803" y="270655"/>
                  </a:lnTo>
                  <a:lnTo>
                    <a:pt x="539287" y="271275"/>
                  </a:lnTo>
                  <a:lnTo>
                    <a:pt x="538767" y="271894"/>
                  </a:lnTo>
                  <a:lnTo>
                    <a:pt x="538245" y="272513"/>
                  </a:lnTo>
                  <a:lnTo>
                    <a:pt x="537708" y="273133"/>
                  </a:lnTo>
                  <a:lnTo>
                    <a:pt x="537171" y="273752"/>
                  </a:lnTo>
                  <a:lnTo>
                    <a:pt x="536626" y="274371"/>
                  </a:lnTo>
                  <a:lnTo>
                    <a:pt x="536072" y="274991"/>
                  </a:lnTo>
                  <a:lnTo>
                    <a:pt x="535518" y="275610"/>
                  </a:lnTo>
                  <a:lnTo>
                    <a:pt x="534950" y="276229"/>
                  </a:lnTo>
                  <a:lnTo>
                    <a:pt x="534380" y="276849"/>
                  </a:lnTo>
                  <a:lnTo>
                    <a:pt x="533805" y="277468"/>
                  </a:lnTo>
                  <a:lnTo>
                    <a:pt x="533218" y="278087"/>
                  </a:lnTo>
                  <a:lnTo>
                    <a:pt x="532630" y="278707"/>
                  </a:lnTo>
                  <a:lnTo>
                    <a:pt x="532032" y="279326"/>
                  </a:lnTo>
                  <a:lnTo>
                    <a:pt x="531427" y="279945"/>
                  </a:lnTo>
                  <a:lnTo>
                    <a:pt x="530822" y="280565"/>
                  </a:lnTo>
                  <a:lnTo>
                    <a:pt x="530199" y="281184"/>
                  </a:lnTo>
                  <a:lnTo>
                    <a:pt x="529577" y="281804"/>
                  </a:lnTo>
                  <a:lnTo>
                    <a:pt x="528948" y="282423"/>
                  </a:lnTo>
                  <a:lnTo>
                    <a:pt x="528308" y="283042"/>
                  </a:lnTo>
                  <a:lnTo>
                    <a:pt x="527668" y="283662"/>
                  </a:lnTo>
                  <a:lnTo>
                    <a:pt x="527015" y="284281"/>
                  </a:lnTo>
                  <a:lnTo>
                    <a:pt x="526357" y="284900"/>
                  </a:lnTo>
                  <a:lnTo>
                    <a:pt x="525697" y="285520"/>
                  </a:lnTo>
                  <a:lnTo>
                    <a:pt x="525021" y="286139"/>
                  </a:lnTo>
                  <a:lnTo>
                    <a:pt x="524346" y="286758"/>
                  </a:lnTo>
                  <a:lnTo>
                    <a:pt x="523660" y="287378"/>
                  </a:lnTo>
                  <a:lnTo>
                    <a:pt x="522967" y="287997"/>
                  </a:lnTo>
                  <a:lnTo>
                    <a:pt x="522274" y="288616"/>
                  </a:lnTo>
                  <a:lnTo>
                    <a:pt x="521563" y="289236"/>
                  </a:lnTo>
                  <a:lnTo>
                    <a:pt x="520852" y="289855"/>
                  </a:lnTo>
                  <a:lnTo>
                    <a:pt x="520134" y="290474"/>
                  </a:lnTo>
                  <a:lnTo>
                    <a:pt x="519405" y="291094"/>
                  </a:lnTo>
                  <a:lnTo>
                    <a:pt x="518675" y="291713"/>
                  </a:lnTo>
                  <a:lnTo>
                    <a:pt x="517932" y="292332"/>
                  </a:lnTo>
                  <a:lnTo>
                    <a:pt x="517184" y="292952"/>
                  </a:lnTo>
                  <a:lnTo>
                    <a:pt x="516435" y="293571"/>
                  </a:lnTo>
                  <a:lnTo>
                    <a:pt x="515669" y="294191"/>
                  </a:lnTo>
                  <a:lnTo>
                    <a:pt x="514902" y="294810"/>
                  </a:lnTo>
                  <a:lnTo>
                    <a:pt x="514127" y="295429"/>
                  </a:lnTo>
                  <a:lnTo>
                    <a:pt x="513343" y="296049"/>
                  </a:lnTo>
                  <a:lnTo>
                    <a:pt x="512558" y="296668"/>
                  </a:lnTo>
                  <a:lnTo>
                    <a:pt x="511758" y="297287"/>
                  </a:lnTo>
                  <a:lnTo>
                    <a:pt x="510955" y="297907"/>
                  </a:lnTo>
                  <a:lnTo>
                    <a:pt x="510148" y="298526"/>
                  </a:lnTo>
                  <a:lnTo>
                    <a:pt x="509327" y="299145"/>
                  </a:lnTo>
                  <a:lnTo>
                    <a:pt x="508506" y="299765"/>
                  </a:lnTo>
                  <a:lnTo>
                    <a:pt x="507674" y="300384"/>
                  </a:lnTo>
                  <a:lnTo>
                    <a:pt x="506835" y="301003"/>
                  </a:lnTo>
                  <a:lnTo>
                    <a:pt x="505995" y="301623"/>
                  </a:lnTo>
                  <a:lnTo>
                    <a:pt x="505138" y="302242"/>
                  </a:lnTo>
                  <a:lnTo>
                    <a:pt x="504281" y="302861"/>
                  </a:lnTo>
                  <a:lnTo>
                    <a:pt x="503417" y="303481"/>
                  </a:lnTo>
                  <a:lnTo>
                    <a:pt x="502542" y="304100"/>
                  </a:lnTo>
                  <a:lnTo>
                    <a:pt x="501667" y="304719"/>
                  </a:lnTo>
                  <a:lnTo>
                    <a:pt x="500778" y="305339"/>
                  </a:lnTo>
                  <a:lnTo>
                    <a:pt x="499885" y="305958"/>
                  </a:lnTo>
                  <a:lnTo>
                    <a:pt x="498990" y="306578"/>
                  </a:lnTo>
                  <a:lnTo>
                    <a:pt x="498080" y="307197"/>
                  </a:lnTo>
                  <a:lnTo>
                    <a:pt x="497169" y="307816"/>
                  </a:lnTo>
                  <a:lnTo>
                    <a:pt x="496250" y="308436"/>
                  </a:lnTo>
                  <a:lnTo>
                    <a:pt x="495322" y="309055"/>
                  </a:lnTo>
                  <a:lnTo>
                    <a:pt x="494395" y="309674"/>
                  </a:lnTo>
                  <a:lnTo>
                    <a:pt x="493452" y="310294"/>
                  </a:lnTo>
                  <a:lnTo>
                    <a:pt x="492507" y="310913"/>
                  </a:lnTo>
                  <a:lnTo>
                    <a:pt x="491558" y="311532"/>
                  </a:lnTo>
                  <a:lnTo>
                    <a:pt x="490597" y="312152"/>
                  </a:lnTo>
                  <a:lnTo>
                    <a:pt x="489636" y="312771"/>
                  </a:lnTo>
                  <a:lnTo>
                    <a:pt x="488663" y="313390"/>
                  </a:lnTo>
                  <a:lnTo>
                    <a:pt x="487686" y="314010"/>
                  </a:lnTo>
                  <a:lnTo>
                    <a:pt x="486708" y="314629"/>
                  </a:lnTo>
                  <a:lnTo>
                    <a:pt x="485714" y="315248"/>
                  </a:lnTo>
                  <a:lnTo>
                    <a:pt x="484721" y="315868"/>
                  </a:lnTo>
                  <a:lnTo>
                    <a:pt x="483721" y="3164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04494" y="1049877"/>
              <a:ext cx="541086" cy="0"/>
            </a:xfrm>
            <a:custGeom>
              <a:avLst/>
              <a:pathLst>
                <a:path w="541086" h="0">
                  <a:moveTo>
                    <a:pt x="0" y="0"/>
                  </a:moveTo>
                  <a:lnTo>
                    <a:pt x="5410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32109" y="751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32109" y="867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32109" y="966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32109" y="9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32109" y="951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32109" y="876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32109" y="7345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32109" y="953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32109" y="832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32109" y="682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32109" y="87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32109" y="1003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32109" y="88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56987" y="1159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56987" y="1165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56987" y="1029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56987" y="1034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56987" y="1019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56987" y="865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56987" y="849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56987" y="9447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56987" y="112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6987" y="1082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19554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68651" y="935402"/>
              <a:ext cx="294585" cy="272718"/>
            </a:xfrm>
            <a:custGeom>
              <a:avLst/>
              <a:pathLst>
                <a:path w="294585" h="272718">
                  <a:moveTo>
                    <a:pt x="20866" y="272718"/>
                  </a:moveTo>
                  <a:lnTo>
                    <a:pt x="13865" y="272184"/>
                  </a:lnTo>
                  <a:lnTo>
                    <a:pt x="8419" y="271650"/>
                  </a:lnTo>
                  <a:lnTo>
                    <a:pt x="4446" y="271116"/>
                  </a:lnTo>
                  <a:lnTo>
                    <a:pt x="1802" y="270583"/>
                  </a:lnTo>
                  <a:lnTo>
                    <a:pt x="334" y="270049"/>
                  </a:lnTo>
                  <a:lnTo>
                    <a:pt x="0" y="269515"/>
                  </a:lnTo>
                  <a:lnTo>
                    <a:pt x="713" y="268982"/>
                  </a:lnTo>
                  <a:lnTo>
                    <a:pt x="2516" y="268448"/>
                  </a:lnTo>
                  <a:lnTo>
                    <a:pt x="5534" y="267914"/>
                  </a:lnTo>
                  <a:lnTo>
                    <a:pt x="9913" y="267381"/>
                  </a:lnTo>
                  <a:lnTo>
                    <a:pt x="15768" y="266847"/>
                  </a:lnTo>
                  <a:lnTo>
                    <a:pt x="23142" y="266313"/>
                  </a:lnTo>
                  <a:lnTo>
                    <a:pt x="31977" y="265780"/>
                  </a:lnTo>
                  <a:lnTo>
                    <a:pt x="42093" y="265246"/>
                  </a:lnTo>
                  <a:lnTo>
                    <a:pt x="53196" y="264712"/>
                  </a:lnTo>
                  <a:lnTo>
                    <a:pt x="64903" y="264178"/>
                  </a:lnTo>
                  <a:lnTo>
                    <a:pt x="76775" y="263645"/>
                  </a:lnTo>
                  <a:lnTo>
                    <a:pt x="88307" y="263111"/>
                  </a:lnTo>
                  <a:lnTo>
                    <a:pt x="99083" y="262577"/>
                  </a:lnTo>
                  <a:lnTo>
                    <a:pt x="108817" y="262044"/>
                  </a:lnTo>
                  <a:lnTo>
                    <a:pt x="117319" y="261510"/>
                  </a:lnTo>
                  <a:lnTo>
                    <a:pt x="124498" y="260976"/>
                  </a:lnTo>
                  <a:lnTo>
                    <a:pt x="130354" y="260443"/>
                  </a:lnTo>
                  <a:lnTo>
                    <a:pt x="134954" y="259909"/>
                  </a:lnTo>
                  <a:lnTo>
                    <a:pt x="138409" y="259375"/>
                  </a:lnTo>
                  <a:lnTo>
                    <a:pt x="140853" y="258841"/>
                  </a:lnTo>
                  <a:lnTo>
                    <a:pt x="142420" y="258308"/>
                  </a:lnTo>
                  <a:lnTo>
                    <a:pt x="143229" y="257774"/>
                  </a:lnTo>
                  <a:lnTo>
                    <a:pt x="143373" y="257240"/>
                  </a:lnTo>
                  <a:lnTo>
                    <a:pt x="142866" y="256707"/>
                  </a:lnTo>
                  <a:lnTo>
                    <a:pt x="141804" y="256173"/>
                  </a:lnTo>
                  <a:lnTo>
                    <a:pt x="140217" y="255639"/>
                  </a:lnTo>
                  <a:lnTo>
                    <a:pt x="138138" y="255106"/>
                  </a:lnTo>
                  <a:lnTo>
                    <a:pt x="135618" y="254572"/>
                  </a:lnTo>
                  <a:lnTo>
                    <a:pt x="132735" y="254038"/>
                  </a:lnTo>
                  <a:lnTo>
                    <a:pt x="129607" y="253505"/>
                  </a:lnTo>
                  <a:lnTo>
                    <a:pt x="126386" y="252971"/>
                  </a:lnTo>
                  <a:lnTo>
                    <a:pt x="123256" y="252437"/>
                  </a:lnTo>
                  <a:lnTo>
                    <a:pt x="120423" y="251903"/>
                  </a:lnTo>
                  <a:lnTo>
                    <a:pt x="118089" y="251370"/>
                  </a:lnTo>
                  <a:lnTo>
                    <a:pt x="116441" y="250836"/>
                  </a:lnTo>
                  <a:lnTo>
                    <a:pt x="115707" y="250302"/>
                  </a:lnTo>
                  <a:lnTo>
                    <a:pt x="115873" y="249769"/>
                  </a:lnTo>
                  <a:lnTo>
                    <a:pt x="116918" y="249235"/>
                  </a:lnTo>
                  <a:lnTo>
                    <a:pt x="118749" y="248701"/>
                  </a:lnTo>
                  <a:lnTo>
                    <a:pt x="121220" y="248168"/>
                  </a:lnTo>
                  <a:lnTo>
                    <a:pt x="124145" y="247634"/>
                  </a:lnTo>
                  <a:lnTo>
                    <a:pt x="127321" y="247100"/>
                  </a:lnTo>
                  <a:lnTo>
                    <a:pt x="130552" y="246567"/>
                  </a:lnTo>
                  <a:lnTo>
                    <a:pt x="133665" y="246033"/>
                  </a:lnTo>
                  <a:lnTo>
                    <a:pt x="136523" y="245499"/>
                  </a:lnTo>
                  <a:lnTo>
                    <a:pt x="139034" y="244965"/>
                  </a:lnTo>
                  <a:lnTo>
                    <a:pt x="141147" y="244432"/>
                  </a:lnTo>
                  <a:lnTo>
                    <a:pt x="142824" y="243898"/>
                  </a:lnTo>
                  <a:lnTo>
                    <a:pt x="144132" y="243364"/>
                  </a:lnTo>
                  <a:lnTo>
                    <a:pt x="145120" y="242831"/>
                  </a:lnTo>
                  <a:lnTo>
                    <a:pt x="145842" y="242297"/>
                  </a:lnTo>
                  <a:lnTo>
                    <a:pt x="146352" y="241763"/>
                  </a:lnTo>
                  <a:lnTo>
                    <a:pt x="146701" y="241230"/>
                  </a:lnTo>
                  <a:lnTo>
                    <a:pt x="146931" y="240696"/>
                  </a:lnTo>
                  <a:lnTo>
                    <a:pt x="147079" y="240162"/>
                  </a:lnTo>
                  <a:lnTo>
                    <a:pt x="147170" y="239628"/>
                  </a:lnTo>
                  <a:lnTo>
                    <a:pt x="147224" y="239095"/>
                  </a:lnTo>
                  <a:lnTo>
                    <a:pt x="147256" y="238561"/>
                  </a:lnTo>
                  <a:lnTo>
                    <a:pt x="147273" y="238027"/>
                  </a:lnTo>
                  <a:lnTo>
                    <a:pt x="147282" y="237494"/>
                  </a:lnTo>
                  <a:lnTo>
                    <a:pt x="147287" y="236960"/>
                  </a:lnTo>
                  <a:lnTo>
                    <a:pt x="147290" y="236426"/>
                  </a:lnTo>
                  <a:lnTo>
                    <a:pt x="147291" y="235893"/>
                  </a:lnTo>
                  <a:lnTo>
                    <a:pt x="147292" y="235359"/>
                  </a:lnTo>
                  <a:lnTo>
                    <a:pt x="147292" y="234825"/>
                  </a:lnTo>
                  <a:lnTo>
                    <a:pt x="147292" y="234292"/>
                  </a:lnTo>
                  <a:lnTo>
                    <a:pt x="147292" y="233758"/>
                  </a:lnTo>
                  <a:lnTo>
                    <a:pt x="147292" y="233224"/>
                  </a:lnTo>
                  <a:lnTo>
                    <a:pt x="147292" y="232690"/>
                  </a:lnTo>
                  <a:lnTo>
                    <a:pt x="147292" y="232157"/>
                  </a:lnTo>
                  <a:lnTo>
                    <a:pt x="147292" y="231623"/>
                  </a:lnTo>
                  <a:lnTo>
                    <a:pt x="147292" y="231089"/>
                  </a:lnTo>
                  <a:lnTo>
                    <a:pt x="147292" y="230556"/>
                  </a:lnTo>
                  <a:lnTo>
                    <a:pt x="147292" y="230022"/>
                  </a:lnTo>
                  <a:lnTo>
                    <a:pt x="147292" y="229488"/>
                  </a:lnTo>
                  <a:lnTo>
                    <a:pt x="147292" y="228955"/>
                  </a:lnTo>
                  <a:lnTo>
                    <a:pt x="147292" y="228421"/>
                  </a:lnTo>
                  <a:lnTo>
                    <a:pt x="147292" y="227887"/>
                  </a:lnTo>
                  <a:lnTo>
                    <a:pt x="147292" y="227353"/>
                  </a:lnTo>
                  <a:lnTo>
                    <a:pt x="147292" y="226820"/>
                  </a:lnTo>
                  <a:lnTo>
                    <a:pt x="147292" y="226286"/>
                  </a:lnTo>
                  <a:lnTo>
                    <a:pt x="147292" y="225752"/>
                  </a:lnTo>
                  <a:lnTo>
                    <a:pt x="147292" y="225219"/>
                  </a:lnTo>
                  <a:lnTo>
                    <a:pt x="147292" y="224685"/>
                  </a:lnTo>
                  <a:lnTo>
                    <a:pt x="147292" y="224151"/>
                  </a:lnTo>
                  <a:lnTo>
                    <a:pt x="147292" y="223618"/>
                  </a:lnTo>
                  <a:lnTo>
                    <a:pt x="147292" y="223084"/>
                  </a:lnTo>
                  <a:lnTo>
                    <a:pt x="147292" y="222550"/>
                  </a:lnTo>
                  <a:lnTo>
                    <a:pt x="147292" y="222017"/>
                  </a:lnTo>
                  <a:lnTo>
                    <a:pt x="147292" y="221483"/>
                  </a:lnTo>
                  <a:lnTo>
                    <a:pt x="147292" y="220949"/>
                  </a:lnTo>
                  <a:lnTo>
                    <a:pt x="147292" y="220415"/>
                  </a:lnTo>
                  <a:lnTo>
                    <a:pt x="147292" y="219882"/>
                  </a:lnTo>
                  <a:lnTo>
                    <a:pt x="147292" y="219348"/>
                  </a:lnTo>
                  <a:lnTo>
                    <a:pt x="147292" y="218814"/>
                  </a:lnTo>
                  <a:lnTo>
                    <a:pt x="147292" y="218281"/>
                  </a:lnTo>
                  <a:lnTo>
                    <a:pt x="147292" y="217747"/>
                  </a:lnTo>
                  <a:lnTo>
                    <a:pt x="147292" y="217213"/>
                  </a:lnTo>
                  <a:lnTo>
                    <a:pt x="147292" y="216680"/>
                  </a:lnTo>
                  <a:lnTo>
                    <a:pt x="147292" y="216146"/>
                  </a:lnTo>
                  <a:lnTo>
                    <a:pt x="147292" y="215612"/>
                  </a:lnTo>
                  <a:lnTo>
                    <a:pt x="147292" y="215079"/>
                  </a:lnTo>
                  <a:lnTo>
                    <a:pt x="147292" y="214545"/>
                  </a:lnTo>
                  <a:lnTo>
                    <a:pt x="147292" y="214011"/>
                  </a:lnTo>
                  <a:lnTo>
                    <a:pt x="147292" y="213477"/>
                  </a:lnTo>
                  <a:lnTo>
                    <a:pt x="147292" y="212944"/>
                  </a:lnTo>
                  <a:lnTo>
                    <a:pt x="147292" y="212410"/>
                  </a:lnTo>
                  <a:lnTo>
                    <a:pt x="147292" y="211876"/>
                  </a:lnTo>
                  <a:lnTo>
                    <a:pt x="147292" y="211343"/>
                  </a:lnTo>
                  <a:lnTo>
                    <a:pt x="147292" y="210809"/>
                  </a:lnTo>
                  <a:lnTo>
                    <a:pt x="147292" y="210275"/>
                  </a:lnTo>
                  <a:lnTo>
                    <a:pt x="147292" y="209742"/>
                  </a:lnTo>
                  <a:lnTo>
                    <a:pt x="147292" y="209208"/>
                  </a:lnTo>
                  <a:lnTo>
                    <a:pt x="147292" y="208674"/>
                  </a:lnTo>
                  <a:lnTo>
                    <a:pt x="147292" y="208140"/>
                  </a:lnTo>
                  <a:lnTo>
                    <a:pt x="147292" y="207607"/>
                  </a:lnTo>
                  <a:lnTo>
                    <a:pt x="147292" y="207073"/>
                  </a:lnTo>
                  <a:lnTo>
                    <a:pt x="147292" y="206539"/>
                  </a:lnTo>
                  <a:lnTo>
                    <a:pt x="147292" y="206006"/>
                  </a:lnTo>
                  <a:lnTo>
                    <a:pt x="147292" y="205472"/>
                  </a:lnTo>
                  <a:lnTo>
                    <a:pt x="147292" y="204938"/>
                  </a:lnTo>
                  <a:lnTo>
                    <a:pt x="147292" y="204405"/>
                  </a:lnTo>
                  <a:lnTo>
                    <a:pt x="147292" y="203871"/>
                  </a:lnTo>
                  <a:lnTo>
                    <a:pt x="147292" y="203337"/>
                  </a:lnTo>
                  <a:lnTo>
                    <a:pt x="147292" y="202804"/>
                  </a:lnTo>
                  <a:lnTo>
                    <a:pt x="147292" y="202270"/>
                  </a:lnTo>
                  <a:lnTo>
                    <a:pt x="147292" y="201736"/>
                  </a:lnTo>
                  <a:lnTo>
                    <a:pt x="147292" y="201202"/>
                  </a:lnTo>
                  <a:lnTo>
                    <a:pt x="147292" y="200669"/>
                  </a:lnTo>
                  <a:lnTo>
                    <a:pt x="147292" y="200135"/>
                  </a:lnTo>
                  <a:lnTo>
                    <a:pt x="147292" y="199601"/>
                  </a:lnTo>
                  <a:lnTo>
                    <a:pt x="147292" y="199068"/>
                  </a:lnTo>
                  <a:lnTo>
                    <a:pt x="147292" y="198534"/>
                  </a:lnTo>
                  <a:lnTo>
                    <a:pt x="147292" y="198000"/>
                  </a:lnTo>
                  <a:lnTo>
                    <a:pt x="147292" y="197467"/>
                  </a:lnTo>
                  <a:lnTo>
                    <a:pt x="147292" y="196933"/>
                  </a:lnTo>
                  <a:lnTo>
                    <a:pt x="147292" y="196399"/>
                  </a:lnTo>
                  <a:lnTo>
                    <a:pt x="147292" y="195865"/>
                  </a:lnTo>
                  <a:lnTo>
                    <a:pt x="147292" y="195332"/>
                  </a:lnTo>
                  <a:lnTo>
                    <a:pt x="147292" y="194798"/>
                  </a:lnTo>
                  <a:lnTo>
                    <a:pt x="147292" y="194264"/>
                  </a:lnTo>
                  <a:lnTo>
                    <a:pt x="147292" y="193731"/>
                  </a:lnTo>
                  <a:lnTo>
                    <a:pt x="147292" y="193197"/>
                  </a:lnTo>
                  <a:lnTo>
                    <a:pt x="147292" y="192663"/>
                  </a:lnTo>
                  <a:lnTo>
                    <a:pt x="147292" y="192130"/>
                  </a:lnTo>
                  <a:lnTo>
                    <a:pt x="147292" y="191596"/>
                  </a:lnTo>
                  <a:lnTo>
                    <a:pt x="147292" y="191062"/>
                  </a:lnTo>
                  <a:lnTo>
                    <a:pt x="147292" y="190529"/>
                  </a:lnTo>
                  <a:lnTo>
                    <a:pt x="147292" y="189995"/>
                  </a:lnTo>
                  <a:lnTo>
                    <a:pt x="147292" y="189461"/>
                  </a:lnTo>
                  <a:lnTo>
                    <a:pt x="147292" y="188927"/>
                  </a:lnTo>
                  <a:lnTo>
                    <a:pt x="147292" y="188394"/>
                  </a:lnTo>
                  <a:lnTo>
                    <a:pt x="147292" y="187860"/>
                  </a:lnTo>
                  <a:lnTo>
                    <a:pt x="147292" y="187326"/>
                  </a:lnTo>
                  <a:lnTo>
                    <a:pt x="147292" y="186793"/>
                  </a:lnTo>
                  <a:lnTo>
                    <a:pt x="147292" y="186259"/>
                  </a:lnTo>
                  <a:lnTo>
                    <a:pt x="147292" y="185725"/>
                  </a:lnTo>
                  <a:lnTo>
                    <a:pt x="147292" y="185192"/>
                  </a:lnTo>
                  <a:lnTo>
                    <a:pt x="147292" y="184658"/>
                  </a:lnTo>
                  <a:lnTo>
                    <a:pt x="147292" y="184124"/>
                  </a:lnTo>
                  <a:lnTo>
                    <a:pt x="147292" y="183591"/>
                  </a:lnTo>
                  <a:lnTo>
                    <a:pt x="147292" y="183057"/>
                  </a:lnTo>
                  <a:lnTo>
                    <a:pt x="147292" y="182523"/>
                  </a:lnTo>
                  <a:lnTo>
                    <a:pt x="147292" y="181989"/>
                  </a:lnTo>
                  <a:lnTo>
                    <a:pt x="147292" y="181456"/>
                  </a:lnTo>
                  <a:lnTo>
                    <a:pt x="147292" y="180922"/>
                  </a:lnTo>
                  <a:lnTo>
                    <a:pt x="147292" y="180388"/>
                  </a:lnTo>
                  <a:lnTo>
                    <a:pt x="147292" y="179855"/>
                  </a:lnTo>
                  <a:lnTo>
                    <a:pt x="147292" y="179321"/>
                  </a:lnTo>
                  <a:lnTo>
                    <a:pt x="147292" y="178787"/>
                  </a:lnTo>
                  <a:lnTo>
                    <a:pt x="147292" y="178254"/>
                  </a:lnTo>
                  <a:lnTo>
                    <a:pt x="147292" y="177720"/>
                  </a:lnTo>
                  <a:lnTo>
                    <a:pt x="147292" y="177186"/>
                  </a:lnTo>
                  <a:lnTo>
                    <a:pt x="147292" y="176652"/>
                  </a:lnTo>
                  <a:lnTo>
                    <a:pt x="147292" y="176119"/>
                  </a:lnTo>
                  <a:lnTo>
                    <a:pt x="147292" y="175585"/>
                  </a:lnTo>
                  <a:lnTo>
                    <a:pt x="147292" y="175051"/>
                  </a:lnTo>
                  <a:lnTo>
                    <a:pt x="147292" y="174518"/>
                  </a:lnTo>
                  <a:lnTo>
                    <a:pt x="147292" y="173984"/>
                  </a:lnTo>
                  <a:lnTo>
                    <a:pt x="147292" y="173450"/>
                  </a:lnTo>
                  <a:lnTo>
                    <a:pt x="147292" y="172917"/>
                  </a:lnTo>
                  <a:lnTo>
                    <a:pt x="147292" y="172383"/>
                  </a:lnTo>
                  <a:lnTo>
                    <a:pt x="147292" y="171849"/>
                  </a:lnTo>
                  <a:lnTo>
                    <a:pt x="147292" y="171316"/>
                  </a:lnTo>
                  <a:lnTo>
                    <a:pt x="147292" y="170782"/>
                  </a:lnTo>
                  <a:lnTo>
                    <a:pt x="147292" y="170248"/>
                  </a:lnTo>
                  <a:lnTo>
                    <a:pt x="147292" y="169714"/>
                  </a:lnTo>
                  <a:lnTo>
                    <a:pt x="147292" y="169181"/>
                  </a:lnTo>
                  <a:lnTo>
                    <a:pt x="147292" y="168647"/>
                  </a:lnTo>
                  <a:lnTo>
                    <a:pt x="147292" y="168113"/>
                  </a:lnTo>
                  <a:lnTo>
                    <a:pt x="147292" y="167580"/>
                  </a:lnTo>
                  <a:lnTo>
                    <a:pt x="147292" y="167046"/>
                  </a:lnTo>
                  <a:lnTo>
                    <a:pt x="147292" y="166512"/>
                  </a:lnTo>
                  <a:lnTo>
                    <a:pt x="147292" y="165979"/>
                  </a:lnTo>
                  <a:lnTo>
                    <a:pt x="147292" y="165445"/>
                  </a:lnTo>
                  <a:lnTo>
                    <a:pt x="147292" y="164911"/>
                  </a:lnTo>
                  <a:lnTo>
                    <a:pt x="147292" y="164378"/>
                  </a:lnTo>
                  <a:lnTo>
                    <a:pt x="147292" y="163844"/>
                  </a:lnTo>
                  <a:lnTo>
                    <a:pt x="147292" y="163310"/>
                  </a:lnTo>
                  <a:lnTo>
                    <a:pt x="147292" y="162776"/>
                  </a:lnTo>
                  <a:lnTo>
                    <a:pt x="147292" y="162243"/>
                  </a:lnTo>
                  <a:lnTo>
                    <a:pt x="147292" y="161709"/>
                  </a:lnTo>
                  <a:lnTo>
                    <a:pt x="147292" y="161175"/>
                  </a:lnTo>
                  <a:lnTo>
                    <a:pt x="147292" y="160642"/>
                  </a:lnTo>
                  <a:lnTo>
                    <a:pt x="147292" y="160108"/>
                  </a:lnTo>
                  <a:lnTo>
                    <a:pt x="147292" y="159574"/>
                  </a:lnTo>
                  <a:lnTo>
                    <a:pt x="147292" y="159041"/>
                  </a:lnTo>
                  <a:lnTo>
                    <a:pt x="147292" y="158507"/>
                  </a:lnTo>
                  <a:lnTo>
                    <a:pt x="147292" y="157973"/>
                  </a:lnTo>
                  <a:lnTo>
                    <a:pt x="147292" y="157439"/>
                  </a:lnTo>
                  <a:lnTo>
                    <a:pt x="147292" y="156906"/>
                  </a:lnTo>
                  <a:lnTo>
                    <a:pt x="147292" y="156372"/>
                  </a:lnTo>
                  <a:lnTo>
                    <a:pt x="147292" y="155838"/>
                  </a:lnTo>
                  <a:lnTo>
                    <a:pt x="147292" y="155305"/>
                  </a:lnTo>
                  <a:lnTo>
                    <a:pt x="147292" y="154771"/>
                  </a:lnTo>
                  <a:lnTo>
                    <a:pt x="147292" y="154237"/>
                  </a:lnTo>
                  <a:lnTo>
                    <a:pt x="147292" y="153704"/>
                  </a:lnTo>
                  <a:lnTo>
                    <a:pt x="147292" y="153170"/>
                  </a:lnTo>
                  <a:lnTo>
                    <a:pt x="147292" y="152636"/>
                  </a:lnTo>
                  <a:lnTo>
                    <a:pt x="147292" y="152103"/>
                  </a:lnTo>
                  <a:lnTo>
                    <a:pt x="147292" y="151569"/>
                  </a:lnTo>
                  <a:lnTo>
                    <a:pt x="147292" y="151035"/>
                  </a:lnTo>
                  <a:lnTo>
                    <a:pt x="147292" y="150501"/>
                  </a:lnTo>
                  <a:lnTo>
                    <a:pt x="147292" y="149968"/>
                  </a:lnTo>
                  <a:lnTo>
                    <a:pt x="147292" y="149434"/>
                  </a:lnTo>
                  <a:lnTo>
                    <a:pt x="147292" y="148900"/>
                  </a:lnTo>
                  <a:lnTo>
                    <a:pt x="147292" y="148367"/>
                  </a:lnTo>
                  <a:lnTo>
                    <a:pt x="147292" y="147833"/>
                  </a:lnTo>
                  <a:lnTo>
                    <a:pt x="147292" y="147299"/>
                  </a:lnTo>
                  <a:lnTo>
                    <a:pt x="147292" y="146766"/>
                  </a:lnTo>
                  <a:lnTo>
                    <a:pt x="147292" y="146232"/>
                  </a:lnTo>
                  <a:lnTo>
                    <a:pt x="147292" y="145698"/>
                  </a:lnTo>
                  <a:lnTo>
                    <a:pt x="147292" y="145164"/>
                  </a:lnTo>
                  <a:lnTo>
                    <a:pt x="147292" y="144631"/>
                  </a:lnTo>
                  <a:lnTo>
                    <a:pt x="147292" y="144097"/>
                  </a:lnTo>
                  <a:lnTo>
                    <a:pt x="147292" y="143563"/>
                  </a:lnTo>
                  <a:lnTo>
                    <a:pt x="147292" y="143030"/>
                  </a:lnTo>
                  <a:lnTo>
                    <a:pt x="147292" y="142496"/>
                  </a:lnTo>
                  <a:lnTo>
                    <a:pt x="147292" y="141962"/>
                  </a:lnTo>
                  <a:lnTo>
                    <a:pt x="147292" y="141429"/>
                  </a:lnTo>
                  <a:lnTo>
                    <a:pt x="147292" y="140895"/>
                  </a:lnTo>
                  <a:lnTo>
                    <a:pt x="147292" y="140361"/>
                  </a:lnTo>
                  <a:lnTo>
                    <a:pt x="147292" y="139828"/>
                  </a:lnTo>
                  <a:lnTo>
                    <a:pt x="147292" y="139294"/>
                  </a:lnTo>
                  <a:lnTo>
                    <a:pt x="147292" y="138760"/>
                  </a:lnTo>
                  <a:lnTo>
                    <a:pt x="147292" y="138226"/>
                  </a:lnTo>
                  <a:lnTo>
                    <a:pt x="147292" y="137693"/>
                  </a:lnTo>
                  <a:lnTo>
                    <a:pt x="147292" y="137159"/>
                  </a:lnTo>
                  <a:lnTo>
                    <a:pt x="147292" y="136625"/>
                  </a:lnTo>
                  <a:lnTo>
                    <a:pt x="147292" y="136092"/>
                  </a:lnTo>
                  <a:lnTo>
                    <a:pt x="147292" y="135558"/>
                  </a:lnTo>
                  <a:lnTo>
                    <a:pt x="147292" y="135024"/>
                  </a:lnTo>
                  <a:lnTo>
                    <a:pt x="147292" y="134491"/>
                  </a:lnTo>
                  <a:lnTo>
                    <a:pt x="147292" y="133957"/>
                  </a:lnTo>
                  <a:lnTo>
                    <a:pt x="147292" y="133423"/>
                  </a:lnTo>
                  <a:lnTo>
                    <a:pt x="147292" y="132890"/>
                  </a:lnTo>
                  <a:lnTo>
                    <a:pt x="147292" y="132356"/>
                  </a:lnTo>
                  <a:lnTo>
                    <a:pt x="147292" y="131822"/>
                  </a:lnTo>
                  <a:lnTo>
                    <a:pt x="147292" y="131288"/>
                  </a:lnTo>
                  <a:lnTo>
                    <a:pt x="147292" y="130755"/>
                  </a:lnTo>
                  <a:lnTo>
                    <a:pt x="147292" y="130221"/>
                  </a:lnTo>
                  <a:lnTo>
                    <a:pt x="147292" y="129687"/>
                  </a:lnTo>
                  <a:lnTo>
                    <a:pt x="147292" y="129154"/>
                  </a:lnTo>
                  <a:lnTo>
                    <a:pt x="147292" y="128620"/>
                  </a:lnTo>
                  <a:lnTo>
                    <a:pt x="147292" y="128086"/>
                  </a:lnTo>
                  <a:lnTo>
                    <a:pt x="147292" y="127553"/>
                  </a:lnTo>
                  <a:lnTo>
                    <a:pt x="147292" y="127019"/>
                  </a:lnTo>
                  <a:lnTo>
                    <a:pt x="147292" y="126485"/>
                  </a:lnTo>
                  <a:lnTo>
                    <a:pt x="147292" y="125951"/>
                  </a:lnTo>
                  <a:lnTo>
                    <a:pt x="147292" y="125418"/>
                  </a:lnTo>
                  <a:lnTo>
                    <a:pt x="147292" y="124884"/>
                  </a:lnTo>
                  <a:lnTo>
                    <a:pt x="147292" y="124350"/>
                  </a:lnTo>
                  <a:lnTo>
                    <a:pt x="147292" y="123817"/>
                  </a:lnTo>
                  <a:lnTo>
                    <a:pt x="147292" y="123283"/>
                  </a:lnTo>
                  <a:lnTo>
                    <a:pt x="147292" y="122749"/>
                  </a:lnTo>
                  <a:lnTo>
                    <a:pt x="147292" y="122216"/>
                  </a:lnTo>
                  <a:lnTo>
                    <a:pt x="147292" y="121682"/>
                  </a:lnTo>
                  <a:lnTo>
                    <a:pt x="147292" y="121148"/>
                  </a:lnTo>
                  <a:lnTo>
                    <a:pt x="147292" y="120615"/>
                  </a:lnTo>
                  <a:lnTo>
                    <a:pt x="147292" y="120081"/>
                  </a:lnTo>
                  <a:lnTo>
                    <a:pt x="147292" y="119547"/>
                  </a:lnTo>
                  <a:lnTo>
                    <a:pt x="147292" y="119013"/>
                  </a:lnTo>
                  <a:lnTo>
                    <a:pt x="147292" y="118480"/>
                  </a:lnTo>
                  <a:lnTo>
                    <a:pt x="147292" y="117946"/>
                  </a:lnTo>
                  <a:lnTo>
                    <a:pt x="147292" y="117412"/>
                  </a:lnTo>
                  <a:lnTo>
                    <a:pt x="147292" y="116879"/>
                  </a:lnTo>
                  <a:lnTo>
                    <a:pt x="147292" y="116345"/>
                  </a:lnTo>
                  <a:lnTo>
                    <a:pt x="147292" y="115811"/>
                  </a:lnTo>
                  <a:lnTo>
                    <a:pt x="147292" y="115278"/>
                  </a:lnTo>
                  <a:lnTo>
                    <a:pt x="147292" y="114744"/>
                  </a:lnTo>
                  <a:lnTo>
                    <a:pt x="147292" y="114210"/>
                  </a:lnTo>
                  <a:lnTo>
                    <a:pt x="147292" y="113676"/>
                  </a:lnTo>
                  <a:lnTo>
                    <a:pt x="147292" y="113143"/>
                  </a:lnTo>
                  <a:lnTo>
                    <a:pt x="147292" y="112609"/>
                  </a:lnTo>
                  <a:lnTo>
                    <a:pt x="147292" y="112075"/>
                  </a:lnTo>
                  <a:lnTo>
                    <a:pt x="147292" y="111542"/>
                  </a:lnTo>
                  <a:lnTo>
                    <a:pt x="147292" y="111008"/>
                  </a:lnTo>
                  <a:lnTo>
                    <a:pt x="147292" y="110474"/>
                  </a:lnTo>
                  <a:lnTo>
                    <a:pt x="147292" y="109941"/>
                  </a:lnTo>
                  <a:lnTo>
                    <a:pt x="147292" y="109407"/>
                  </a:lnTo>
                  <a:lnTo>
                    <a:pt x="147292" y="108873"/>
                  </a:lnTo>
                  <a:lnTo>
                    <a:pt x="147292" y="108340"/>
                  </a:lnTo>
                  <a:lnTo>
                    <a:pt x="147292" y="107806"/>
                  </a:lnTo>
                  <a:lnTo>
                    <a:pt x="147292" y="107272"/>
                  </a:lnTo>
                  <a:lnTo>
                    <a:pt x="147292" y="106738"/>
                  </a:lnTo>
                  <a:lnTo>
                    <a:pt x="147292" y="106205"/>
                  </a:lnTo>
                  <a:lnTo>
                    <a:pt x="147292" y="105671"/>
                  </a:lnTo>
                  <a:lnTo>
                    <a:pt x="147292" y="105137"/>
                  </a:lnTo>
                  <a:lnTo>
                    <a:pt x="147292" y="104604"/>
                  </a:lnTo>
                  <a:lnTo>
                    <a:pt x="147292" y="104070"/>
                  </a:lnTo>
                  <a:lnTo>
                    <a:pt x="147292" y="103536"/>
                  </a:lnTo>
                  <a:lnTo>
                    <a:pt x="147292" y="103003"/>
                  </a:lnTo>
                  <a:lnTo>
                    <a:pt x="147292" y="102469"/>
                  </a:lnTo>
                  <a:lnTo>
                    <a:pt x="147292" y="101935"/>
                  </a:lnTo>
                  <a:lnTo>
                    <a:pt x="147292" y="101402"/>
                  </a:lnTo>
                  <a:lnTo>
                    <a:pt x="147292" y="100868"/>
                  </a:lnTo>
                  <a:lnTo>
                    <a:pt x="147292" y="100334"/>
                  </a:lnTo>
                  <a:lnTo>
                    <a:pt x="147292" y="99800"/>
                  </a:lnTo>
                  <a:lnTo>
                    <a:pt x="147292" y="99267"/>
                  </a:lnTo>
                  <a:lnTo>
                    <a:pt x="147292" y="98733"/>
                  </a:lnTo>
                  <a:lnTo>
                    <a:pt x="147292" y="98199"/>
                  </a:lnTo>
                  <a:lnTo>
                    <a:pt x="147292" y="97666"/>
                  </a:lnTo>
                  <a:lnTo>
                    <a:pt x="147292" y="97132"/>
                  </a:lnTo>
                  <a:lnTo>
                    <a:pt x="147292" y="96598"/>
                  </a:lnTo>
                  <a:lnTo>
                    <a:pt x="147292" y="96065"/>
                  </a:lnTo>
                  <a:lnTo>
                    <a:pt x="147292" y="95531"/>
                  </a:lnTo>
                  <a:lnTo>
                    <a:pt x="147292" y="94997"/>
                  </a:lnTo>
                  <a:lnTo>
                    <a:pt x="147292" y="94463"/>
                  </a:lnTo>
                  <a:lnTo>
                    <a:pt x="147292" y="93930"/>
                  </a:lnTo>
                  <a:lnTo>
                    <a:pt x="147292" y="93396"/>
                  </a:lnTo>
                  <a:lnTo>
                    <a:pt x="147292" y="92862"/>
                  </a:lnTo>
                  <a:lnTo>
                    <a:pt x="147292" y="92329"/>
                  </a:lnTo>
                  <a:lnTo>
                    <a:pt x="147292" y="91795"/>
                  </a:lnTo>
                  <a:lnTo>
                    <a:pt x="147292" y="91261"/>
                  </a:lnTo>
                  <a:lnTo>
                    <a:pt x="147292" y="90728"/>
                  </a:lnTo>
                  <a:lnTo>
                    <a:pt x="147292" y="90194"/>
                  </a:lnTo>
                  <a:lnTo>
                    <a:pt x="147292" y="89660"/>
                  </a:lnTo>
                  <a:lnTo>
                    <a:pt x="147292" y="89127"/>
                  </a:lnTo>
                  <a:lnTo>
                    <a:pt x="147292" y="88593"/>
                  </a:lnTo>
                  <a:lnTo>
                    <a:pt x="147292" y="88059"/>
                  </a:lnTo>
                  <a:lnTo>
                    <a:pt x="147292" y="87525"/>
                  </a:lnTo>
                  <a:lnTo>
                    <a:pt x="147292" y="86992"/>
                  </a:lnTo>
                  <a:lnTo>
                    <a:pt x="147292" y="86458"/>
                  </a:lnTo>
                  <a:lnTo>
                    <a:pt x="147292" y="85924"/>
                  </a:lnTo>
                  <a:lnTo>
                    <a:pt x="147292" y="85391"/>
                  </a:lnTo>
                  <a:lnTo>
                    <a:pt x="147292" y="84857"/>
                  </a:lnTo>
                  <a:lnTo>
                    <a:pt x="147292" y="84323"/>
                  </a:lnTo>
                  <a:lnTo>
                    <a:pt x="147292" y="83790"/>
                  </a:lnTo>
                  <a:lnTo>
                    <a:pt x="147292" y="83256"/>
                  </a:lnTo>
                  <a:lnTo>
                    <a:pt x="147292" y="82722"/>
                  </a:lnTo>
                  <a:lnTo>
                    <a:pt x="147292" y="82189"/>
                  </a:lnTo>
                  <a:lnTo>
                    <a:pt x="147292" y="81655"/>
                  </a:lnTo>
                  <a:lnTo>
                    <a:pt x="147292" y="81121"/>
                  </a:lnTo>
                  <a:lnTo>
                    <a:pt x="147292" y="80587"/>
                  </a:lnTo>
                  <a:lnTo>
                    <a:pt x="147292" y="80054"/>
                  </a:lnTo>
                  <a:lnTo>
                    <a:pt x="147292" y="79520"/>
                  </a:lnTo>
                  <a:lnTo>
                    <a:pt x="147292" y="78986"/>
                  </a:lnTo>
                  <a:lnTo>
                    <a:pt x="147292" y="78453"/>
                  </a:lnTo>
                  <a:lnTo>
                    <a:pt x="147292" y="77919"/>
                  </a:lnTo>
                  <a:lnTo>
                    <a:pt x="147292" y="77385"/>
                  </a:lnTo>
                  <a:lnTo>
                    <a:pt x="147292" y="76852"/>
                  </a:lnTo>
                  <a:lnTo>
                    <a:pt x="147292" y="76318"/>
                  </a:lnTo>
                  <a:lnTo>
                    <a:pt x="147292" y="75784"/>
                  </a:lnTo>
                  <a:lnTo>
                    <a:pt x="147292" y="75250"/>
                  </a:lnTo>
                  <a:lnTo>
                    <a:pt x="147292" y="74717"/>
                  </a:lnTo>
                  <a:lnTo>
                    <a:pt x="147292" y="74183"/>
                  </a:lnTo>
                  <a:lnTo>
                    <a:pt x="147292" y="73649"/>
                  </a:lnTo>
                  <a:lnTo>
                    <a:pt x="147292" y="73116"/>
                  </a:lnTo>
                  <a:lnTo>
                    <a:pt x="147292" y="72582"/>
                  </a:lnTo>
                  <a:lnTo>
                    <a:pt x="147292" y="72048"/>
                  </a:lnTo>
                  <a:lnTo>
                    <a:pt x="147292" y="71515"/>
                  </a:lnTo>
                  <a:lnTo>
                    <a:pt x="147292" y="70981"/>
                  </a:lnTo>
                  <a:lnTo>
                    <a:pt x="147292" y="70447"/>
                  </a:lnTo>
                  <a:lnTo>
                    <a:pt x="147292" y="69914"/>
                  </a:lnTo>
                  <a:lnTo>
                    <a:pt x="147292" y="69380"/>
                  </a:lnTo>
                  <a:lnTo>
                    <a:pt x="147292" y="68846"/>
                  </a:lnTo>
                  <a:lnTo>
                    <a:pt x="147292" y="68312"/>
                  </a:lnTo>
                  <a:lnTo>
                    <a:pt x="147292" y="67779"/>
                  </a:lnTo>
                  <a:lnTo>
                    <a:pt x="147292" y="67245"/>
                  </a:lnTo>
                  <a:lnTo>
                    <a:pt x="147292" y="66711"/>
                  </a:lnTo>
                  <a:lnTo>
                    <a:pt x="147292" y="66178"/>
                  </a:lnTo>
                  <a:lnTo>
                    <a:pt x="147292" y="65644"/>
                  </a:lnTo>
                  <a:lnTo>
                    <a:pt x="147292" y="65110"/>
                  </a:lnTo>
                  <a:lnTo>
                    <a:pt x="147292" y="64577"/>
                  </a:lnTo>
                  <a:lnTo>
                    <a:pt x="147292" y="64043"/>
                  </a:lnTo>
                  <a:lnTo>
                    <a:pt x="147292" y="63509"/>
                  </a:lnTo>
                  <a:lnTo>
                    <a:pt x="147292" y="62975"/>
                  </a:lnTo>
                  <a:lnTo>
                    <a:pt x="147292" y="62442"/>
                  </a:lnTo>
                  <a:lnTo>
                    <a:pt x="147292" y="61908"/>
                  </a:lnTo>
                  <a:lnTo>
                    <a:pt x="147292" y="61374"/>
                  </a:lnTo>
                  <a:lnTo>
                    <a:pt x="147292" y="60841"/>
                  </a:lnTo>
                  <a:lnTo>
                    <a:pt x="147292" y="60307"/>
                  </a:lnTo>
                  <a:lnTo>
                    <a:pt x="147292" y="59773"/>
                  </a:lnTo>
                  <a:lnTo>
                    <a:pt x="147292" y="59240"/>
                  </a:lnTo>
                  <a:lnTo>
                    <a:pt x="147292" y="58706"/>
                  </a:lnTo>
                  <a:lnTo>
                    <a:pt x="147292" y="58172"/>
                  </a:lnTo>
                  <a:lnTo>
                    <a:pt x="147292" y="57639"/>
                  </a:lnTo>
                  <a:lnTo>
                    <a:pt x="147292" y="57105"/>
                  </a:lnTo>
                  <a:lnTo>
                    <a:pt x="147292" y="56571"/>
                  </a:lnTo>
                  <a:lnTo>
                    <a:pt x="147292" y="56037"/>
                  </a:lnTo>
                  <a:lnTo>
                    <a:pt x="147292" y="55504"/>
                  </a:lnTo>
                  <a:lnTo>
                    <a:pt x="147292" y="54970"/>
                  </a:lnTo>
                  <a:lnTo>
                    <a:pt x="147292" y="54436"/>
                  </a:lnTo>
                  <a:lnTo>
                    <a:pt x="147292" y="53903"/>
                  </a:lnTo>
                  <a:lnTo>
                    <a:pt x="147292" y="53369"/>
                  </a:lnTo>
                  <a:lnTo>
                    <a:pt x="147292" y="52835"/>
                  </a:lnTo>
                  <a:lnTo>
                    <a:pt x="147292" y="52302"/>
                  </a:lnTo>
                  <a:lnTo>
                    <a:pt x="147292" y="51768"/>
                  </a:lnTo>
                  <a:lnTo>
                    <a:pt x="147292" y="51234"/>
                  </a:lnTo>
                  <a:lnTo>
                    <a:pt x="147292" y="50701"/>
                  </a:lnTo>
                  <a:lnTo>
                    <a:pt x="147292" y="50167"/>
                  </a:lnTo>
                  <a:lnTo>
                    <a:pt x="147292" y="49633"/>
                  </a:lnTo>
                  <a:lnTo>
                    <a:pt x="147292" y="49099"/>
                  </a:lnTo>
                  <a:lnTo>
                    <a:pt x="147292" y="48566"/>
                  </a:lnTo>
                  <a:lnTo>
                    <a:pt x="147292" y="48032"/>
                  </a:lnTo>
                  <a:lnTo>
                    <a:pt x="147292" y="47498"/>
                  </a:lnTo>
                  <a:lnTo>
                    <a:pt x="147292" y="46965"/>
                  </a:lnTo>
                  <a:lnTo>
                    <a:pt x="147292" y="46431"/>
                  </a:lnTo>
                  <a:lnTo>
                    <a:pt x="147292" y="45897"/>
                  </a:lnTo>
                  <a:lnTo>
                    <a:pt x="147292" y="45364"/>
                  </a:lnTo>
                  <a:lnTo>
                    <a:pt x="147292" y="44830"/>
                  </a:lnTo>
                  <a:lnTo>
                    <a:pt x="147292" y="44296"/>
                  </a:lnTo>
                  <a:lnTo>
                    <a:pt x="147292" y="43762"/>
                  </a:lnTo>
                  <a:lnTo>
                    <a:pt x="147292" y="43229"/>
                  </a:lnTo>
                  <a:lnTo>
                    <a:pt x="147292" y="42695"/>
                  </a:lnTo>
                  <a:lnTo>
                    <a:pt x="147292" y="42161"/>
                  </a:lnTo>
                  <a:lnTo>
                    <a:pt x="147292" y="41628"/>
                  </a:lnTo>
                  <a:lnTo>
                    <a:pt x="147292" y="41094"/>
                  </a:lnTo>
                  <a:lnTo>
                    <a:pt x="147292" y="40560"/>
                  </a:lnTo>
                  <a:lnTo>
                    <a:pt x="147292" y="40027"/>
                  </a:lnTo>
                  <a:lnTo>
                    <a:pt x="147292" y="39493"/>
                  </a:lnTo>
                  <a:lnTo>
                    <a:pt x="147292" y="38959"/>
                  </a:lnTo>
                  <a:lnTo>
                    <a:pt x="147292" y="38426"/>
                  </a:lnTo>
                  <a:lnTo>
                    <a:pt x="147292" y="37892"/>
                  </a:lnTo>
                  <a:lnTo>
                    <a:pt x="147292" y="37358"/>
                  </a:lnTo>
                  <a:lnTo>
                    <a:pt x="147292" y="36824"/>
                  </a:lnTo>
                  <a:lnTo>
                    <a:pt x="147292" y="36291"/>
                  </a:lnTo>
                  <a:lnTo>
                    <a:pt x="147292" y="35757"/>
                  </a:lnTo>
                  <a:lnTo>
                    <a:pt x="147292" y="35223"/>
                  </a:lnTo>
                  <a:lnTo>
                    <a:pt x="147292" y="34690"/>
                  </a:lnTo>
                  <a:lnTo>
                    <a:pt x="147292" y="34156"/>
                  </a:lnTo>
                  <a:lnTo>
                    <a:pt x="147292" y="33622"/>
                  </a:lnTo>
                  <a:lnTo>
                    <a:pt x="147292" y="33089"/>
                  </a:lnTo>
                  <a:lnTo>
                    <a:pt x="147292" y="32555"/>
                  </a:lnTo>
                  <a:lnTo>
                    <a:pt x="147292" y="32021"/>
                  </a:lnTo>
                  <a:lnTo>
                    <a:pt x="147292" y="31487"/>
                  </a:lnTo>
                  <a:lnTo>
                    <a:pt x="147292" y="30954"/>
                  </a:lnTo>
                  <a:lnTo>
                    <a:pt x="147292" y="30420"/>
                  </a:lnTo>
                  <a:lnTo>
                    <a:pt x="147292" y="29886"/>
                  </a:lnTo>
                  <a:lnTo>
                    <a:pt x="147292" y="29353"/>
                  </a:lnTo>
                  <a:lnTo>
                    <a:pt x="147292" y="28819"/>
                  </a:lnTo>
                  <a:lnTo>
                    <a:pt x="147292" y="28285"/>
                  </a:lnTo>
                  <a:lnTo>
                    <a:pt x="147292" y="27752"/>
                  </a:lnTo>
                  <a:lnTo>
                    <a:pt x="147292" y="27218"/>
                  </a:lnTo>
                  <a:lnTo>
                    <a:pt x="147292" y="26684"/>
                  </a:lnTo>
                  <a:lnTo>
                    <a:pt x="147292" y="26151"/>
                  </a:lnTo>
                  <a:lnTo>
                    <a:pt x="147292" y="25617"/>
                  </a:lnTo>
                  <a:lnTo>
                    <a:pt x="147292" y="25083"/>
                  </a:lnTo>
                  <a:lnTo>
                    <a:pt x="147292" y="24549"/>
                  </a:lnTo>
                  <a:lnTo>
                    <a:pt x="147292" y="24016"/>
                  </a:lnTo>
                  <a:lnTo>
                    <a:pt x="147292" y="23482"/>
                  </a:lnTo>
                  <a:lnTo>
                    <a:pt x="147292" y="22948"/>
                  </a:lnTo>
                  <a:lnTo>
                    <a:pt x="147292" y="22415"/>
                  </a:lnTo>
                  <a:lnTo>
                    <a:pt x="147292" y="21881"/>
                  </a:lnTo>
                  <a:lnTo>
                    <a:pt x="147292" y="21347"/>
                  </a:lnTo>
                  <a:lnTo>
                    <a:pt x="147292" y="20814"/>
                  </a:lnTo>
                  <a:lnTo>
                    <a:pt x="147292" y="20280"/>
                  </a:lnTo>
                  <a:lnTo>
                    <a:pt x="147292" y="19746"/>
                  </a:lnTo>
                  <a:lnTo>
                    <a:pt x="147292" y="19213"/>
                  </a:lnTo>
                  <a:lnTo>
                    <a:pt x="147292" y="18679"/>
                  </a:lnTo>
                  <a:lnTo>
                    <a:pt x="147292" y="18145"/>
                  </a:lnTo>
                  <a:lnTo>
                    <a:pt x="147292" y="17611"/>
                  </a:lnTo>
                  <a:lnTo>
                    <a:pt x="147292" y="17078"/>
                  </a:lnTo>
                  <a:lnTo>
                    <a:pt x="147292" y="16544"/>
                  </a:lnTo>
                  <a:lnTo>
                    <a:pt x="147292" y="16010"/>
                  </a:lnTo>
                  <a:lnTo>
                    <a:pt x="147292" y="15477"/>
                  </a:lnTo>
                  <a:lnTo>
                    <a:pt x="147292" y="14943"/>
                  </a:lnTo>
                  <a:lnTo>
                    <a:pt x="147291" y="14409"/>
                  </a:lnTo>
                  <a:lnTo>
                    <a:pt x="147290" y="13876"/>
                  </a:lnTo>
                  <a:lnTo>
                    <a:pt x="147288" y="13342"/>
                  </a:lnTo>
                  <a:lnTo>
                    <a:pt x="147284" y="12808"/>
                  </a:lnTo>
                  <a:lnTo>
                    <a:pt x="147276" y="12274"/>
                  </a:lnTo>
                  <a:lnTo>
                    <a:pt x="147262" y="11741"/>
                  </a:lnTo>
                  <a:lnTo>
                    <a:pt x="147236" y="11207"/>
                  </a:lnTo>
                  <a:lnTo>
                    <a:pt x="147191" y="10673"/>
                  </a:lnTo>
                  <a:lnTo>
                    <a:pt x="147117" y="10140"/>
                  </a:lnTo>
                  <a:lnTo>
                    <a:pt x="146996" y="9606"/>
                  </a:lnTo>
                  <a:lnTo>
                    <a:pt x="146806" y="9072"/>
                  </a:lnTo>
                  <a:lnTo>
                    <a:pt x="146503" y="8539"/>
                  </a:lnTo>
                  <a:lnTo>
                    <a:pt x="146051" y="8005"/>
                  </a:lnTo>
                  <a:lnTo>
                    <a:pt x="145402" y="7471"/>
                  </a:lnTo>
                  <a:lnTo>
                    <a:pt x="144500" y="6938"/>
                  </a:lnTo>
                  <a:lnTo>
                    <a:pt x="143291" y="6404"/>
                  </a:lnTo>
                  <a:lnTo>
                    <a:pt x="141727" y="5870"/>
                  </a:lnTo>
                  <a:lnTo>
                    <a:pt x="139775" y="5336"/>
                  </a:lnTo>
                  <a:lnTo>
                    <a:pt x="137429" y="4803"/>
                  </a:lnTo>
                  <a:lnTo>
                    <a:pt x="134712" y="4269"/>
                  </a:lnTo>
                  <a:lnTo>
                    <a:pt x="131694" y="3735"/>
                  </a:lnTo>
                  <a:lnTo>
                    <a:pt x="128484" y="3202"/>
                  </a:lnTo>
                  <a:lnTo>
                    <a:pt x="125243" y="2668"/>
                  </a:lnTo>
                  <a:lnTo>
                    <a:pt x="122196" y="2134"/>
                  </a:lnTo>
                  <a:lnTo>
                    <a:pt x="119554" y="1601"/>
                  </a:lnTo>
                  <a:lnTo>
                    <a:pt x="117508" y="1067"/>
                  </a:lnTo>
                  <a:lnTo>
                    <a:pt x="116215" y="533"/>
                  </a:lnTo>
                  <a:lnTo>
                    <a:pt x="115776" y="0"/>
                  </a:lnTo>
                  <a:lnTo>
                    <a:pt x="178808" y="0"/>
                  </a:lnTo>
                  <a:lnTo>
                    <a:pt x="178369" y="533"/>
                  </a:lnTo>
                  <a:lnTo>
                    <a:pt x="177076" y="1067"/>
                  </a:lnTo>
                  <a:lnTo>
                    <a:pt x="175031" y="1601"/>
                  </a:lnTo>
                  <a:lnTo>
                    <a:pt x="172388" y="2134"/>
                  </a:lnTo>
                  <a:lnTo>
                    <a:pt x="169342" y="2668"/>
                  </a:lnTo>
                  <a:lnTo>
                    <a:pt x="166100" y="3202"/>
                  </a:lnTo>
                  <a:lnTo>
                    <a:pt x="162891" y="3735"/>
                  </a:lnTo>
                  <a:lnTo>
                    <a:pt x="159872" y="4269"/>
                  </a:lnTo>
                  <a:lnTo>
                    <a:pt x="157156" y="4803"/>
                  </a:lnTo>
                  <a:lnTo>
                    <a:pt x="154809" y="5336"/>
                  </a:lnTo>
                  <a:lnTo>
                    <a:pt x="152858" y="5870"/>
                  </a:lnTo>
                  <a:lnTo>
                    <a:pt x="151294" y="6404"/>
                  </a:lnTo>
                  <a:lnTo>
                    <a:pt x="150085" y="6938"/>
                  </a:lnTo>
                  <a:lnTo>
                    <a:pt x="149183" y="7471"/>
                  </a:lnTo>
                  <a:lnTo>
                    <a:pt x="148533" y="8005"/>
                  </a:lnTo>
                  <a:lnTo>
                    <a:pt x="148082" y="8539"/>
                  </a:lnTo>
                  <a:lnTo>
                    <a:pt x="147779" y="9072"/>
                  </a:lnTo>
                  <a:lnTo>
                    <a:pt x="147588" y="9606"/>
                  </a:lnTo>
                  <a:lnTo>
                    <a:pt x="147468" y="10140"/>
                  </a:lnTo>
                  <a:lnTo>
                    <a:pt x="147393" y="10673"/>
                  </a:lnTo>
                  <a:lnTo>
                    <a:pt x="147349" y="11207"/>
                  </a:lnTo>
                  <a:lnTo>
                    <a:pt x="147323" y="11741"/>
                  </a:lnTo>
                  <a:lnTo>
                    <a:pt x="147308" y="12274"/>
                  </a:lnTo>
                  <a:lnTo>
                    <a:pt x="147300" y="12808"/>
                  </a:lnTo>
                  <a:lnTo>
                    <a:pt x="147296" y="13342"/>
                  </a:lnTo>
                  <a:lnTo>
                    <a:pt x="147294" y="13876"/>
                  </a:lnTo>
                  <a:lnTo>
                    <a:pt x="147293" y="14409"/>
                  </a:lnTo>
                  <a:lnTo>
                    <a:pt x="147293" y="14943"/>
                  </a:lnTo>
                  <a:lnTo>
                    <a:pt x="147292" y="15477"/>
                  </a:lnTo>
                  <a:lnTo>
                    <a:pt x="147292" y="16010"/>
                  </a:lnTo>
                  <a:lnTo>
                    <a:pt x="147292" y="16544"/>
                  </a:lnTo>
                  <a:lnTo>
                    <a:pt x="147292" y="17078"/>
                  </a:lnTo>
                  <a:lnTo>
                    <a:pt x="147292" y="17611"/>
                  </a:lnTo>
                  <a:lnTo>
                    <a:pt x="147292" y="18145"/>
                  </a:lnTo>
                  <a:lnTo>
                    <a:pt x="147292" y="18679"/>
                  </a:lnTo>
                  <a:lnTo>
                    <a:pt x="147292" y="19213"/>
                  </a:lnTo>
                  <a:lnTo>
                    <a:pt x="147292" y="19746"/>
                  </a:lnTo>
                  <a:lnTo>
                    <a:pt x="147292" y="20280"/>
                  </a:lnTo>
                  <a:lnTo>
                    <a:pt x="147292" y="20814"/>
                  </a:lnTo>
                  <a:lnTo>
                    <a:pt x="147292" y="21347"/>
                  </a:lnTo>
                  <a:lnTo>
                    <a:pt x="147292" y="21881"/>
                  </a:lnTo>
                  <a:lnTo>
                    <a:pt x="147292" y="22415"/>
                  </a:lnTo>
                  <a:lnTo>
                    <a:pt x="147292" y="22948"/>
                  </a:lnTo>
                  <a:lnTo>
                    <a:pt x="147292" y="23482"/>
                  </a:lnTo>
                  <a:lnTo>
                    <a:pt x="147292" y="24016"/>
                  </a:lnTo>
                  <a:lnTo>
                    <a:pt x="147292" y="24549"/>
                  </a:lnTo>
                  <a:lnTo>
                    <a:pt x="147292" y="25083"/>
                  </a:lnTo>
                  <a:lnTo>
                    <a:pt x="147292" y="25617"/>
                  </a:lnTo>
                  <a:lnTo>
                    <a:pt x="147292" y="26151"/>
                  </a:lnTo>
                  <a:lnTo>
                    <a:pt x="147292" y="26684"/>
                  </a:lnTo>
                  <a:lnTo>
                    <a:pt x="147292" y="27218"/>
                  </a:lnTo>
                  <a:lnTo>
                    <a:pt x="147292" y="27752"/>
                  </a:lnTo>
                  <a:lnTo>
                    <a:pt x="147292" y="28285"/>
                  </a:lnTo>
                  <a:lnTo>
                    <a:pt x="147292" y="28819"/>
                  </a:lnTo>
                  <a:lnTo>
                    <a:pt x="147292" y="29353"/>
                  </a:lnTo>
                  <a:lnTo>
                    <a:pt x="147292" y="29886"/>
                  </a:lnTo>
                  <a:lnTo>
                    <a:pt x="147292" y="30420"/>
                  </a:lnTo>
                  <a:lnTo>
                    <a:pt x="147292" y="30954"/>
                  </a:lnTo>
                  <a:lnTo>
                    <a:pt x="147292" y="31487"/>
                  </a:lnTo>
                  <a:lnTo>
                    <a:pt x="147292" y="32021"/>
                  </a:lnTo>
                  <a:lnTo>
                    <a:pt x="147292" y="32555"/>
                  </a:lnTo>
                  <a:lnTo>
                    <a:pt x="147292" y="33089"/>
                  </a:lnTo>
                  <a:lnTo>
                    <a:pt x="147292" y="33622"/>
                  </a:lnTo>
                  <a:lnTo>
                    <a:pt x="147292" y="34156"/>
                  </a:lnTo>
                  <a:lnTo>
                    <a:pt x="147292" y="34690"/>
                  </a:lnTo>
                  <a:lnTo>
                    <a:pt x="147292" y="35223"/>
                  </a:lnTo>
                  <a:lnTo>
                    <a:pt x="147292" y="35757"/>
                  </a:lnTo>
                  <a:lnTo>
                    <a:pt x="147292" y="36291"/>
                  </a:lnTo>
                  <a:lnTo>
                    <a:pt x="147292" y="36824"/>
                  </a:lnTo>
                  <a:lnTo>
                    <a:pt x="147292" y="37358"/>
                  </a:lnTo>
                  <a:lnTo>
                    <a:pt x="147292" y="37892"/>
                  </a:lnTo>
                  <a:lnTo>
                    <a:pt x="147292" y="38426"/>
                  </a:lnTo>
                  <a:lnTo>
                    <a:pt x="147292" y="38959"/>
                  </a:lnTo>
                  <a:lnTo>
                    <a:pt x="147292" y="39493"/>
                  </a:lnTo>
                  <a:lnTo>
                    <a:pt x="147292" y="40027"/>
                  </a:lnTo>
                  <a:lnTo>
                    <a:pt x="147292" y="40560"/>
                  </a:lnTo>
                  <a:lnTo>
                    <a:pt x="147292" y="41094"/>
                  </a:lnTo>
                  <a:lnTo>
                    <a:pt x="147292" y="41628"/>
                  </a:lnTo>
                  <a:lnTo>
                    <a:pt x="147292" y="42161"/>
                  </a:lnTo>
                  <a:lnTo>
                    <a:pt x="147292" y="42695"/>
                  </a:lnTo>
                  <a:lnTo>
                    <a:pt x="147292" y="43229"/>
                  </a:lnTo>
                  <a:lnTo>
                    <a:pt x="147292" y="43762"/>
                  </a:lnTo>
                  <a:lnTo>
                    <a:pt x="147292" y="44296"/>
                  </a:lnTo>
                  <a:lnTo>
                    <a:pt x="147292" y="44830"/>
                  </a:lnTo>
                  <a:lnTo>
                    <a:pt x="147292" y="45364"/>
                  </a:lnTo>
                  <a:lnTo>
                    <a:pt x="147292" y="45897"/>
                  </a:lnTo>
                  <a:lnTo>
                    <a:pt x="147292" y="46431"/>
                  </a:lnTo>
                  <a:lnTo>
                    <a:pt x="147292" y="46965"/>
                  </a:lnTo>
                  <a:lnTo>
                    <a:pt x="147292" y="47498"/>
                  </a:lnTo>
                  <a:lnTo>
                    <a:pt x="147292" y="48032"/>
                  </a:lnTo>
                  <a:lnTo>
                    <a:pt x="147292" y="48566"/>
                  </a:lnTo>
                  <a:lnTo>
                    <a:pt x="147292" y="49099"/>
                  </a:lnTo>
                  <a:lnTo>
                    <a:pt x="147292" y="49633"/>
                  </a:lnTo>
                  <a:lnTo>
                    <a:pt x="147292" y="50167"/>
                  </a:lnTo>
                  <a:lnTo>
                    <a:pt x="147292" y="50701"/>
                  </a:lnTo>
                  <a:lnTo>
                    <a:pt x="147292" y="51234"/>
                  </a:lnTo>
                  <a:lnTo>
                    <a:pt x="147292" y="51768"/>
                  </a:lnTo>
                  <a:lnTo>
                    <a:pt x="147292" y="52302"/>
                  </a:lnTo>
                  <a:lnTo>
                    <a:pt x="147292" y="52835"/>
                  </a:lnTo>
                  <a:lnTo>
                    <a:pt x="147292" y="53369"/>
                  </a:lnTo>
                  <a:lnTo>
                    <a:pt x="147292" y="53903"/>
                  </a:lnTo>
                  <a:lnTo>
                    <a:pt x="147292" y="54436"/>
                  </a:lnTo>
                  <a:lnTo>
                    <a:pt x="147292" y="54970"/>
                  </a:lnTo>
                  <a:lnTo>
                    <a:pt x="147292" y="55504"/>
                  </a:lnTo>
                  <a:lnTo>
                    <a:pt x="147292" y="56037"/>
                  </a:lnTo>
                  <a:lnTo>
                    <a:pt x="147292" y="56571"/>
                  </a:lnTo>
                  <a:lnTo>
                    <a:pt x="147292" y="57105"/>
                  </a:lnTo>
                  <a:lnTo>
                    <a:pt x="147292" y="57639"/>
                  </a:lnTo>
                  <a:lnTo>
                    <a:pt x="147292" y="58172"/>
                  </a:lnTo>
                  <a:lnTo>
                    <a:pt x="147292" y="58706"/>
                  </a:lnTo>
                  <a:lnTo>
                    <a:pt x="147292" y="59240"/>
                  </a:lnTo>
                  <a:lnTo>
                    <a:pt x="147292" y="59773"/>
                  </a:lnTo>
                  <a:lnTo>
                    <a:pt x="147292" y="60307"/>
                  </a:lnTo>
                  <a:lnTo>
                    <a:pt x="147292" y="60841"/>
                  </a:lnTo>
                  <a:lnTo>
                    <a:pt x="147292" y="61374"/>
                  </a:lnTo>
                  <a:lnTo>
                    <a:pt x="147292" y="61908"/>
                  </a:lnTo>
                  <a:lnTo>
                    <a:pt x="147292" y="62442"/>
                  </a:lnTo>
                  <a:lnTo>
                    <a:pt x="147292" y="62975"/>
                  </a:lnTo>
                  <a:lnTo>
                    <a:pt x="147292" y="63509"/>
                  </a:lnTo>
                  <a:lnTo>
                    <a:pt x="147292" y="64043"/>
                  </a:lnTo>
                  <a:lnTo>
                    <a:pt x="147292" y="64577"/>
                  </a:lnTo>
                  <a:lnTo>
                    <a:pt x="147292" y="65110"/>
                  </a:lnTo>
                  <a:lnTo>
                    <a:pt x="147292" y="65644"/>
                  </a:lnTo>
                  <a:lnTo>
                    <a:pt x="147292" y="66178"/>
                  </a:lnTo>
                  <a:lnTo>
                    <a:pt x="147292" y="66711"/>
                  </a:lnTo>
                  <a:lnTo>
                    <a:pt x="147292" y="67245"/>
                  </a:lnTo>
                  <a:lnTo>
                    <a:pt x="147292" y="67779"/>
                  </a:lnTo>
                  <a:lnTo>
                    <a:pt x="147292" y="68312"/>
                  </a:lnTo>
                  <a:lnTo>
                    <a:pt x="147292" y="68846"/>
                  </a:lnTo>
                  <a:lnTo>
                    <a:pt x="147292" y="69380"/>
                  </a:lnTo>
                  <a:lnTo>
                    <a:pt x="147292" y="69914"/>
                  </a:lnTo>
                  <a:lnTo>
                    <a:pt x="147292" y="70447"/>
                  </a:lnTo>
                  <a:lnTo>
                    <a:pt x="147292" y="70981"/>
                  </a:lnTo>
                  <a:lnTo>
                    <a:pt x="147292" y="71515"/>
                  </a:lnTo>
                  <a:lnTo>
                    <a:pt x="147292" y="72048"/>
                  </a:lnTo>
                  <a:lnTo>
                    <a:pt x="147292" y="72582"/>
                  </a:lnTo>
                  <a:lnTo>
                    <a:pt x="147292" y="73116"/>
                  </a:lnTo>
                  <a:lnTo>
                    <a:pt x="147292" y="73649"/>
                  </a:lnTo>
                  <a:lnTo>
                    <a:pt x="147292" y="74183"/>
                  </a:lnTo>
                  <a:lnTo>
                    <a:pt x="147292" y="74717"/>
                  </a:lnTo>
                  <a:lnTo>
                    <a:pt x="147292" y="75250"/>
                  </a:lnTo>
                  <a:lnTo>
                    <a:pt x="147292" y="75784"/>
                  </a:lnTo>
                  <a:lnTo>
                    <a:pt x="147292" y="76318"/>
                  </a:lnTo>
                  <a:lnTo>
                    <a:pt x="147292" y="76852"/>
                  </a:lnTo>
                  <a:lnTo>
                    <a:pt x="147292" y="77385"/>
                  </a:lnTo>
                  <a:lnTo>
                    <a:pt x="147292" y="77919"/>
                  </a:lnTo>
                  <a:lnTo>
                    <a:pt x="147292" y="78453"/>
                  </a:lnTo>
                  <a:lnTo>
                    <a:pt x="147292" y="78986"/>
                  </a:lnTo>
                  <a:lnTo>
                    <a:pt x="147292" y="79520"/>
                  </a:lnTo>
                  <a:lnTo>
                    <a:pt x="147292" y="80054"/>
                  </a:lnTo>
                  <a:lnTo>
                    <a:pt x="147292" y="80587"/>
                  </a:lnTo>
                  <a:lnTo>
                    <a:pt x="147292" y="81121"/>
                  </a:lnTo>
                  <a:lnTo>
                    <a:pt x="147292" y="81655"/>
                  </a:lnTo>
                  <a:lnTo>
                    <a:pt x="147292" y="82189"/>
                  </a:lnTo>
                  <a:lnTo>
                    <a:pt x="147292" y="82722"/>
                  </a:lnTo>
                  <a:lnTo>
                    <a:pt x="147292" y="83256"/>
                  </a:lnTo>
                  <a:lnTo>
                    <a:pt x="147292" y="83790"/>
                  </a:lnTo>
                  <a:lnTo>
                    <a:pt x="147292" y="84323"/>
                  </a:lnTo>
                  <a:lnTo>
                    <a:pt x="147292" y="84857"/>
                  </a:lnTo>
                  <a:lnTo>
                    <a:pt x="147292" y="85391"/>
                  </a:lnTo>
                  <a:lnTo>
                    <a:pt x="147292" y="85924"/>
                  </a:lnTo>
                  <a:lnTo>
                    <a:pt x="147292" y="86458"/>
                  </a:lnTo>
                  <a:lnTo>
                    <a:pt x="147292" y="86992"/>
                  </a:lnTo>
                  <a:lnTo>
                    <a:pt x="147292" y="87525"/>
                  </a:lnTo>
                  <a:lnTo>
                    <a:pt x="147292" y="88059"/>
                  </a:lnTo>
                  <a:lnTo>
                    <a:pt x="147292" y="88593"/>
                  </a:lnTo>
                  <a:lnTo>
                    <a:pt x="147292" y="89127"/>
                  </a:lnTo>
                  <a:lnTo>
                    <a:pt x="147292" y="89660"/>
                  </a:lnTo>
                  <a:lnTo>
                    <a:pt x="147292" y="90194"/>
                  </a:lnTo>
                  <a:lnTo>
                    <a:pt x="147292" y="90728"/>
                  </a:lnTo>
                  <a:lnTo>
                    <a:pt x="147292" y="91261"/>
                  </a:lnTo>
                  <a:lnTo>
                    <a:pt x="147292" y="91795"/>
                  </a:lnTo>
                  <a:lnTo>
                    <a:pt x="147292" y="92329"/>
                  </a:lnTo>
                  <a:lnTo>
                    <a:pt x="147292" y="92862"/>
                  </a:lnTo>
                  <a:lnTo>
                    <a:pt x="147292" y="93396"/>
                  </a:lnTo>
                  <a:lnTo>
                    <a:pt x="147292" y="93930"/>
                  </a:lnTo>
                  <a:lnTo>
                    <a:pt x="147292" y="94463"/>
                  </a:lnTo>
                  <a:lnTo>
                    <a:pt x="147292" y="94997"/>
                  </a:lnTo>
                  <a:lnTo>
                    <a:pt x="147292" y="95531"/>
                  </a:lnTo>
                  <a:lnTo>
                    <a:pt x="147292" y="96065"/>
                  </a:lnTo>
                  <a:lnTo>
                    <a:pt x="147292" y="96598"/>
                  </a:lnTo>
                  <a:lnTo>
                    <a:pt x="147292" y="97132"/>
                  </a:lnTo>
                  <a:lnTo>
                    <a:pt x="147292" y="97666"/>
                  </a:lnTo>
                  <a:lnTo>
                    <a:pt x="147292" y="98199"/>
                  </a:lnTo>
                  <a:lnTo>
                    <a:pt x="147292" y="98733"/>
                  </a:lnTo>
                  <a:lnTo>
                    <a:pt x="147292" y="99267"/>
                  </a:lnTo>
                  <a:lnTo>
                    <a:pt x="147292" y="99800"/>
                  </a:lnTo>
                  <a:lnTo>
                    <a:pt x="147292" y="100334"/>
                  </a:lnTo>
                  <a:lnTo>
                    <a:pt x="147292" y="100868"/>
                  </a:lnTo>
                  <a:lnTo>
                    <a:pt x="147292" y="101402"/>
                  </a:lnTo>
                  <a:lnTo>
                    <a:pt x="147292" y="101935"/>
                  </a:lnTo>
                  <a:lnTo>
                    <a:pt x="147292" y="102469"/>
                  </a:lnTo>
                  <a:lnTo>
                    <a:pt x="147292" y="103003"/>
                  </a:lnTo>
                  <a:lnTo>
                    <a:pt x="147292" y="103536"/>
                  </a:lnTo>
                  <a:lnTo>
                    <a:pt x="147292" y="104070"/>
                  </a:lnTo>
                  <a:lnTo>
                    <a:pt x="147292" y="104604"/>
                  </a:lnTo>
                  <a:lnTo>
                    <a:pt x="147292" y="105137"/>
                  </a:lnTo>
                  <a:lnTo>
                    <a:pt x="147292" y="105671"/>
                  </a:lnTo>
                  <a:lnTo>
                    <a:pt x="147292" y="106205"/>
                  </a:lnTo>
                  <a:lnTo>
                    <a:pt x="147292" y="106738"/>
                  </a:lnTo>
                  <a:lnTo>
                    <a:pt x="147292" y="107272"/>
                  </a:lnTo>
                  <a:lnTo>
                    <a:pt x="147292" y="107806"/>
                  </a:lnTo>
                  <a:lnTo>
                    <a:pt x="147292" y="108340"/>
                  </a:lnTo>
                  <a:lnTo>
                    <a:pt x="147292" y="108873"/>
                  </a:lnTo>
                  <a:lnTo>
                    <a:pt x="147292" y="109407"/>
                  </a:lnTo>
                  <a:lnTo>
                    <a:pt x="147292" y="109941"/>
                  </a:lnTo>
                  <a:lnTo>
                    <a:pt x="147292" y="110474"/>
                  </a:lnTo>
                  <a:lnTo>
                    <a:pt x="147292" y="111008"/>
                  </a:lnTo>
                  <a:lnTo>
                    <a:pt x="147292" y="111542"/>
                  </a:lnTo>
                  <a:lnTo>
                    <a:pt x="147292" y="112075"/>
                  </a:lnTo>
                  <a:lnTo>
                    <a:pt x="147292" y="112609"/>
                  </a:lnTo>
                  <a:lnTo>
                    <a:pt x="147292" y="113143"/>
                  </a:lnTo>
                  <a:lnTo>
                    <a:pt x="147292" y="113676"/>
                  </a:lnTo>
                  <a:lnTo>
                    <a:pt x="147292" y="114210"/>
                  </a:lnTo>
                  <a:lnTo>
                    <a:pt x="147292" y="114744"/>
                  </a:lnTo>
                  <a:lnTo>
                    <a:pt x="147292" y="115278"/>
                  </a:lnTo>
                  <a:lnTo>
                    <a:pt x="147292" y="115811"/>
                  </a:lnTo>
                  <a:lnTo>
                    <a:pt x="147292" y="116345"/>
                  </a:lnTo>
                  <a:lnTo>
                    <a:pt x="147292" y="116879"/>
                  </a:lnTo>
                  <a:lnTo>
                    <a:pt x="147292" y="117412"/>
                  </a:lnTo>
                  <a:lnTo>
                    <a:pt x="147292" y="117946"/>
                  </a:lnTo>
                  <a:lnTo>
                    <a:pt x="147292" y="118480"/>
                  </a:lnTo>
                  <a:lnTo>
                    <a:pt x="147292" y="119013"/>
                  </a:lnTo>
                  <a:lnTo>
                    <a:pt x="147292" y="119547"/>
                  </a:lnTo>
                  <a:lnTo>
                    <a:pt x="147292" y="120081"/>
                  </a:lnTo>
                  <a:lnTo>
                    <a:pt x="147292" y="120615"/>
                  </a:lnTo>
                  <a:lnTo>
                    <a:pt x="147292" y="121148"/>
                  </a:lnTo>
                  <a:lnTo>
                    <a:pt x="147292" y="121682"/>
                  </a:lnTo>
                  <a:lnTo>
                    <a:pt x="147292" y="122216"/>
                  </a:lnTo>
                  <a:lnTo>
                    <a:pt x="147292" y="122749"/>
                  </a:lnTo>
                  <a:lnTo>
                    <a:pt x="147292" y="123283"/>
                  </a:lnTo>
                  <a:lnTo>
                    <a:pt x="147292" y="123817"/>
                  </a:lnTo>
                  <a:lnTo>
                    <a:pt x="147292" y="124350"/>
                  </a:lnTo>
                  <a:lnTo>
                    <a:pt x="147292" y="124884"/>
                  </a:lnTo>
                  <a:lnTo>
                    <a:pt x="147292" y="125418"/>
                  </a:lnTo>
                  <a:lnTo>
                    <a:pt x="147292" y="125951"/>
                  </a:lnTo>
                  <a:lnTo>
                    <a:pt x="147292" y="126485"/>
                  </a:lnTo>
                  <a:lnTo>
                    <a:pt x="147292" y="127019"/>
                  </a:lnTo>
                  <a:lnTo>
                    <a:pt x="147292" y="127553"/>
                  </a:lnTo>
                  <a:lnTo>
                    <a:pt x="147292" y="128086"/>
                  </a:lnTo>
                  <a:lnTo>
                    <a:pt x="147292" y="128620"/>
                  </a:lnTo>
                  <a:lnTo>
                    <a:pt x="147292" y="129154"/>
                  </a:lnTo>
                  <a:lnTo>
                    <a:pt x="147292" y="129687"/>
                  </a:lnTo>
                  <a:lnTo>
                    <a:pt x="147292" y="130221"/>
                  </a:lnTo>
                  <a:lnTo>
                    <a:pt x="147292" y="130755"/>
                  </a:lnTo>
                  <a:lnTo>
                    <a:pt x="147292" y="131288"/>
                  </a:lnTo>
                  <a:lnTo>
                    <a:pt x="147292" y="131822"/>
                  </a:lnTo>
                  <a:lnTo>
                    <a:pt x="147292" y="132356"/>
                  </a:lnTo>
                  <a:lnTo>
                    <a:pt x="147292" y="132890"/>
                  </a:lnTo>
                  <a:lnTo>
                    <a:pt x="147292" y="133423"/>
                  </a:lnTo>
                  <a:lnTo>
                    <a:pt x="147292" y="133957"/>
                  </a:lnTo>
                  <a:lnTo>
                    <a:pt x="147292" y="134491"/>
                  </a:lnTo>
                  <a:lnTo>
                    <a:pt x="147292" y="135024"/>
                  </a:lnTo>
                  <a:lnTo>
                    <a:pt x="147292" y="135558"/>
                  </a:lnTo>
                  <a:lnTo>
                    <a:pt x="147292" y="136092"/>
                  </a:lnTo>
                  <a:lnTo>
                    <a:pt x="147292" y="136625"/>
                  </a:lnTo>
                  <a:lnTo>
                    <a:pt x="147292" y="137159"/>
                  </a:lnTo>
                  <a:lnTo>
                    <a:pt x="147292" y="137693"/>
                  </a:lnTo>
                  <a:lnTo>
                    <a:pt x="147292" y="138226"/>
                  </a:lnTo>
                  <a:lnTo>
                    <a:pt x="147292" y="138760"/>
                  </a:lnTo>
                  <a:lnTo>
                    <a:pt x="147292" y="139294"/>
                  </a:lnTo>
                  <a:lnTo>
                    <a:pt x="147292" y="139828"/>
                  </a:lnTo>
                  <a:lnTo>
                    <a:pt x="147292" y="140361"/>
                  </a:lnTo>
                  <a:lnTo>
                    <a:pt x="147292" y="140895"/>
                  </a:lnTo>
                  <a:lnTo>
                    <a:pt x="147292" y="141429"/>
                  </a:lnTo>
                  <a:lnTo>
                    <a:pt x="147292" y="141962"/>
                  </a:lnTo>
                  <a:lnTo>
                    <a:pt x="147292" y="142496"/>
                  </a:lnTo>
                  <a:lnTo>
                    <a:pt x="147292" y="143030"/>
                  </a:lnTo>
                  <a:lnTo>
                    <a:pt x="147292" y="143563"/>
                  </a:lnTo>
                  <a:lnTo>
                    <a:pt x="147292" y="144097"/>
                  </a:lnTo>
                  <a:lnTo>
                    <a:pt x="147292" y="144631"/>
                  </a:lnTo>
                  <a:lnTo>
                    <a:pt x="147292" y="145164"/>
                  </a:lnTo>
                  <a:lnTo>
                    <a:pt x="147292" y="145698"/>
                  </a:lnTo>
                  <a:lnTo>
                    <a:pt x="147292" y="146232"/>
                  </a:lnTo>
                  <a:lnTo>
                    <a:pt x="147292" y="146766"/>
                  </a:lnTo>
                  <a:lnTo>
                    <a:pt x="147292" y="147299"/>
                  </a:lnTo>
                  <a:lnTo>
                    <a:pt x="147292" y="147833"/>
                  </a:lnTo>
                  <a:lnTo>
                    <a:pt x="147292" y="148367"/>
                  </a:lnTo>
                  <a:lnTo>
                    <a:pt x="147292" y="148900"/>
                  </a:lnTo>
                  <a:lnTo>
                    <a:pt x="147292" y="149434"/>
                  </a:lnTo>
                  <a:lnTo>
                    <a:pt x="147292" y="149968"/>
                  </a:lnTo>
                  <a:lnTo>
                    <a:pt x="147292" y="150501"/>
                  </a:lnTo>
                  <a:lnTo>
                    <a:pt x="147292" y="151035"/>
                  </a:lnTo>
                  <a:lnTo>
                    <a:pt x="147292" y="151569"/>
                  </a:lnTo>
                  <a:lnTo>
                    <a:pt x="147292" y="152103"/>
                  </a:lnTo>
                  <a:lnTo>
                    <a:pt x="147292" y="152636"/>
                  </a:lnTo>
                  <a:lnTo>
                    <a:pt x="147292" y="153170"/>
                  </a:lnTo>
                  <a:lnTo>
                    <a:pt x="147292" y="153704"/>
                  </a:lnTo>
                  <a:lnTo>
                    <a:pt x="147292" y="154237"/>
                  </a:lnTo>
                  <a:lnTo>
                    <a:pt x="147292" y="154771"/>
                  </a:lnTo>
                  <a:lnTo>
                    <a:pt x="147292" y="155305"/>
                  </a:lnTo>
                  <a:lnTo>
                    <a:pt x="147292" y="155838"/>
                  </a:lnTo>
                  <a:lnTo>
                    <a:pt x="147292" y="156372"/>
                  </a:lnTo>
                  <a:lnTo>
                    <a:pt x="147292" y="156906"/>
                  </a:lnTo>
                  <a:lnTo>
                    <a:pt x="147292" y="157439"/>
                  </a:lnTo>
                  <a:lnTo>
                    <a:pt x="147292" y="157973"/>
                  </a:lnTo>
                  <a:lnTo>
                    <a:pt x="147292" y="158507"/>
                  </a:lnTo>
                  <a:lnTo>
                    <a:pt x="147292" y="159041"/>
                  </a:lnTo>
                  <a:lnTo>
                    <a:pt x="147292" y="159574"/>
                  </a:lnTo>
                  <a:lnTo>
                    <a:pt x="147292" y="160108"/>
                  </a:lnTo>
                  <a:lnTo>
                    <a:pt x="147292" y="160642"/>
                  </a:lnTo>
                  <a:lnTo>
                    <a:pt x="147292" y="161175"/>
                  </a:lnTo>
                  <a:lnTo>
                    <a:pt x="147292" y="161709"/>
                  </a:lnTo>
                  <a:lnTo>
                    <a:pt x="147292" y="162243"/>
                  </a:lnTo>
                  <a:lnTo>
                    <a:pt x="147292" y="162776"/>
                  </a:lnTo>
                  <a:lnTo>
                    <a:pt x="147292" y="163310"/>
                  </a:lnTo>
                  <a:lnTo>
                    <a:pt x="147292" y="163844"/>
                  </a:lnTo>
                  <a:lnTo>
                    <a:pt x="147292" y="164378"/>
                  </a:lnTo>
                  <a:lnTo>
                    <a:pt x="147292" y="164911"/>
                  </a:lnTo>
                  <a:lnTo>
                    <a:pt x="147292" y="165445"/>
                  </a:lnTo>
                  <a:lnTo>
                    <a:pt x="147292" y="165979"/>
                  </a:lnTo>
                  <a:lnTo>
                    <a:pt x="147292" y="166512"/>
                  </a:lnTo>
                  <a:lnTo>
                    <a:pt x="147292" y="167046"/>
                  </a:lnTo>
                  <a:lnTo>
                    <a:pt x="147292" y="167580"/>
                  </a:lnTo>
                  <a:lnTo>
                    <a:pt x="147292" y="168113"/>
                  </a:lnTo>
                  <a:lnTo>
                    <a:pt x="147292" y="168647"/>
                  </a:lnTo>
                  <a:lnTo>
                    <a:pt x="147292" y="169181"/>
                  </a:lnTo>
                  <a:lnTo>
                    <a:pt x="147292" y="169714"/>
                  </a:lnTo>
                  <a:lnTo>
                    <a:pt x="147292" y="170248"/>
                  </a:lnTo>
                  <a:lnTo>
                    <a:pt x="147292" y="170782"/>
                  </a:lnTo>
                  <a:lnTo>
                    <a:pt x="147292" y="171316"/>
                  </a:lnTo>
                  <a:lnTo>
                    <a:pt x="147292" y="171849"/>
                  </a:lnTo>
                  <a:lnTo>
                    <a:pt x="147292" y="172383"/>
                  </a:lnTo>
                  <a:lnTo>
                    <a:pt x="147292" y="172917"/>
                  </a:lnTo>
                  <a:lnTo>
                    <a:pt x="147292" y="173450"/>
                  </a:lnTo>
                  <a:lnTo>
                    <a:pt x="147292" y="173984"/>
                  </a:lnTo>
                  <a:lnTo>
                    <a:pt x="147292" y="174518"/>
                  </a:lnTo>
                  <a:lnTo>
                    <a:pt x="147292" y="175051"/>
                  </a:lnTo>
                  <a:lnTo>
                    <a:pt x="147292" y="175585"/>
                  </a:lnTo>
                  <a:lnTo>
                    <a:pt x="147292" y="176119"/>
                  </a:lnTo>
                  <a:lnTo>
                    <a:pt x="147292" y="176652"/>
                  </a:lnTo>
                  <a:lnTo>
                    <a:pt x="147292" y="177186"/>
                  </a:lnTo>
                  <a:lnTo>
                    <a:pt x="147292" y="177720"/>
                  </a:lnTo>
                  <a:lnTo>
                    <a:pt x="147292" y="178254"/>
                  </a:lnTo>
                  <a:lnTo>
                    <a:pt x="147292" y="178787"/>
                  </a:lnTo>
                  <a:lnTo>
                    <a:pt x="147292" y="179321"/>
                  </a:lnTo>
                  <a:lnTo>
                    <a:pt x="147292" y="179855"/>
                  </a:lnTo>
                  <a:lnTo>
                    <a:pt x="147292" y="180388"/>
                  </a:lnTo>
                  <a:lnTo>
                    <a:pt x="147292" y="180922"/>
                  </a:lnTo>
                  <a:lnTo>
                    <a:pt x="147292" y="181456"/>
                  </a:lnTo>
                  <a:lnTo>
                    <a:pt x="147292" y="181989"/>
                  </a:lnTo>
                  <a:lnTo>
                    <a:pt x="147292" y="182523"/>
                  </a:lnTo>
                  <a:lnTo>
                    <a:pt x="147292" y="183057"/>
                  </a:lnTo>
                  <a:lnTo>
                    <a:pt x="147292" y="183591"/>
                  </a:lnTo>
                  <a:lnTo>
                    <a:pt x="147292" y="184124"/>
                  </a:lnTo>
                  <a:lnTo>
                    <a:pt x="147292" y="184658"/>
                  </a:lnTo>
                  <a:lnTo>
                    <a:pt x="147292" y="185192"/>
                  </a:lnTo>
                  <a:lnTo>
                    <a:pt x="147292" y="185725"/>
                  </a:lnTo>
                  <a:lnTo>
                    <a:pt x="147292" y="186259"/>
                  </a:lnTo>
                  <a:lnTo>
                    <a:pt x="147292" y="186793"/>
                  </a:lnTo>
                  <a:lnTo>
                    <a:pt x="147292" y="187326"/>
                  </a:lnTo>
                  <a:lnTo>
                    <a:pt x="147292" y="187860"/>
                  </a:lnTo>
                  <a:lnTo>
                    <a:pt x="147292" y="188394"/>
                  </a:lnTo>
                  <a:lnTo>
                    <a:pt x="147292" y="188927"/>
                  </a:lnTo>
                  <a:lnTo>
                    <a:pt x="147292" y="189461"/>
                  </a:lnTo>
                  <a:lnTo>
                    <a:pt x="147292" y="189995"/>
                  </a:lnTo>
                  <a:lnTo>
                    <a:pt x="147292" y="190529"/>
                  </a:lnTo>
                  <a:lnTo>
                    <a:pt x="147292" y="191062"/>
                  </a:lnTo>
                  <a:lnTo>
                    <a:pt x="147292" y="191596"/>
                  </a:lnTo>
                  <a:lnTo>
                    <a:pt x="147292" y="192130"/>
                  </a:lnTo>
                  <a:lnTo>
                    <a:pt x="147292" y="192663"/>
                  </a:lnTo>
                  <a:lnTo>
                    <a:pt x="147292" y="193197"/>
                  </a:lnTo>
                  <a:lnTo>
                    <a:pt x="147292" y="193731"/>
                  </a:lnTo>
                  <a:lnTo>
                    <a:pt x="147292" y="194264"/>
                  </a:lnTo>
                  <a:lnTo>
                    <a:pt x="147292" y="194798"/>
                  </a:lnTo>
                  <a:lnTo>
                    <a:pt x="147292" y="195332"/>
                  </a:lnTo>
                  <a:lnTo>
                    <a:pt x="147292" y="195865"/>
                  </a:lnTo>
                  <a:lnTo>
                    <a:pt x="147292" y="196399"/>
                  </a:lnTo>
                  <a:lnTo>
                    <a:pt x="147292" y="196933"/>
                  </a:lnTo>
                  <a:lnTo>
                    <a:pt x="147292" y="197467"/>
                  </a:lnTo>
                  <a:lnTo>
                    <a:pt x="147292" y="198000"/>
                  </a:lnTo>
                  <a:lnTo>
                    <a:pt x="147292" y="198534"/>
                  </a:lnTo>
                  <a:lnTo>
                    <a:pt x="147292" y="199068"/>
                  </a:lnTo>
                  <a:lnTo>
                    <a:pt x="147292" y="199601"/>
                  </a:lnTo>
                  <a:lnTo>
                    <a:pt x="147292" y="200135"/>
                  </a:lnTo>
                  <a:lnTo>
                    <a:pt x="147292" y="200669"/>
                  </a:lnTo>
                  <a:lnTo>
                    <a:pt x="147292" y="201202"/>
                  </a:lnTo>
                  <a:lnTo>
                    <a:pt x="147292" y="201736"/>
                  </a:lnTo>
                  <a:lnTo>
                    <a:pt x="147292" y="202270"/>
                  </a:lnTo>
                  <a:lnTo>
                    <a:pt x="147292" y="202804"/>
                  </a:lnTo>
                  <a:lnTo>
                    <a:pt x="147292" y="203337"/>
                  </a:lnTo>
                  <a:lnTo>
                    <a:pt x="147292" y="203871"/>
                  </a:lnTo>
                  <a:lnTo>
                    <a:pt x="147292" y="204405"/>
                  </a:lnTo>
                  <a:lnTo>
                    <a:pt x="147292" y="204938"/>
                  </a:lnTo>
                  <a:lnTo>
                    <a:pt x="147292" y="205472"/>
                  </a:lnTo>
                  <a:lnTo>
                    <a:pt x="147292" y="206006"/>
                  </a:lnTo>
                  <a:lnTo>
                    <a:pt x="147292" y="206539"/>
                  </a:lnTo>
                  <a:lnTo>
                    <a:pt x="147292" y="207073"/>
                  </a:lnTo>
                  <a:lnTo>
                    <a:pt x="147292" y="207607"/>
                  </a:lnTo>
                  <a:lnTo>
                    <a:pt x="147292" y="208140"/>
                  </a:lnTo>
                  <a:lnTo>
                    <a:pt x="147292" y="208674"/>
                  </a:lnTo>
                  <a:lnTo>
                    <a:pt x="147292" y="209208"/>
                  </a:lnTo>
                  <a:lnTo>
                    <a:pt x="147292" y="209742"/>
                  </a:lnTo>
                  <a:lnTo>
                    <a:pt x="147292" y="210275"/>
                  </a:lnTo>
                  <a:lnTo>
                    <a:pt x="147292" y="210809"/>
                  </a:lnTo>
                  <a:lnTo>
                    <a:pt x="147292" y="211343"/>
                  </a:lnTo>
                  <a:lnTo>
                    <a:pt x="147292" y="211876"/>
                  </a:lnTo>
                  <a:lnTo>
                    <a:pt x="147292" y="212410"/>
                  </a:lnTo>
                  <a:lnTo>
                    <a:pt x="147292" y="212944"/>
                  </a:lnTo>
                  <a:lnTo>
                    <a:pt x="147292" y="213477"/>
                  </a:lnTo>
                  <a:lnTo>
                    <a:pt x="147292" y="214011"/>
                  </a:lnTo>
                  <a:lnTo>
                    <a:pt x="147292" y="214545"/>
                  </a:lnTo>
                  <a:lnTo>
                    <a:pt x="147292" y="215079"/>
                  </a:lnTo>
                  <a:lnTo>
                    <a:pt x="147292" y="215612"/>
                  </a:lnTo>
                  <a:lnTo>
                    <a:pt x="147292" y="216146"/>
                  </a:lnTo>
                  <a:lnTo>
                    <a:pt x="147292" y="216680"/>
                  </a:lnTo>
                  <a:lnTo>
                    <a:pt x="147292" y="217213"/>
                  </a:lnTo>
                  <a:lnTo>
                    <a:pt x="147292" y="217747"/>
                  </a:lnTo>
                  <a:lnTo>
                    <a:pt x="147292" y="218281"/>
                  </a:lnTo>
                  <a:lnTo>
                    <a:pt x="147292" y="218814"/>
                  </a:lnTo>
                  <a:lnTo>
                    <a:pt x="147292" y="219348"/>
                  </a:lnTo>
                  <a:lnTo>
                    <a:pt x="147292" y="219882"/>
                  </a:lnTo>
                  <a:lnTo>
                    <a:pt x="147292" y="220415"/>
                  </a:lnTo>
                  <a:lnTo>
                    <a:pt x="147292" y="220949"/>
                  </a:lnTo>
                  <a:lnTo>
                    <a:pt x="147292" y="221483"/>
                  </a:lnTo>
                  <a:lnTo>
                    <a:pt x="147292" y="222017"/>
                  </a:lnTo>
                  <a:lnTo>
                    <a:pt x="147292" y="222550"/>
                  </a:lnTo>
                  <a:lnTo>
                    <a:pt x="147292" y="223084"/>
                  </a:lnTo>
                  <a:lnTo>
                    <a:pt x="147292" y="223618"/>
                  </a:lnTo>
                  <a:lnTo>
                    <a:pt x="147292" y="224151"/>
                  </a:lnTo>
                  <a:lnTo>
                    <a:pt x="147292" y="224685"/>
                  </a:lnTo>
                  <a:lnTo>
                    <a:pt x="147292" y="225219"/>
                  </a:lnTo>
                  <a:lnTo>
                    <a:pt x="147292" y="225752"/>
                  </a:lnTo>
                  <a:lnTo>
                    <a:pt x="147292" y="226286"/>
                  </a:lnTo>
                  <a:lnTo>
                    <a:pt x="147292" y="226820"/>
                  </a:lnTo>
                  <a:lnTo>
                    <a:pt x="147292" y="227353"/>
                  </a:lnTo>
                  <a:lnTo>
                    <a:pt x="147292" y="227887"/>
                  </a:lnTo>
                  <a:lnTo>
                    <a:pt x="147292" y="228421"/>
                  </a:lnTo>
                  <a:lnTo>
                    <a:pt x="147292" y="228955"/>
                  </a:lnTo>
                  <a:lnTo>
                    <a:pt x="147292" y="229488"/>
                  </a:lnTo>
                  <a:lnTo>
                    <a:pt x="147292" y="230022"/>
                  </a:lnTo>
                  <a:lnTo>
                    <a:pt x="147292" y="230556"/>
                  </a:lnTo>
                  <a:lnTo>
                    <a:pt x="147292" y="231089"/>
                  </a:lnTo>
                  <a:lnTo>
                    <a:pt x="147292" y="231623"/>
                  </a:lnTo>
                  <a:lnTo>
                    <a:pt x="147292" y="232157"/>
                  </a:lnTo>
                  <a:lnTo>
                    <a:pt x="147292" y="232690"/>
                  </a:lnTo>
                  <a:lnTo>
                    <a:pt x="147292" y="233224"/>
                  </a:lnTo>
                  <a:lnTo>
                    <a:pt x="147292" y="233758"/>
                  </a:lnTo>
                  <a:lnTo>
                    <a:pt x="147292" y="234292"/>
                  </a:lnTo>
                  <a:lnTo>
                    <a:pt x="147293" y="234825"/>
                  </a:lnTo>
                  <a:lnTo>
                    <a:pt x="147293" y="235359"/>
                  </a:lnTo>
                  <a:lnTo>
                    <a:pt x="147293" y="235893"/>
                  </a:lnTo>
                  <a:lnTo>
                    <a:pt x="147295" y="236426"/>
                  </a:lnTo>
                  <a:lnTo>
                    <a:pt x="147297" y="236960"/>
                  </a:lnTo>
                  <a:lnTo>
                    <a:pt x="147302" y="237494"/>
                  </a:lnTo>
                  <a:lnTo>
                    <a:pt x="147311" y="238027"/>
                  </a:lnTo>
                  <a:lnTo>
                    <a:pt x="147329" y="238561"/>
                  </a:lnTo>
                  <a:lnTo>
                    <a:pt x="147360" y="239095"/>
                  </a:lnTo>
                  <a:lnTo>
                    <a:pt x="147415" y="239628"/>
                  </a:lnTo>
                  <a:lnTo>
                    <a:pt x="147506" y="240162"/>
                  </a:lnTo>
                  <a:lnTo>
                    <a:pt x="147653" y="240696"/>
                  </a:lnTo>
                  <a:lnTo>
                    <a:pt x="147884" y="241230"/>
                  </a:lnTo>
                  <a:lnTo>
                    <a:pt x="148233" y="241763"/>
                  </a:lnTo>
                  <a:lnTo>
                    <a:pt x="148743" y="242297"/>
                  </a:lnTo>
                  <a:lnTo>
                    <a:pt x="149464" y="242831"/>
                  </a:lnTo>
                  <a:lnTo>
                    <a:pt x="150452" y="243364"/>
                  </a:lnTo>
                  <a:lnTo>
                    <a:pt x="151761" y="243898"/>
                  </a:lnTo>
                  <a:lnTo>
                    <a:pt x="153438" y="244432"/>
                  </a:lnTo>
                  <a:lnTo>
                    <a:pt x="155551" y="244965"/>
                  </a:lnTo>
                  <a:lnTo>
                    <a:pt x="158062" y="245499"/>
                  </a:lnTo>
                  <a:lnTo>
                    <a:pt x="160920" y="246033"/>
                  </a:lnTo>
                  <a:lnTo>
                    <a:pt x="164033" y="246567"/>
                  </a:lnTo>
                  <a:lnTo>
                    <a:pt x="167264" y="247100"/>
                  </a:lnTo>
                  <a:lnTo>
                    <a:pt x="170440" y="247634"/>
                  </a:lnTo>
                  <a:lnTo>
                    <a:pt x="173365" y="248168"/>
                  </a:lnTo>
                  <a:lnTo>
                    <a:pt x="175836" y="248701"/>
                  </a:lnTo>
                  <a:lnTo>
                    <a:pt x="177667" y="249235"/>
                  </a:lnTo>
                  <a:lnTo>
                    <a:pt x="178711" y="249769"/>
                  </a:lnTo>
                  <a:lnTo>
                    <a:pt x="178877" y="250302"/>
                  </a:lnTo>
                  <a:lnTo>
                    <a:pt x="178144" y="250836"/>
                  </a:lnTo>
                  <a:lnTo>
                    <a:pt x="176495" y="251370"/>
                  </a:lnTo>
                  <a:lnTo>
                    <a:pt x="174162" y="251903"/>
                  </a:lnTo>
                  <a:lnTo>
                    <a:pt x="171328" y="252437"/>
                  </a:lnTo>
                  <a:lnTo>
                    <a:pt x="168199" y="252971"/>
                  </a:lnTo>
                  <a:lnTo>
                    <a:pt x="164978" y="253505"/>
                  </a:lnTo>
                  <a:lnTo>
                    <a:pt x="161849" y="254038"/>
                  </a:lnTo>
                  <a:lnTo>
                    <a:pt x="158967" y="254572"/>
                  </a:lnTo>
                  <a:lnTo>
                    <a:pt x="156446" y="255106"/>
                  </a:lnTo>
                  <a:lnTo>
                    <a:pt x="154368" y="255639"/>
                  </a:lnTo>
                  <a:lnTo>
                    <a:pt x="152781" y="256173"/>
                  </a:lnTo>
                  <a:lnTo>
                    <a:pt x="151718" y="256707"/>
                  </a:lnTo>
                  <a:lnTo>
                    <a:pt x="151212" y="257240"/>
                  </a:lnTo>
                  <a:lnTo>
                    <a:pt x="151356" y="257774"/>
                  </a:lnTo>
                  <a:lnTo>
                    <a:pt x="152164" y="258308"/>
                  </a:lnTo>
                  <a:lnTo>
                    <a:pt x="153731" y="258841"/>
                  </a:lnTo>
                  <a:lnTo>
                    <a:pt x="156175" y="259375"/>
                  </a:lnTo>
                  <a:lnTo>
                    <a:pt x="159631" y="259909"/>
                  </a:lnTo>
                  <a:lnTo>
                    <a:pt x="164230" y="260443"/>
                  </a:lnTo>
                  <a:lnTo>
                    <a:pt x="170086" y="260976"/>
                  </a:lnTo>
                  <a:lnTo>
                    <a:pt x="177266" y="261510"/>
                  </a:lnTo>
                  <a:lnTo>
                    <a:pt x="185768" y="262044"/>
                  </a:lnTo>
                  <a:lnTo>
                    <a:pt x="195502" y="262577"/>
                  </a:lnTo>
                  <a:lnTo>
                    <a:pt x="206278" y="263111"/>
                  </a:lnTo>
                  <a:lnTo>
                    <a:pt x="217809" y="263645"/>
                  </a:lnTo>
                  <a:lnTo>
                    <a:pt x="229682" y="264178"/>
                  </a:lnTo>
                  <a:lnTo>
                    <a:pt x="241388" y="264712"/>
                  </a:lnTo>
                  <a:lnTo>
                    <a:pt x="252491" y="265246"/>
                  </a:lnTo>
                  <a:lnTo>
                    <a:pt x="262607" y="265780"/>
                  </a:lnTo>
                  <a:lnTo>
                    <a:pt x="271442" y="266313"/>
                  </a:lnTo>
                  <a:lnTo>
                    <a:pt x="278817" y="266847"/>
                  </a:lnTo>
                  <a:lnTo>
                    <a:pt x="284672" y="267381"/>
                  </a:lnTo>
                  <a:lnTo>
                    <a:pt x="289050" y="267914"/>
                  </a:lnTo>
                  <a:lnTo>
                    <a:pt x="292069" y="268448"/>
                  </a:lnTo>
                  <a:lnTo>
                    <a:pt x="293872" y="268982"/>
                  </a:lnTo>
                  <a:lnTo>
                    <a:pt x="294585" y="269515"/>
                  </a:lnTo>
                  <a:lnTo>
                    <a:pt x="294251" y="270049"/>
                  </a:lnTo>
                  <a:lnTo>
                    <a:pt x="292782" y="270583"/>
                  </a:lnTo>
                  <a:lnTo>
                    <a:pt x="290139" y="271116"/>
                  </a:lnTo>
                  <a:lnTo>
                    <a:pt x="286166" y="271650"/>
                  </a:lnTo>
                  <a:lnTo>
                    <a:pt x="280720" y="272184"/>
                  </a:lnTo>
                  <a:lnTo>
                    <a:pt x="273719" y="27271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381649" y="1202502"/>
              <a:ext cx="268590" cy="0"/>
            </a:xfrm>
            <a:custGeom>
              <a:avLst/>
              <a:pathLst>
                <a:path w="268590" h="0">
                  <a:moveTo>
                    <a:pt x="0" y="0"/>
                  </a:moveTo>
                  <a:lnTo>
                    <a:pt x="2685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97083" y="1153288"/>
              <a:ext cx="292229" cy="57237"/>
            </a:xfrm>
            <a:custGeom>
              <a:avLst/>
              <a:pathLst>
                <a:path w="292229" h="57237">
                  <a:moveTo>
                    <a:pt x="85636" y="57237"/>
                  </a:moveTo>
                  <a:lnTo>
                    <a:pt x="85211" y="57125"/>
                  </a:lnTo>
                  <a:lnTo>
                    <a:pt x="84789" y="57013"/>
                  </a:lnTo>
                  <a:lnTo>
                    <a:pt x="84368" y="56901"/>
                  </a:lnTo>
                  <a:lnTo>
                    <a:pt x="83949" y="56789"/>
                  </a:lnTo>
                  <a:lnTo>
                    <a:pt x="83531" y="56677"/>
                  </a:lnTo>
                  <a:lnTo>
                    <a:pt x="83116" y="56565"/>
                  </a:lnTo>
                  <a:lnTo>
                    <a:pt x="82702" y="56453"/>
                  </a:lnTo>
                  <a:lnTo>
                    <a:pt x="82290" y="56341"/>
                  </a:lnTo>
                  <a:lnTo>
                    <a:pt x="81880" y="56229"/>
                  </a:lnTo>
                  <a:lnTo>
                    <a:pt x="81470" y="56117"/>
                  </a:lnTo>
                  <a:lnTo>
                    <a:pt x="81064" y="56005"/>
                  </a:lnTo>
                  <a:lnTo>
                    <a:pt x="80657" y="55893"/>
                  </a:lnTo>
                  <a:lnTo>
                    <a:pt x="80254" y="55780"/>
                  </a:lnTo>
                  <a:lnTo>
                    <a:pt x="79850" y="55668"/>
                  </a:lnTo>
                  <a:lnTo>
                    <a:pt x="79449" y="55556"/>
                  </a:lnTo>
                  <a:lnTo>
                    <a:pt x="79049" y="55444"/>
                  </a:lnTo>
                  <a:lnTo>
                    <a:pt x="78651" y="55332"/>
                  </a:lnTo>
                  <a:lnTo>
                    <a:pt x="78253" y="55220"/>
                  </a:lnTo>
                  <a:lnTo>
                    <a:pt x="77857" y="55108"/>
                  </a:lnTo>
                  <a:lnTo>
                    <a:pt x="77462" y="54996"/>
                  </a:lnTo>
                  <a:lnTo>
                    <a:pt x="77068" y="54884"/>
                  </a:lnTo>
                  <a:lnTo>
                    <a:pt x="76675" y="54772"/>
                  </a:lnTo>
                  <a:lnTo>
                    <a:pt x="76283" y="54660"/>
                  </a:lnTo>
                  <a:lnTo>
                    <a:pt x="75892" y="54548"/>
                  </a:lnTo>
                  <a:lnTo>
                    <a:pt x="75502" y="54436"/>
                  </a:lnTo>
                  <a:lnTo>
                    <a:pt x="75112" y="54324"/>
                  </a:lnTo>
                  <a:lnTo>
                    <a:pt x="74723" y="54212"/>
                  </a:lnTo>
                  <a:lnTo>
                    <a:pt x="74336" y="54100"/>
                  </a:lnTo>
                  <a:lnTo>
                    <a:pt x="73948" y="53988"/>
                  </a:lnTo>
                  <a:lnTo>
                    <a:pt x="73561" y="53876"/>
                  </a:lnTo>
                  <a:lnTo>
                    <a:pt x="73175" y="53764"/>
                  </a:lnTo>
                  <a:lnTo>
                    <a:pt x="72789" y="53652"/>
                  </a:lnTo>
                  <a:lnTo>
                    <a:pt x="72403" y="53540"/>
                  </a:lnTo>
                  <a:lnTo>
                    <a:pt x="72018" y="53428"/>
                  </a:lnTo>
                  <a:lnTo>
                    <a:pt x="71632" y="53316"/>
                  </a:lnTo>
                  <a:lnTo>
                    <a:pt x="71247" y="53204"/>
                  </a:lnTo>
                  <a:lnTo>
                    <a:pt x="70862" y="53092"/>
                  </a:lnTo>
                  <a:lnTo>
                    <a:pt x="70477" y="52980"/>
                  </a:lnTo>
                  <a:lnTo>
                    <a:pt x="70092" y="52868"/>
                  </a:lnTo>
                  <a:lnTo>
                    <a:pt x="69707" y="52756"/>
                  </a:lnTo>
                  <a:lnTo>
                    <a:pt x="69322" y="52644"/>
                  </a:lnTo>
                  <a:lnTo>
                    <a:pt x="68936" y="52532"/>
                  </a:lnTo>
                  <a:lnTo>
                    <a:pt x="68550" y="52420"/>
                  </a:lnTo>
                  <a:lnTo>
                    <a:pt x="68163" y="52308"/>
                  </a:lnTo>
                  <a:lnTo>
                    <a:pt x="67776" y="52196"/>
                  </a:lnTo>
                  <a:lnTo>
                    <a:pt x="67388" y="52084"/>
                  </a:lnTo>
                  <a:lnTo>
                    <a:pt x="67000" y="51972"/>
                  </a:lnTo>
                  <a:lnTo>
                    <a:pt x="66612" y="51860"/>
                  </a:lnTo>
                  <a:lnTo>
                    <a:pt x="66222" y="51748"/>
                  </a:lnTo>
                  <a:lnTo>
                    <a:pt x="65832" y="51636"/>
                  </a:lnTo>
                  <a:lnTo>
                    <a:pt x="65440" y="51524"/>
                  </a:lnTo>
                  <a:lnTo>
                    <a:pt x="65048" y="51412"/>
                  </a:lnTo>
                  <a:lnTo>
                    <a:pt x="64655" y="51300"/>
                  </a:lnTo>
                  <a:lnTo>
                    <a:pt x="64261" y="51188"/>
                  </a:lnTo>
                  <a:lnTo>
                    <a:pt x="63865" y="51076"/>
                  </a:lnTo>
                  <a:lnTo>
                    <a:pt x="63470" y="50964"/>
                  </a:lnTo>
                  <a:lnTo>
                    <a:pt x="63071" y="50852"/>
                  </a:lnTo>
                  <a:lnTo>
                    <a:pt x="62673" y="50740"/>
                  </a:lnTo>
                  <a:lnTo>
                    <a:pt x="62273" y="50628"/>
                  </a:lnTo>
                  <a:lnTo>
                    <a:pt x="61872" y="50516"/>
                  </a:lnTo>
                  <a:lnTo>
                    <a:pt x="61469" y="50404"/>
                  </a:lnTo>
                  <a:lnTo>
                    <a:pt x="61065" y="50292"/>
                  </a:lnTo>
                  <a:lnTo>
                    <a:pt x="60659" y="50180"/>
                  </a:lnTo>
                  <a:lnTo>
                    <a:pt x="60252" y="50068"/>
                  </a:lnTo>
                  <a:lnTo>
                    <a:pt x="59844" y="49956"/>
                  </a:lnTo>
                  <a:lnTo>
                    <a:pt x="59433" y="49844"/>
                  </a:lnTo>
                  <a:lnTo>
                    <a:pt x="59022" y="49732"/>
                  </a:lnTo>
                  <a:lnTo>
                    <a:pt x="58608" y="49620"/>
                  </a:lnTo>
                  <a:lnTo>
                    <a:pt x="58194" y="49508"/>
                  </a:lnTo>
                  <a:lnTo>
                    <a:pt x="57777" y="49396"/>
                  </a:lnTo>
                  <a:lnTo>
                    <a:pt x="57359" y="49284"/>
                  </a:lnTo>
                  <a:lnTo>
                    <a:pt x="56938" y="49172"/>
                  </a:lnTo>
                  <a:lnTo>
                    <a:pt x="56518" y="49060"/>
                  </a:lnTo>
                  <a:lnTo>
                    <a:pt x="56093" y="48948"/>
                  </a:lnTo>
                  <a:lnTo>
                    <a:pt x="55669" y="48836"/>
                  </a:lnTo>
                  <a:lnTo>
                    <a:pt x="55242" y="48724"/>
                  </a:lnTo>
                  <a:lnTo>
                    <a:pt x="54814" y="48612"/>
                  </a:lnTo>
                  <a:lnTo>
                    <a:pt x="54383" y="48500"/>
                  </a:lnTo>
                  <a:lnTo>
                    <a:pt x="53951" y="48388"/>
                  </a:lnTo>
                  <a:lnTo>
                    <a:pt x="53517" y="48276"/>
                  </a:lnTo>
                  <a:lnTo>
                    <a:pt x="53082" y="48164"/>
                  </a:lnTo>
                  <a:lnTo>
                    <a:pt x="52644" y="48052"/>
                  </a:lnTo>
                  <a:lnTo>
                    <a:pt x="52205" y="47940"/>
                  </a:lnTo>
                  <a:lnTo>
                    <a:pt x="51765" y="47828"/>
                  </a:lnTo>
                  <a:lnTo>
                    <a:pt x="51322" y="47716"/>
                  </a:lnTo>
                  <a:lnTo>
                    <a:pt x="50879" y="47604"/>
                  </a:lnTo>
                  <a:lnTo>
                    <a:pt x="50432" y="47492"/>
                  </a:lnTo>
                  <a:lnTo>
                    <a:pt x="49986" y="47380"/>
                  </a:lnTo>
                  <a:lnTo>
                    <a:pt x="49536" y="47268"/>
                  </a:lnTo>
                  <a:lnTo>
                    <a:pt x="49086" y="47156"/>
                  </a:lnTo>
                  <a:lnTo>
                    <a:pt x="48634" y="47044"/>
                  </a:lnTo>
                  <a:lnTo>
                    <a:pt x="48181" y="46932"/>
                  </a:lnTo>
                  <a:lnTo>
                    <a:pt x="47725" y="46820"/>
                  </a:lnTo>
                  <a:lnTo>
                    <a:pt x="47269" y="46708"/>
                  </a:lnTo>
                  <a:lnTo>
                    <a:pt x="46810" y="46596"/>
                  </a:lnTo>
                  <a:lnTo>
                    <a:pt x="46352" y="46484"/>
                  </a:lnTo>
                  <a:lnTo>
                    <a:pt x="45890" y="46372"/>
                  </a:lnTo>
                  <a:lnTo>
                    <a:pt x="45429" y="46260"/>
                  </a:lnTo>
                  <a:lnTo>
                    <a:pt x="44965" y="46148"/>
                  </a:lnTo>
                  <a:lnTo>
                    <a:pt x="44501" y="46036"/>
                  </a:lnTo>
                  <a:lnTo>
                    <a:pt x="44036" y="45924"/>
                  </a:lnTo>
                  <a:lnTo>
                    <a:pt x="43569" y="45812"/>
                  </a:lnTo>
                  <a:lnTo>
                    <a:pt x="43102" y="45700"/>
                  </a:lnTo>
                  <a:lnTo>
                    <a:pt x="42633" y="45588"/>
                  </a:lnTo>
                  <a:lnTo>
                    <a:pt x="42164" y="45476"/>
                  </a:lnTo>
                  <a:lnTo>
                    <a:pt x="41693" y="45364"/>
                  </a:lnTo>
                  <a:lnTo>
                    <a:pt x="41222" y="45252"/>
                  </a:lnTo>
                  <a:lnTo>
                    <a:pt x="40750" y="45140"/>
                  </a:lnTo>
                  <a:lnTo>
                    <a:pt x="40278" y="45028"/>
                  </a:lnTo>
                  <a:lnTo>
                    <a:pt x="39805" y="44916"/>
                  </a:lnTo>
                  <a:lnTo>
                    <a:pt x="39331" y="44804"/>
                  </a:lnTo>
                  <a:lnTo>
                    <a:pt x="38857" y="44691"/>
                  </a:lnTo>
                  <a:lnTo>
                    <a:pt x="38383" y="44579"/>
                  </a:lnTo>
                  <a:lnTo>
                    <a:pt x="37908" y="44467"/>
                  </a:lnTo>
                  <a:lnTo>
                    <a:pt x="37433" y="44355"/>
                  </a:lnTo>
                  <a:lnTo>
                    <a:pt x="36958" y="44243"/>
                  </a:lnTo>
                  <a:lnTo>
                    <a:pt x="36482" y="44131"/>
                  </a:lnTo>
                  <a:lnTo>
                    <a:pt x="36007" y="44019"/>
                  </a:lnTo>
                  <a:lnTo>
                    <a:pt x="35532" y="43907"/>
                  </a:lnTo>
                  <a:lnTo>
                    <a:pt x="35057" y="43795"/>
                  </a:lnTo>
                  <a:lnTo>
                    <a:pt x="34582" y="43683"/>
                  </a:lnTo>
                  <a:lnTo>
                    <a:pt x="34108" y="43571"/>
                  </a:lnTo>
                  <a:lnTo>
                    <a:pt x="33634" y="43459"/>
                  </a:lnTo>
                  <a:lnTo>
                    <a:pt x="33160" y="43347"/>
                  </a:lnTo>
                  <a:lnTo>
                    <a:pt x="32687" y="43235"/>
                  </a:lnTo>
                  <a:lnTo>
                    <a:pt x="32214" y="43123"/>
                  </a:lnTo>
                  <a:lnTo>
                    <a:pt x="31742" y="43011"/>
                  </a:lnTo>
                  <a:lnTo>
                    <a:pt x="31271" y="42899"/>
                  </a:lnTo>
                  <a:lnTo>
                    <a:pt x="30801" y="42787"/>
                  </a:lnTo>
                  <a:lnTo>
                    <a:pt x="30332" y="42675"/>
                  </a:lnTo>
                  <a:lnTo>
                    <a:pt x="29864" y="42563"/>
                  </a:lnTo>
                  <a:lnTo>
                    <a:pt x="29396" y="42451"/>
                  </a:lnTo>
                  <a:lnTo>
                    <a:pt x="28931" y="42339"/>
                  </a:lnTo>
                  <a:lnTo>
                    <a:pt x="28466" y="42227"/>
                  </a:lnTo>
                  <a:lnTo>
                    <a:pt x="28003" y="42115"/>
                  </a:lnTo>
                  <a:lnTo>
                    <a:pt x="27541" y="42003"/>
                  </a:lnTo>
                  <a:lnTo>
                    <a:pt x="27081" y="41891"/>
                  </a:lnTo>
                  <a:lnTo>
                    <a:pt x="26622" y="41779"/>
                  </a:lnTo>
                  <a:lnTo>
                    <a:pt x="26165" y="41667"/>
                  </a:lnTo>
                  <a:lnTo>
                    <a:pt x="25710" y="41555"/>
                  </a:lnTo>
                  <a:lnTo>
                    <a:pt x="25257" y="41443"/>
                  </a:lnTo>
                  <a:lnTo>
                    <a:pt x="24805" y="41331"/>
                  </a:lnTo>
                  <a:lnTo>
                    <a:pt x="24356" y="41219"/>
                  </a:lnTo>
                  <a:lnTo>
                    <a:pt x="23909" y="41107"/>
                  </a:lnTo>
                  <a:lnTo>
                    <a:pt x="23463" y="40995"/>
                  </a:lnTo>
                  <a:lnTo>
                    <a:pt x="23021" y="40883"/>
                  </a:lnTo>
                  <a:lnTo>
                    <a:pt x="22579" y="40771"/>
                  </a:lnTo>
                  <a:lnTo>
                    <a:pt x="22142" y="40659"/>
                  </a:lnTo>
                  <a:lnTo>
                    <a:pt x="21704" y="40547"/>
                  </a:lnTo>
                  <a:lnTo>
                    <a:pt x="21272" y="40435"/>
                  </a:lnTo>
                  <a:lnTo>
                    <a:pt x="20840" y="40323"/>
                  </a:lnTo>
                  <a:lnTo>
                    <a:pt x="20414" y="40211"/>
                  </a:lnTo>
                  <a:lnTo>
                    <a:pt x="19987" y="40099"/>
                  </a:lnTo>
                  <a:lnTo>
                    <a:pt x="19566" y="39987"/>
                  </a:lnTo>
                  <a:lnTo>
                    <a:pt x="19145" y="39875"/>
                  </a:lnTo>
                  <a:lnTo>
                    <a:pt x="18729" y="39763"/>
                  </a:lnTo>
                  <a:lnTo>
                    <a:pt x="18315" y="39651"/>
                  </a:lnTo>
                  <a:lnTo>
                    <a:pt x="17904" y="39539"/>
                  </a:lnTo>
                  <a:lnTo>
                    <a:pt x="17497" y="39427"/>
                  </a:lnTo>
                  <a:lnTo>
                    <a:pt x="17092" y="39315"/>
                  </a:lnTo>
                  <a:lnTo>
                    <a:pt x="16691" y="39203"/>
                  </a:lnTo>
                  <a:lnTo>
                    <a:pt x="16293" y="39091"/>
                  </a:lnTo>
                  <a:lnTo>
                    <a:pt x="15899" y="38979"/>
                  </a:lnTo>
                  <a:lnTo>
                    <a:pt x="15507" y="38867"/>
                  </a:lnTo>
                  <a:lnTo>
                    <a:pt x="15121" y="38755"/>
                  </a:lnTo>
                  <a:lnTo>
                    <a:pt x="14735" y="38643"/>
                  </a:lnTo>
                  <a:lnTo>
                    <a:pt x="14356" y="38531"/>
                  </a:lnTo>
                  <a:lnTo>
                    <a:pt x="13978" y="38419"/>
                  </a:lnTo>
                  <a:lnTo>
                    <a:pt x="13606" y="38307"/>
                  </a:lnTo>
                  <a:lnTo>
                    <a:pt x="13235" y="38195"/>
                  </a:lnTo>
                  <a:lnTo>
                    <a:pt x="12872" y="38083"/>
                  </a:lnTo>
                  <a:lnTo>
                    <a:pt x="12508" y="37971"/>
                  </a:lnTo>
                  <a:lnTo>
                    <a:pt x="12152" y="37859"/>
                  </a:lnTo>
                  <a:lnTo>
                    <a:pt x="11797" y="37747"/>
                  </a:lnTo>
                  <a:lnTo>
                    <a:pt x="11448" y="37635"/>
                  </a:lnTo>
                  <a:lnTo>
                    <a:pt x="11101" y="37523"/>
                  </a:lnTo>
                  <a:lnTo>
                    <a:pt x="10760" y="37411"/>
                  </a:lnTo>
                  <a:lnTo>
                    <a:pt x="10422" y="37299"/>
                  </a:lnTo>
                  <a:lnTo>
                    <a:pt x="10088" y="37187"/>
                  </a:lnTo>
                  <a:lnTo>
                    <a:pt x="9759" y="37075"/>
                  </a:lnTo>
                  <a:lnTo>
                    <a:pt x="9433" y="36963"/>
                  </a:lnTo>
                  <a:lnTo>
                    <a:pt x="9113" y="36851"/>
                  </a:lnTo>
                  <a:lnTo>
                    <a:pt x="8795" y="36739"/>
                  </a:lnTo>
                  <a:lnTo>
                    <a:pt x="8484" y="36627"/>
                  </a:lnTo>
                  <a:lnTo>
                    <a:pt x="8175" y="36515"/>
                  </a:lnTo>
                  <a:lnTo>
                    <a:pt x="7873" y="36403"/>
                  </a:lnTo>
                  <a:lnTo>
                    <a:pt x="7572" y="36291"/>
                  </a:lnTo>
                  <a:lnTo>
                    <a:pt x="7279" y="36179"/>
                  </a:lnTo>
                  <a:lnTo>
                    <a:pt x="6987" y="36067"/>
                  </a:lnTo>
                  <a:lnTo>
                    <a:pt x="6703" y="35955"/>
                  </a:lnTo>
                  <a:lnTo>
                    <a:pt x="6420" y="35843"/>
                  </a:lnTo>
                  <a:lnTo>
                    <a:pt x="6146" y="35731"/>
                  </a:lnTo>
                  <a:lnTo>
                    <a:pt x="5872" y="35619"/>
                  </a:lnTo>
                  <a:lnTo>
                    <a:pt x="5606" y="35507"/>
                  </a:lnTo>
                  <a:lnTo>
                    <a:pt x="5343" y="35395"/>
                  </a:lnTo>
                  <a:lnTo>
                    <a:pt x="5086" y="35283"/>
                  </a:lnTo>
                  <a:lnTo>
                    <a:pt x="4833" y="35171"/>
                  </a:lnTo>
                  <a:lnTo>
                    <a:pt x="4584" y="35059"/>
                  </a:lnTo>
                  <a:lnTo>
                    <a:pt x="4341" y="34947"/>
                  </a:lnTo>
                  <a:lnTo>
                    <a:pt x="4102" y="34835"/>
                  </a:lnTo>
                  <a:lnTo>
                    <a:pt x="3869" y="34723"/>
                  </a:lnTo>
                  <a:lnTo>
                    <a:pt x="3639" y="34611"/>
                  </a:lnTo>
                  <a:lnTo>
                    <a:pt x="3416" y="34499"/>
                  </a:lnTo>
                  <a:lnTo>
                    <a:pt x="3196" y="34387"/>
                  </a:lnTo>
                  <a:lnTo>
                    <a:pt x="2984" y="34275"/>
                  </a:lnTo>
                  <a:lnTo>
                    <a:pt x="2772" y="34163"/>
                  </a:lnTo>
                  <a:lnTo>
                    <a:pt x="2571" y="34051"/>
                  </a:lnTo>
                  <a:lnTo>
                    <a:pt x="2369" y="33939"/>
                  </a:lnTo>
                  <a:lnTo>
                    <a:pt x="2178" y="33827"/>
                  </a:lnTo>
                  <a:lnTo>
                    <a:pt x="1988" y="33715"/>
                  </a:lnTo>
                  <a:lnTo>
                    <a:pt x="1806" y="33603"/>
                  </a:lnTo>
                  <a:lnTo>
                    <a:pt x="1626" y="33490"/>
                  </a:lnTo>
                  <a:lnTo>
                    <a:pt x="1455" y="33378"/>
                  </a:lnTo>
                  <a:lnTo>
                    <a:pt x="1286" y="33266"/>
                  </a:lnTo>
                  <a:lnTo>
                    <a:pt x="1124" y="33154"/>
                  </a:lnTo>
                  <a:lnTo>
                    <a:pt x="967" y="33042"/>
                  </a:lnTo>
                  <a:lnTo>
                    <a:pt x="815" y="32930"/>
                  </a:lnTo>
                  <a:lnTo>
                    <a:pt x="669" y="32818"/>
                  </a:lnTo>
                  <a:lnTo>
                    <a:pt x="528" y="32706"/>
                  </a:lnTo>
                  <a:lnTo>
                    <a:pt x="393" y="32594"/>
                  </a:lnTo>
                  <a:lnTo>
                    <a:pt x="0" y="28114"/>
                  </a:lnTo>
                  <a:lnTo>
                    <a:pt x="128" y="28002"/>
                  </a:lnTo>
                  <a:lnTo>
                    <a:pt x="269" y="27890"/>
                  </a:lnTo>
                  <a:lnTo>
                    <a:pt x="412" y="27778"/>
                  </a:lnTo>
                  <a:lnTo>
                    <a:pt x="570" y="27666"/>
                  </a:lnTo>
                  <a:lnTo>
                    <a:pt x="727" y="27554"/>
                  </a:lnTo>
                  <a:lnTo>
                    <a:pt x="901" y="27442"/>
                  </a:lnTo>
                  <a:lnTo>
                    <a:pt x="1076" y="27330"/>
                  </a:lnTo>
                  <a:lnTo>
                    <a:pt x="1265" y="27218"/>
                  </a:lnTo>
                  <a:lnTo>
                    <a:pt x="1456" y="27106"/>
                  </a:lnTo>
                  <a:lnTo>
                    <a:pt x="1660" y="26994"/>
                  </a:lnTo>
                  <a:lnTo>
                    <a:pt x="1868" y="26882"/>
                  </a:lnTo>
                  <a:lnTo>
                    <a:pt x="2088" y="26770"/>
                  </a:lnTo>
                  <a:lnTo>
                    <a:pt x="2314" y="26658"/>
                  </a:lnTo>
                  <a:lnTo>
                    <a:pt x="2549" y="26546"/>
                  </a:lnTo>
                  <a:lnTo>
                    <a:pt x="2792" y="26434"/>
                  </a:lnTo>
                  <a:lnTo>
                    <a:pt x="3043" y="26322"/>
                  </a:lnTo>
                  <a:lnTo>
                    <a:pt x="3303" y="26210"/>
                  </a:lnTo>
                  <a:lnTo>
                    <a:pt x="3570" y="26098"/>
                  </a:lnTo>
                  <a:lnTo>
                    <a:pt x="3848" y="25986"/>
                  </a:lnTo>
                  <a:lnTo>
                    <a:pt x="4131" y="25874"/>
                  </a:lnTo>
                  <a:lnTo>
                    <a:pt x="4427" y="25762"/>
                  </a:lnTo>
                  <a:lnTo>
                    <a:pt x="4726" y="25650"/>
                  </a:lnTo>
                  <a:lnTo>
                    <a:pt x="5040" y="25538"/>
                  </a:lnTo>
                  <a:lnTo>
                    <a:pt x="5355" y="25426"/>
                  </a:lnTo>
                  <a:lnTo>
                    <a:pt x="5688" y="25314"/>
                  </a:lnTo>
                  <a:lnTo>
                    <a:pt x="6020" y="25202"/>
                  </a:lnTo>
                  <a:lnTo>
                    <a:pt x="6369" y="25090"/>
                  </a:lnTo>
                  <a:lnTo>
                    <a:pt x="6720" y="24978"/>
                  </a:lnTo>
                  <a:lnTo>
                    <a:pt x="7086" y="24866"/>
                  </a:lnTo>
                  <a:lnTo>
                    <a:pt x="7455" y="24754"/>
                  </a:lnTo>
                  <a:lnTo>
                    <a:pt x="7836" y="24642"/>
                  </a:lnTo>
                  <a:lnTo>
                    <a:pt x="8224" y="24530"/>
                  </a:lnTo>
                  <a:lnTo>
                    <a:pt x="8622" y="24418"/>
                  </a:lnTo>
                  <a:lnTo>
                    <a:pt x="9027" y="24306"/>
                  </a:lnTo>
                  <a:lnTo>
                    <a:pt x="9441" y="24194"/>
                  </a:lnTo>
                  <a:lnTo>
                    <a:pt x="9865" y="24082"/>
                  </a:lnTo>
                  <a:lnTo>
                    <a:pt x="10295" y="23970"/>
                  </a:lnTo>
                  <a:lnTo>
                    <a:pt x="10737" y="23858"/>
                  </a:lnTo>
                  <a:lnTo>
                    <a:pt x="11184" y="23746"/>
                  </a:lnTo>
                  <a:lnTo>
                    <a:pt x="11643" y="23634"/>
                  </a:lnTo>
                  <a:lnTo>
                    <a:pt x="12106" y="23522"/>
                  </a:lnTo>
                  <a:lnTo>
                    <a:pt x="12583" y="23410"/>
                  </a:lnTo>
                  <a:lnTo>
                    <a:pt x="13062" y="23298"/>
                  </a:lnTo>
                  <a:lnTo>
                    <a:pt x="13557" y="23186"/>
                  </a:lnTo>
                  <a:lnTo>
                    <a:pt x="14052" y="23074"/>
                  </a:lnTo>
                  <a:lnTo>
                    <a:pt x="14564" y="22962"/>
                  </a:lnTo>
                  <a:lnTo>
                    <a:pt x="15076" y="22850"/>
                  </a:lnTo>
                  <a:lnTo>
                    <a:pt x="15603" y="22738"/>
                  </a:lnTo>
                  <a:lnTo>
                    <a:pt x="16133" y="22626"/>
                  </a:lnTo>
                  <a:lnTo>
                    <a:pt x="16674" y="22514"/>
                  </a:lnTo>
                  <a:lnTo>
                    <a:pt x="17221" y="22402"/>
                  </a:lnTo>
                  <a:lnTo>
                    <a:pt x="17777" y="22289"/>
                  </a:lnTo>
                  <a:lnTo>
                    <a:pt x="18340" y="22177"/>
                  </a:lnTo>
                  <a:lnTo>
                    <a:pt x="18911" y="22065"/>
                  </a:lnTo>
                  <a:lnTo>
                    <a:pt x="19490" y="21953"/>
                  </a:lnTo>
                  <a:lnTo>
                    <a:pt x="20075" y="21841"/>
                  </a:lnTo>
                  <a:lnTo>
                    <a:pt x="20670" y="21729"/>
                  </a:lnTo>
                  <a:lnTo>
                    <a:pt x="21268" y="21617"/>
                  </a:lnTo>
                  <a:lnTo>
                    <a:pt x="21878" y="21505"/>
                  </a:lnTo>
                  <a:lnTo>
                    <a:pt x="22490" y="21393"/>
                  </a:lnTo>
                  <a:lnTo>
                    <a:pt x="23115" y="21281"/>
                  </a:lnTo>
                  <a:lnTo>
                    <a:pt x="23740" y="21169"/>
                  </a:lnTo>
                  <a:lnTo>
                    <a:pt x="24378" y="21057"/>
                  </a:lnTo>
                  <a:lnTo>
                    <a:pt x="25017" y="20945"/>
                  </a:lnTo>
                  <a:lnTo>
                    <a:pt x="25668" y="20833"/>
                  </a:lnTo>
                  <a:lnTo>
                    <a:pt x="26320" y="20721"/>
                  </a:lnTo>
                  <a:lnTo>
                    <a:pt x="26983" y="20609"/>
                  </a:lnTo>
                  <a:lnTo>
                    <a:pt x="27648" y="20497"/>
                  </a:lnTo>
                  <a:lnTo>
                    <a:pt x="28321" y="20385"/>
                  </a:lnTo>
                  <a:lnTo>
                    <a:pt x="28998" y="20273"/>
                  </a:lnTo>
                  <a:lnTo>
                    <a:pt x="29682" y="20161"/>
                  </a:lnTo>
                  <a:lnTo>
                    <a:pt x="30371" y="20049"/>
                  </a:lnTo>
                  <a:lnTo>
                    <a:pt x="31065" y="19937"/>
                  </a:lnTo>
                  <a:lnTo>
                    <a:pt x="31764" y="19825"/>
                  </a:lnTo>
                  <a:lnTo>
                    <a:pt x="32467" y="19713"/>
                  </a:lnTo>
                  <a:lnTo>
                    <a:pt x="33177" y="19601"/>
                  </a:lnTo>
                  <a:lnTo>
                    <a:pt x="33889" y="19489"/>
                  </a:lnTo>
                  <a:lnTo>
                    <a:pt x="34607" y="19377"/>
                  </a:lnTo>
                  <a:lnTo>
                    <a:pt x="35327" y="19265"/>
                  </a:lnTo>
                  <a:lnTo>
                    <a:pt x="36054" y="19153"/>
                  </a:lnTo>
                  <a:lnTo>
                    <a:pt x="36781" y="19041"/>
                  </a:lnTo>
                  <a:lnTo>
                    <a:pt x="37515" y="18929"/>
                  </a:lnTo>
                  <a:lnTo>
                    <a:pt x="38249" y="18817"/>
                  </a:lnTo>
                  <a:lnTo>
                    <a:pt x="38990" y="18705"/>
                  </a:lnTo>
                  <a:lnTo>
                    <a:pt x="39731" y="18593"/>
                  </a:lnTo>
                  <a:lnTo>
                    <a:pt x="40476" y="18481"/>
                  </a:lnTo>
                  <a:lnTo>
                    <a:pt x="41223" y="18369"/>
                  </a:lnTo>
                  <a:lnTo>
                    <a:pt x="41972" y="18257"/>
                  </a:lnTo>
                  <a:lnTo>
                    <a:pt x="42724" y="18145"/>
                  </a:lnTo>
                  <a:lnTo>
                    <a:pt x="43477" y="18033"/>
                  </a:lnTo>
                  <a:lnTo>
                    <a:pt x="44232" y="17921"/>
                  </a:lnTo>
                  <a:lnTo>
                    <a:pt x="44988" y="17809"/>
                  </a:lnTo>
                  <a:lnTo>
                    <a:pt x="45746" y="17697"/>
                  </a:lnTo>
                  <a:lnTo>
                    <a:pt x="46505" y="17585"/>
                  </a:lnTo>
                  <a:lnTo>
                    <a:pt x="47264" y="17473"/>
                  </a:lnTo>
                  <a:lnTo>
                    <a:pt x="48024" y="17361"/>
                  </a:lnTo>
                  <a:lnTo>
                    <a:pt x="48784" y="17249"/>
                  </a:lnTo>
                  <a:lnTo>
                    <a:pt x="49544" y="17137"/>
                  </a:lnTo>
                  <a:lnTo>
                    <a:pt x="50305" y="17025"/>
                  </a:lnTo>
                  <a:lnTo>
                    <a:pt x="51065" y="16913"/>
                  </a:lnTo>
                  <a:lnTo>
                    <a:pt x="51823" y="16801"/>
                  </a:lnTo>
                  <a:lnTo>
                    <a:pt x="52582" y="16689"/>
                  </a:lnTo>
                  <a:lnTo>
                    <a:pt x="53339" y="16577"/>
                  </a:lnTo>
                  <a:lnTo>
                    <a:pt x="54096" y="16465"/>
                  </a:lnTo>
                  <a:lnTo>
                    <a:pt x="54849" y="16353"/>
                  </a:lnTo>
                  <a:lnTo>
                    <a:pt x="55603" y="16241"/>
                  </a:lnTo>
                  <a:lnTo>
                    <a:pt x="56353" y="16129"/>
                  </a:lnTo>
                  <a:lnTo>
                    <a:pt x="57102" y="16017"/>
                  </a:lnTo>
                  <a:lnTo>
                    <a:pt x="57848" y="15905"/>
                  </a:lnTo>
                  <a:lnTo>
                    <a:pt x="58592" y="15793"/>
                  </a:lnTo>
                  <a:lnTo>
                    <a:pt x="59332" y="15681"/>
                  </a:lnTo>
                  <a:lnTo>
                    <a:pt x="60070" y="15569"/>
                  </a:lnTo>
                  <a:lnTo>
                    <a:pt x="60804" y="15457"/>
                  </a:lnTo>
                  <a:lnTo>
                    <a:pt x="61535" y="15345"/>
                  </a:lnTo>
                  <a:lnTo>
                    <a:pt x="62262" y="15233"/>
                  </a:lnTo>
                  <a:lnTo>
                    <a:pt x="62984" y="15121"/>
                  </a:lnTo>
                  <a:lnTo>
                    <a:pt x="63705" y="15009"/>
                  </a:lnTo>
                  <a:lnTo>
                    <a:pt x="64418" y="14897"/>
                  </a:lnTo>
                  <a:lnTo>
                    <a:pt x="65130" y="14785"/>
                  </a:lnTo>
                  <a:lnTo>
                    <a:pt x="65832" y="14673"/>
                  </a:lnTo>
                  <a:lnTo>
                    <a:pt x="66535" y="14561"/>
                  </a:lnTo>
                  <a:lnTo>
                    <a:pt x="67227" y="14449"/>
                  </a:lnTo>
                  <a:lnTo>
                    <a:pt x="67919" y="14337"/>
                  </a:lnTo>
                  <a:lnTo>
                    <a:pt x="68601" y="14225"/>
                  </a:lnTo>
                  <a:lnTo>
                    <a:pt x="69281" y="14113"/>
                  </a:lnTo>
                  <a:lnTo>
                    <a:pt x="69951" y="14001"/>
                  </a:lnTo>
                  <a:lnTo>
                    <a:pt x="70618" y="13889"/>
                  </a:lnTo>
                  <a:lnTo>
                    <a:pt x="71277" y="13777"/>
                  </a:lnTo>
                  <a:lnTo>
                    <a:pt x="71931" y="13665"/>
                  </a:lnTo>
                  <a:lnTo>
                    <a:pt x="72577" y="13553"/>
                  </a:lnTo>
                  <a:lnTo>
                    <a:pt x="73217" y="13441"/>
                  </a:lnTo>
                  <a:lnTo>
                    <a:pt x="73850" y="13329"/>
                  </a:lnTo>
                  <a:lnTo>
                    <a:pt x="74474" y="13217"/>
                  </a:lnTo>
                  <a:lnTo>
                    <a:pt x="75094" y="13105"/>
                  </a:lnTo>
                  <a:lnTo>
                    <a:pt x="75703" y="12993"/>
                  </a:lnTo>
                  <a:lnTo>
                    <a:pt x="76309" y="12881"/>
                  </a:lnTo>
                  <a:lnTo>
                    <a:pt x="76901" y="12769"/>
                  </a:lnTo>
                  <a:lnTo>
                    <a:pt x="77492" y="12657"/>
                  </a:lnTo>
                  <a:lnTo>
                    <a:pt x="78068" y="12545"/>
                  </a:lnTo>
                  <a:lnTo>
                    <a:pt x="78644" y="12433"/>
                  </a:lnTo>
                  <a:lnTo>
                    <a:pt x="79203" y="12321"/>
                  </a:lnTo>
                  <a:lnTo>
                    <a:pt x="79761" y="12209"/>
                  </a:lnTo>
                  <a:lnTo>
                    <a:pt x="80304" y="12097"/>
                  </a:lnTo>
                  <a:lnTo>
                    <a:pt x="80845" y="11985"/>
                  </a:lnTo>
                  <a:lnTo>
                    <a:pt x="81371" y="11873"/>
                  </a:lnTo>
                  <a:lnTo>
                    <a:pt x="81894" y="11761"/>
                  </a:lnTo>
                  <a:lnTo>
                    <a:pt x="82404" y="11649"/>
                  </a:lnTo>
                  <a:lnTo>
                    <a:pt x="82908" y="11537"/>
                  </a:lnTo>
                  <a:lnTo>
                    <a:pt x="83401" y="11425"/>
                  </a:lnTo>
                  <a:lnTo>
                    <a:pt x="83886" y="11313"/>
                  </a:lnTo>
                  <a:lnTo>
                    <a:pt x="84362" y="11201"/>
                  </a:lnTo>
                  <a:lnTo>
                    <a:pt x="84828" y="11088"/>
                  </a:lnTo>
                  <a:lnTo>
                    <a:pt x="85287" y="10976"/>
                  </a:lnTo>
                  <a:lnTo>
                    <a:pt x="85734" y="10864"/>
                  </a:lnTo>
                  <a:lnTo>
                    <a:pt x="86176" y="10752"/>
                  </a:lnTo>
                  <a:lnTo>
                    <a:pt x="86602" y="10640"/>
                  </a:lnTo>
                  <a:lnTo>
                    <a:pt x="87027" y="10528"/>
                  </a:lnTo>
                  <a:lnTo>
                    <a:pt x="87434" y="10416"/>
                  </a:lnTo>
                  <a:lnTo>
                    <a:pt x="87841" y="10304"/>
                  </a:lnTo>
                  <a:lnTo>
                    <a:pt x="88229" y="10192"/>
                  </a:lnTo>
                  <a:lnTo>
                    <a:pt x="88617" y="10080"/>
                  </a:lnTo>
                  <a:lnTo>
                    <a:pt x="88987" y="9968"/>
                  </a:lnTo>
                  <a:lnTo>
                    <a:pt x="89355" y="9856"/>
                  </a:lnTo>
                  <a:lnTo>
                    <a:pt x="89708" y="9744"/>
                  </a:lnTo>
                  <a:lnTo>
                    <a:pt x="90057" y="9632"/>
                  </a:lnTo>
                  <a:lnTo>
                    <a:pt x="90393" y="9520"/>
                  </a:lnTo>
                  <a:lnTo>
                    <a:pt x="90722" y="9408"/>
                  </a:lnTo>
                  <a:lnTo>
                    <a:pt x="91041" y="9296"/>
                  </a:lnTo>
                  <a:lnTo>
                    <a:pt x="91351" y="9184"/>
                  </a:lnTo>
                  <a:lnTo>
                    <a:pt x="91653" y="9072"/>
                  </a:lnTo>
                  <a:lnTo>
                    <a:pt x="91945" y="8960"/>
                  </a:lnTo>
                  <a:lnTo>
                    <a:pt x="92231" y="8848"/>
                  </a:lnTo>
                  <a:lnTo>
                    <a:pt x="92504" y="8736"/>
                  </a:lnTo>
                  <a:lnTo>
                    <a:pt x="92774" y="8624"/>
                  </a:lnTo>
                  <a:lnTo>
                    <a:pt x="93029" y="8512"/>
                  </a:lnTo>
                  <a:lnTo>
                    <a:pt x="93283" y="8400"/>
                  </a:lnTo>
                  <a:lnTo>
                    <a:pt x="93521" y="8288"/>
                  </a:lnTo>
                  <a:lnTo>
                    <a:pt x="93759" y="8176"/>
                  </a:lnTo>
                  <a:lnTo>
                    <a:pt x="93980" y="8064"/>
                  </a:lnTo>
                  <a:lnTo>
                    <a:pt x="94202" y="7952"/>
                  </a:lnTo>
                  <a:lnTo>
                    <a:pt x="94408" y="7840"/>
                  </a:lnTo>
                  <a:lnTo>
                    <a:pt x="94613" y="7728"/>
                  </a:lnTo>
                  <a:lnTo>
                    <a:pt x="94806" y="7616"/>
                  </a:lnTo>
                  <a:lnTo>
                    <a:pt x="94995" y="7504"/>
                  </a:lnTo>
                  <a:lnTo>
                    <a:pt x="95174" y="7392"/>
                  </a:lnTo>
                  <a:lnTo>
                    <a:pt x="95348" y="7280"/>
                  </a:lnTo>
                  <a:lnTo>
                    <a:pt x="95514" y="7168"/>
                  </a:lnTo>
                  <a:lnTo>
                    <a:pt x="95673" y="7056"/>
                  </a:lnTo>
                  <a:lnTo>
                    <a:pt x="95827" y="6944"/>
                  </a:lnTo>
                  <a:lnTo>
                    <a:pt x="95973" y="6832"/>
                  </a:lnTo>
                  <a:lnTo>
                    <a:pt x="96115" y="6720"/>
                  </a:lnTo>
                  <a:lnTo>
                    <a:pt x="96248" y="6608"/>
                  </a:lnTo>
                  <a:lnTo>
                    <a:pt x="100660" y="112"/>
                  </a:lnTo>
                  <a:lnTo>
                    <a:pt x="100789" y="0"/>
                  </a:lnTo>
                  <a:lnTo>
                    <a:pt x="191568" y="0"/>
                  </a:lnTo>
                  <a:lnTo>
                    <a:pt x="195978" y="6496"/>
                  </a:lnTo>
                  <a:lnTo>
                    <a:pt x="196109" y="6608"/>
                  </a:lnTo>
                  <a:lnTo>
                    <a:pt x="196242" y="6720"/>
                  </a:lnTo>
                  <a:lnTo>
                    <a:pt x="196384" y="6832"/>
                  </a:lnTo>
                  <a:lnTo>
                    <a:pt x="196530" y="6944"/>
                  </a:lnTo>
                  <a:lnTo>
                    <a:pt x="196683" y="7056"/>
                  </a:lnTo>
                  <a:lnTo>
                    <a:pt x="196843" y="7168"/>
                  </a:lnTo>
                  <a:lnTo>
                    <a:pt x="197009" y="7280"/>
                  </a:lnTo>
                  <a:lnTo>
                    <a:pt x="197183" y="7392"/>
                  </a:lnTo>
                  <a:lnTo>
                    <a:pt x="197362" y="7504"/>
                  </a:lnTo>
                  <a:lnTo>
                    <a:pt x="197551" y="7616"/>
                  </a:lnTo>
                  <a:lnTo>
                    <a:pt x="197744" y="7728"/>
                  </a:lnTo>
                  <a:lnTo>
                    <a:pt x="197949" y="7840"/>
                  </a:lnTo>
                  <a:lnTo>
                    <a:pt x="198155" y="7952"/>
                  </a:lnTo>
                  <a:lnTo>
                    <a:pt x="198377" y="8064"/>
                  </a:lnTo>
                  <a:lnTo>
                    <a:pt x="198598" y="8176"/>
                  </a:lnTo>
                  <a:lnTo>
                    <a:pt x="198836" y="8288"/>
                  </a:lnTo>
                  <a:lnTo>
                    <a:pt x="199074" y="8400"/>
                  </a:lnTo>
                  <a:lnTo>
                    <a:pt x="199327" y="8512"/>
                  </a:lnTo>
                  <a:lnTo>
                    <a:pt x="199583" y="8624"/>
                  </a:lnTo>
                  <a:lnTo>
                    <a:pt x="199852" y="8736"/>
                  </a:lnTo>
                  <a:lnTo>
                    <a:pt x="200126" y="8848"/>
                  </a:lnTo>
                  <a:lnTo>
                    <a:pt x="200412" y="8960"/>
                  </a:lnTo>
                  <a:lnTo>
                    <a:pt x="200703" y="9072"/>
                  </a:lnTo>
                  <a:lnTo>
                    <a:pt x="201006" y="9184"/>
                  </a:lnTo>
                  <a:lnTo>
                    <a:pt x="201316" y="9296"/>
                  </a:lnTo>
                  <a:lnTo>
                    <a:pt x="201635" y="9408"/>
                  </a:lnTo>
                  <a:lnTo>
                    <a:pt x="201964" y="9520"/>
                  </a:lnTo>
                  <a:lnTo>
                    <a:pt x="202300" y="9632"/>
                  </a:lnTo>
                  <a:lnTo>
                    <a:pt x="202649" y="9744"/>
                  </a:lnTo>
                  <a:lnTo>
                    <a:pt x="203002" y="9856"/>
                  </a:lnTo>
                  <a:lnTo>
                    <a:pt x="203370" y="9968"/>
                  </a:lnTo>
                  <a:lnTo>
                    <a:pt x="203740" y="10080"/>
                  </a:lnTo>
                  <a:lnTo>
                    <a:pt x="204128" y="10192"/>
                  </a:lnTo>
                  <a:lnTo>
                    <a:pt x="204516" y="10304"/>
                  </a:lnTo>
                  <a:lnTo>
                    <a:pt x="204923" y="10416"/>
                  </a:lnTo>
                  <a:lnTo>
                    <a:pt x="205330" y="10528"/>
                  </a:lnTo>
                  <a:lnTo>
                    <a:pt x="205755" y="10640"/>
                  </a:lnTo>
                  <a:lnTo>
                    <a:pt x="206181" y="10752"/>
                  </a:lnTo>
                  <a:lnTo>
                    <a:pt x="206623" y="10864"/>
                  </a:lnTo>
                  <a:lnTo>
                    <a:pt x="207070" y="10976"/>
                  </a:lnTo>
                  <a:lnTo>
                    <a:pt x="207529" y="11088"/>
                  </a:lnTo>
                  <a:lnTo>
                    <a:pt x="207995" y="11201"/>
                  </a:lnTo>
                  <a:lnTo>
                    <a:pt x="208471" y="11313"/>
                  </a:lnTo>
                  <a:lnTo>
                    <a:pt x="208956" y="11425"/>
                  </a:lnTo>
                  <a:lnTo>
                    <a:pt x="209449" y="11537"/>
                  </a:lnTo>
                  <a:lnTo>
                    <a:pt x="209953" y="11649"/>
                  </a:lnTo>
                  <a:lnTo>
                    <a:pt x="210463" y="11761"/>
                  </a:lnTo>
                  <a:lnTo>
                    <a:pt x="210985" y="11873"/>
                  </a:lnTo>
                  <a:lnTo>
                    <a:pt x="211512" y="11985"/>
                  </a:lnTo>
                  <a:lnTo>
                    <a:pt x="212053" y="12097"/>
                  </a:lnTo>
                  <a:lnTo>
                    <a:pt x="212596" y="12209"/>
                  </a:lnTo>
                  <a:lnTo>
                    <a:pt x="213154" y="12321"/>
                  </a:lnTo>
                  <a:lnTo>
                    <a:pt x="213713" y="12433"/>
                  </a:lnTo>
                  <a:lnTo>
                    <a:pt x="214289" y="12545"/>
                  </a:lnTo>
                  <a:lnTo>
                    <a:pt x="214865" y="12657"/>
                  </a:lnTo>
                  <a:lnTo>
                    <a:pt x="215456" y="12769"/>
                  </a:lnTo>
                  <a:lnTo>
                    <a:pt x="216048" y="12881"/>
                  </a:lnTo>
                  <a:lnTo>
                    <a:pt x="216654" y="12993"/>
                  </a:lnTo>
                  <a:lnTo>
                    <a:pt x="217263" y="13105"/>
                  </a:lnTo>
                  <a:lnTo>
                    <a:pt x="217883" y="13217"/>
                  </a:lnTo>
                  <a:lnTo>
                    <a:pt x="218507" y="13329"/>
                  </a:lnTo>
                  <a:lnTo>
                    <a:pt x="219140" y="13441"/>
                  </a:lnTo>
                  <a:lnTo>
                    <a:pt x="219780" y="13553"/>
                  </a:lnTo>
                  <a:lnTo>
                    <a:pt x="220426" y="13665"/>
                  </a:lnTo>
                  <a:lnTo>
                    <a:pt x="221080" y="13777"/>
                  </a:lnTo>
                  <a:lnTo>
                    <a:pt x="221739" y="13889"/>
                  </a:lnTo>
                  <a:lnTo>
                    <a:pt x="222406" y="14001"/>
                  </a:lnTo>
                  <a:lnTo>
                    <a:pt x="223076" y="14113"/>
                  </a:lnTo>
                  <a:lnTo>
                    <a:pt x="223756" y="14225"/>
                  </a:lnTo>
                  <a:lnTo>
                    <a:pt x="224438" y="14337"/>
                  </a:lnTo>
                  <a:lnTo>
                    <a:pt x="225130" y="14449"/>
                  </a:lnTo>
                  <a:lnTo>
                    <a:pt x="225822" y="14561"/>
                  </a:lnTo>
                  <a:lnTo>
                    <a:pt x="226524" y="14673"/>
                  </a:lnTo>
                  <a:lnTo>
                    <a:pt x="227227" y="14785"/>
                  </a:lnTo>
                  <a:lnTo>
                    <a:pt x="227939" y="14897"/>
                  </a:lnTo>
                  <a:lnTo>
                    <a:pt x="228652" y="15009"/>
                  </a:lnTo>
                  <a:lnTo>
                    <a:pt x="229372" y="15121"/>
                  </a:lnTo>
                  <a:lnTo>
                    <a:pt x="230095" y="15233"/>
                  </a:lnTo>
                  <a:lnTo>
                    <a:pt x="230822" y="15345"/>
                  </a:lnTo>
                  <a:lnTo>
                    <a:pt x="231553" y="15457"/>
                  </a:lnTo>
                  <a:lnTo>
                    <a:pt x="232287" y="15569"/>
                  </a:lnTo>
                  <a:lnTo>
                    <a:pt x="233025" y="15681"/>
                  </a:lnTo>
                  <a:lnTo>
                    <a:pt x="233765" y="15793"/>
                  </a:lnTo>
                  <a:lnTo>
                    <a:pt x="234509" y="15905"/>
                  </a:lnTo>
                  <a:lnTo>
                    <a:pt x="235255" y="16017"/>
                  </a:lnTo>
                  <a:lnTo>
                    <a:pt x="236004" y="16129"/>
                  </a:lnTo>
                  <a:lnTo>
                    <a:pt x="236754" y="16241"/>
                  </a:lnTo>
                  <a:lnTo>
                    <a:pt x="237507" y="16353"/>
                  </a:lnTo>
                  <a:lnTo>
                    <a:pt x="238261" y="16465"/>
                  </a:lnTo>
                  <a:lnTo>
                    <a:pt x="239018" y="16577"/>
                  </a:lnTo>
                  <a:lnTo>
                    <a:pt x="239775" y="16689"/>
                  </a:lnTo>
                  <a:lnTo>
                    <a:pt x="240534" y="16801"/>
                  </a:lnTo>
                  <a:lnTo>
                    <a:pt x="241292" y="16913"/>
                  </a:lnTo>
                  <a:lnTo>
                    <a:pt x="242052" y="17025"/>
                  </a:lnTo>
                  <a:lnTo>
                    <a:pt x="242812" y="17137"/>
                  </a:lnTo>
                  <a:lnTo>
                    <a:pt x="243573" y="17249"/>
                  </a:lnTo>
                  <a:lnTo>
                    <a:pt x="244333" y="17361"/>
                  </a:lnTo>
                  <a:lnTo>
                    <a:pt x="245093" y="17473"/>
                  </a:lnTo>
                  <a:lnTo>
                    <a:pt x="245852" y="17585"/>
                  </a:lnTo>
                  <a:lnTo>
                    <a:pt x="246611" y="17697"/>
                  </a:lnTo>
                  <a:lnTo>
                    <a:pt x="247369" y="17809"/>
                  </a:lnTo>
                  <a:lnTo>
                    <a:pt x="248125" y="17921"/>
                  </a:lnTo>
                  <a:lnTo>
                    <a:pt x="248880" y="18033"/>
                  </a:lnTo>
                  <a:lnTo>
                    <a:pt x="249633" y="18145"/>
                  </a:lnTo>
                  <a:lnTo>
                    <a:pt x="250384" y="18257"/>
                  </a:lnTo>
                  <a:lnTo>
                    <a:pt x="251134" y="18369"/>
                  </a:lnTo>
                  <a:lnTo>
                    <a:pt x="251881" y="18481"/>
                  </a:lnTo>
                  <a:lnTo>
                    <a:pt x="252626" y="18593"/>
                  </a:lnTo>
                  <a:lnTo>
                    <a:pt x="253367" y="18705"/>
                  </a:lnTo>
                  <a:lnTo>
                    <a:pt x="254108" y="18817"/>
                  </a:lnTo>
                  <a:lnTo>
                    <a:pt x="254842" y="18929"/>
                  </a:lnTo>
                  <a:lnTo>
                    <a:pt x="255576" y="19041"/>
                  </a:lnTo>
                  <a:lnTo>
                    <a:pt x="256303" y="19153"/>
                  </a:lnTo>
                  <a:lnTo>
                    <a:pt x="257030" y="19265"/>
                  </a:lnTo>
                  <a:lnTo>
                    <a:pt x="257750" y="19377"/>
                  </a:lnTo>
                  <a:lnTo>
                    <a:pt x="258468" y="19489"/>
                  </a:lnTo>
                  <a:lnTo>
                    <a:pt x="259180" y="19601"/>
                  </a:lnTo>
                  <a:lnTo>
                    <a:pt x="259890" y="19713"/>
                  </a:lnTo>
                  <a:lnTo>
                    <a:pt x="260593" y="19825"/>
                  </a:lnTo>
                  <a:lnTo>
                    <a:pt x="261292" y="19937"/>
                  </a:lnTo>
                  <a:lnTo>
                    <a:pt x="261986" y="20049"/>
                  </a:lnTo>
                  <a:lnTo>
                    <a:pt x="262674" y="20161"/>
                  </a:lnTo>
                  <a:lnTo>
                    <a:pt x="263359" y="20273"/>
                  </a:lnTo>
                  <a:lnTo>
                    <a:pt x="264036" y="20385"/>
                  </a:lnTo>
                  <a:lnTo>
                    <a:pt x="264709" y="20497"/>
                  </a:lnTo>
                  <a:lnTo>
                    <a:pt x="265374" y="20609"/>
                  </a:lnTo>
                  <a:lnTo>
                    <a:pt x="266037" y="20721"/>
                  </a:lnTo>
                  <a:lnTo>
                    <a:pt x="266689" y="20833"/>
                  </a:lnTo>
                  <a:lnTo>
                    <a:pt x="267340" y="20945"/>
                  </a:lnTo>
                  <a:lnTo>
                    <a:pt x="267979" y="21057"/>
                  </a:lnTo>
                  <a:lnTo>
                    <a:pt x="268617" y="21169"/>
                  </a:lnTo>
                  <a:lnTo>
                    <a:pt x="269242" y="21281"/>
                  </a:lnTo>
                  <a:lnTo>
                    <a:pt x="269867" y="21393"/>
                  </a:lnTo>
                  <a:lnTo>
                    <a:pt x="270479" y="21505"/>
                  </a:lnTo>
                  <a:lnTo>
                    <a:pt x="271089" y="21617"/>
                  </a:lnTo>
                  <a:lnTo>
                    <a:pt x="271687" y="21729"/>
                  </a:lnTo>
                  <a:lnTo>
                    <a:pt x="272282" y="21841"/>
                  </a:lnTo>
                  <a:lnTo>
                    <a:pt x="272867" y="21953"/>
                  </a:lnTo>
                  <a:lnTo>
                    <a:pt x="273446" y="22065"/>
                  </a:lnTo>
                  <a:lnTo>
                    <a:pt x="274017" y="22177"/>
                  </a:lnTo>
                  <a:lnTo>
                    <a:pt x="274580" y="22289"/>
                  </a:lnTo>
                  <a:lnTo>
                    <a:pt x="275136" y="22402"/>
                  </a:lnTo>
                  <a:lnTo>
                    <a:pt x="275683" y="22514"/>
                  </a:lnTo>
                  <a:lnTo>
                    <a:pt x="276224" y="22626"/>
                  </a:lnTo>
                  <a:lnTo>
                    <a:pt x="276754" y="22738"/>
                  </a:lnTo>
                  <a:lnTo>
                    <a:pt x="277281" y="22850"/>
                  </a:lnTo>
                  <a:lnTo>
                    <a:pt x="277793" y="22962"/>
                  </a:lnTo>
                  <a:lnTo>
                    <a:pt x="278305" y="23074"/>
                  </a:lnTo>
                  <a:lnTo>
                    <a:pt x="278800" y="23186"/>
                  </a:lnTo>
                  <a:lnTo>
                    <a:pt x="279295" y="23298"/>
                  </a:lnTo>
                  <a:lnTo>
                    <a:pt x="279774" y="23410"/>
                  </a:lnTo>
                  <a:lnTo>
                    <a:pt x="280251" y="23522"/>
                  </a:lnTo>
                  <a:lnTo>
                    <a:pt x="280714" y="23634"/>
                  </a:lnTo>
                  <a:lnTo>
                    <a:pt x="281173" y="23746"/>
                  </a:lnTo>
                  <a:lnTo>
                    <a:pt x="281620" y="23858"/>
                  </a:lnTo>
                  <a:lnTo>
                    <a:pt x="282062" y="23970"/>
                  </a:lnTo>
                  <a:lnTo>
                    <a:pt x="282492" y="24082"/>
                  </a:lnTo>
                  <a:lnTo>
                    <a:pt x="282916" y="24194"/>
                  </a:lnTo>
                  <a:lnTo>
                    <a:pt x="283330" y="24306"/>
                  </a:lnTo>
                  <a:lnTo>
                    <a:pt x="283735" y="24418"/>
                  </a:lnTo>
                  <a:lnTo>
                    <a:pt x="284133" y="24530"/>
                  </a:lnTo>
                  <a:lnTo>
                    <a:pt x="284521" y="24642"/>
                  </a:lnTo>
                  <a:lnTo>
                    <a:pt x="284902" y="24754"/>
                  </a:lnTo>
                  <a:lnTo>
                    <a:pt x="285271" y="24866"/>
                  </a:lnTo>
                  <a:lnTo>
                    <a:pt x="285637" y="24978"/>
                  </a:lnTo>
                  <a:lnTo>
                    <a:pt x="285987" y="25090"/>
                  </a:lnTo>
                  <a:lnTo>
                    <a:pt x="286337" y="25202"/>
                  </a:lnTo>
                  <a:lnTo>
                    <a:pt x="286669" y="25314"/>
                  </a:lnTo>
                  <a:lnTo>
                    <a:pt x="287002" y="25426"/>
                  </a:lnTo>
                  <a:lnTo>
                    <a:pt x="287316" y="25538"/>
                  </a:lnTo>
                  <a:lnTo>
                    <a:pt x="287631" y="25650"/>
                  </a:lnTo>
                  <a:lnTo>
                    <a:pt x="287930" y="25762"/>
                  </a:lnTo>
                  <a:lnTo>
                    <a:pt x="288226" y="25874"/>
                  </a:lnTo>
                  <a:lnTo>
                    <a:pt x="288508" y="25986"/>
                  </a:lnTo>
                  <a:lnTo>
                    <a:pt x="288787" y="26098"/>
                  </a:lnTo>
                  <a:lnTo>
                    <a:pt x="289054" y="26210"/>
                  </a:lnTo>
                  <a:lnTo>
                    <a:pt x="289314" y="26322"/>
                  </a:lnTo>
                  <a:lnTo>
                    <a:pt x="289565" y="26434"/>
                  </a:lnTo>
                  <a:lnTo>
                    <a:pt x="289808" y="26546"/>
                  </a:lnTo>
                  <a:lnTo>
                    <a:pt x="290043" y="26658"/>
                  </a:lnTo>
                  <a:lnTo>
                    <a:pt x="290269" y="26770"/>
                  </a:lnTo>
                  <a:lnTo>
                    <a:pt x="290489" y="26882"/>
                  </a:lnTo>
                  <a:lnTo>
                    <a:pt x="290697" y="26994"/>
                  </a:lnTo>
                  <a:lnTo>
                    <a:pt x="290901" y="27106"/>
                  </a:lnTo>
                  <a:lnTo>
                    <a:pt x="291092" y="27218"/>
                  </a:lnTo>
                  <a:lnTo>
                    <a:pt x="291281" y="27330"/>
                  </a:lnTo>
                  <a:lnTo>
                    <a:pt x="291455" y="27442"/>
                  </a:lnTo>
                  <a:lnTo>
                    <a:pt x="291630" y="27554"/>
                  </a:lnTo>
                  <a:lnTo>
                    <a:pt x="291787" y="27666"/>
                  </a:lnTo>
                  <a:lnTo>
                    <a:pt x="291945" y="27778"/>
                  </a:lnTo>
                  <a:lnTo>
                    <a:pt x="292088" y="27890"/>
                  </a:lnTo>
                  <a:lnTo>
                    <a:pt x="292229" y="28002"/>
                  </a:lnTo>
                  <a:lnTo>
                    <a:pt x="292095" y="32482"/>
                  </a:lnTo>
                  <a:lnTo>
                    <a:pt x="291964" y="32594"/>
                  </a:lnTo>
                  <a:lnTo>
                    <a:pt x="291829" y="32706"/>
                  </a:lnTo>
                  <a:lnTo>
                    <a:pt x="291688" y="32818"/>
                  </a:lnTo>
                  <a:lnTo>
                    <a:pt x="291542" y="32930"/>
                  </a:lnTo>
                  <a:lnTo>
                    <a:pt x="291390" y="33042"/>
                  </a:lnTo>
                  <a:lnTo>
                    <a:pt x="291232" y="33154"/>
                  </a:lnTo>
                  <a:lnTo>
                    <a:pt x="291071" y="33266"/>
                  </a:lnTo>
                  <a:lnTo>
                    <a:pt x="290902" y="33378"/>
                  </a:lnTo>
                  <a:lnTo>
                    <a:pt x="290731" y="33490"/>
                  </a:lnTo>
                  <a:lnTo>
                    <a:pt x="290551" y="33603"/>
                  </a:lnTo>
                  <a:lnTo>
                    <a:pt x="290369" y="33715"/>
                  </a:lnTo>
                  <a:lnTo>
                    <a:pt x="290179" y="33827"/>
                  </a:lnTo>
                  <a:lnTo>
                    <a:pt x="289988" y="33939"/>
                  </a:lnTo>
                  <a:lnTo>
                    <a:pt x="289786" y="34051"/>
                  </a:lnTo>
                  <a:lnTo>
                    <a:pt x="289585" y="34163"/>
                  </a:lnTo>
                  <a:lnTo>
                    <a:pt x="289373" y="34275"/>
                  </a:lnTo>
                  <a:lnTo>
                    <a:pt x="289161" y="34387"/>
                  </a:lnTo>
                  <a:lnTo>
                    <a:pt x="288940" y="34499"/>
                  </a:lnTo>
                  <a:lnTo>
                    <a:pt x="288718" y="34611"/>
                  </a:lnTo>
                  <a:lnTo>
                    <a:pt x="288488" y="34723"/>
                  </a:lnTo>
                  <a:lnTo>
                    <a:pt x="288255" y="34835"/>
                  </a:lnTo>
                  <a:lnTo>
                    <a:pt x="288016" y="34947"/>
                  </a:lnTo>
                  <a:lnTo>
                    <a:pt x="287772" y="35059"/>
                  </a:lnTo>
                  <a:lnTo>
                    <a:pt x="287524" y="35171"/>
                  </a:lnTo>
                  <a:lnTo>
                    <a:pt x="287271" y="35283"/>
                  </a:lnTo>
                  <a:lnTo>
                    <a:pt x="287014" y="35395"/>
                  </a:lnTo>
                  <a:lnTo>
                    <a:pt x="286750" y="35507"/>
                  </a:lnTo>
                  <a:lnTo>
                    <a:pt x="286485" y="35619"/>
                  </a:lnTo>
                  <a:lnTo>
                    <a:pt x="286211" y="35731"/>
                  </a:lnTo>
                  <a:lnTo>
                    <a:pt x="285937" y="35843"/>
                  </a:lnTo>
                  <a:lnTo>
                    <a:pt x="285654" y="35955"/>
                  </a:lnTo>
                  <a:lnTo>
                    <a:pt x="285370" y="36067"/>
                  </a:lnTo>
                  <a:lnTo>
                    <a:pt x="285078" y="36179"/>
                  </a:lnTo>
                  <a:lnTo>
                    <a:pt x="284785" y="36291"/>
                  </a:lnTo>
                  <a:lnTo>
                    <a:pt x="284484" y="36403"/>
                  </a:lnTo>
                  <a:lnTo>
                    <a:pt x="284182" y="36515"/>
                  </a:lnTo>
                  <a:lnTo>
                    <a:pt x="283873" y="36627"/>
                  </a:lnTo>
                  <a:lnTo>
                    <a:pt x="283562" y="36739"/>
                  </a:lnTo>
                  <a:lnTo>
                    <a:pt x="283244" y="36851"/>
                  </a:lnTo>
                  <a:lnTo>
                    <a:pt x="282924" y="36963"/>
                  </a:lnTo>
                  <a:lnTo>
                    <a:pt x="282598" y="37075"/>
                  </a:lnTo>
                  <a:lnTo>
                    <a:pt x="282269" y="37187"/>
                  </a:lnTo>
                  <a:lnTo>
                    <a:pt x="281935" y="37299"/>
                  </a:lnTo>
                  <a:lnTo>
                    <a:pt x="281597" y="37411"/>
                  </a:lnTo>
                  <a:lnTo>
                    <a:pt x="281256" y="37523"/>
                  </a:lnTo>
                  <a:lnTo>
                    <a:pt x="280909" y="37635"/>
                  </a:lnTo>
                  <a:lnTo>
                    <a:pt x="280560" y="37747"/>
                  </a:lnTo>
                  <a:lnTo>
                    <a:pt x="280205" y="37859"/>
                  </a:lnTo>
                  <a:lnTo>
                    <a:pt x="279849" y="37971"/>
                  </a:lnTo>
                  <a:lnTo>
                    <a:pt x="279485" y="38083"/>
                  </a:lnTo>
                  <a:lnTo>
                    <a:pt x="279122" y="38195"/>
                  </a:lnTo>
                  <a:lnTo>
                    <a:pt x="278750" y="38307"/>
                  </a:lnTo>
                  <a:lnTo>
                    <a:pt x="278379" y="38419"/>
                  </a:lnTo>
                  <a:lnTo>
                    <a:pt x="278001" y="38531"/>
                  </a:lnTo>
                  <a:lnTo>
                    <a:pt x="277622" y="38643"/>
                  </a:lnTo>
                  <a:lnTo>
                    <a:pt x="277236" y="38755"/>
                  </a:lnTo>
                  <a:lnTo>
                    <a:pt x="276850" y="38867"/>
                  </a:lnTo>
                  <a:lnTo>
                    <a:pt x="276458" y="38979"/>
                  </a:lnTo>
                  <a:lnTo>
                    <a:pt x="276064" y="39091"/>
                  </a:lnTo>
                  <a:lnTo>
                    <a:pt x="275666" y="39203"/>
                  </a:lnTo>
                  <a:lnTo>
                    <a:pt x="275265" y="39315"/>
                  </a:lnTo>
                  <a:lnTo>
                    <a:pt x="274860" y="39427"/>
                  </a:lnTo>
                  <a:lnTo>
                    <a:pt x="274453" y="39539"/>
                  </a:lnTo>
                  <a:lnTo>
                    <a:pt x="274042" y="39651"/>
                  </a:lnTo>
                  <a:lnTo>
                    <a:pt x="273628" y="39763"/>
                  </a:lnTo>
                  <a:lnTo>
                    <a:pt x="273212" y="39875"/>
                  </a:lnTo>
                  <a:lnTo>
                    <a:pt x="272791" y="39987"/>
                  </a:lnTo>
                  <a:lnTo>
                    <a:pt x="272370" y="40099"/>
                  </a:lnTo>
                  <a:lnTo>
                    <a:pt x="271943" y="40211"/>
                  </a:lnTo>
                  <a:lnTo>
                    <a:pt x="271517" y="40323"/>
                  </a:lnTo>
                  <a:lnTo>
                    <a:pt x="271085" y="40435"/>
                  </a:lnTo>
                  <a:lnTo>
                    <a:pt x="270653" y="40547"/>
                  </a:lnTo>
                  <a:lnTo>
                    <a:pt x="270215" y="40659"/>
                  </a:lnTo>
                  <a:lnTo>
                    <a:pt x="269778" y="40771"/>
                  </a:lnTo>
                  <a:lnTo>
                    <a:pt x="269336" y="40883"/>
                  </a:lnTo>
                  <a:lnTo>
                    <a:pt x="268894" y="40995"/>
                  </a:lnTo>
                  <a:lnTo>
                    <a:pt x="268448" y="41107"/>
                  </a:lnTo>
                  <a:lnTo>
                    <a:pt x="268001" y="41219"/>
                  </a:lnTo>
                  <a:lnTo>
                    <a:pt x="267551" y="41331"/>
                  </a:lnTo>
                  <a:lnTo>
                    <a:pt x="267100" y="41443"/>
                  </a:lnTo>
                  <a:lnTo>
                    <a:pt x="266647" y="41555"/>
                  </a:lnTo>
                  <a:lnTo>
                    <a:pt x="266191" y="41667"/>
                  </a:lnTo>
                  <a:lnTo>
                    <a:pt x="265735" y="41779"/>
                  </a:lnTo>
                  <a:lnTo>
                    <a:pt x="265276" y="41891"/>
                  </a:lnTo>
                  <a:lnTo>
                    <a:pt x="264816" y="42003"/>
                  </a:lnTo>
                  <a:lnTo>
                    <a:pt x="264354" y="42115"/>
                  </a:lnTo>
                  <a:lnTo>
                    <a:pt x="263891" y="42227"/>
                  </a:lnTo>
                  <a:lnTo>
                    <a:pt x="263426" y="42339"/>
                  </a:lnTo>
                  <a:lnTo>
                    <a:pt x="262961" y="42451"/>
                  </a:lnTo>
                  <a:lnTo>
                    <a:pt x="262493" y="42563"/>
                  </a:lnTo>
                  <a:lnTo>
                    <a:pt x="262025" y="42675"/>
                  </a:lnTo>
                  <a:lnTo>
                    <a:pt x="261556" y="42787"/>
                  </a:lnTo>
                  <a:lnTo>
                    <a:pt x="261086" y="42899"/>
                  </a:lnTo>
                  <a:lnTo>
                    <a:pt x="260614" y="43011"/>
                  </a:lnTo>
                  <a:lnTo>
                    <a:pt x="260143" y="43123"/>
                  </a:lnTo>
                  <a:lnTo>
                    <a:pt x="259670" y="43235"/>
                  </a:lnTo>
                  <a:lnTo>
                    <a:pt x="259197" y="43347"/>
                  </a:lnTo>
                  <a:lnTo>
                    <a:pt x="258723" y="43459"/>
                  </a:lnTo>
                  <a:lnTo>
                    <a:pt x="258249" y="43571"/>
                  </a:lnTo>
                  <a:lnTo>
                    <a:pt x="257775" y="43683"/>
                  </a:lnTo>
                  <a:lnTo>
                    <a:pt x="257300" y="43795"/>
                  </a:lnTo>
                  <a:lnTo>
                    <a:pt x="256825" y="43907"/>
                  </a:lnTo>
                  <a:lnTo>
                    <a:pt x="256350" y="44019"/>
                  </a:lnTo>
                  <a:lnTo>
                    <a:pt x="255874" y="44131"/>
                  </a:lnTo>
                  <a:lnTo>
                    <a:pt x="255399" y="44243"/>
                  </a:lnTo>
                  <a:lnTo>
                    <a:pt x="254924" y="44355"/>
                  </a:lnTo>
                  <a:lnTo>
                    <a:pt x="254449" y="44467"/>
                  </a:lnTo>
                  <a:lnTo>
                    <a:pt x="253974" y="44579"/>
                  </a:lnTo>
                  <a:lnTo>
                    <a:pt x="253500" y="44691"/>
                  </a:lnTo>
                  <a:lnTo>
                    <a:pt x="253026" y="44804"/>
                  </a:lnTo>
                  <a:lnTo>
                    <a:pt x="252552" y="44916"/>
                  </a:lnTo>
                  <a:lnTo>
                    <a:pt x="252079" y="45028"/>
                  </a:lnTo>
                  <a:lnTo>
                    <a:pt x="251607" y="45140"/>
                  </a:lnTo>
                  <a:lnTo>
                    <a:pt x="251135" y="45252"/>
                  </a:lnTo>
                  <a:lnTo>
                    <a:pt x="250664" y="45364"/>
                  </a:lnTo>
                  <a:lnTo>
                    <a:pt x="250193" y="45476"/>
                  </a:lnTo>
                  <a:lnTo>
                    <a:pt x="249724" y="45588"/>
                  </a:lnTo>
                  <a:lnTo>
                    <a:pt x="249255" y="45700"/>
                  </a:lnTo>
                  <a:lnTo>
                    <a:pt x="248788" y="45812"/>
                  </a:lnTo>
                  <a:lnTo>
                    <a:pt x="248321" y="45924"/>
                  </a:lnTo>
                  <a:lnTo>
                    <a:pt x="247856" y="46036"/>
                  </a:lnTo>
                  <a:lnTo>
                    <a:pt x="247392" y="46148"/>
                  </a:lnTo>
                  <a:lnTo>
                    <a:pt x="246928" y="46260"/>
                  </a:lnTo>
                  <a:lnTo>
                    <a:pt x="246466" y="46372"/>
                  </a:lnTo>
                  <a:lnTo>
                    <a:pt x="246005" y="46484"/>
                  </a:lnTo>
                  <a:lnTo>
                    <a:pt x="245547" y="46596"/>
                  </a:lnTo>
                  <a:lnTo>
                    <a:pt x="245088" y="46708"/>
                  </a:lnTo>
                  <a:lnTo>
                    <a:pt x="244632" y="46820"/>
                  </a:lnTo>
                  <a:lnTo>
                    <a:pt x="244176" y="46932"/>
                  </a:lnTo>
                  <a:lnTo>
                    <a:pt x="243723" y="47044"/>
                  </a:lnTo>
                  <a:lnTo>
                    <a:pt x="243271" y="47156"/>
                  </a:lnTo>
                  <a:lnTo>
                    <a:pt x="242821" y="47268"/>
                  </a:lnTo>
                  <a:lnTo>
                    <a:pt x="242371" y="47380"/>
                  </a:lnTo>
                  <a:lnTo>
                    <a:pt x="241924" y="47492"/>
                  </a:lnTo>
                  <a:lnTo>
                    <a:pt x="241478" y="47604"/>
                  </a:lnTo>
                  <a:lnTo>
                    <a:pt x="241035" y="47716"/>
                  </a:lnTo>
                  <a:lnTo>
                    <a:pt x="240592" y="47828"/>
                  </a:lnTo>
                  <a:lnTo>
                    <a:pt x="240152" y="47940"/>
                  </a:lnTo>
                  <a:lnTo>
                    <a:pt x="239713" y="48052"/>
                  </a:lnTo>
                  <a:lnTo>
                    <a:pt x="239275" y="48164"/>
                  </a:lnTo>
                  <a:lnTo>
                    <a:pt x="238840" y="48276"/>
                  </a:lnTo>
                  <a:lnTo>
                    <a:pt x="238406" y="48388"/>
                  </a:lnTo>
                  <a:lnTo>
                    <a:pt x="237974" y="48500"/>
                  </a:lnTo>
                  <a:lnTo>
                    <a:pt x="237543" y="48612"/>
                  </a:lnTo>
                  <a:lnTo>
                    <a:pt x="237115" y="48724"/>
                  </a:lnTo>
                  <a:lnTo>
                    <a:pt x="236688" y="48836"/>
                  </a:lnTo>
                  <a:lnTo>
                    <a:pt x="236263" y="48948"/>
                  </a:lnTo>
                  <a:lnTo>
                    <a:pt x="235839" y="49060"/>
                  </a:lnTo>
                  <a:lnTo>
                    <a:pt x="235418" y="49172"/>
                  </a:lnTo>
                  <a:lnTo>
                    <a:pt x="234998" y="49284"/>
                  </a:lnTo>
                  <a:lnTo>
                    <a:pt x="234580" y="49396"/>
                  </a:lnTo>
                  <a:lnTo>
                    <a:pt x="234163" y="49508"/>
                  </a:lnTo>
                  <a:lnTo>
                    <a:pt x="233749" y="49620"/>
                  </a:lnTo>
                  <a:lnTo>
                    <a:pt x="233335" y="49732"/>
                  </a:lnTo>
                  <a:lnTo>
                    <a:pt x="232924" y="49844"/>
                  </a:lnTo>
                  <a:lnTo>
                    <a:pt x="232513" y="49956"/>
                  </a:lnTo>
                  <a:lnTo>
                    <a:pt x="232105" y="50068"/>
                  </a:lnTo>
                  <a:lnTo>
                    <a:pt x="231698" y="50180"/>
                  </a:lnTo>
                  <a:lnTo>
                    <a:pt x="231292" y="50292"/>
                  </a:lnTo>
                  <a:lnTo>
                    <a:pt x="230888" y="50404"/>
                  </a:lnTo>
                  <a:lnTo>
                    <a:pt x="230485" y="50516"/>
                  </a:lnTo>
                  <a:lnTo>
                    <a:pt x="230084" y="50628"/>
                  </a:lnTo>
                  <a:lnTo>
                    <a:pt x="229684" y="50740"/>
                  </a:lnTo>
                  <a:lnTo>
                    <a:pt x="229285" y="50852"/>
                  </a:lnTo>
                  <a:lnTo>
                    <a:pt x="228887" y="50964"/>
                  </a:lnTo>
                  <a:lnTo>
                    <a:pt x="228492" y="51076"/>
                  </a:lnTo>
                  <a:lnTo>
                    <a:pt x="228096" y="51188"/>
                  </a:lnTo>
                  <a:lnTo>
                    <a:pt x="227702" y="51300"/>
                  </a:lnTo>
                  <a:lnTo>
                    <a:pt x="227309" y="51412"/>
                  </a:lnTo>
                  <a:lnTo>
                    <a:pt x="226917" y="51524"/>
                  </a:lnTo>
                  <a:lnTo>
                    <a:pt x="226525" y="51636"/>
                  </a:lnTo>
                  <a:lnTo>
                    <a:pt x="226135" y="51748"/>
                  </a:lnTo>
                  <a:lnTo>
                    <a:pt x="225745" y="51860"/>
                  </a:lnTo>
                  <a:lnTo>
                    <a:pt x="225357" y="51972"/>
                  </a:lnTo>
                  <a:lnTo>
                    <a:pt x="224968" y="52084"/>
                  </a:lnTo>
                  <a:lnTo>
                    <a:pt x="224581" y="52196"/>
                  </a:lnTo>
                  <a:lnTo>
                    <a:pt x="224194" y="52308"/>
                  </a:lnTo>
                  <a:lnTo>
                    <a:pt x="223807" y="52420"/>
                  </a:lnTo>
                  <a:lnTo>
                    <a:pt x="223421" y="52532"/>
                  </a:lnTo>
                  <a:lnTo>
                    <a:pt x="223035" y="52644"/>
                  </a:lnTo>
                  <a:lnTo>
                    <a:pt x="222650" y="52756"/>
                  </a:lnTo>
                  <a:lnTo>
                    <a:pt x="222265" y="52868"/>
                  </a:lnTo>
                  <a:lnTo>
                    <a:pt x="221880" y="52980"/>
                  </a:lnTo>
                  <a:lnTo>
                    <a:pt x="221495" y="53092"/>
                  </a:lnTo>
                  <a:lnTo>
                    <a:pt x="221109" y="53204"/>
                  </a:lnTo>
                  <a:lnTo>
                    <a:pt x="220724" y="53316"/>
                  </a:lnTo>
                  <a:lnTo>
                    <a:pt x="220339" y="53428"/>
                  </a:lnTo>
                  <a:lnTo>
                    <a:pt x="219954" y="53540"/>
                  </a:lnTo>
                  <a:lnTo>
                    <a:pt x="219568" y="53652"/>
                  </a:lnTo>
                  <a:lnTo>
                    <a:pt x="219182" y="53764"/>
                  </a:lnTo>
                  <a:lnTo>
                    <a:pt x="218796" y="53876"/>
                  </a:lnTo>
                  <a:lnTo>
                    <a:pt x="218409" y="53988"/>
                  </a:lnTo>
                  <a:lnTo>
                    <a:pt x="218021" y="54100"/>
                  </a:lnTo>
                  <a:lnTo>
                    <a:pt x="217633" y="54212"/>
                  </a:lnTo>
                  <a:lnTo>
                    <a:pt x="217245" y="54324"/>
                  </a:lnTo>
                  <a:lnTo>
                    <a:pt x="216855" y="54436"/>
                  </a:lnTo>
                  <a:lnTo>
                    <a:pt x="216465" y="54548"/>
                  </a:lnTo>
                  <a:lnTo>
                    <a:pt x="216074" y="54660"/>
                  </a:lnTo>
                  <a:lnTo>
                    <a:pt x="215682" y="54772"/>
                  </a:lnTo>
                  <a:lnTo>
                    <a:pt x="215289" y="54884"/>
                  </a:lnTo>
                  <a:lnTo>
                    <a:pt x="214895" y="54996"/>
                  </a:lnTo>
                  <a:lnTo>
                    <a:pt x="214500" y="55108"/>
                  </a:lnTo>
                  <a:lnTo>
                    <a:pt x="214104" y="55220"/>
                  </a:lnTo>
                  <a:lnTo>
                    <a:pt x="213706" y="55332"/>
                  </a:lnTo>
                  <a:lnTo>
                    <a:pt x="213308" y="55444"/>
                  </a:lnTo>
                  <a:lnTo>
                    <a:pt x="212908" y="55556"/>
                  </a:lnTo>
                  <a:lnTo>
                    <a:pt x="212507" y="55668"/>
                  </a:lnTo>
                  <a:lnTo>
                    <a:pt x="212103" y="55780"/>
                  </a:lnTo>
                  <a:lnTo>
                    <a:pt x="211700" y="55893"/>
                  </a:lnTo>
                  <a:lnTo>
                    <a:pt x="211293" y="56005"/>
                  </a:lnTo>
                  <a:lnTo>
                    <a:pt x="210887" y="56117"/>
                  </a:lnTo>
                  <a:lnTo>
                    <a:pt x="210477" y="56229"/>
                  </a:lnTo>
                  <a:lnTo>
                    <a:pt x="210067" y="56341"/>
                  </a:lnTo>
                  <a:lnTo>
                    <a:pt x="209655" y="56453"/>
                  </a:lnTo>
                  <a:lnTo>
                    <a:pt x="209241" y="56565"/>
                  </a:lnTo>
                  <a:lnTo>
                    <a:pt x="208826" y="56677"/>
                  </a:lnTo>
                  <a:lnTo>
                    <a:pt x="208408" y="56789"/>
                  </a:lnTo>
                  <a:lnTo>
                    <a:pt x="207989" y="56901"/>
                  </a:lnTo>
                  <a:lnTo>
                    <a:pt x="207568" y="57013"/>
                  </a:lnTo>
                  <a:lnTo>
                    <a:pt x="207146" y="57125"/>
                  </a:lnTo>
                  <a:lnTo>
                    <a:pt x="206721" y="5723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696194" y="1184346"/>
              <a:ext cx="294134" cy="0"/>
            </a:xfrm>
            <a:custGeom>
              <a:avLst/>
              <a:pathLst>
                <a:path w="294134" h="0">
                  <a:moveTo>
                    <a:pt x="0" y="0"/>
                  </a:moveTo>
                  <a:lnTo>
                    <a:pt x="2941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25211" y="1181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25211" y="1162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25211" y="1173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25211" y="1135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25211" y="1153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25211" y="1169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25211" y="1159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79846" y="1170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25211" y="11924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97894" y="1167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7894" y="11828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97894" y="1184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97894" y="1184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97894" y="9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97894" y="1186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52528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3876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57607" y="741325"/>
              <a:ext cx="562390" cy="156560"/>
            </a:xfrm>
            <a:custGeom>
              <a:avLst/>
              <a:pathLst>
                <a:path w="562390" h="156560">
                  <a:moveTo>
                    <a:pt x="33440" y="156560"/>
                  </a:moveTo>
                  <a:lnTo>
                    <a:pt x="31741" y="156253"/>
                  </a:lnTo>
                  <a:lnTo>
                    <a:pt x="30083" y="155947"/>
                  </a:lnTo>
                  <a:lnTo>
                    <a:pt x="28510" y="155641"/>
                  </a:lnTo>
                  <a:lnTo>
                    <a:pt x="26961" y="155334"/>
                  </a:lnTo>
                  <a:lnTo>
                    <a:pt x="25511" y="155028"/>
                  </a:lnTo>
                  <a:lnTo>
                    <a:pt x="24089" y="154722"/>
                  </a:lnTo>
                  <a:lnTo>
                    <a:pt x="22744" y="154415"/>
                  </a:lnTo>
                  <a:lnTo>
                    <a:pt x="21450" y="154109"/>
                  </a:lnTo>
                  <a:lnTo>
                    <a:pt x="20208" y="153802"/>
                  </a:lnTo>
                  <a:lnTo>
                    <a:pt x="19039" y="153496"/>
                  </a:lnTo>
                  <a:lnTo>
                    <a:pt x="17901" y="153190"/>
                  </a:lnTo>
                  <a:lnTo>
                    <a:pt x="16856" y="152883"/>
                  </a:lnTo>
                  <a:lnTo>
                    <a:pt x="15833" y="152577"/>
                  </a:lnTo>
                  <a:lnTo>
                    <a:pt x="14894" y="152271"/>
                  </a:lnTo>
                  <a:lnTo>
                    <a:pt x="13991" y="151964"/>
                  </a:lnTo>
                  <a:lnTo>
                    <a:pt x="13148" y="151658"/>
                  </a:lnTo>
                  <a:lnTo>
                    <a:pt x="12361" y="151351"/>
                  </a:lnTo>
                  <a:lnTo>
                    <a:pt x="11611" y="151045"/>
                  </a:lnTo>
                  <a:lnTo>
                    <a:pt x="10934" y="150739"/>
                  </a:lnTo>
                  <a:lnTo>
                    <a:pt x="10277" y="150432"/>
                  </a:lnTo>
                  <a:lnTo>
                    <a:pt x="9702" y="150126"/>
                  </a:lnTo>
                  <a:lnTo>
                    <a:pt x="9149" y="149819"/>
                  </a:lnTo>
                  <a:lnTo>
                    <a:pt x="8655" y="149513"/>
                  </a:lnTo>
                  <a:lnTo>
                    <a:pt x="8198" y="149207"/>
                  </a:lnTo>
                  <a:lnTo>
                    <a:pt x="7780" y="148900"/>
                  </a:lnTo>
                  <a:lnTo>
                    <a:pt x="7412" y="148594"/>
                  </a:lnTo>
                  <a:lnTo>
                    <a:pt x="7065" y="148288"/>
                  </a:lnTo>
                  <a:lnTo>
                    <a:pt x="6780" y="147981"/>
                  </a:lnTo>
                  <a:lnTo>
                    <a:pt x="6508" y="147675"/>
                  </a:lnTo>
                  <a:lnTo>
                    <a:pt x="6287" y="147368"/>
                  </a:lnTo>
                  <a:lnTo>
                    <a:pt x="6087" y="147062"/>
                  </a:lnTo>
                  <a:lnTo>
                    <a:pt x="5920" y="146756"/>
                  </a:lnTo>
                  <a:lnTo>
                    <a:pt x="5783" y="146449"/>
                  </a:lnTo>
                  <a:lnTo>
                    <a:pt x="5665" y="146143"/>
                  </a:lnTo>
                  <a:lnTo>
                    <a:pt x="5582" y="145837"/>
                  </a:lnTo>
                  <a:lnTo>
                    <a:pt x="5508" y="145530"/>
                  </a:lnTo>
                  <a:lnTo>
                    <a:pt x="5469" y="145224"/>
                  </a:lnTo>
                  <a:lnTo>
                    <a:pt x="5438" y="144917"/>
                  </a:lnTo>
                  <a:lnTo>
                    <a:pt x="5429" y="144611"/>
                  </a:lnTo>
                  <a:lnTo>
                    <a:pt x="5433" y="144305"/>
                  </a:lnTo>
                  <a:lnTo>
                    <a:pt x="5449" y="143998"/>
                  </a:lnTo>
                  <a:lnTo>
                    <a:pt x="5478" y="143692"/>
                  </a:lnTo>
                  <a:lnTo>
                    <a:pt x="5513" y="143386"/>
                  </a:lnTo>
                  <a:lnTo>
                    <a:pt x="5560" y="143079"/>
                  </a:lnTo>
                  <a:lnTo>
                    <a:pt x="5609" y="142773"/>
                  </a:lnTo>
                  <a:lnTo>
                    <a:pt x="5665" y="142466"/>
                  </a:lnTo>
                  <a:lnTo>
                    <a:pt x="5722" y="142160"/>
                  </a:lnTo>
                  <a:lnTo>
                    <a:pt x="5780" y="141854"/>
                  </a:lnTo>
                  <a:lnTo>
                    <a:pt x="5838" y="141547"/>
                  </a:lnTo>
                  <a:lnTo>
                    <a:pt x="5894" y="141241"/>
                  </a:lnTo>
                  <a:lnTo>
                    <a:pt x="5945" y="140934"/>
                  </a:lnTo>
                  <a:lnTo>
                    <a:pt x="5995" y="140628"/>
                  </a:lnTo>
                  <a:lnTo>
                    <a:pt x="6035" y="140322"/>
                  </a:lnTo>
                  <a:lnTo>
                    <a:pt x="6070" y="140015"/>
                  </a:lnTo>
                  <a:lnTo>
                    <a:pt x="6096" y="139709"/>
                  </a:lnTo>
                  <a:lnTo>
                    <a:pt x="6113" y="139403"/>
                  </a:lnTo>
                  <a:lnTo>
                    <a:pt x="6122" y="139096"/>
                  </a:lnTo>
                  <a:lnTo>
                    <a:pt x="6117" y="138790"/>
                  </a:lnTo>
                  <a:lnTo>
                    <a:pt x="6106" y="138483"/>
                  </a:lnTo>
                  <a:lnTo>
                    <a:pt x="6074" y="138177"/>
                  </a:lnTo>
                  <a:lnTo>
                    <a:pt x="6038" y="137871"/>
                  </a:lnTo>
                  <a:lnTo>
                    <a:pt x="5982" y="137564"/>
                  </a:lnTo>
                  <a:lnTo>
                    <a:pt x="5918" y="137258"/>
                  </a:lnTo>
                  <a:lnTo>
                    <a:pt x="5838" y="136952"/>
                  </a:lnTo>
                  <a:lnTo>
                    <a:pt x="5744" y="136645"/>
                  </a:lnTo>
                  <a:lnTo>
                    <a:pt x="5640" y="136339"/>
                  </a:lnTo>
                  <a:lnTo>
                    <a:pt x="5516" y="136032"/>
                  </a:lnTo>
                  <a:lnTo>
                    <a:pt x="5387" y="135726"/>
                  </a:lnTo>
                  <a:lnTo>
                    <a:pt x="5236" y="135420"/>
                  </a:lnTo>
                  <a:lnTo>
                    <a:pt x="5079" y="135113"/>
                  </a:lnTo>
                  <a:lnTo>
                    <a:pt x="4906" y="134807"/>
                  </a:lnTo>
                  <a:lnTo>
                    <a:pt x="4723" y="134500"/>
                  </a:lnTo>
                  <a:lnTo>
                    <a:pt x="4531" y="134194"/>
                  </a:lnTo>
                  <a:lnTo>
                    <a:pt x="4326" y="133888"/>
                  </a:lnTo>
                  <a:lnTo>
                    <a:pt x="4116" y="133581"/>
                  </a:lnTo>
                  <a:lnTo>
                    <a:pt x="3893" y="133275"/>
                  </a:lnTo>
                  <a:lnTo>
                    <a:pt x="3667" y="132969"/>
                  </a:lnTo>
                  <a:lnTo>
                    <a:pt x="3433" y="132662"/>
                  </a:lnTo>
                  <a:lnTo>
                    <a:pt x="3196" y="132356"/>
                  </a:lnTo>
                  <a:lnTo>
                    <a:pt x="2955" y="132049"/>
                  </a:lnTo>
                  <a:lnTo>
                    <a:pt x="2713" y="131743"/>
                  </a:lnTo>
                  <a:lnTo>
                    <a:pt x="2470" y="131437"/>
                  </a:lnTo>
                  <a:lnTo>
                    <a:pt x="2229" y="131130"/>
                  </a:lnTo>
                  <a:lnTo>
                    <a:pt x="1990" y="130824"/>
                  </a:lnTo>
                  <a:lnTo>
                    <a:pt x="1758" y="130518"/>
                  </a:lnTo>
                  <a:lnTo>
                    <a:pt x="1530" y="130211"/>
                  </a:lnTo>
                  <a:lnTo>
                    <a:pt x="1312" y="129905"/>
                  </a:lnTo>
                  <a:lnTo>
                    <a:pt x="1104" y="129598"/>
                  </a:lnTo>
                  <a:lnTo>
                    <a:pt x="906" y="129292"/>
                  </a:lnTo>
                  <a:lnTo>
                    <a:pt x="726" y="128986"/>
                  </a:lnTo>
                  <a:lnTo>
                    <a:pt x="553" y="128679"/>
                  </a:lnTo>
                  <a:lnTo>
                    <a:pt x="411" y="128373"/>
                  </a:lnTo>
                  <a:lnTo>
                    <a:pt x="277" y="128066"/>
                  </a:lnTo>
                  <a:lnTo>
                    <a:pt x="174" y="127760"/>
                  </a:lnTo>
                  <a:lnTo>
                    <a:pt x="89" y="127454"/>
                  </a:lnTo>
                  <a:lnTo>
                    <a:pt x="32" y="127147"/>
                  </a:lnTo>
                  <a:lnTo>
                    <a:pt x="6" y="126841"/>
                  </a:lnTo>
                  <a:lnTo>
                    <a:pt x="0" y="126535"/>
                  </a:lnTo>
                  <a:lnTo>
                    <a:pt x="41" y="126228"/>
                  </a:lnTo>
                  <a:lnTo>
                    <a:pt x="95" y="125922"/>
                  </a:lnTo>
                  <a:lnTo>
                    <a:pt x="210" y="125615"/>
                  </a:lnTo>
                  <a:lnTo>
                    <a:pt x="345" y="125309"/>
                  </a:lnTo>
                  <a:lnTo>
                    <a:pt x="530" y="125003"/>
                  </a:lnTo>
                  <a:lnTo>
                    <a:pt x="752" y="124696"/>
                  </a:lnTo>
                  <a:lnTo>
                    <a:pt x="1013" y="124390"/>
                  </a:lnTo>
                  <a:lnTo>
                    <a:pt x="1332" y="124084"/>
                  </a:lnTo>
                  <a:lnTo>
                    <a:pt x="1674" y="123777"/>
                  </a:lnTo>
                  <a:lnTo>
                    <a:pt x="2098" y="123471"/>
                  </a:lnTo>
                  <a:lnTo>
                    <a:pt x="2541" y="123164"/>
                  </a:lnTo>
                  <a:lnTo>
                    <a:pt x="3062" y="122858"/>
                  </a:lnTo>
                  <a:lnTo>
                    <a:pt x="3619" y="122552"/>
                  </a:lnTo>
                  <a:lnTo>
                    <a:pt x="4236" y="122245"/>
                  </a:lnTo>
                  <a:lnTo>
                    <a:pt x="4914" y="121939"/>
                  </a:lnTo>
                  <a:lnTo>
                    <a:pt x="5631" y="121633"/>
                  </a:lnTo>
                  <a:lnTo>
                    <a:pt x="6434" y="121326"/>
                  </a:lnTo>
                  <a:lnTo>
                    <a:pt x="7260" y="121020"/>
                  </a:lnTo>
                  <a:lnTo>
                    <a:pt x="8189" y="120713"/>
                  </a:lnTo>
                  <a:lnTo>
                    <a:pt x="9147" y="120407"/>
                  </a:lnTo>
                  <a:lnTo>
                    <a:pt x="10185" y="120101"/>
                  </a:lnTo>
                  <a:lnTo>
                    <a:pt x="11278" y="119794"/>
                  </a:lnTo>
                  <a:lnTo>
                    <a:pt x="12428" y="119488"/>
                  </a:lnTo>
                  <a:lnTo>
                    <a:pt x="13659" y="119181"/>
                  </a:lnTo>
                  <a:lnTo>
                    <a:pt x="14922" y="118875"/>
                  </a:lnTo>
                  <a:lnTo>
                    <a:pt x="16292" y="118569"/>
                  </a:lnTo>
                  <a:lnTo>
                    <a:pt x="17688" y="118262"/>
                  </a:lnTo>
                  <a:lnTo>
                    <a:pt x="19180" y="117956"/>
                  </a:lnTo>
                  <a:lnTo>
                    <a:pt x="20716" y="117650"/>
                  </a:lnTo>
                  <a:lnTo>
                    <a:pt x="22322" y="117343"/>
                  </a:lnTo>
                  <a:lnTo>
                    <a:pt x="23997" y="117037"/>
                  </a:lnTo>
                  <a:lnTo>
                    <a:pt x="25717" y="116730"/>
                  </a:lnTo>
                  <a:lnTo>
                    <a:pt x="27530" y="116424"/>
                  </a:lnTo>
                  <a:lnTo>
                    <a:pt x="29367" y="116118"/>
                  </a:lnTo>
                  <a:lnTo>
                    <a:pt x="31310" y="115811"/>
                  </a:lnTo>
                  <a:lnTo>
                    <a:pt x="33281" y="115505"/>
                  </a:lnTo>
                  <a:lnTo>
                    <a:pt x="35331" y="115199"/>
                  </a:lnTo>
                  <a:lnTo>
                    <a:pt x="37432" y="114892"/>
                  </a:lnTo>
                  <a:lnTo>
                    <a:pt x="39586" y="114586"/>
                  </a:lnTo>
                  <a:lnTo>
                    <a:pt x="41813" y="114279"/>
                  </a:lnTo>
                  <a:lnTo>
                    <a:pt x="44068" y="113973"/>
                  </a:lnTo>
                  <a:lnTo>
                    <a:pt x="46414" y="113667"/>
                  </a:lnTo>
                  <a:lnTo>
                    <a:pt x="48780" y="113360"/>
                  </a:lnTo>
                  <a:lnTo>
                    <a:pt x="51225" y="113054"/>
                  </a:lnTo>
                  <a:lnTo>
                    <a:pt x="53702" y="112747"/>
                  </a:lnTo>
                  <a:lnTo>
                    <a:pt x="56234" y="112441"/>
                  </a:lnTo>
                  <a:lnTo>
                    <a:pt x="58815" y="112135"/>
                  </a:lnTo>
                  <a:lnTo>
                    <a:pt x="61429" y="111828"/>
                  </a:lnTo>
                  <a:lnTo>
                    <a:pt x="64105" y="111522"/>
                  </a:lnTo>
                  <a:lnTo>
                    <a:pt x="66799" y="111216"/>
                  </a:lnTo>
                  <a:lnTo>
                    <a:pt x="69559" y="110909"/>
                  </a:lnTo>
                  <a:lnTo>
                    <a:pt x="72336" y="110603"/>
                  </a:lnTo>
                  <a:lnTo>
                    <a:pt x="75160" y="110296"/>
                  </a:lnTo>
                  <a:lnTo>
                    <a:pt x="78012" y="109990"/>
                  </a:lnTo>
                  <a:lnTo>
                    <a:pt x="80894" y="109684"/>
                  </a:lnTo>
                  <a:lnTo>
                    <a:pt x="83812" y="109377"/>
                  </a:lnTo>
                  <a:lnTo>
                    <a:pt x="86744" y="109071"/>
                  </a:lnTo>
                  <a:lnTo>
                    <a:pt x="89717" y="108765"/>
                  </a:lnTo>
                  <a:lnTo>
                    <a:pt x="92699" y="108458"/>
                  </a:lnTo>
                  <a:lnTo>
                    <a:pt x="95712" y="108152"/>
                  </a:lnTo>
                  <a:lnTo>
                    <a:pt x="98736" y="107845"/>
                  </a:lnTo>
                  <a:lnTo>
                    <a:pt x="101779" y="107539"/>
                  </a:lnTo>
                  <a:lnTo>
                    <a:pt x="104835" y="107233"/>
                  </a:lnTo>
                  <a:lnTo>
                    <a:pt x="107901" y="106926"/>
                  </a:lnTo>
                  <a:lnTo>
                    <a:pt x="110980" y="106620"/>
                  </a:lnTo>
                  <a:lnTo>
                    <a:pt x="114061" y="106313"/>
                  </a:lnTo>
                  <a:lnTo>
                    <a:pt x="117152" y="106007"/>
                  </a:lnTo>
                  <a:lnTo>
                    <a:pt x="120242" y="105701"/>
                  </a:lnTo>
                  <a:lnTo>
                    <a:pt x="123334" y="105394"/>
                  </a:lnTo>
                  <a:lnTo>
                    <a:pt x="126424" y="105088"/>
                  </a:lnTo>
                  <a:lnTo>
                    <a:pt x="129512" y="104782"/>
                  </a:lnTo>
                  <a:lnTo>
                    <a:pt x="132591" y="104475"/>
                  </a:lnTo>
                  <a:lnTo>
                    <a:pt x="135667" y="104169"/>
                  </a:lnTo>
                  <a:lnTo>
                    <a:pt x="138726" y="103862"/>
                  </a:lnTo>
                  <a:lnTo>
                    <a:pt x="141781" y="103556"/>
                  </a:lnTo>
                  <a:lnTo>
                    <a:pt x="144815" y="103250"/>
                  </a:lnTo>
                  <a:lnTo>
                    <a:pt x="147839" y="102943"/>
                  </a:lnTo>
                  <a:lnTo>
                    <a:pt x="150843" y="102637"/>
                  </a:lnTo>
                  <a:lnTo>
                    <a:pt x="153827" y="102331"/>
                  </a:lnTo>
                  <a:lnTo>
                    <a:pt x="156796" y="102024"/>
                  </a:lnTo>
                  <a:lnTo>
                    <a:pt x="159732" y="101718"/>
                  </a:lnTo>
                  <a:lnTo>
                    <a:pt x="162659" y="101411"/>
                  </a:lnTo>
                  <a:lnTo>
                    <a:pt x="165542" y="101105"/>
                  </a:lnTo>
                  <a:lnTo>
                    <a:pt x="168411" y="100799"/>
                  </a:lnTo>
                  <a:lnTo>
                    <a:pt x="171244" y="100492"/>
                  </a:lnTo>
                  <a:lnTo>
                    <a:pt x="174050" y="100186"/>
                  </a:lnTo>
                  <a:lnTo>
                    <a:pt x="176828" y="99879"/>
                  </a:lnTo>
                  <a:lnTo>
                    <a:pt x="179564" y="99573"/>
                  </a:lnTo>
                  <a:lnTo>
                    <a:pt x="182284" y="99267"/>
                  </a:lnTo>
                  <a:lnTo>
                    <a:pt x="184945" y="98960"/>
                  </a:lnTo>
                  <a:lnTo>
                    <a:pt x="187592" y="98654"/>
                  </a:lnTo>
                  <a:lnTo>
                    <a:pt x="190184" y="98348"/>
                  </a:lnTo>
                  <a:lnTo>
                    <a:pt x="192750" y="98041"/>
                  </a:lnTo>
                  <a:lnTo>
                    <a:pt x="195274" y="97735"/>
                  </a:lnTo>
                  <a:lnTo>
                    <a:pt x="197754" y="97428"/>
                  </a:lnTo>
                  <a:lnTo>
                    <a:pt x="200207" y="97122"/>
                  </a:lnTo>
                  <a:lnTo>
                    <a:pt x="202600" y="96816"/>
                  </a:lnTo>
                  <a:lnTo>
                    <a:pt x="204976" y="96509"/>
                  </a:lnTo>
                  <a:lnTo>
                    <a:pt x="207281" y="96203"/>
                  </a:lnTo>
                  <a:lnTo>
                    <a:pt x="209565" y="95897"/>
                  </a:lnTo>
                  <a:lnTo>
                    <a:pt x="211794" y="95590"/>
                  </a:lnTo>
                  <a:lnTo>
                    <a:pt x="213984" y="95284"/>
                  </a:lnTo>
                  <a:lnTo>
                    <a:pt x="216136" y="94977"/>
                  </a:lnTo>
                  <a:lnTo>
                    <a:pt x="218231" y="94671"/>
                  </a:lnTo>
                  <a:lnTo>
                    <a:pt x="220304" y="94365"/>
                  </a:lnTo>
                  <a:lnTo>
                    <a:pt x="222304" y="94058"/>
                  </a:lnTo>
                  <a:lnTo>
                    <a:pt x="224286" y="93752"/>
                  </a:lnTo>
                  <a:lnTo>
                    <a:pt x="226202" y="93446"/>
                  </a:lnTo>
                  <a:lnTo>
                    <a:pt x="228087" y="93139"/>
                  </a:lnTo>
                  <a:lnTo>
                    <a:pt x="229924" y="92833"/>
                  </a:lnTo>
                  <a:lnTo>
                    <a:pt x="231714" y="92526"/>
                  </a:lnTo>
                  <a:lnTo>
                    <a:pt x="233473" y="92220"/>
                  </a:lnTo>
                  <a:lnTo>
                    <a:pt x="235168" y="91914"/>
                  </a:lnTo>
                  <a:lnTo>
                    <a:pt x="236845" y="91607"/>
                  </a:lnTo>
                  <a:lnTo>
                    <a:pt x="238449" y="91301"/>
                  </a:lnTo>
                  <a:lnTo>
                    <a:pt x="240033" y="90994"/>
                  </a:lnTo>
                  <a:lnTo>
                    <a:pt x="241562" y="90688"/>
                  </a:lnTo>
                  <a:lnTo>
                    <a:pt x="243054" y="90382"/>
                  </a:lnTo>
                  <a:lnTo>
                    <a:pt x="244508" y="90075"/>
                  </a:lnTo>
                  <a:lnTo>
                    <a:pt x="245910" y="89769"/>
                  </a:lnTo>
                  <a:lnTo>
                    <a:pt x="247291" y="89463"/>
                  </a:lnTo>
                  <a:lnTo>
                    <a:pt x="248605" y="89156"/>
                  </a:lnTo>
                  <a:lnTo>
                    <a:pt x="249904" y="88850"/>
                  </a:lnTo>
                  <a:lnTo>
                    <a:pt x="251144" y="88543"/>
                  </a:lnTo>
                  <a:lnTo>
                    <a:pt x="252358" y="88237"/>
                  </a:lnTo>
                  <a:lnTo>
                    <a:pt x="253531" y="87931"/>
                  </a:lnTo>
                  <a:lnTo>
                    <a:pt x="254664" y="87624"/>
                  </a:lnTo>
                  <a:lnTo>
                    <a:pt x="255771" y="87318"/>
                  </a:lnTo>
                  <a:lnTo>
                    <a:pt x="256825" y="87012"/>
                  </a:lnTo>
                  <a:lnTo>
                    <a:pt x="257865" y="86705"/>
                  </a:lnTo>
                  <a:lnTo>
                    <a:pt x="258847" y="86399"/>
                  </a:lnTo>
                  <a:lnTo>
                    <a:pt x="259813" y="86092"/>
                  </a:lnTo>
                  <a:lnTo>
                    <a:pt x="260736" y="85786"/>
                  </a:lnTo>
                  <a:lnTo>
                    <a:pt x="261630" y="85480"/>
                  </a:lnTo>
                  <a:lnTo>
                    <a:pt x="262496" y="85173"/>
                  </a:lnTo>
                  <a:lnTo>
                    <a:pt x="263322" y="84867"/>
                  </a:lnTo>
                  <a:lnTo>
                    <a:pt x="264134" y="84560"/>
                  </a:lnTo>
                  <a:lnTo>
                    <a:pt x="264895" y="84254"/>
                  </a:lnTo>
                  <a:lnTo>
                    <a:pt x="265646" y="83948"/>
                  </a:lnTo>
                  <a:lnTo>
                    <a:pt x="266355" y="83641"/>
                  </a:lnTo>
                  <a:lnTo>
                    <a:pt x="267045" y="83335"/>
                  </a:lnTo>
                  <a:lnTo>
                    <a:pt x="267707" y="83029"/>
                  </a:lnTo>
                  <a:lnTo>
                    <a:pt x="268340" y="82722"/>
                  </a:lnTo>
                  <a:lnTo>
                    <a:pt x="268956" y="82416"/>
                  </a:lnTo>
                  <a:lnTo>
                    <a:pt x="269536" y="82109"/>
                  </a:lnTo>
                  <a:lnTo>
                    <a:pt x="270106" y="81803"/>
                  </a:lnTo>
                  <a:lnTo>
                    <a:pt x="270638" y="81497"/>
                  </a:lnTo>
                  <a:lnTo>
                    <a:pt x="271159" y="81190"/>
                  </a:lnTo>
                  <a:lnTo>
                    <a:pt x="271653" y="80884"/>
                  </a:lnTo>
                  <a:lnTo>
                    <a:pt x="272128" y="80578"/>
                  </a:lnTo>
                  <a:lnTo>
                    <a:pt x="272584" y="80271"/>
                  </a:lnTo>
                  <a:lnTo>
                    <a:pt x="273016" y="79965"/>
                  </a:lnTo>
                  <a:lnTo>
                    <a:pt x="273438" y="79658"/>
                  </a:lnTo>
                  <a:lnTo>
                    <a:pt x="273830" y="79352"/>
                  </a:lnTo>
                  <a:lnTo>
                    <a:pt x="274215" y="79046"/>
                  </a:lnTo>
                  <a:lnTo>
                    <a:pt x="274574" y="78739"/>
                  </a:lnTo>
                  <a:lnTo>
                    <a:pt x="274923" y="78433"/>
                  </a:lnTo>
                  <a:lnTo>
                    <a:pt x="275254" y="78126"/>
                  </a:lnTo>
                  <a:lnTo>
                    <a:pt x="275568" y="77820"/>
                  </a:lnTo>
                  <a:lnTo>
                    <a:pt x="275872" y="77514"/>
                  </a:lnTo>
                  <a:lnTo>
                    <a:pt x="276156" y="77207"/>
                  </a:lnTo>
                  <a:lnTo>
                    <a:pt x="276434" y="76901"/>
                  </a:lnTo>
                  <a:lnTo>
                    <a:pt x="276690" y="76595"/>
                  </a:lnTo>
                  <a:lnTo>
                    <a:pt x="276940" y="76288"/>
                  </a:lnTo>
                  <a:lnTo>
                    <a:pt x="277174" y="75982"/>
                  </a:lnTo>
                  <a:lnTo>
                    <a:pt x="277399" y="75675"/>
                  </a:lnTo>
                  <a:lnTo>
                    <a:pt x="277613" y="75369"/>
                  </a:lnTo>
                  <a:lnTo>
                    <a:pt x="277814" y="75063"/>
                  </a:lnTo>
                  <a:lnTo>
                    <a:pt x="278009" y="74756"/>
                  </a:lnTo>
                  <a:lnTo>
                    <a:pt x="278188" y="74450"/>
                  </a:lnTo>
                  <a:lnTo>
                    <a:pt x="278364" y="74144"/>
                  </a:lnTo>
                  <a:lnTo>
                    <a:pt x="278526" y="73837"/>
                  </a:lnTo>
                  <a:lnTo>
                    <a:pt x="278683" y="73531"/>
                  </a:lnTo>
                  <a:lnTo>
                    <a:pt x="278830" y="73224"/>
                  </a:lnTo>
                  <a:lnTo>
                    <a:pt x="278969" y="72918"/>
                  </a:lnTo>
                  <a:lnTo>
                    <a:pt x="279103" y="72612"/>
                  </a:lnTo>
                  <a:lnTo>
                    <a:pt x="279227" y="72305"/>
                  </a:lnTo>
                  <a:lnTo>
                    <a:pt x="279347" y="71999"/>
                  </a:lnTo>
                  <a:lnTo>
                    <a:pt x="279457" y="71693"/>
                  </a:lnTo>
                  <a:lnTo>
                    <a:pt x="279564" y="71386"/>
                  </a:lnTo>
                  <a:lnTo>
                    <a:pt x="279663" y="71080"/>
                  </a:lnTo>
                  <a:lnTo>
                    <a:pt x="279757" y="70773"/>
                  </a:lnTo>
                  <a:lnTo>
                    <a:pt x="279847" y="70467"/>
                  </a:lnTo>
                  <a:lnTo>
                    <a:pt x="279930" y="70161"/>
                  </a:lnTo>
                  <a:lnTo>
                    <a:pt x="280011" y="69854"/>
                  </a:lnTo>
                  <a:lnTo>
                    <a:pt x="280083" y="69548"/>
                  </a:lnTo>
                  <a:lnTo>
                    <a:pt x="280155" y="69241"/>
                  </a:lnTo>
                  <a:lnTo>
                    <a:pt x="280220" y="68935"/>
                  </a:lnTo>
                  <a:lnTo>
                    <a:pt x="280282" y="68629"/>
                  </a:lnTo>
                  <a:lnTo>
                    <a:pt x="280341" y="68322"/>
                  </a:lnTo>
                  <a:lnTo>
                    <a:pt x="280395" y="68016"/>
                  </a:lnTo>
                  <a:lnTo>
                    <a:pt x="280447" y="67710"/>
                  </a:lnTo>
                  <a:lnTo>
                    <a:pt x="280495" y="67403"/>
                  </a:lnTo>
                  <a:lnTo>
                    <a:pt x="280541" y="67097"/>
                  </a:lnTo>
                  <a:lnTo>
                    <a:pt x="280582" y="66790"/>
                  </a:lnTo>
                  <a:lnTo>
                    <a:pt x="280623" y="66484"/>
                  </a:lnTo>
                  <a:lnTo>
                    <a:pt x="280659" y="66178"/>
                  </a:lnTo>
                  <a:lnTo>
                    <a:pt x="280694" y="65871"/>
                  </a:lnTo>
                  <a:lnTo>
                    <a:pt x="280727" y="65565"/>
                  </a:lnTo>
                  <a:lnTo>
                    <a:pt x="280757" y="65259"/>
                  </a:lnTo>
                  <a:lnTo>
                    <a:pt x="280785" y="64952"/>
                  </a:lnTo>
                  <a:lnTo>
                    <a:pt x="280811" y="64646"/>
                  </a:lnTo>
                  <a:lnTo>
                    <a:pt x="280836" y="64339"/>
                  </a:lnTo>
                  <a:lnTo>
                    <a:pt x="280858" y="64033"/>
                  </a:lnTo>
                  <a:lnTo>
                    <a:pt x="280879" y="63727"/>
                  </a:lnTo>
                  <a:lnTo>
                    <a:pt x="280898" y="63420"/>
                  </a:lnTo>
                  <a:lnTo>
                    <a:pt x="280916" y="63114"/>
                  </a:lnTo>
                  <a:lnTo>
                    <a:pt x="280932" y="62807"/>
                  </a:lnTo>
                  <a:lnTo>
                    <a:pt x="280947" y="62501"/>
                  </a:lnTo>
                  <a:lnTo>
                    <a:pt x="280961" y="62195"/>
                  </a:lnTo>
                  <a:lnTo>
                    <a:pt x="280973" y="61888"/>
                  </a:lnTo>
                  <a:lnTo>
                    <a:pt x="280984" y="61582"/>
                  </a:lnTo>
                  <a:lnTo>
                    <a:pt x="280994" y="61276"/>
                  </a:lnTo>
                  <a:lnTo>
                    <a:pt x="281003" y="60969"/>
                  </a:lnTo>
                  <a:lnTo>
                    <a:pt x="281011" y="60663"/>
                  </a:lnTo>
                  <a:lnTo>
                    <a:pt x="281017" y="60356"/>
                  </a:lnTo>
                  <a:lnTo>
                    <a:pt x="281023" y="60050"/>
                  </a:lnTo>
                  <a:lnTo>
                    <a:pt x="281027" y="59744"/>
                  </a:lnTo>
                  <a:lnTo>
                    <a:pt x="281031" y="59437"/>
                  </a:lnTo>
                  <a:lnTo>
                    <a:pt x="281034" y="59131"/>
                  </a:lnTo>
                  <a:lnTo>
                    <a:pt x="281036" y="58825"/>
                  </a:lnTo>
                  <a:lnTo>
                    <a:pt x="281037" y="58518"/>
                  </a:lnTo>
                  <a:lnTo>
                    <a:pt x="281037" y="58212"/>
                  </a:lnTo>
                  <a:lnTo>
                    <a:pt x="281036" y="57905"/>
                  </a:lnTo>
                  <a:lnTo>
                    <a:pt x="281034" y="57599"/>
                  </a:lnTo>
                  <a:lnTo>
                    <a:pt x="281032" y="57293"/>
                  </a:lnTo>
                  <a:lnTo>
                    <a:pt x="281028" y="56986"/>
                  </a:lnTo>
                  <a:lnTo>
                    <a:pt x="281023" y="56680"/>
                  </a:lnTo>
                  <a:lnTo>
                    <a:pt x="281018" y="56373"/>
                  </a:lnTo>
                  <a:lnTo>
                    <a:pt x="281011" y="56067"/>
                  </a:lnTo>
                  <a:lnTo>
                    <a:pt x="281004" y="55761"/>
                  </a:lnTo>
                  <a:lnTo>
                    <a:pt x="280995" y="55454"/>
                  </a:lnTo>
                  <a:lnTo>
                    <a:pt x="280986" y="55148"/>
                  </a:lnTo>
                  <a:lnTo>
                    <a:pt x="280975" y="54842"/>
                  </a:lnTo>
                  <a:lnTo>
                    <a:pt x="280964" y="54535"/>
                  </a:lnTo>
                  <a:lnTo>
                    <a:pt x="280951" y="54229"/>
                  </a:lnTo>
                  <a:lnTo>
                    <a:pt x="280937" y="53922"/>
                  </a:lnTo>
                  <a:lnTo>
                    <a:pt x="280921" y="53616"/>
                  </a:lnTo>
                  <a:lnTo>
                    <a:pt x="280904" y="53310"/>
                  </a:lnTo>
                  <a:lnTo>
                    <a:pt x="280887" y="53003"/>
                  </a:lnTo>
                  <a:lnTo>
                    <a:pt x="280867" y="52697"/>
                  </a:lnTo>
                  <a:lnTo>
                    <a:pt x="280846" y="52391"/>
                  </a:lnTo>
                  <a:lnTo>
                    <a:pt x="280823" y="52084"/>
                  </a:lnTo>
                  <a:lnTo>
                    <a:pt x="280799" y="51778"/>
                  </a:lnTo>
                  <a:lnTo>
                    <a:pt x="280773" y="51471"/>
                  </a:lnTo>
                  <a:lnTo>
                    <a:pt x="280745" y="51165"/>
                  </a:lnTo>
                  <a:lnTo>
                    <a:pt x="280716" y="50859"/>
                  </a:lnTo>
                  <a:lnTo>
                    <a:pt x="280684" y="50552"/>
                  </a:lnTo>
                  <a:lnTo>
                    <a:pt x="280651" y="50246"/>
                  </a:lnTo>
                  <a:lnTo>
                    <a:pt x="280614" y="49939"/>
                  </a:lnTo>
                  <a:lnTo>
                    <a:pt x="280577" y="49633"/>
                  </a:lnTo>
                  <a:lnTo>
                    <a:pt x="280535" y="49327"/>
                  </a:lnTo>
                  <a:lnTo>
                    <a:pt x="280492" y="49020"/>
                  </a:lnTo>
                  <a:lnTo>
                    <a:pt x="280446" y="48714"/>
                  </a:lnTo>
                  <a:lnTo>
                    <a:pt x="280397" y="48408"/>
                  </a:lnTo>
                  <a:lnTo>
                    <a:pt x="280346" y="48101"/>
                  </a:lnTo>
                  <a:lnTo>
                    <a:pt x="280291" y="47795"/>
                  </a:lnTo>
                  <a:lnTo>
                    <a:pt x="280234" y="47488"/>
                  </a:lnTo>
                  <a:lnTo>
                    <a:pt x="280171" y="47182"/>
                  </a:lnTo>
                  <a:lnTo>
                    <a:pt x="280107" y="46876"/>
                  </a:lnTo>
                  <a:lnTo>
                    <a:pt x="280038" y="46569"/>
                  </a:lnTo>
                  <a:lnTo>
                    <a:pt x="279965" y="46263"/>
                  </a:lnTo>
                  <a:lnTo>
                    <a:pt x="279889" y="45957"/>
                  </a:lnTo>
                  <a:lnTo>
                    <a:pt x="279807" y="45650"/>
                  </a:lnTo>
                  <a:lnTo>
                    <a:pt x="279723" y="45344"/>
                  </a:lnTo>
                  <a:lnTo>
                    <a:pt x="279631" y="45037"/>
                  </a:lnTo>
                  <a:lnTo>
                    <a:pt x="279537" y="44731"/>
                  </a:lnTo>
                  <a:lnTo>
                    <a:pt x="279436" y="44425"/>
                  </a:lnTo>
                  <a:lnTo>
                    <a:pt x="279331" y="44118"/>
                  </a:lnTo>
                  <a:lnTo>
                    <a:pt x="279220" y="43812"/>
                  </a:lnTo>
                  <a:lnTo>
                    <a:pt x="279102" y="43506"/>
                  </a:lnTo>
                  <a:lnTo>
                    <a:pt x="278981" y="43199"/>
                  </a:lnTo>
                  <a:lnTo>
                    <a:pt x="278850" y="42893"/>
                  </a:lnTo>
                  <a:lnTo>
                    <a:pt x="278716" y="42586"/>
                  </a:lnTo>
                  <a:lnTo>
                    <a:pt x="278571" y="42280"/>
                  </a:lnTo>
                  <a:lnTo>
                    <a:pt x="278422" y="41974"/>
                  </a:lnTo>
                  <a:lnTo>
                    <a:pt x="278264" y="41667"/>
                  </a:lnTo>
                  <a:lnTo>
                    <a:pt x="278099" y="41361"/>
                  </a:lnTo>
                  <a:lnTo>
                    <a:pt x="277927" y="41054"/>
                  </a:lnTo>
                  <a:lnTo>
                    <a:pt x="277745" y="40748"/>
                  </a:lnTo>
                  <a:lnTo>
                    <a:pt x="277558" y="40442"/>
                  </a:lnTo>
                  <a:lnTo>
                    <a:pt x="277356" y="40135"/>
                  </a:lnTo>
                  <a:lnTo>
                    <a:pt x="277151" y="39829"/>
                  </a:lnTo>
                  <a:lnTo>
                    <a:pt x="276931" y="39523"/>
                  </a:lnTo>
                  <a:lnTo>
                    <a:pt x="276705" y="39216"/>
                  </a:lnTo>
                  <a:lnTo>
                    <a:pt x="276467" y="38910"/>
                  </a:lnTo>
                  <a:lnTo>
                    <a:pt x="276218" y="38603"/>
                  </a:lnTo>
                  <a:lnTo>
                    <a:pt x="275962" y="38297"/>
                  </a:lnTo>
                  <a:lnTo>
                    <a:pt x="275688" y="37991"/>
                  </a:lnTo>
                  <a:lnTo>
                    <a:pt x="275411" y="37684"/>
                  </a:lnTo>
                  <a:lnTo>
                    <a:pt x="275113" y="37378"/>
                  </a:lnTo>
                  <a:lnTo>
                    <a:pt x="274809" y="37072"/>
                  </a:lnTo>
                  <a:lnTo>
                    <a:pt x="274489" y="36765"/>
                  </a:lnTo>
                  <a:lnTo>
                    <a:pt x="274157" y="36459"/>
                  </a:lnTo>
                  <a:lnTo>
                    <a:pt x="273813" y="36152"/>
                  </a:lnTo>
                  <a:lnTo>
                    <a:pt x="273451" y="35846"/>
                  </a:lnTo>
                  <a:lnTo>
                    <a:pt x="273083" y="35540"/>
                  </a:lnTo>
                  <a:lnTo>
                    <a:pt x="272690" y="35233"/>
                  </a:lnTo>
                  <a:lnTo>
                    <a:pt x="272291" y="34927"/>
                  </a:lnTo>
                  <a:lnTo>
                    <a:pt x="271869" y="34620"/>
                  </a:lnTo>
                  <a:lnTo>
                    <a:pt x="271436" y="34314"/>
                  </a:lnTo>
                  <a:lnTo>
                    <a:pt x="270987" y="34008"/>
                  </a:lnTo>
                  <a:lnTo>
                    <a:pt x="270519" y="33701"/>
                  </a:lnTo>
                  <a:lnTo>
                    <a:pt x="270039" y="33395"/>
                  </a:lnTo>
                  <a:lnTo>
                    <a:pt x="269535" y="33089"/>
                  </a:lnTo>
                  <a:lnTo>
                    <a:pt x="269023" y="32782"/>
                  </a:lnTo>
                  <a:lnTo>
                    <a:pt x="268481" y="32476"/>
                  </a:lnTo>
                  <a:lnTo>
                    <a:pt x="267930" y="32169"/>
                  </a:lnTo>
                  <a:lnTo>
                    <a:pt x="267356" y="31863"/>
                  </a:lnTo>
                  <a:lnTo>
                    <a:pt x="266764" y="31557"/>
                  </a:lnTo>
                  <a:lnTo>
                    <a:pt x="266156" y="31250"/>
                  </a:lnTo>
                  <a:lnTo>
                    <a:pt x="265523" y="30944"/>
                  </a:lnTo>
                  <a:lnTo>
                    <a:pt x="264880" y="30638"/>
                  </a:lnTo>
                  <a:lnTo>
                    <a:pt x="264203" y="30331"/>
                  </a:lnTo>
                  <a:lnTo>
                    <a:pt x="263517" y="30025"/>
                  </a:lnTo>
                  <a:lnTo>
                    <a:pt x="262802" y="29718"/>
                  </a:lnTo>
                  <a:lnTo>
                    <a:pt x="262072" y="29412"/>
                  </a:lnTo>
                  <a:lnTo>
                    <a:pt x="261320" y="29106"/>
                  </a:lnTo>
                  <a:lnTo>
                    <a:pt x="260544" y="28799"/>
                  </a:lnTo>
                  <a:lnTo>
                    <a:pt x="259753" y="28493"/>
                  </a:lnTo>
                  <a:lnTo>
                    <a:pt x="258930" y="28186"/>
                  </a:lnTo>
                  <a:lnTo>
                    <a:pt x="258098" y="27880"/>
                  </a:lnTo>
                  <a:lnTo>
                    <a:pt x="257230" y="27574"/>
                  </a:lnTo>
                  <a:lnTo>
                    <a:pt x="256351" y="27267"/>
                  </a:lnTo>
                  <a:lnTo>
                    <a:pt x="255444" y="26961"/>
                  </a:lnTo>
                  <a:lnTo>
                    <a:pt x="254516" y="26655"/>
                  </a:lnTo>
                  <a:lnTo>
                    <a:pt x="253570" y="26348"/>
                  </a:lnTo>
                  <a:lnTo>
                    <a:pt x="252594" y="26042"/>
                  </a:lnTo>
                  <a:lnTo>
                    <a:pt x="251608" y="25735"/>
                  </a:lnTo>
                  <a:lnTo>
                    <a:pt x="250584" y="25429"/>
                  </a:lnTo>
                  <a:lnTo>
                    <a:pt x="249551" y="25123"/>
                  </a:lnTo>
                  <a:lnTo>
                    <a:pt x="248486" y="24816"/>
                  </a:lnTo>
                  <a:lnTo>
                    <a:pt x="247406" y="24510"/>
                  </a:lnTo>
                  <a:lnTo>
                    <a:pt x="246303" y="24204"/>
                  </a:lnTo>
                  <a:lnTo>
                    <a:pt x="245175" y="23897"/>
                  </a:lnTo>
                  <a:lnTo>
                    <a:pt x="244034" y="23591"/>
                  </a:lnTo>
                  <a:lnTo>
                    <a:pt x="242861" y="23284"/>
                  </a:lnTo>
                  <a:lnTo>
                    <a:pt x="241680" y="22978"/>
                  </a:lnTo>
                  <a:lnTo>
                    <a:pt x="240465" y="22672"/>
                  </a:lnTo>
                  <a:lnTo>
                    <a:pt x="239240" y="22365"/>
                  </a:lnTo>
                  <a:lnTo>
                    <a:pt x="237990" y="22059"/>
                  </a:lnTo>
                  <a:lnTo>
                    <a:pt x="236722" y="21753"/>
                  </a:lnTo>
                  <a:lnTo>
                    <a:pt x="235439" y="21446"/>
                  </a:lnTo>
                  <a:lnTo>
                    <a:pt x="234132" y="21140"/>
                  </a:lnTo>
                  <a:lnTo>
                    <a:pt x="232816" y="20833"/>
                  </a:lnTo>
                  <a:lnTo>
                    <a:pt x="231471" y="20527"/>
                  </a:lnTo>
                  <a:lnTo>
                    <a:pt x="230121" y="20221"/>
                  </a:lnTo>
                  <a:lnTo>
                    <a:pt x="228747" y="19914"/>
                  </a:lnTo>
                  <a:lnTo>
                    <a:pt x="227362" y="19608"/>
                  </a:lnTo>
                  <a:lnTo>
                    <a:pt x="225962" y="19301"/>
                  </a:lnTo>
                  <a:lnTo>
                    <a:pt x="224548" y="18995"/>
                  </a:lnTo>
                  <a:lnTo>
                    <a:pt x="223124" y="18689"/>
                  </a:lnTo>
                  <a:lnTo>
                    <a:pt x="221683" y="18382"/>
                  </a:lnTo>
                  <a:lnTo>
                    <a:pt x="220238" y="18076"/>
                  </a:lnTo>
                  <a:lnTo>
                    <a:pt x="218776" y="17770"/>
                  </a:lnTo>
                  <a:lnTo>
                    <a:pt x="217309" y="17463"/>
                  </a:lnTo>
                  <a:lnTo>
                    <a:pt x="215832" y="17157"/>
                  </a:lnTo>
                  <a:lnTo>
                    <a:pt x="214349" y="16850"/>
                  </a:lnTo>
                  <a:lnTo>
                    <a:pt x="212860" y="16544"/>
                  </a:lnTo>
                  <a:lnTo>
                    <a:pt x="211366" y="16238"/>
                  </a:lnTo>
                  <a:lnTo>
                    <a:pt x="209869" y="15931"/>
                  </a:lnTo>
                  <a:lnTo>
                    <a:pt x="208367" y="15625"/>
                  </a:lnTo>
                  <a:lnTo>
                    <a:pt x="206865" y="15319"/>
                  </a:lnTo>
                  <a:lnTo>
                    <a:pt x="205362" y="15012"/>
                  </a:lnTo>
                  <a:lnTo>
                    <a:pt x="203861" y="14706"/>
                  </a:lnTo>
                  <a:lnTo>
                    <a:pt x="202361" y="14399"/>
                  </a:lnTo>
                  <a:lnTo>
                    <a:pt x="200866" y="14093"/>
                  </a:lnTo>
                  <a:lnTo>
                    <a:pt x="199373" y="13787"/>
                  </a:lnTo>
                  <a:lnTo>
                    <a:pt x="197889" y="13480"/>
                  </a:lnTo>
                  <a:lnTo>
                    <a:pt x="196409" y="13174"/>
                  </a:lnTo>
                  <a:lnTo>
                    <a:pt x="194942" y="12867"/>
                  </a:lnTo>
                  <a:lnTo>
                    <a:pt x="193481" y="12561"/>
                  </a:lnTo>
                  <a:lnTo>
                    <a:pt x="192034" y="12255"/>
                  </a:lnTo>
                  <a:lnTo>
                    <a:pt x="190599" y="11948"/>
                  </a:lnTo>
                  <a:lnTo>
                    <a:pt x="189176" y="11642"/>
                  </a:lnTo>
                  <a:lnTo>
                    <a:pt x="187773" y="11336"/>
                  </a:lnTo>
                  <a:lnTo>
                    <a:pt x="186378" y="11029"/>
                  </a:lnTo>
                  <a:lnTo>
                    <a:pt x="185014" y="10723"/>
                  </a:lnTo>
                  <a:lnTo>
                    <a:pt x="183658" y="10416"/>
                  </a:lnTo>
                  <a:lnTo>
                    <a:pt x="182333" y="10110"/>
                  </a:lnTo>
                  <a:lnTo>
                    <a:pt x="181023" y="9804"/>
                  </a:lnTo>
                  <a:lnTo>
                    <a:pt x="179739" y="9497"/>
                  </a:lnTo>
                  <a:lnTo>
                    <a:pt x="178483" y="9191"/>
                  </a:lnTo>
                  <a:lnTo>
                    <a:pt x="177244" y="8885"/>
                  </a:lnTo>
                  <a:lnTo>
                    <a:pt x="176047" y="8578"/>
                  </a:lnTo>
                  <a:lnTo>
                    <a:pt x="174861" y="8272"/>
                  </a:lnTo>
                  <a:lnTo>
                    <a:pt x="173726" y="7965"/>
                  </a:lnTo>
                  <a:lnTo>
                    <a:pt x="172607" y="7659"/>
                  </a:lnTo>
                  <a:lnTo>
                    <a:pt x="171529" y="7353"/>
                  </a:lnTo>
                  <a:lnTo>
                    <a:pt x="170483" y="7046"/>
                  </a:lnTo>
                  <a:lnTo>
                    <a:pt x="169467" y="6740"/>
                  </a:lnTo>
                  <a:lnTo>
                    <a:pt x="168498" y="6433"/>
                  </a:lnTo>
                  <a:lnTo>
                    <a:pt x="167547" y="6127"/>
                  </a:lnTo>
                  <a:lnTo>
                    <a:pt x="166661" y="5821"/>
                  </a:lnTo>
                  <a:lnTo>
                    <a:pt x="165791" y="5514"/>
                  </a:lnTo>
                  <a:lnTo>
                    <a:pt x="164980" y="5208"/>
                  </a:lnTo>
                  <a:lnTo>
                    <a:pt x="164200" y="4902"/>
                  </a:lnTo>
                  <a:lnTo>
                    <a:pt x="163463" y="4595"/>
                  </a:lnTo>
                  <a:lnTo>
                    <a:pt x="162776" y="4289"/>
                  </a:lnTo>
                  <a:lnTo>
                    <a:pt x="162117" y="3982"/>
                  </a:lnTo>
                  <a:lnTo>
                    <a:pt x="161526" y="3676"/>
                  </a:lnTo>
                  <a:lnTo>
                    <a:pt x="160953" y="3370"/>
                  </a:lnTo>
                  <a:lnTo>
                    <a:pt x="160456" y="3063"/>
                  </a:lnTo>
                  <a:lnTo>
                    <a:pt x="159984" y="2757"/>
                  </a:lnTo>
                  <a:lnTo>
                    <a:pt x="159571" y="2451"/>
                  </a:lnTo>
                  <a:lnTo>
                    <a:pt x="159202" y="2144"/>
                  </a:lnTo>
                  <a:lnTo>
                    <a:pt x="158875" y="1838"/>
                  </a:lnTo>
                  <a:lnTo>
                    <a:pt x="158612" y="1531"/>
                  </a:lnTo>
                  <a:lnTo>
                    <a:pt x="158372" y="1225"/>
                  </a:lnTo>
                  <a:lnTo>
                    <a:pt x="158215" y="919"/>
                  </a:lnTo>
                  <a:lnTo>
                    <a:pt x="158079" y="612"/>
                  </a:lnTo>
                  <a:lnTo>
                    <a:pt x="158014" y="306"/>
                  </a:lnTo>
                  <a:lnTo>
                    <a:pt x="157986" y="0"/>
                  </a:lnTo>
                  <a:lnTo>
                    <a:pt x="404404" y="0"/>
                  </a:lnTo>
                  <a:lnTo>
                    <a:pt x="404375" y="306"/>
                  </a:lnTo>
                  <a:lnTo>
                    <a:pt x="404311" y="612"/>
                  </a:lnTo>
                  <a:lnTo>
                    <a:pt x="404174" y="919"/>
                  </a:lnTo>
                  <a:lnTo>
                    <a:pt x="404018" y="1225"/>
                  </a:lnTo>
                  <a:lnTo>
                    <a:pt x="403778" y="1531"/>
                  </a:lnTo>
                  <a:lnTo>
                    <a:pt x="403514" y="1838"/>
                  </a:lnTo>
                  <a:lnTo>
                    <a:pt x="403187" y="2144"/>
                  </a:lnTo>
                  <a:lnTo>
                    <a:pt x="402819" y="2451"/>
                  </a:lnTo>
                  <a:lnTo>
                    <a:pt x="402406" y="2757"/>
                  </a:lnTo>
                  <a:lnTo>
                    <a:pt x="401934" y="3063"/>
                  </a:lnTo>
                  <a:lnTo>
                    <a:pt x="401437" y="3370"/>
                  </a:lnTo>
                  <a:lnTo>
                    <a:pt x="400864" y="3676"/>
                  </a:lnTo>
                  <a:lnTo>
                    <a:pt x="400273" y="3982"/>
                  </a:lnTo>
                  <a:lnTo>
                    <a:pt x="399614" y="4289"/>
                  </a:lnTo>
                  <a:lnTo>
                    <a:pt x="398926" y="4595"/>
                  </a:lnTo>
                  <a:lnTo>
                    <a:pt x="398190" y="4902"/>
                  </a:lnTo>
                  <a:lnTo>
                    <a:pt x="397409" y="5208"/>
                  </a:lnTo>
                  <a:lnTo>
                    <a:pt x="396598" y="5514"/>
                  </a:lnTo>
                  <a:lnTo>
                    <a:pt x="395728" y="5821"/>
                  </a:lnTo>
                  <a:lnTo>
                    <a:pt x="394843" y="6127"/>
                  </a:lnTo>
                  <a:lnTo>
                    <a:pt x="393892" y="6433"/>
                  </a:lnTo>
                  <a:lnTo>
                    <a:pt x="392923" y="6740"/>
                  </a:lnTo>
                  <a:lnTo>
                    <a:pt x="391907" y="7046"/>
                  </a:lnTo>
                  <a:lnTo>
                    <a:pt x="390860" y="7353"/>
                  </a:lnTo>
                  <a:lnTo>
                    <a:pt x="389783" y="7659"/>
                  </a:lnTo>
                  <a:lnTo>
                    <a:pt x="388664" y="7965"/>
                  </a:lnTo>
                  <a:lnTo>
                    <a:pt x="387528" y="8272"/>
                  </a:lnTo>
                  <a:lnTo>
                    <a:pt x="386343" y="8578"/>
                  </a:lnTo>
                  <a:lnTo>
                    <a:pt x="385146" y="8885"/>
                  </a:lnTo>
                  <a:lnTo>
                    <a:pt x="383907" y="9191"/>
                  </a:lnTo>
                  <a:lnTo>
                    <a:pt x="382651" y="9497"/>
                  </a:lnTo>
                  <a:lnTo>
                    <a:pt x="381366" y="9804"/>
                  </a:lnTo>
                  <a:lnTo>
                    <a:pt x="380057" y="10110"/>
                  </a:lnTo>
                  <a:lnTo>
                    <a:pt x="378731" y="10416"/>
                  </a:lnTo>
                  <a:lnTo>
                    <a:pt x="377376" y="10723"/>
                  </a:lnTo>
                  <a:lnTo>
                    <a:pt x="376012" y="11029"/>
                  </a:lnTo>
                  <a:lnTo>
                    <a:pt x="374616" y="11336"/>
                  </a:lnTo>
                  <a:lnTo>
                    <a:pt x="373214" y="11642"/>
                  </a:lnTo>
                  <a:lnTo>
                    <a:pt x="371791" y="11948"/>
                  </a:lnTo>
                  <a:lnTo>
                    <a:pt x="370356" y="12255"/>
                  </a:lnTo>
                  <a:lnTo>
                    <a:pt x="368909" y="12561"/>
                  </a:lnTo>
                  <a:lnTo>
                    <a:pt x="367448" y="12867"/>
                  </a:lnTo>
                  <a:lnTo>
                    <a:pt x="365981" y="13174"/>
                  </a:lnTo>
                  <a:lnTo>
                    <a:pt x="364500" y="13480"/>
                  </a:lnTo>
                  <a:lnTo>
                    <a:pt x="363017" y="13787"/>
                  </a:lnTo>
                  <a:lnTo>
                    <a:pt x="361524" y="14093"/>
                  </a:lnTo>
                  <a:lnTo>
                    <a:pt x="360028" y="14399"/>
                  </a:lnTo>
                  <a:lnTo>
                    <a:pt x="358529" y="14706"/>
                  </a:lnTo>
                  <a:lnTo>
                    <a:pt x="357027" y="15012"/>
                  </a:lnTo>
                  <a:lnTo>
                    <a:pt x="355525" y="15319"/>
                  </a:lnTo>
                  <a:lnTo>
                    <a:pt x="354023" y="15625"/>
                  </a:lnTo>
                  <a:lnTo>
                    <a:pt x="352521" y="15931"/>
                  </a:lnTo>
                  <a:lnTo>
                    <a:pt x="351024" y="16238"/>
                  </a:lnTo>
                  <a:lnTo>
                    <a:pt x="349529" y="16544"/>
                  </a:lnTo>
                  <a:lnTo>
                    <a:pt x="348041" y="16850"/>
                  </a:lnTo>
                  <a:lnTo>
                    <a:pt x="346557" y="17157"/>
                  </a:lnTo>
                  <a:lnTo>
                    <a:pt x="345080" y="17463"/>
                  </a:lnTo>
                  <a:lnTo>
                    <a:pt x="343614" y="17770"/>
                  </a:lnTo>
                  <a:lnTo>
                    <a:pt x="342152" y="18076"/>
                  </a:lnTo>
                  <a:lnTo>
                    <a:pt x="340706" y="18382"/>
                  </a:lnTo>
                  <a:lnTo>
                    <a:pt x="339265" y="18689"/>
                  </a:lnTo>
                  <a:lnTo>
                    <a:pt x="337842" y="18995"/>
                  </a:lnTo>
                  <a:lnTo>
                    <a:pt x="336427" y="19301"/>
                  </a:lnTo>
                  <a:lnTo>
                    <a:pt x="335028" y="19608"/>
                  </a:lnTo>
                  <a:lnTo>
                    <a:pt x="333643" y="19914"/>
                  </a:lnTo>
                  <a:lnTo>
                    <a:pt x="332269" y="20221"/>
                  </a:lnTo>
                  <a:lnTo>
                    <a:pt x="330918" y="20527"/>
                  </a:lnTo>
                  <a:lnTo>
                    <a:pt x="329574" y="20833"/>
                  </a:lnTo>
                  <a:lnTo>
                    <a:pt x="328258" y="21140"/>
                  </a:lnTo>
                  <a:lnTo>
                    <a:pt x="326951" y="21446"/>
                  </a:lnTo>
                  <a:lnTo>
                    <a:pt x="325667" y="21753"/>
                  </a:lnTo>
                  <a:lnTo>
                    <a:pt x="324400" y="22059"/>
                  </a:lnTo>
                  <a:lnTo>
                    <a:pt x="323150" y="22365"/>
                  </a:lnTo>
                  <a:lnTo>
                    <a:pt x="321925" y="22672"/>
                  </a:lnTo>
                  <a:lnTo>
                    <a:pt x="320710" y="22978"/>
                  </a:lnTo>
                  <a:lnTo>
                    <a:pt x="319529" y="23284"/>
                  </a:lnTo>
                  <a:lnTo>
                    <a:pt x="318356" y="23591"/>
                  </a:lnTo>
                  <a:lnTo>
                    <a:pt x="317214" y="23897"/>
                  </a:lnTo>
                  <a:lnTo>
                    <a:pt x="316087" y="24204"/>
                  </a:lnTo>
                  <a:lnTo>
                    <a:pt x="314984" y="24510"/>
                  </a:lnTo>
                  <a:lnTo>
                    <a:pt x="313903" y="24816"/>
                  </a:lnTo>
                  <a:lnTo>
                    <a:pt x="312839" y="25123"/>
                  </a:lnTo>
                  <a:lnTo>
                    <a:pt x="311806" y="25429"/>
                  </a:lnTo>
                  <a:lnTo>
                    <a:pt x="310782" y="25735"/>
                  </a:lnTo>
                  <a:lnTo>
                    <a:pt x="309796" y="26042"/>
                  </a:lnTo>
                  <a:lnTo>
                    <a:pt x="308820" y="26348"/>
                  </a:lnTo>
                  <a:lnTo>
                    <a:pt x="307873" y="26655"/>
                  </a:lnTo>
                  <a:lnTo>
                    <a:pt x="306946" y="26961"/>
                  </a:lnTo>
                  <a:lnTo>
                    <a:pt x="306039" y="27267"/>
                  </a:lnTo>
                  <a:lnTo>
                    <a:pt x="305159" y="27574"/>
                  </a:lnTo>
                  <a:lnTo>
                    <a:pt x="304291" y="27880"/>
                  </a:lnTo>
                  <a:lnTo>
                    <a:pt x="303460" y="28186"/>
                  </a:lnTo>
                  <a:lnTo>
                    <a:pt x="302637" y="28493"/>
                  </a:lnTo>
                  <a:lnTo>
                    <a:pt x="301846" y="28799"/>
                  </a:lnTo>
                  <a:lnTo>
                    <a:pt x="301070" y="29106"/>
                  </a:lnTo>
                  <a:lnTo>
                    <a:pt x="300318" y="29412"/>
                  </a:lnTo>
                  <a:lnTo>
                    <a:pt x="299587" y="29718"/>
                  </a:lnTo>
                  <a:lnTo>
                    <a:pt x="298872" y="30025"/>
                  </a:lnTo>
                  <a:lnTo>
                    <a:pt x="298187" y="30331"/>
                  </a:lnTo>
                  <a:lnTo>
                    <a:pt x="297510" y="30638"/>
                  </a:lnTo>
                  <a:lnTo>
                    <a:pt x="296867" y="30944"/>
                  </a:lnTo>
                  <a:lnTo>
                    <a:pt x="296234" y="31250"/>
                  </a:lnTo>
                  <a:lnTo>
                    <a:pt x="295625" y="31557"/>
                  </a:lnTo>
                  <a:lnTo>
                    <a:pt x="295034" y="31863"/>
                  </a:lnTo>
                  <a:lnTo>
                    <a:pt x="294459" y="32169"/>
                  </a:lnTo>
                  <a:lnTo>
                    <a:pt x="293909" y="32476"/>
                  </a:lnTo>
                  <a:lnTo>
                    <a:pt x="293367" y="32782"/>
                  </a:lnTo>
                  <a:lnTo>
                    <a:pt x="292855" y="33089"/>
                  </a:lnTo>
                  <a:lnTo>
                    <a:pt x="292350" y="33395"/>
                  </a:lnTo>
                  <a:lnTo>
                    <a:pt x="291871" y="33701"/>
                  </a:lnTo>
                  <a:lnTo>
                    <a:pt x="291403" y="34008"/>
                  </a:lnTo>
                  <a:lnTo>
                    <a:pt x="290953" y="34314"/>
                  </a:lnTo>
                  <a:lnTo>
                    <a:pt x="290520" y="34620"/>
                  </a:lnTo>
                  <a:lnTo>
                    <a:pt x="290099" y="34927"/>
                  </a:lnTo>
                  <a:lnTo>
                    <a:pt x="289700" y="35233"/>
                  </a:lnTo>
                  <a:lnTo>
                    <a:pt x="289307" y="35540"/>
                  </a:lnTo>
                  <a:lnTo>
                    <a:pt x="288938" y="35846"/>
                  </a:lnTo>
                  <a:lnTo>
                    <a:pt x="288577" y="36152"/>
                  </a:lnTo>
                  <a:lnTo>
                    <a:pt x="288233" y="36459"/>
                  </a:lnTo>
                  <a:lnTo>
                    <a:pt x="287901" y="36765"/>
                  </a:lnTo>
                  <a:lnTo>
                    <a:pt x="287581" y="37072"/>
                  </a:lnTo>
                  <a:lnTo>
                    <a:pt x="287277" y="37378"/>
                  </a:lnTo>
                  <a:lnTo>
                    <a:pt x="286979" y="37684"/>
                  </a:lnTo>
                  <a:lnTo>
                    <a:pt x="286701" y="37991"/>
                  </a:lnTo>
                  <a:lnTo>
                    <a:pt x="286428" y="38297"/>
                  </a:lnTo>
                  <a:lnTo>
                    <a:pt x="286172" y="38603"/>
                  </a:lnTo>
                  <a:lnTo>
                    <a:pt x="285922" y="38910"/>
                  </a:lnTo>
                  <a:lnTo>
                    <a:pt x="285685" y="39216"/>
                  </a:lnTo>
                  <a:lnTo>
                    <a:pt x="285459" y="39523"/>
                  </a:lnTo>
                  <a:lnTo>
                    <a:pt x="285239" y="39829"/>
                  </a:lnTo>
                  <a:lnTo>
                    <a:pt x="285034" y="40135"/>
                  </a:lnTo>
                  <a:lnTo>
                    <a:pt x="284832" y="40442"/>
                  </a:lnTo>
                  <a:lnTo>
                    <a:pt x="284645" y="40748"/>
                  </a:lnTo>
                  <a:lnTo>
                    <a:pt x="284462" y="41054"/>
                  </a:lnTo>
                  <a:lnTo>
                    <a:pt x="284290" y="41361"/>
                  </a:lnTo>
                  <a:lnTo>
                    <a:pt x="284125" y="41667"/>
                  </a:lnTo>
                  <a:lnTo>
                    <a:pt x="283967" y="41974"/>
                  </a:lnTo>
                  <a:lnTo>
                    <a:pt x="283819" y="42280"/>
                  </a:lnTo>
                  <a:lnTo>
                    <a:pt x="283674" y="42586"/>
                  </a:lnTo>
                  <a:lnTo>
                    <a:pt x="283540" y="42893"/>
                  </a:lnTo>
                  <a:lnTo>
                    <a:pt x="283409" y="43199"/>
                  </a:lnTo>
                  <a:lnTo>
                    <a:pt x="283288" y="43506"/>
                  </a:lnTo>
                  <a:lnTo>
                    <a:pt x="283170" y="43812"/>
                  </a:lnTo>
                  <a:lnTo>
                    <a:pt x="283059" y="44118"/>
                  </a:lnTo>
                  <a:lnTo>
                    <a:pt x="282954" y="44425"/>
                  </a:lnTo>
                  <a:lnTo>
                    <a:pt x="282852" y="44731"/>
                  </a:lnTo>
                  <a:lnTo>
                    <a:pt x="282758" y="45037"/>
                  </a:lnTo>
                  <a:lnTo>
                    <a:pt x="282667" y="45344"/>
                  </a:lnTo>
                  <a:lnTo>
                    <a:pt x="282583" y="45650"/>
                  </a:lnTo>
                  <a:lnTo>
                    <a:pt x="282501" y="45957"/>
                  </a:lnTo>
                  <a:lnTo>
                    <a:pt x="282425" y="46263"/>
                  </a:lnTo>
                  <a:lnTo>
                    <a:pt x="282352" y="46569"/>
                  </a:lnTo>
                  <a:lnTo>
                    <a:pt x="282283" y="46876"/>
                  </a:lnTo>
                  <a:lnTo>
                    <a:pt x="282218" y="47182"/>
                  </a:lnTo>
                  <a:lnTo>
                    <a:pt x="282156" y="47488"/>
                  </a:lnTo>
                  <a:lnTo>
                    <a:pt x="282099" y="47795"/>
                  </a:lnTo>
                  <a:lnTo>
                    <a:pt x="282043" y="48101"/>
                  </a:lnTo>
                  <a:lnTo>
                    <a:pt x="281992" y="48408"/>
                  </a:lnTo>
                  <a:lnTo>
                    <a:pt x="281943" y="48714"/>
                  </a:lnTo>
                  <a:lnTo>
                    <a:pt x="281897" y="49020"/>
                  </a:lnTo>
                  <a:lnTo>
                    <a:pt x="281854" y="49327"/>
                  </a:lnTo>
                  <a:lnTo>
                    <a:pt x="281813" y="49633"/>
                  </a:lnTo>
                  <a:lnTo>
                    <a:pt x="281775" y="49939"/>
                  </a:lnTo>
                  <a:lnTo>
                    <a:pt x="281739" y="50246"/>
                  </a:lnTo>
                  <a:lnTo>
                    <a:pt x="281706" y="50552"/>
                  </a:lnTo>
                  <a:lnTo>
                    <a:pt x="281674" y="50859"/>
                  </a:lnTo>
                  <a:lnTo>
                    <a:pt x="281644" y="51165"/>
                  </a:lnTo>
                  <a:lnTo>
                    <a:pt x="281616" y="51471"/>
                  </a:lnTo>
                  <a:lnTo>
                    <a:pt x="281590" y="51778"/>
                  </a:lnTo>
                  <a:lnTo>
                    <a:pt x="281566" y="52084"/>
                  </a:lnTo>
                  <a:lnTo>
                    <a:pt x="281543" y="52391"/>
                  </a:lnTo>
                  <a:lnTo>
                    <a:pt x="281523" y="52697"/>
                  </a:lnTo>
                  <a:lnTo>
                    <a:pt x="281503" y="53003"/>
                  </a:lnTo>
                  <a:lnTo>
                    <a:pt x="281485" y="53310"/>
                  </a:lnTo>
                  <a:lnTo>
                    <a:pt x="281468" y="53616"/>
                  </a:lnTo>
                  <a:lnTo>
                    <a:pt x="281453" y="53922"/>
                  </a:lnTo>
                  <a:lnTo>
                    <a:pt x="281439" y="54229"/>
                  </a:lnTo>
                  <a:lnTo>
                    <a:pt x="281426" y="54535"/>
                  </a:lnTo>
                  <a:lnTo>
                    <a:pt x="281415" y="54842"/>
                  </a:lnTo>
                  <a:lnTo>
                    <a:pt x="281404" y="55148"/>
                  </a:lnTo>
                  <a:lnTo>
                    <a:pt x="281394" y="55454"/>
                  </a:lnTo>
                  <a:lnTo>
                    <a:pt x="281386" y="55761"/>
                  </a:lnTo>
                  <a:lnTo>
                    <a:pt x="281378" y="56067"/>
                  </a:lnTo>
                  <a:lnTo>
                    <a:pt x="281372" y="56373"/>
                  </a:lnTo>
                  <a:lnTo>
                    <a:pt x="281366" y="56680"/>
                  </a:lnTo>
                  <a:lnTo>
                    <a:pt x="281362" y="56986"/>
                  </a:lnTo>
                  <a:lnTo>
                    <a:pt x="281358" y="57293"/>
                  </a:lnTo>
                  <a:lnTo>
                    <a:pt x="281355" y="57599"/>
                  </a:lnTo>
                  <a:lnTo>
                    <a:pt x="281353" y="57905"/>
                  </a:lnTo>
                  <a:lnTo>
                    <a:pt x="281353" y="58212"/>
                  </a:lnTo>
                  <a:lnTo>
                    <a:pt x="281353" y="58518"/>
                  </a:lnTo>
                  <a:lnTo>
                    <a:pt x="281354" y="58825"/>
                  </a:lnTo>
                  <a:lnTo>
                    <a:pt x="281356" y="59131"/>
                  </a:lnTo>
                  <a:lnTo>
                    <a:pt x="281358" y="59437"/>
                  </a:lnTo>
                  <a:lnTo>
                    <a:pt x="281362" y="59744"/>
                  </a:lnTo>
                  <a:lnTo>
                    <a:pt x="281367" y="60050"/>
                  </a:lnTo>
                  <a:lnTo>
                    <a:pt x="281373" y="60356"/>
                  </a:lnTo>
                  <a:lnTo>
                    <a:pt x="281379" y="60663"/>
                  </a:lnTo>
                  <a:lnTo>
                    <a:pt x="281387" y="60969"/>
                  </a:lnTo>
                  <a:lnTo>
                    <a:pt x="281396" y="61276"/>
                  </a:lnTo>
                  <a:lnTo>
                    <a:pt x="281406" y="61582"/>
                  </a:lnTo>
                  <a:lnTo>
                    <a:pt x="281417" y="61888"/>
                  </a:lnTo>
                  <a:lnTo>
                    <a:pt x="281429" y="62195"/>
                  </a:lnTo>
                  <a:lnTo>
                    <a:pt x="281443" y="62501"/>
                  </a:lnTo>
                  <a:lnTo>
                    <a:pt x="281457" y="62807"/>
                  </a:lnTo>
                  <a:lnTo>
                    <a:pt x="281474" y="63114"/>
                  </a:lnTo>
                  <a:lnTo>
                    <a:pt x="281492" y="63420"/>
                  </a:lnTo>
                  <a:lnTo>
                    <a:pt x="281511" y="63727"/>
                  </a:lnTo>
                  <a:lnTo>
                    <a:pt x="281532" y="64033"/>
                  </a:lnTo>
                  <a:lnTo>
                    <a:pt x="281554" y="64339"/>
                  </a:lnTo>
                  <a:lnTo>
                    <a:pt x="281579" y="64646"/>
                  </a:lnTo>
                  <a:lnTo>
                    <a:pt x="281604" y="64952"/>
                  </a:lnTo>
                  <a:lnTo>
                    <a:pt x="281633" y="65259"/>
                  </a:lnTo>
                  <a:lnTo>
                    <a:pt x="281663" y="65565"/>
                  </a:lnTo>
                  <a:lnTo>
                    <a:pt x="281695" y="65871"/>
                  </a:lnTo>
                  <a:lnTo>
                    <a:pt x="281730" y="66178"/>
                  </a:lnTo>
                  <a:lnTo>
                    <a:pt x="281767" y="66484"/>
                  </a:lnTo>
                  <a:lnTo>
                    <a:pt x="281807" y="66790"/>
                  </a:lnTo>
                  <a:lnTo>
                    <a:pt x="281849" y="67097"/>
                  </a:lnTo>
                  <a:lnTo>
                    <a:pt x="281895" y="67403"/>
                  </a:lnTo>
                  <a:lnTo>
                    <a:pt x="281942" y="67710"/>
                  </a:lnTo>
                  <a:lnTo>
                    <a:pt x="281995" y="68016"/>
                  </a:lnTo>
                  <a:lnTo>
                    <a:pt x="282049" y="68322"/>
                  </a:lnTo>
                  <a:lnTo>
                    <a:pt x="282107" y="68629"/>
                  </a:lnTo>
                  <a:lnTo>
                    <a:pt x="282170" y="68935"/>
                  </a:lnTo>
                  <a:lnTo>
                    <a:pt x="282235" y="69241"/>
                  </a:lnTo>
                  <a:lnTo>
                    <a:pt x="282306" y="69548"/>
                  </a:lnTo>
                  <a:lnTo>
                    <a:pt x="282379" y="69854"/>
                  </a:lnTo>
                  <a:lnTo>
                    <a:pt x="282460" y="70161"/>
                  </a:lnTo>
                  <a:lnTo>
                    <a:pt x="282543" y="70467"/>
                  </a:lnTo>
                  <a:lnTo>
                    <a:pt x="282632" y="70773"/>
                  </a:lnTo>
                  <a:lnTo>
                    <a:pt x="282727" y="71080"/>
                  </a:lnTo>
                  <a:lnTo>
                    <a:pt x="282826" y="71386"/>
                  </a:lnTo>
                  <a:lnTo>
                    <a:pt x="282933" y="71693"/>
                  </a:lnTo>
                  <a:lnTo>
                    <a:pt x="283042" y="71999"/>
                  </a:lnTo>
                  <a:lnTo>
                    <a:pt x="283163" y="72305"/>
                  </a:lnTo>
                  <a:lnTo>
                    <a:pt x="283286" y="72612"/>
                  </a:lnTo>
                  <a:lnTo>
                    <a:pt x="283420" y="72918"/>
                  </a:lnTo>
                  <a:lnTo>
                    <a:pt x="283559" y="73224"/>
                  </a:lnTo>
                  <a:lnTo>
                    <a:pt x="283707" y="73531"/>
                  </a:lnTo>
                  <a:lnTo>
                    <a:pt x="283863" y="73837"/>
                  </a:lnTo>
                  <a:lnTo>
                    <a:pt x="284026" y="74144"/>
                  </a:lnTo>
                  <a:lnTo>
                    <a:pt x="284201" y="74450"/>
                  </a:lnTo>
                  <a:lnTo>
                    <a:pt x="284380" y="74756"/>
                  </a:lnTo>
                  <a:lnTo>
                    <a:pt x="284576" y="75063"/>
                  </a:lnTo>
                  <a:lnTo>
                    <a:pt x="284777" y="75369"/>
                  </a:lnTo>
                  <a:lnTo>
                    <a:pt x="284991" y="75675"/>
                  </a:lnTo>
                  <a:lnTo>
                    <a:pt x="285215" y="75982"/>
                  </a:lnTo>
                  <a:lnTo>
                    <a:pt x="285450" y="76288"/>
                  </a:lnTo>
                  <a:lnTo>
                    <a:pt x="285700" y="76595"/>
                  </a:lnTo>
                  <a:lnTo>
                    <a:pt x="285956" y="76901"/>
                  </a:lnTo>
                  <a:lnTo>
                    <a:pt x="286234" y="77207"/>
                  </a:lnTo>
                  <a:lnTo>
                    <a:pt x="286517" y="77514"/>
                  </a:lnTo>
                  <a:lnTo>
                    <a:pt x="286821" y="77820"/>
                  </a:lnTo>
                  <a:lnTo>
                    <a:pt x="287136" y="78126"/>
                  </a:lnTo>
                  <a:lnTo>
                    <a:pt x="287467" y="78433"/>
                  </a:lnTo>
                  <a:lnTo>
                    <a:pt x="287815" y="78739"/>
                  </a:lnTo>
                  <a:lnTo>
                    <a:pt x="288175" y="79046"/>
                  </a:lnTo>
                  <a:lnTo>
                    <a:pt x="288560" y="79352"/>
                  </a:lnTo>
                  <a:lnTo>
                    <a:pt x="288951" y="79658"/>
                  </a:lnTo>
                  <a:lnTo>
                    <a:pt x="289374" y="79965"/>
                  </a:lnTo>
                  <a:lnTo>
                    <a:pt x="289805" y="80271"/>
                  </a:lnTo>
                  <a:lnTo>
                    <a:pt x="290262" y="80578"/>
                  </a:lnTo>
                  <a:lnTo>
                    <a:pt x="290737" y="80884"/>
                  </a:lnTo>
                  <a:lnTo>
                    <a:pt x="291230" y="81190"/>
                  </a:lnTo>
                  <a:lnTo>
                    <a:pt x="291751" y="81497"/>
                  </a:lnTo>
                  <a:lnTo>
                    <a:pt x="292283" y="81803"/>
                  </a:lnTo>
                  <a:lnTo>
                    <a:pt x="292854" y="82109"/>
                  </a:lnTo>
                  <a:lnTo>
                    <a:pt x="293434" y="82416"/>
                  </a:lnTo>
                  <a:lnTo>
                    <a:pt x="294050" y="82722"/>
                  </a:lnTo>
                  <a:lnTo>
                    <a:pt x="294683" y="83029"/>
                  </a:lnTo>
                  <a:lnTo>
                    <a:pt x="295344" y="83335"/>
                  </a:lnTo>
                  <a:lnTo>
                    <a:pt x="296035" y="83641"/>
                  </a:lnTo>
                  <a:lnTo>
                    <a:pt x="296744" y="83948"/>
                  </a:lnTo>
                  <a:lnTo>
                    <a:pt x="297494" y="84254"/>
                  </a:lnTo>
                  <a:lnTo>
                    <a:pt x="298256" y="84560"/>
                  </a:lnTo>
                  <a:lnTo>
                    <a:pt x="299067" y="84867"/>
                  </a:lnTo>
                  <a:lnTo>
                    <a:pt x="299894" y="85173"/>
                  </a:lnTo>
                  <a:lnTo>
                    <a:pt x="300760" y="85480"/>
                  </a:lnTo>
                  <a:lnTo>
                    <a:pt x="301654" y="85786"/>
                  </a:lnTo>
                  <a:lnTo>
                    <a:pt x="302577" y="86092"/>
                  </a:lnTo>
                  <a:lnTo>
                    <a:pt x="303542" y="86399"/>
                  </a:lnTo>
                  <a:lnTo>
                    <a:pt x="304524" y="86705"/>
                  </a:lnTo>
                  <a:lnTo>
                    <a:pt x="305565" y="87012"/>
                  </a:lnTo>
                  <a:lnTo>
                    <a:pt x="306619" y="87318"/>
                  </a:lnTo>
                  <a:lnTo>
                    <a:pt x="307726" y="87624"/>
                  </a:lnTo>
                  <a:lnTo>
                    <a:pt x="308858" y="87931"/>
                  </a:lnTo>
                  <a:lnTo>
                    <a:pt x="310031" y="88237"/>
                  </a:lnTo>
                  <a:lnTo>
                    <a:pt x="311245" y="88543"/>
                  </a:lnTo>
                  <a:lnTo>
                    <a:pt x="312486" y="88850"/>
                  </a:lnTo>
                  <a:lnTo>
                    <a:pt x="313784" y="89156"/>
                  </a:lnTo>
                  <a:lnTo>
                    <a:pt x="315099" y="89463"/>
                  </a:lnTo>
                  <a:lnTo>
                    <a:pt x="316480" y="89769"/>
                  </a:lnTo>
                  <a:lnTo>
                    <a:pt x="317882" y="90075"/>
                  </a:lnTo>
                  <a:lnTo>
                    <a:pt x="319336" y="90382"/>
                  </a:lnTo>
                  <a:lnTo>
                    <a:pt x="320828" y="90688"/>
                  </a:lnTo>
                  <a:lnTo>
                    <a:pt x="322357" y="90994"/>
                  </a:lnTo>
                  <a:lnTo>
                    <a:pt x="323940" y="91301"/>
                  </a:lnTo>
                  <a:lnTo>
                    <a:pt x="325545" y="91607"/>
                  </a:lnTo>
                  <a:lnTo>
                    <a:pt x="327222" y="91914"/>
                  </a:lnTo>
                  <a:lnTo>
                    <a:pt x="328917" y="92220"/>
                  </a:lnTo>
                  <a:lnTo>
                    <a:pt x="330676" y="92526"/>
                  </a:lnTo>
                  <a:lnTo>
                    <a:pt x="332465" y="92833"/>
                  </a:lnTo>
                  <a:lnTo>
                    <a:pt x="334302" y="93139"/>
                  </a:lnTo>
                  <a:lnTo>
                    <a:pt x="336188" y="93446"/>
                  </a:lnTo>
                  <a:lnTo>
                    <a:pt x="338104" y="93752"/>
                  </a:lnTo>
                  <a:lnTo>
                    <a:pt x="340086" y="94058"/>
                  </a:lnTo>
                  <a:lnTo>
                    <a:pt x="342085" y="94365"/>
                  </a:lnTo>
                  <a:lnTo>
                    <a:pt x="344159" y="94671"/>
                  </a:lnTo>
                  <a:lnTo>
                    <a:pt x="346254" y="94977"/>
                  </a:lnTo>
                  <a:lnTo>
                    <a:pt x="348405" y="95284"/>
                  </a:lnTo>
                  <a:lnTo>
                    <a:pt x="350596" y="95590"/>
                  </a:lnTo>
                  <a:lnTo>
                    <a:pt x="352825" y="95897"/>
                  </a:lnTo>
                  <a:lnTo>
                    <a:pt x="355109" y="96203"/>
                  </a:lnTo>
                  <a:lnTo>
                    <a:pt x="357414" y="96509"/>
                  </a:lnTo>
                  <a:lnTo>
                    <a:pt x="359790" y="96816"/>
                  </a:lnTo>
                  <a:lnTo>
                    <a:pt x="362182" y="97122"/>
                  </a:lnTo>
                  <a:lnTo>
                    <a:pt x="364635" y="97428"/>
                  </a:lnTo>
                  <a:lnTo>
                    <a:pt x="367116" y="97735"/>
                  </a:lnTo>
                  <a:lnTo>
                    <a:pt x="369640" y="98041"/>
                  </a:lnTo>
                  <a:lnTo>
                    <a:pt x="372205" y="98348"/>
                  </a:lnTo>
                  <a:lnTo>
                    <a:pt x="374798" y="98654"/>
                  </a:lnTo>
                  <a:lnTo>
                    <a:pt x="377444" y="98960"/>
                  </a:lnTo>
                  <a:lnTo>
                    <a:pt x="380106" y="99267"/>
                  </a:lnTo>
                  <a:lnTo>
                    <a:pt x="382825" y="99573"/>
                  </a:lnTo>
                  <a:lnTo>
                    <a:pt x="385561" y="99879"/>
                  </a:lnTo>
                  <a:lnTo>
                    <a:pt x="388340" y="100186"/>
                  </a:lnTo>
                  <a:lnTo>
                    <a:pt x="391146" y="100492"/>
                  </a:lnTo>
                  <a:lnTo>
                    <a:pt x="393978" y="100799"/>
                  </a:lnTo>
                  <a:lnTo>
                    <a:pt x="396848" y="101105"/>
                  </a:lnTo>
                  <a:lnTo>
                    <a:pt x="399731" y="101411"/>
                  </a:lnTo>
                  <a:lnTo>
                    <a:pt x="402658" y="101718"/>
                  </a:lnTo>
                  <a:lnTo>
                    <a:pt x="405593" y="102024"/>
                  </a:lnTo>
                  <a:lnTo>
                    <a:pt x="408563" y="102331"/>
                  </a:lnTo>
                  <a:lnTo>
                    <a:pt x="411546" y="102637"/>
                  </a:lnTo>
                  <a:lnTo>
                    <a:pt x="414551" y="102943"/>
                  </a:lnTo>
                  <a:lnTo>
                    <a:pt x="417574" y="103250"/>
                  </a:lnTo>
                  <a:lnTo>
                    <a:pt x="420609" y="103556"/>
                  </a:lnTo>
                  <a:lnTo>
                    <a:pt x="423663" y="103862"/>
                  </a:lnTo>
                  <a:lnTo>
                    <a:pt x="426723" y="104169"/>
                  </a:lnTo>
                  <a:lnTo>
                    <a:pt x="429799" y="104475"/>
                  </a:lnTo>
                  <a:lnTo>
                    <a:pt x="432878" y="104782"/>
                  </a:lnTo>
                  <a:lnTo>
                    <a:pt x="435965" y="105088"/>
                  </a:lnTo>
                  <a:lnTo>
                    <a:pt x="439055" y="105394"/>
                  </a:lnTo>
                  <a:lnTo>
                    <a:pt x="442147" y="105701"/>
                  </a:lnTo>
                  <a:lnTo>
                    <a:pt x="445238" y="106007"/>
                  </a:lnTo>
                  <a:lnTo>
                    <a:pt x="448328" y="106313"/>
                  </a:lnTo>
                  <a:lnTo>
                    <a:pt x="451410" y="106620"/>
                  </a:lnTo>
                  <a:lnTo>
                    <a:pt x="454489" y="106926"/>
                  </a:lnTo>
                  <a:lnTo>
                    <a:pt x="457554" y="107233"/>
                  </a:lnTo>
                  <a:lnTo>
                    <a:pt x="460611" y="107539"/>
                  </a:lnTo>
                  <a:lnTo>
                    <a:pt x="463654" y="107845"/>
                  </a:lnTo>
                  <a:lnTo>
                    <a:pt x="466678" y="108152"/>
                  </a:lnTo>
                  <a:lnTo>
                    <a:pt x="469691" y="108458"/>
                  </a:lnTo>
                  <a:lnTo>
                    <a:pt x="472673" y="108765"/>
                  </a:lnTo>
                  <a:lnTo>
                    <a:pt x="475646" y="109071"/>
                  </a:lnTo>
                  <a:lnTo>
                    <a:pt x="478578" y="109377"/>
                  </a:lnTo>
                  <a:lnTo>
                    <a:pt x="481496" y="109684"/>
                  </a:lnTo>
                  <a:lnTo>
                    <a:pt x="484377" y="109990"/>
                  </a:lnTo>
                  <a:lnTo>
                    <a:pt x="487230" y="110296"/>
                  </a:lnTo>
                  <a:lnTo>
                    <a:pt x="490054" y="110603"/>
                  </a:lnTo>
                  <a:lnTo>
                    <a:pt x="492831" y="110909"/>
                  </a:lnTo>
                  <a:lnTo>
                    <a:pt x="495591" y="111216"/>
                  </a:lnTo>
                  <a:lnTo>
                    <a:pt x="498284" y="111522"/>
                  </a:lnTo>
                  <a:lnTo>
                    <a:pt x="500961" y="111828"/>
                  </a:lnTo>
                  <a:lnTo>
                    <a:pt x="503575" y="112135"/>
                  </a:lnTo>
                  <a:lnTo>
                    <a:pt x="506156" y="112441"/>
                  </a:lnTo>
                  <a:lnTo>
                    <a:pt x="508687" y="112747"/>
                  </a:lnTo>
                  <a:lnTo>
                    <a:pt x="511165" y="113054"/>
                  </a:lnTo>
                  <a:lnTo>
                    <a:pt x="513609" y="113360"/>
                  </a:lnTo>
                  <a:lnTo>
                    <a:pt x="515976" y="113667"/>
                  </a:lnTo>
                  <a:lnTo>
                    <a:pt x="518322" y="113973"/>
                  </a:lnTo>
                  <a:lnTo>
                    <a:pt x="520577" y="114279"/>
                  </a:lnTo>
                  <a:lnTo>
                    <a:pt x="522803" y="114586"/>
                  </a:lnTo>
                  <a:lnTo>
                    <a:pt x="524958" y="114892"/>
                  </a:lnTo>
                  <a:lnTo>
                    <a:pt x="527059" y="115199"/>
                  </a:lnTo>
                  <a:lnTo>
                    <a:pt x="529109" y="115505"/>
                  </a:lnTo>
                  <a:lnTo>
                    <a:pt x="531080" y="115811"/>
                  </a:lnTo>
                  <a:lnTo>
                    <a:pt x="533022" y="116118"/>
                  </a:lnTo>
                  <a:lnTo>
                    <a:pt x="534860" y="116424"/>
                  </a:lnTo>
                  <a:lnTo>
                    <a:pt x="536672" y="116730"/>
                  </a:lnTo>
                  <a:lnTo>
                    <a:pt x="538392" y="117037"/>
                  </a:lnTo>
                  <a:lnTo>
                    <a:pt x="540067" y="117343"/>
                  </a:lnTo>
                  <a:lnTo>
                    <a:pt x="541674" y="117650"/>
                  </a:lnTo>
                  <a:lnTo>
                    <a:pt x="543209" y="117956"/>
                  </a:lnTo>
                  <a:lnTo>
                    <a:pt x="544702" y="118262"/>
                  </a:lnTo>
                  <a:lnTo>
                    <a:pt x="546097" y="118569"/>
                  </a:lnTo>
                  <a:lnTo>
                    <a:pt x="547468" y="118875"/>
                  </a:lnTo>
                  <a:lnTo>
                    <a:pt x="548731" y="119181"/>
                  </a:lnTo>
                  <a:lnTo>
                    <a:pt x="549962" y="119488"/>
                  </a:lnTo>
                  <a:lnTo>
                    <a:pt x="551112" y="119794"/>
                  </a:lnTo>
                  <a:lnTo>
                    <a:pt x="552205" y="120101"/>
                  </a:lnTo>
                  <a:lnTo>
                    <a:pt x="553243" y="120407"/>
                  </a:lnTo>
                  <a:lnTo>
                    <a:pt x="554201" y="120713"/>
                  </a:lnTo>
                  <a:lnTo>
                    <a:pt x="555129" y="121020"/>
                  </a:lnTo>
                  <a:lnTo>
                    <a:pt x="555956" y="121326"/>
                  </a:lnTo>
                  <a:lnTo>
                    <a:pt x="556759" y="121633"/>
                  </a:lnTo>
                  <a:lnTo>
                    <a:pt x="557476" y="121939"/>
                  </a:lnTo>
                  <a:lnTo>
                    <a:pt x="558153" y="122245"/>
                  </a:lnTo>
                  <a:lnTo>
                    <a:pt x="558770" y="122552"/>
                  </a:lnTo>
                  <a:lnTo>
                    <a:pt x="559328" y="122858"/>
                  </a:lnTo>
                  <a:lnTo>
                    <a:pt x="559848" y="123164"/>
                  </a:lnTo>
                  <a:lnTo>
                    <a:pt x="560292" y="123471"/>
                  </a:lnTo>
                  <a:lnTo>
                    <a:pt x="560715" y="123777"/>
                  </a:lnTo>
                  <a:lnTo>
                    <a:pt x="561058" y="124084"/>
                  </a:lnTo>
                  <a:lnTo>
                    <a:pt x="561377" y="124390"/>
                  </a:lnTo>
                  <a:lnTo>
                    <a:pt x="561638" y="124696"/>
                  </a:lnTo>
                  <a:lnTo>
                    <a:pt x="561860" y="125003"/>
                  </a:lnTo>
                  <a:lnTo>
                    <a:pt x="562045" y="125309"/>
                  </a:lnTo>
                  <a:lnTo>
                    <a:pt x="562179" y="125615"/>
                  </a:lnTo>
                  <a:lnTo>
                    <a:pt x="562294" y="125922"/>
                  </a:lnTo>
                  <a:lnTo>
                    <a:pt x="562349" y="126228"/>
                  </a:lnTo>
                  <a:lnTo>
                    <a:pt x="562390" y="126535"/>
                  </a:lnTo>
                  <a:lnTo>
                    <a:pt x="562384" y="126841"/>
                  </a:lnTo>
                  <a:lnTo>
                    <a:pt x="562358" y="127147"/>
                  </a:lnTo>
                  <a:lnTo>
                    <a:pt x="562300" y="127454"/>
                  </a:lnTo>
                  <a:lnTo>
                    <a:pt x="562215" y="127760"/>
                  </a:lnTo>
                  <a:lnTo>
                    <a:pt x="562113" y="128066"/>
                  </a:lnTo>
                  <a:lnTo>
                    <a:pt x="561979" y="128373"/>
                  </a:lnTo>
                  <a:lnTo>
                    <a:pt x="561836" y="128679"/>
                  </a:lnTo>
                  <a:lnTo>
                    <a:pt x="561664" y="128986"/>
                  </a:lnTo>
                  <a:lnTo>
                    <a:pt x="561484" y="129292"/>
                  </a:lnTo>
                  <a:lnTo>
                    <a:pt x="561286" y="129598"/>
                  </a:lnTo>
                  <a:lnTo>
                    <a:pt x="561078" y="129905"/>
                  </a:lnTo>
                  <a:lnTo>
                    <a:pt x="560860" y="130211"/>
                  </a:lnTo>
                  <a:lnTo>
                    <a:pt x="560632" y="130518"/>
                  </a:lnTo>
                  <a:lnTo>
                    <a:pt x="560400" y="130824"/>
                  </a:lnTo>
                  <a:lnTo>
                    <a:pt x="560160" y="131130"/>
                  </a:lnTo>
                  <a:lnTo>
                    <a:pt x="559920" y="131437"/>
                  </a:lnTo>
                  <a:lnTo>
                    <a:pt x="559677" y="131743"/>
                  </a:lnTo>
                  <a:lnTo>
                    <a:pt x="559435" y="132049"/>
                  </a:lnTo>
                  <a:lnTo>
                    <a:pt x="559194" y="132356"/>
                  </a:lnTo>
                  <a:lnTo>
                    <a:pt x="558957" y="132662"/>
                  </a:lnTo>
                  <a:lnTo>
                    <a:pt x="558722" y="132969"/>
                  </a:lnTo>
                  <a:lnTo>
                    <a:pt x="558497" y="133275"/>
                  </a:lnTo>
                  <a:lnTo>
                    <a:pt x="558274" y="133581"/>
                  </a:lnTo>
                  <a:lnTo>
                    <a:pt x="558064" y="133888"/>
                  </a:lnTo>
                  <a:lnTo>
                    <a:pt x="557859" y="134194"/>
                  </a:lnTo>
                  <a:lnTo>
                    <a:pt x="557666" y="134500"/>
                  </a:lnTo>
                  <a:lnTo>
                    <a:pt x="557484" y="134807"/>
                  </a:lnTo>
                  <a:lnTo>
                    <a:pt x="557311" y="135113"/>
                  </a:lnTo>
                  <a:lnTo>
                    <a:pt x="557154" y="135420"/>
                  </a:lnTo>
                  <a:lnTo>
                    <a:pt x="557003" y="135726"/>
                  </a:lnTo>
                  <a:lnTo>
                    <a:pt x="556874" y="136032"/>
                  </a:lnTo>
                  <a:lnTo>
                    <a:pt x="556750" y="136339"/>
                  </a:lnTo>
                  <a:lnTo>
                    <a:pt x="556646" y="136645"/>
                  </a:lnTo>
                  <a:lnTo>
                    <a:pt x="556552" y="136952"/>
                  </a:lnTo>
                  <a:lnTo>
                    <a:pt x="556472" y="137258"/>
                  </a:lnTo>
                  <a:lnTo>
                    <a:pt x="556407" y="137564"/>
                  </a:lnTo>
                  <a:lnTo>
                    <a:pt x="556351" y="137871"/>
                  </a:lnTo>
                  <a:lnTo>
                    <a:pt x="556315" y="138177"/>
                  </a:lnTo>
                  <a:lnTo>
                    <a:pt x="556284" y="138483"/>
                  </a:lnTo>
                  <a:lnTo>
                    <a:pt x="556273" y="138790"/>
                  </a:lnTo>
                  <a:lnTo>
                    <a:pt x="556268" y="139096"/>
                  </a:lnTo>
                  <a:lnTo>
                    <a:pt x="556276" y="139403"/>
                  </a:lnTo>
                  <a:lnTo>
                    <a:pt x="556294" y="139709"/>
                  </a:lnTo>
                  <a:lnTo>
                    <a:pt x="556319" y="140015"/>
                  </a:lnTo>
                  <a:lnTo>
                    <a:pt x="556355" y="140322"/>
                  </a:lnTo>
                  <a:lnTo>
                    <a:pt x="556395" y="140628"/>
                  </a:lnTo>
                  <a:lnTo>
                    <a:pt x="556444" y="140934"/>
                  </a:lnTo>
                  <a:lnTo>
                    <a:pt x="556496" y="141241"/>
                  </a:lnTo>
                  <a:lnTo>
                    <a:pt x="556552" y="141547"/>
                  </a:lnTo>
                  <a:lnTo>
                    <a:pt x="556609" y="141854"/>
                  </a:lnTo>
                  <a:lnTo>
                    <a:pt x="556668" y="142160"/>
                  </a:lnTo>
                  <a:lnTo>
                    <a:pt x="556725" y="142466"/>
                  </a:lnTo>
                  <a:lnTo>
                    <a:pt x="556781" y="142773"/>
                  </a:lnTo>
                  <a:lnTo>
                    <a:pt x="556830" y="143079"/>
                  </a:lnTo>
                  <a:lnTo>
                    <a:pt x="556877" y="143386"/>
                  </a:lnTo>
                  <a:lnTo>
                    <a:pt x="556912" y="143692"/>
                  </a:lnTo>
                  <a:lnTo>
                    <a:pt x="556941" y="143998"/>
                  </a:lnTo>
                  <a:lnTo>
                    <a:pt x="556957" y="144305"/>
                  </a:lnTo>
                  <a:lnTo>
                    <a:pt x="556960" y="144611"/>
                  </a:lnTo>
                  <a:lnTo>
                    <a:pt x="556952" y="144917"/>
                  </a:lnTo>
                  <a:lnTo>
                    <a:pt x="556921" y="145224"/>
                  </a:lnTo>
                  <a:lnTo>
                    <a:pt x="556882" y="145530"/>
                  </a:lnTo>
                  <a:lnTo>
                    <a:pt x="556808" y="145837"/>
                  </a:lnTo>
                  <a:lnTo>
                    <a:pt x="556725" y="146143"/>
                  </a:lnTo>
                  <a:lnTo>
                    <a:pt x="556607" y="146449"/>
                  </a:lnTo>
                  <a:lnTo>
                    <a:pt x="556469" y="146756"/>
                  </a:lnTo>
                  <a:lnTo>
                    <a:pt x="556303" y="147062"/>
                  </a:lnTo>
                  <a:lnTo>
                    <a:pt x="556102" y="147368"/>
                  </a:lnTo>
                  <a:lnTo>
                    <a:pt x="555882" y="147675"/>
                  </a:lnTo>
                  <a:lnTo>
                    <a:pt x="555610" y="147981"/>
                  </a:lnTo>
                  <a:lnTo>
                    <a:pt x="555324" y="148288"/>
                  </a:lnTo>
                  <a:lnTo>
                    <a:pt x="554977" y="148594"/>
                  </a:lnTo>
                  <a:lnTo>
                    <a:pt x="554610" y="148900"/>
                  </a:lnTo>
                  <a:lnTo>
                    <a:pt x="554192" y="149207"/>
                  </a:lnTo>
                  <a:lnTo>
                    <a:pt x="553735" y="149513"/>
                  </a:lnTo>
                  <a:lnTo>
                    <a:pt x="553241" y="149819"/>
                  </a:lnTo>
                  <a:lnTo>
                    <a:pt x="552687" y="150126"/>
                  </a:lnTo>
                  <a:lnTo>
                    <a:pt x="552112" y="150432"/>
                  </a:lnTo>
                  <a:lnTo>
                    <a:pt x="551455" y="150739"/>
                  </a:lnTo>
                  <a:lnTo>
                    <a:pt x="550779" y="151045"/>
                  </a:lnTo>
                  <a:lnTo>
                    <a:pt x="550029" y="151351"/>
                  </a:lnTo>
                  <a:lnTo>
                    <a:pt x="549242" y="151658"/>
                  </a:lnTo>
                  <a:lnTo>
                    <a:pt x="548399" y="151964"/>
                  </a:lnTo>
                  <a:lnTo>
                    <a:pt x="547496" y="152271"/>
                  </a:lnTo>
                  <a:lnTo>
                    <a:pt x="546557" y="152577"/>
                  </a:lnTo>
                  <a:lnTo>
                    <a:pt x="545534" y="152883"/>
                  </a:lnTo>
                  <a:lnTo>
                    <a:pt x="544489" y="153190"/>
                  </a:lnTo>
                  <a:lnTo>
                    <a:pt x="543350" y="153496"/>
                  </a:lnTo>
                  <a:lnTo>
                    <a:pt x="542182" y="153802"/>
                  </a:lnTo>
                  <a:lnTo>
                    <a:pt x="540940" y="154109"/>
                  </a:lnTo>
                  <a:lnTo>
                    <a:pt x="539645" y="154415"/>
                  </a:lnTo>
                  <a:lnTo>
                    <a:pt x="538300" y="154722"/>
                  </a:lnTo>
                  <a:lnTo>
                    <a:pt x="536878" y="155028"/>
                  </a:lnTo>
                  <a:lnTo>
                    <a:pt x="535429" y="155334"/>
                  </a:lnTo>
                  <a:lnTo>
                    <a:pt x="533879" y="155641"/>
                  </a:lnTo>
                  <a:lnTo>
                    <a:pt x="532307" y="155947"/>
                  </a:lnTo>
                  <a:lnTo>
                    <a:pt x="530649" y="156253"/>
                  </a:lnTo>
                  <a:lnTo>
                    <a:pt x="528950" y="15656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857993" y="866566"/>
              <a:ext cx="561618" cy="0"/>
            </a:xfrm>
            <a:custGeom>
              <a:avLst/>
              <a:pathLst>
                <a:path w="561618" h="0">
                  <a:moveTo>
                    <a:pt x="0" y="0"/>
                  </a:moveTo>
                  <a:lnTo>
                    <a:pt x="5616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45631" y="951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20752" y="723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20752" y="841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20752" y="845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20752" y="87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20752" y="872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30910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4642" y="2263072"/>
              <a:ext cx="562390" cy="278489"/>
            </a:xfrm>
            <a:custGeom>
              <a:avLst/>
              <a:pathLst>
                <a:path w="562390" h="278489">
                  <a:moveTo>
                    <a:pt x="71270" y="278489"/>
                  </a:moveTo>
                  <a:lnTo>
                    <a:pt x="70060" y="277944"/>
                  </a:lnTo>
                  <a:lnTo>
                    <a:pt x="68874" y="277399"/>
                  </a:lnTo>
                  <a:lnTo>
                    <a:pt x="67700" y="276854"/>
                  </a:lnTo>
                  <a:lnTo>
                    <a:pt x="66558" y="276309"/>
                  </a:lnTo>
                  <a:lnTo>
                    <a:pt x="65421" y="275764"/>
                  </a:lnTo>
                  <a:lnTo>
                    <a:pt x="64325" y="275219"/>
                  </a:lnTo>
                  <a:lnTo>
                    <a:pt x="63229" y="274674"/>
                  </a:lnTo>
                  <a:lnTo>
                    <a:pt x="62175" y="274129"/>
                  </a:lnTo>
                  <a:lnTo>
                    <a:pt x="61126" y="273584"/>
                  </a:lnTo>
                  <a:lnTo>
                    <a:pt x="60111" y="273039"/>
                  </a:lnTo>
                  <a:lnTo>
                    <a:pt x="59110" y="272494"/>
                  </a:lnTo>
                  <a:lnTo>
                    <a:pt x="58134" y="271949"/>
                  </a:lnTo>
                  <a:lnTo>
                    <a:pt x="57182" y="271404"/>
                  </a:lnTo>
                  <a:lnTo>
                    <a:pt x="56247" y="270859"/>
                  </a:lnTo>
                  <a:lnTo>
                    <a:pt x="55345" y="270315"/>
                  </a:lnTo>
                  <a:lnTo>
                    <a:pt x="54449" y="269770"/>
                  </a:lnTo>
                  <a:lnTo>
                    <a:pt x="53598" y="269225"/>
                  </a:lnTo>
                  <a:lnTo>
                    <a:pt x="52746" y="268680"/>
                  </a:lnTo>
                  <a:lnTo>
                    <a:pt x="51943" y="268135"/>
                  </a:lnTo>
                  <a:lnTo>
                    <a:pt x="51142" y="267590"/>
                  </a:lnTo>
                  <a:lnTo>
                    <a:pt x="50380" y="267045"/>
                  </a:lnTo>
                  <a:lnTo>
                    <a:pt x="49631" y="266500"/>
                  </a:lnTo>
                  <a:lnTo>
                    <a:pt x="48911" y="265955"/>
                  </a:lnTo>
                  <a:lnTo>
                    <a:pt x="48213" y="265410"/>
                  </a:lnTo>
                  <a:lnTo>
                    <a:pt x="47536" y="264865"/>
                  </a:lnTo>
                  <a:lnTo>
                    <a:pt x="46890" y="264320"/>
                  </a:lnTo>
                  <a:lnTo>
                    <a:pt x="46254" y="263775"/>
                  </a:lnTo>
                  <a:lnTo>
                    <a:pt x="45660" y="263230"/>
                  </a:lnTo>
                  <a:lnTo>
                    <a:pt x="45067" y="262685"/>
                  </a:lnTo>
                  <a:lnTo>
                    <a:pt x="44525" y="262140"/>
                  </a:lnTo>
                  <a:lnTo>
                    <a:pt x="43983" y="261595"/>
                  </a:lnTo>
                  <a:lnTo>
                    <a:pt x="43483" y="261050"/>
                  </a:lnTo>
                  <a:lnTo>
                    <a:pt x="42992" y="260505"/>
                  </a:lnTo>
                  <a:lnTo>
                    <a:pt x="42534" y="259960"/>
                  </a:lnTo>
                  <a:lnTo>
                    <a:pt x="42095" y="259415"/>
                  </a:lnTo>
                  <a:lnTo>
                    <a:pt x="41678" y="258870"/>
                  </a:lnTo>
                  <a:lnTo>
                    <a:pt x="41289" y="258325"/>
                  </a:lnTo>
                  <a:lnTo>
                    <a:pt x="40913" y="257780"/>
                  </a:lnTo>
                  <a:lnTo>
                    <a:pt x="40574" y="257235"/>
                  </a:lnTo>
                  <a:lnTo>
                    <a:pt x="40238" y="256690"/>
                  </a:lnTo>
                  <a:lnTo>
                    <a:pt x="39949" y="256145"/>
                  </a:lnTo>
                  <a:lnTo>
                    <a:pt x="39659" y="255600"/>
                  </a:lnTo>
                  <a:lnTo>
                    <a:pt x="39412" y="255055"/>
                  </a:lnTo>
                  <a:lnTo>
                    <a:pt x="39170" y="254510"/>
                  </a:lnTo>
                  <a:lnTo>
                    <a:pt x="38962" y="253965"/>
                  </a:lnTo>
                  <a:lnTo>
                    <a:pt x="38768" y="253420"/>
                  </a:lnTo>
                  <a:lnTo>
                    <a:pt x="38597" y="252875"/>
                  </a:lnTo>
                  <a:lnTo>
                    <a:pt x="38449" y="252330"/>
                  </a:lnTo>
                  <a:lnTo>
                    <a:pt x="38315" y="251785"/>
                  </a:lnTo>
                  <a:lnTo>
                    <a:pt x="38212" y="251240"/>
                  </a:lnTo>
                  <a:lnTo>
                    <a:pt x="38114" y="250695"/>
                  </a:lnTo>
                  <a:lnTo>
                    <a:pt x="38054" y="250150"/>
                  </a:lnTo>
                  <a:lnTo>
                    <a:pt x="37995" y="249605"/>
                  </a:lnTo>
                  <a:lnTo>
                    <a:pt x="37974" y="249060"/>
                  </a:lnTo>
                  <a:lnTo>
                    <a:pt x="37957" y="248515"/>
                  </a:lnTo>
                  <a:lnTo>
                    <a:pt x="37969" y="247970"/>
                  </a:lnTo>
                  <a:lnTo>
                    <a:pt x="37992" y="247425"/>
                  </a:lnTo>
                  <a:lnTo>
                    <a:pt x="38036" y="246880"/>
                  </a:lnTo>
                  <a:lnTo>
                    <a:pt x="38097" y="246335"/>
                  </a:lnTo>
                  <a:lnTo>
                    <a:pt x="38172" y="245790"/>
                  </a:lnTo>
                  <a:lnTo>
                    <a:pt x="38271" y="245245"/>
                  </a:lnTo>
                  <a:lnTo>
                    <a:pt x="38375" y="244700"/>
                  </a:lnTo>
                  <a:lnTo>
                    <a:pt x="38509" y="244155"/>
                  </a:lnTo>
                  <a:lnTo>
                    <a:pt x="38642" y="243610"/>
                  </a:lnTo>
                  <a:lnTo>
                    <a:pt x="38808" y="243065"/>
                  </a:lnTo>
                  <a:lnTo>
                    <a:pt x="38974" y="242520"/>
                  </a:lnTo>
                  <a:lnTo>
                    <a:pt x="39166" y="241975"/>
                  </a:lnTo>
                  <a:lnTo>
                    <a:pt x="39363" y="241430"/>
                  </a:lnTo>
                  <a:lnTo>
                    <a:pt x="39578" y="240885"/>
                  </a:lnTo>
                  <a:lnTo>
                    <a:pt x="39804" y="240340"/>
                  </a:lnTo>
                  <a:lnTo>
                    <a:pt x="40042" y="239795"/>
                  </a:lnTo>
                  <a:lnTo>
                    <a:pt x="40295" y="239250"/>
                  </a:lnTo>
                  <a:lnTo>
                    <a:pt x="40554" y="238705"/>
                  </a:lnTo>
                  <a:lnTo>
                    <a:pt x="40832" y="238160"/>
                  </a:lnTo>
                  <a:lnTo>
                    <a:pt x="41111" y="237615"/>
                  </a:lnTo>
                  <a:lnTo>
                    <a:pt x="41410" y="237070"/>
                  </a:lnTo>
                  <a:lnTo>
                    <a:pt x="41710" y="236525"/>
                  </a:lnTo>
                  <a:lnTo>
                    <a:pt x="42028" y="235980"/>
                  </a:lnTo>
                  <a:lnTo>
                    <a:pt x="42348" y="235435"/>
                  </a:lnTo>
                  <a:lnTo>
                    <a:pt x="42679" y="234890"/>
                  </a:lnTo>
                  <a:lnTo>
                    <a:pt x="43017" y="234345"/>
                  </a:lnTo>
                  <a:lnTo>
                    <a:pt x="43362" y="233800"/>
                  </a:lnTo>
                  <a:lnTo>
                    <a:pt x="43715" y="233255"/>
                  </a:lnTo>
                  <a:lnTo>
                    <a:pt x="44072" y="232710"/>
                  </a:lnTo>
                  <a:lnTo>
                    <a:pt x="44438" y="232165"/>
                  </a:lnTo>
                  <a:lnTo>
                    <a:pt x="44805" y="231620"/>
                  </a:lnTo>
                  <a:lnTo>
                    <a:pt x="45181" y="231075"/>
                  </a:lnTo>
                  <a:lnTo>
                    <a:pt x="45557" y="230530"/>
                  </a:lnTo>
                  <a:lnTo>
                    <a:pt x="45941" y="229985"/>
                  </a:lnTo>
                  <a:lnTo>
                    <a:pt x="46326" y="229440"/>
                  </a:lnTo>
                  <a:lnTo>
                    <a:pt x="46715" y="228895"/>
                  </a:lnTo>
                  <a:lnTo>
                    <a:pt x="47105" y="228350"/>
                  </a:lnTo>
                  <a:lnTo>
                    <a:pt x="47497" y="227805"/>
                  </a:lnTo>
                  <a:lnTo>
                    <a:pt x="47891" y="227260"/>
                  </a:lnTo>
                  <a:lnTo>
                    <a:pt x="48285" y="226715"/>
                  </a:lnTo>
                  <a:lnTo>
                    <a:pt x="48680" y="226170"/>
                  </a:lnTo>
                  <a:lnTo>
                    <a:pt x="49075" y="225625"/>
                  </a:lnTo>
                  <a:lnTo>
                    <a:pt x="49468" y="225080"/>
                  </a:lnTo>
                  <a:lnTo>
                    <a:pt x="49862" y="224535"/>
                  </a:lnTo>
                  <a:lnTo>
                    <a:pt x="50252" y="223990"/>
                  </a:lnTo>
                  <a:lnTo>
                    <a:pt x="50642" y="223445"/>
                  </a:lnTo>
                  <a:lnTo>
                    <a:pt x="51028" y="222900"/>
                  </a:lnTo>
                  <a:lnTo>
                    <a:pt x="51412" y="222355"/>
                  </a:lnTo>
                  <a:lnTo>
                    <a:pt x="51791" y="221810"/>
                  </a:lnTo>
                  <a:lnTo>
                    <a:pt x="52167" y="221265"/>
                  </a:lnTo>
                  <a:lnTo>
                    <a:pt x="52540" y="220720"/>
                  </a:lnTo>
                  <a:lnTo>
                    <a:pt x="52906" y="220175"/>
                  </a:lnTo>
                  <a:lnTo>
                    <a:pt x="53269" y="219630"/>
                  </a:lnTo>
                  <a:lnTo>
                    <a:pt x="53623" y="219085"/>
                  </a:lnTo>
                  <a:lnTo>
                    <a:pt x="53976" y="218540"/>
                  </a:lnTo>
                  <a:lnTo>
                    <a:pt x="54315" y="217995"/>
                  </a:lnTo>
                  <a:lnTo>
                    <a:pt x="54655" y="217450"/>
                  </a:lnTo>
                  <a:lnTo>
                    <a:pt x="54980" y="216905"/>
                  </a:lnTo>
                  <a:lnTo>
                    <a:pt x="55304" y="216361"/>
                  </a:lnTo>
                  <a:lnTo>
                    <a:pt x="55615" y="215816"/>
                  </a:lnTo>
                  <a:lnTo>
                    <a:pt x="55920" y="215271"/>
                  </a:lnTo>
                  <a:lnTo>
                    <a:pt x="56216" y="214726"/>
                  </a:lnTo>
                  <a:lnTo>
                    <a:pt x="56501" y="214181"/>
                  </a:lnTo>
                  <a:lnTo>
                    <a:pt x="56780" y="213636"/>
                  </a:lnTo>
                  <a:lnTo>
                    <a:pt x="57043" y="213091"/>
                  </a:lnTo>
                  <a:lnTo>
                    <a:pt x="57305" y="212546"/>
                  </a:lnTo>
                  <a:lnTo>
                    <a:pt x="57545" y="212001"/>
                  </a:lnTo>
                  <a:lnTo>
                    <a:pt x="57785" y="211456"/>
                  </a:lnTo>
                  <a:lnTo>
                    <a:pt x="58003" y="210911"/>
                  </a:lnTo>
                  <a:lnTo>
                    <a:pt x="58218" y="210366"/>
                  </a:lnTo>
                  <a:lnTo>
                    <a:pt x="58415" y="209821"/>
                  </a:lnTo>
                  <a:lnTo>
                    <a:pt x="58604" y="209276"/>
                  </a:lnTo>
                  <a:lnTo>
                    <a:pt x="58779" y="208731"/>
                  </a:lnTo>
                  <a:lnTo>
                    <a:pt x="58940" y="208186"/>
                  </a:lnTo>
                  <a:lnTo>
                    <a:pt x="59092" y="207641"/>
                  </a:lnTo>
                  <a:lnTo>
                    <a:pt x="59225" y="207096"/>
                  </a:lnTo>
                  <a:lnTo>
                    <a:pt x="59354" y="206551"/>
                  </a:lnTo>
                  <a:lnTo>
                    <a:pt x="59456" y="206006"/>
                  </a:lnTo>
                  <a:lnTo>
                    <a:pt x="59559" y="205461"/>
                  </a:lnTo>
                  <a:lnTo>
                    <a:pt x="59633" y="204916"/>
                  </a:lnTo>
                  <a:lnTo>
                    <a:pt x="59705" y="204371"/>
                  </a:lnTo>
                  <a:lnTo>
                    <a:pt x="59752" y="203826"/>
                  </a:lnTo>
                  <a:lnTo>
                    <a:pt x="59793" y="203281"/>
                  </a:lnTo>
                  <a:lnTo>
                    <a:pt x="59814" y="202736"/>
                  </a:lnTo>
                  <a:lnTo>
                    <a:pt x="59822" y="202191"/>
                  </a:lnTo>
                  <a:lnTo>
                    <a:pt x="59817" y="201646"/>
                  </a:lnTo>
                  <a:lnTo>
                    <a:pt x="59791" y="201101"/>
                  </a:lnTo>
                  <a:lnTo>
                    <a:pt x="59759" y="200556"/>
                  </a:lnTo>
                  <a:lnTo>
                    <a:pt x="59700" y="200011"/>
                  </a:lnTo>
                  <a:lnTo>
                    <a:pt x="59641" y="199466"/>
                  </a:lnTo>
                  <a:lnTo>
                    <a:pt x="59548" y="198921"/>
                  </a:lnTo>
                  <a:lnTo>
                    <a:pt x="59455" y="198376"/>
                  </a:lnTo>
                  <a:lnTo>
                    <a:pt x="59333" y="197831"/>
                  </a:lnTo>
                  <a:lnTo>
                    <a:pt x="59206" y="197286"/>
                  </a:lnTo>
                  <a:lnTo>
                    <a:pt x="59056" y="196741"/>
                  </a:lnTo>
                  <a:lnTo>
                    <a:pt x="58894" y="196196"/>
                  </a:lnTo>
                  <a:lnTo>
                    <a:pt x="58717" y="195651"/>
                  </a:lnTo>
                  <a:lnTo>
                    <a:pt x="58521" y="195106"/>
                  </a:lnTo>
                  <a:lnTo>
                    <a:pt x="58315" y="194561"/>
                  </a:lnTo>
                  <a:lnTo>
                    <a:pt x="58084" y="194016"/>
                  </a:lnTo>
                  <a:lnTo>
                    <a:pt x="57851" y="193471"/>
                  </a:lnTo>
                  <a:lnTo>
                    <a:pt x="57586" y="192926"/>
                  </a:lnTo>
                  <a:lnTo>
                    <a:pt x="57321" y="192381"/>
                  </a:lnTo>
                  <a:lnTo>
                    <a:pt x="57026" y="191836"/>
                  </a:lnTo>
                  <a:lnTo>
                    <a:pt x="56727" y="191291"/>
                  </a:lnTo>
                  <a:lnTo>
                    <a:pt x="56405" y="190746"/>
                  </a:lnTo>
                  <a:lnTo>
                    <a:pt x="56073" y="190201"/>
                  </a:lnTo>
                  <a:lnTo>
                    <a:pt x="55724" y="189656"/>
                  </a:lnTo>
                  <a:lnTo>
                    <a:pt x="55359" y="189111"/>
                  </a:lnTo>
                  <a:lnTo>
                    <a:pt x="54983" y="188566"/>
                  </a:lnTo>
                  <a:lnTo>
                    <a:pt x="54586" y="188021"/>
                  </a:lnTo>
                  <a:lnTo>
                    <a:pt x="54185" y="187476"/>
                  </a:lnTo>
                  <a:lnTo>
                    <a:pt x="53756" y="186931"/>
                  </a:lnTo>
                  <a:lnTo>
                    <a:pt x="53328" y="186386"/>
                  </a:lnTo>
                  <a:lnTo>
                    <a:pt x="52870" y="185841"/>
                  </a:lnTo>
                  <a:lnTo>
                    <a:pt x="52411" y="185296"/>
                  </a:lnTo>
                  <a:lnTo>
                    <a:pt x="51930" y="184751"/>
                  </a:lnTo>
                  <a:lnTo>
                    <a:pt x="51442" y="184206"/>
                  </a:lnTo>
                  <a:lnTo>
                    <a:pt x="50938" y="183661"/>
                  </a:lnTo>
                  <a:lnTo>
                    <a:pt x="50421" y="183116"/>
                  </a:lnTo>
                  <a:lnTo>
                    <a:pt x="49894" y="182571"/>
                  </a:lnTo>
                  <a:lnTo>
                    <a:pt x="49351" y="182026"/>
                  </a:lnTo>
                  <a:lnTo>
                    <a:pt x="48802" y="181481"/>
                  </a:lnTo>
                  <a:lnTo>
                    <a:pt x="48233" y="180936"/>
                  </a:lnTo>
                  <a:lnTo>
                    <a:pt x="47664" y="180391"/>
                  </a:lnTo>
                  <a:lnTo>
                    <a:pt x="47071" y="179846"/>
                  </a:lnTo>
                  <a:lnTo>
                    <a:pt x="46477" y="179301"/>
                  </a:lnTo>
                  <a:lnTo>
                    <a:pt x="45865" y="178756"/>
                  </a:lnTo>
                  <a:lnTo>
                    <a:pt x="45249" y="178211"/>
                  </a:lnTo>
                  <a:lnTo>
                    <a:pt x="44620" y="177666"/>
                  </a:lnTo>
                  <a:lnTo>
                    <a:pt x="43983" y="177121"/>
                  </a:lnTo>
                  <a:lnTo>
                    <a:pt x="43337" y="176576"/>
                  </a:lnTo>
                  <a:lnTo>
                    <a:pt x="42681" y="176031"/>
                  </a:lnTo>
                  <a:lnTo>
                    <a:pt x="42020" y="175486"/>
                  </a:lnTo>
                  <a:lnTo>
                    <a:pt x="41345" y="174941"/>
                  </a:lnTo>
                  <a:lnTo>
                    <a:pt x="40670" y="174396"/>
                  </a:lnTo>
                  <a:lnTo>
                    <a:pt x="39980" y="173851"/>
                  </a:lnTo>
                  <a:lnTo>
                    <a:pt x="39291" y="173306"/>
                  </a:lnTo>
                  <a:lnTo>
                    <a:pt x="38589" y="172761"/>
                  </a:lnTo>
                  <a:lnTo>
                    <a:pt x="37885" y="172216"/>
                  </a:lnTo>
                  <a:lnTo>
                    <a:pt x="37173" y="171671"/>
                  </a:lnTo>
                  <a:lnTo>
                    <a:pt x="36457" y="171126"/>
                  </a:lnTo>
                  <a:lnTo>
                    <a:pt x="35737" y="170581"/>
                  </a:lnTo>
                  <a:lnTo>
                    <a:pt x="35011" y="170036"/>
                  </a:lnTo>
                  <a:lnTo>
                    <a:pt x="34283" y="169491"/>
                  </a:lnTo>
                  <a:lnTo>
                    <a:pt x="33550" y="168946"/>
                  </a:lnTo>
                  <a:lnTo>
                    <a:pt x="32816" y="168401"/>
                  </a:lnTo>
                  <a:lnTo>
                    <a:pt x="32077" y="167856"/>
                  </a:lnTo>
                  <a:lnTo>
                    <a:pt x="31338" y="167311"/>
                  </a:lnTo>
                  <a:lnTo>
                    <a:pt x="30596" y="166766"/>
                  </a:lnTo>
                  <a:lnTo>
                    <a:pt x="29853" y="166221"/>
                  </a:lnTo>
                  <a:lnTo>
                    <a:pt x="29110" y="165676"/>
                  </a:lnTo>
                  <a:lnTo>
                    <a:pt x="28366" y="165131"/>
                  </a:lnTo>
                  <a:lnTo>
                    <a:pt x="27623" y="164586"/>
                  </a:lnTo>
                  <a:lnTo>
                    <a:pt x="26880" y="164041"/>
                  </a:lnTo>
                  <a:lnTo>
                    <a:pt x="26138" y="163496"/>
                  </a:lnTo>
                  <a:lnTo>
                    <a:pt x="25399" y="162951"/>
                  </a:lnTo>
                  <a:lnTo>
                    <a:pt x="24660" y="162407"/>
                  </a:lnTo>
                  <a:lnTo>
                    <a:pt x="23925" y="161862"/>
                  </a:lnTo>
                  <a:lnTo>
                    <a:pt x="23191" y="161317"/>
                  </a:lnTo>
                  <a:lnTo>
                    <a:pt x="22464" y="160772"/>
                  </a:lnTo>
                  <a:lnTo>
                    <a:pt x="21738" y="160227"/>
                  </a:lnTo>
                  <a:lnTo>
                    <a:pt x="21019" y="159682"/>
                  </a:lnTo>
                  <a:lnTo>
                    <a:pt x="20302" y="159137"/>
                  </a:lnTo>
                  <a:lnTo>
                    <a:pt x="19593" y="158592"/>
                  </a:lnTo>
                  <a:lnTo>
                    <a:pt x="18888" y="158047"/>
                  </a:lnTo>
                  <a:lnTo>
                    <a:pt x="18189" y="157502"/>
                  </a:lnTo>
                  <a:lnTo>
                    <a:pt x="17499" y="156957"/>
                  </a:lnTo>
                  <a:lnTo>
                    <a:pt x="16813" y="156412"/>
                  </a:lnTo>
                  <a:lnTo>
                    <a:pt x="16139" y="155867"/>
                  </a:lnTo>
                  <a:lnTo>
                    <a:pt x="15466" y="155322"/>
                  </a:lnTo>
                  <a:lnTo>
                    <a:pt x="14811" y="154777"/>
                  </a:lnTo>
                  <a:lnTo>
                    <a:pt x="14156" y="154232"/>
                  </a:lnTo>
                  <a:lnTo>
                    <a:pt x="13519" y="153687"/>
                  </a:lnTo>
                  <a:lnTo>
                    <a:pt x="12885" y="153142"/>
                  </a:lnTo>
                  <a:lnTo>
                    <a:pt x="12266" y="152597"/>
                  </a:lnTo>
                  <a:lnTo>
                    <a:pt x="11655" y="152052"/>
                  </a:lnTo>
                  <a:lnTo>
                    <a:pt x="11056" y="151507"/>
                  </a:lnTo>
                  <a:lnTo>
                    <a:pt x="10470" y="150962"/>
                  </a:lnTo>
                  <a:lnTo>
                    <a:pt x="9892" y="150417"/>
                  </a:lnTo>
                  <a:lnTo>
                    <a:pt x="9333" y="149872"/>
                  </a:lnTo>
                  <a:lnTo>
                    <a:pt x="8777" y="149327"/>
                  </a:lnTo>
                  <a:lnTo>
                    <a:pt x="8247" y="148782"/>
                  </a:lnTo>
                  <a:lnTo>
                    <a:pt x="7717" y="148237"/>
                  </a:lnTo>
                  <a:lnTo>
                    <a:pt x="7215" y="147692"/>
                  </a:lnTo>
                  <a:lnTo>
                    <a:pt x="6716" y="147147"/>
                  </a:lnTo>
                  <a:lnTo>
                    <a:pt x="6240" y="146602"/>
                  </a:lnTo>
                  <a:lnTo>
                    <a:pt x="5774" y="146057"/>
                  </a:lnTo>
                  <a:lnTo>
                    <a:pt x="5326" y="145512"/>
                  </a:lnTo>
                  <a:lnTo>
                    <a:pt x="4894" y="144967"/>
                  </a:lnTo>
                  <a:lnTo>
                    <a:pt x="4474" y="144422"/>
                  </a:lnTo>
                  <a:lnTo>
                    <a:pt x="4078" y="143877"/>
                  </a:lnTo>
                  <a:lnTo>
                    <a:pt x="3689" y="143332"/>
                  </a:lnTo>
                  <a:lnTo>
                    <a:pt x="3330" y="142787"/>
                  </a:lnTo>
                  <a:lnTo>
                    <a:pt x="2972" y="142242"/>
                  </a:lnTo>
                  <a:lnTo>
                    <a:pt x="2652" y="141697"/>
                  </a:lnTo>
                  <a:lnTo>
                    <a:pt x="2332" y="141152"/>
                  </a:lnTo>
                  <a:lnTo>
                    <a:pt x="2045" y="140607"/>
                  </a:lnTo>
                  <a:lnTo>
                    <a:pt x="1766" y="140062"/>
                  </a:lnTo>
                  <a:lnTo>
                    <a:pt x="1512" y="139517"/>
                  </a:lnTo>
                  <a:lnTo>
                    <a:pt x="1275" y="138972"/>
                  </a:lnTo>
                  <a:lnTo>
                    <a:pt x="1056" y="138427"/>
                  </a:lnTo>
                  <a:lnTo>
                    <a:pt x="862" y="137882"/>
                  </a:lnTo>
                  <a:lnTo>
                    <a:pt x="677" y="137337"/>
                  </a:lnTo>
                  <a:lnTo>
                    <a:pt x="527" y="136792"/>
                  </a:lnTo>
                  <a:lnTo>
                    <a:pt x="378" y="136247"/>
                  </a:lnTo>
                  <a:lnTo>
                    <a:pt x="273" y="135702"/>
                  </a:lnTo>
                  <a:lnTo>
                    <a:pt x="168" y="135157"/>
                  </a:lnTo>
                  <a:lnTo>
                    <a:pt x="101" y="134612"/>
                  </a:lnTo>
                  <a:lnTo>
                    <a:pt x="42" y="134067"/>
                  </a:lnTo>
                  <a:lnTo>
                    <a:pt x="12" y="133522"/>
                  </a:lnTo>
                  <a:lnTo>
                    <a:pt x="0" y="132977"/>
                  </a:lnTo>
                  <a:lnTo>
                    <a:pt x="8" y="132432"/>
                  </a:lnTo>
                  <a:lnTo>
                    <a:pt x="42" y="131887"/>
                  </a:lnTo>
                  <a:lnTo>
                    <a:pt x="90" y="131342"/>
                  </a:lnTo>
                  <a:lnTo>
                    <a:pt x="171" y="130797"/>
                  </a:lnTo>
                  <a:lnTo>
                    <a:pt x="257" y="130252"/>
                  </a:lnTo>
                  <a:lnTo>
                    <a:pt x="386" y="129707"/>
                  </a:lnTo>
                  <a:lnTo>
                    <a:pt x="516" y="129162"/>
                  </a:lnTo>
                  <a:lnTo>
                    <a:pt x="688" y="128617"/>
                  </a:lnTo>
                  <a:lnTo>
                    <a:pt x="866" y="128072"/>
                  </a:lnTo>
                  <a:lnTo>
                    <a:pt x="1078" y="127527"/>
                  </a:lnTo>
                  <a:lnTo>
                    <a:pt x="1303" y="126982"/>
                  </a:lnTo>
                  <a:lnTo>
                    <a:pt x="1554" y="126437"/>
                  </a:lnTo>
                  <a:lnTo>
                    <a:pt x="1828" y="125892"/>
                  </a:lnTo>
                  <a:lnTo>
                    <a:pt x="2118" y="125347"/>
                  </a:lnTo>
                  <a:lnTo>
                    <a:pt x="2440" y="124802"/>
                  </a:lnTo>
                  <a:lnTo>
                    <a:pt x="2769" y="124257"/>
                  </a:lnTo>
                  <a:lnTo>
                    <a:pt x="3139" y="123712"/>
                  </a:lnTo>
                  <a:lnTo>
                    <a:pt x="3508" y="123167"/>
                  </a:lnTo>
                  <a:lnTo>
                    <a:pt x="3923" y="122622"/>
                  </a:lnTo>
                  <a:lnTo>
                    <a:pt x="4340" y="122077"/>
                  </a:lnTo>
                  <a:lnTo>
                    <a:pt x="4793" y="121532"/>
                  </a:lnTo>
                  <a:lnTo>
                    <a:pt x="5257" y="120987"/>
                  </a:lnTo>
                  <a:lnTo>
                    <a:pt x="5747" y="120442"/>
                  </a:lnTo>
                  <a:lnTo>
                    <a:pt x="6257" y="119897"/>
                  </a:lnTo>
                  <a:lnTo>
                    <a:pt x="6785" y="119352"/>
                  </a:lnTo>
                  <a:lnTo>
                    <a:pt x="7340" y="118807"/>
                  </a:lnTo>
                  <a:lnTo>
                    <a:pt x="7905" y="118262"/>
                  </a:lnTo>
                  <a:lnTo>
                    <a:pt x="8504" y="117717"/>
                  </a:lnTo>
                  <a:lnTo>
                    <a:pt x="9105" y="117172"/>
                  </a:lnTo>
                  <a:lnTo>
                    <a:pt x="9748" y="116627"/>
                  </a:lnTo>
                  <a:lnTo>
                    <a:pt x="10392" y="116082"/>
                  </a:lnTo>
                  <a:lnTo>
                    <a:pt x="11070" y="115537"/>
                  </a:lnTo>
                  <a:lnTo>
                    <a:pt x="11756" y="114992"/>
                  </a:lnTo>
                  <a:lnTo>
                    <a:pt x="12468" y="114447"/>
                  </a:lnTo>
                  <a:lnTo>
                    <a:pt x="13195" y="113902"/>
                  </a:lnTo>
                  <a:lnTo>
                    <a:pt x="13940" y="113357"/>
                  </a:lnTo>
                  <a:lnTo>
                    <a:pt x="14707" y="112812"/>
                  </a:lnTo>
                  <a:lnTo>
                    <a:pt x="15484" y="112267"/>
                  </a:lnTo>
                  <a:lnTo>
                    <a:pt x="16290" y="111722"/>
                  </a:lnTo>
                  <a:lnTo>
                    <a:pt x="17098" y="111177"/>
                  </a:lnTo>
                  <a:lnTo>
                    <a:pt x="17940" y="110632"/>
                  </a:lnTo>
                  <a:lnTo>
                    <a:pt x="18783" y="110087"/>
                  </a:lnTo>
                  <a:lnTo>
                    <a:pt x="19657" y="109542"/>
                  </a:lnTo>
                  <a:lnTo>
                    <a:pt x="20535" y="108997"/>
                  </a:lnTo>
                  <a:lnTo>
                    <a:pt x="21436" y="108452"/>
                  </a:lnTo>
                  <a:lnTo>
                    <a:pt x="22348" y="107908"/>
                  </a:lnTo>
                  <a:lnTo>
                    <a:pt x="23276" y="107363"/>
                  </a:lnTo>
                  <a:lnTo>
                    <a:pt x="24220" y="106818"/>
                  </a:lnTo>
                  <a:lnTo>
                    <a:pt x="25173" y="106273"/>
                  </a:lnTo>
                  <a:lnTo>
                    <a:pt x="26148" y="105728"/>
                  </a:lnTo>
                  <a:lnTo>
                    <a:pt x="27125" y="105183"/>
                  </a:lnTo>
                  <a:lnTo>
                    <a:pt x="28128" y="104638"/>
                  </a:lnTo>
                  <a:lnTo>
                    <a:pt x="29130" y="104093"/>
                  </a:lnTo>
                  <a:lnTo>
                    <a:pt x="30158" y="103548"/>
                  </a:lnTo>
                  <a:lnTo>
                    <a:pt x="31187" y="103003"/>
                  </a:lnTo>
                  <a:lnTo>
                    <a:pt x="32234" y="102458"/>
                  </a:lnTo>
                  <a:lnTo>
                    <a:pt x="33287" y="101913"/>
                  </a:lnTo>
                  <a:lnTo>
                    <a:pt x="34353" y="101368"/>
                  </a:lnTo>
                  <a:lnTo>
                    <a:pt x="35429" y="100823"/>
                  </a:lnTo>
                  <a:lnTo>
                    <a:pt x="36513" y="100278"/>
                  </a:lnTo>
                  <a:lnTo>
                    <a:pt x="37609" y="99733"/>
                  </a:lnTo>
                  <a:lnTo>
                    <a:pt x="38709" y="99188"/>
                  </a:lnTo>
                  <a:lnTo>
                    <a:pt x="39824" y="98643"/>
                  </a:lnTo>
                  <a:lnTo>
                    <a:pt x="40938" y="98098"/>
                  </a:lnTo>
                  <a:lnTo>
                    <a:pt x="42069" y="97553"/>
                  </a:lnTo>
                  <a:lnTo>
                    <a:pt x="43200" y="97008"/>
                  </a:lnTo>
                  <a:lnTo>
                    <a:pt x="44342" y="96463"/>
                  </a:lnTo>
                  <a:lnTo>
                    <a:pt x="45487" y="95918"/>
                  </a:lnTo>
                  <a:lnTo>
                    <a:pt x="46640" y="95373"/>
                  </a:lnTo>
                  <a:lnTo>
                    <a:pt x="47797" y="94828"/>
                  </a:lnTo>
                  <a:lnTo>
                    <a:pt x="48958" y="94283"/>
                  </a:lnTo>
                  <a:lnTo>
                    <a:pt x="50125" y="93738"/>
                  </a:lnTo>
                  <a:lnTo>
                    <a:pt x="51293" y="93193"/>
                  </a:lnTo>
                  <a:lnTo>
                    <a:pt x="52468" y="92648"/>
                  </a:lnTo>
                  <a:lnTo>
                    <a:pt x="53643" y="92103"/>
                  </a:lnTo>
                  <a:lnTo>
                    <a:pt x="54823" y="91558"/>
                  </a:lnTo>
                  <a:lnTo>
                    <a:pt x="56004" y="91013"/>
                  </a:lnTo>
                  <a:lnTo>
                    <a:pt x="57187" y="90468"/>
                  </a:lnTo>
                  <a:lnTo>
                    <a:pt x="58371" y="89923"/>
                  </a:lnTo>
                  <a:lnTo>
                    <a:pt x="59556" y="89378"/>
                  </a:lnTo>
                  <a:lnTo>
                    <a:pt x="60741" y="88833"/>
                  </a:lnTo>
                  <a:lnTo>
                    <a:pt x="61926" y="88288"/>
                  </a:lnTo>
                  <a:lnTo>
                    <a:pt x="63111" y="87743"/>
                  </a:lnTo>
                  <a:lnTo>
                    <a:pt x="64295" y="87198"/>
                  </a:lnTo>
                  <a:lnTo>
                    <a:pt x="65477" y="86653"/>
                  </a:lnTo>
                  <a:lnTo>
                    <a:pt x="66659" y="86108"/>
                  </a:lnTo>
                  <a:lnTo>
                    <a:pt x="67837" y="85563"/>
                  </a:lnTo>
                  <a:lnTo>
                    <a:pt x="69015" y="85018"/>
                  </a:lnTo>
                  <a:lnTo>
                    <a:pt x="70188" y="84473"/>
                  </a:lnTo>
                  <a:lnTo>
                    <a:pt x="71359" y="83928"/>
                  </a:lnTo>
                  <a:lnTo>
                    <a:pt x="72525" y="83383"/>
                  </a:lnTo>
                  <a:lnTo>
                    <a:pt x="73689" y="82838"/>
                  </a:lnTo>
                  <a:lnTo>
                    <a:pt x="74847" y="82293"/>
                  </a:lnTo>
                  <a:lnTo>
                    <a:pt x="76001" y="81748"/>
                  </a:lnTo>
                  <a:lnTo>
                    <a:pt x="77151" y="81203"/>
                  </a:lnTo>
                  <a:lnTo>
                    <a:pt x="78293" y="80658"/>
                  </a:lnTo>
                  <a:lnTo>
                    <a:pt x="79433" y="80113"/>
                  </a:lnTo>
                  <a:lnTo>
                    <a:pt x="80563" y="79568"/>
                  </a:lnTo>
                  <a:lnTo>
                    <a:pt x="81692" y="79023"/>
                  </a:lnTo>
                  <a:lnTo>
                    <a:pt x="82807" y="78478"/>
                  </a:lnTo>
                  <a:lnTo>
                    <a:pt x="83922" y="77933"/>
                  </a:lnTo>
                  <a:lnTo>
                    <a:pt x="85024" y="77388"/>
                  </a:lnTo>
                  <a:lnTo>
                    <a:pt x="86123" y="76843"/>
                  </a:lnTo>
                  <a:lnTo>
                    <a:pt x="87211" y="76298"/>
                  </a:lnTo>
                  <a:lnTo>
                    <a:pt x="88292" y="75753"/>
                  </a:lnTo>
                  <a:lnTo>
                    <a:pt x="89366" y="75208"/>
                  </a:lnTo>
                  <a:lnTo>
                    <a:pt x="90429" y="74663"/>
                  </a:lnTo>
                  <a:lnTo>
                    <a:pt x="91488" y="74118"/>
                  </a:lnTo>
                  <a:lnTo>
                    <a:pt x="92531" y="73573"/>
                  </a:lnTo>
                  <a:lnTo>
                    <a:pt x="93573" y="73028"/>
                  </a:lnTo>
                  <a:lnTo>
                    <a:pt x="94596" y="72483"/>
                  </a:lnTo>
                  <a:lnTo>
                    <a:pt x="95618" y="71938"/>
                  </a:lnTo>
                  <a:lnTo>
                    <a:pt x="96622" y="71393"/>
                  </a:lnTo>
                  <a:lnTo>
                    <a:pt x="97623" y="70848"/>
                  </a:lnTo>
                  <a:lnTo>
                    <a:pt x="98609" y="70303"/>
                  </a:lnTo>
                  <a:lnTo>
                    <a:pt x="99587" y="69758"/>
                  </a:lnTo>
                  <a:lnTo>
                    <a:pt x="100554" y="69213"/>
                  </a:lnTo>
                  <a:lnTo>
                    <a:pt x="101510" y="68668"/>
                  </a:lnTo>
                  <a:lnTo>
                    <a:pt x="102458" y="68123"/>
                  </a:lnTo>
                  <a:lnTo>
                    <a:pt x="103389" y="67578"/>
                  </a:lnTo>
                  <a:lnTo>
                    <a:pt x="104318" y="67033"/>
                  </a:lnTo>
                  <a:lnTo>
                    <a:pt x="105225" y="66488"/>
                  </a:lnTo>
                  <a:lnTo>
                    <a:pt x="106132" y="65943"/>
                  </a:lnTo>
                  <a:lnTo>
                    <a:pt x="107017" y="65398"/>
                  </a:lnTo>
                  <a:lnTo>
                    <a:pt x="107899" y="64853"/>
                  </a:lnTo>
                  <a:lnTo>
                    <a:pt x="108763" y="64308"/>
                  </a:lnTo>
                  <a:lnTo>
                    <a:pt x="109620" y="63763"/>
                  </a:lnTo>
                  <a:lnTo>
                    <a:pt x="110464" y="63218"/>
                  </a:lnTo>
                  <a:lnTo>
                    <a:pt x="111296" y="62673"/>
                  </a:lnTo>
                  <a:lnTo>
                    <a:pt x="112120" y="62128"/>
                  </a:lnTo>
                  <a:lnTo>
                    <a:pt x="112927" y="61583"/>
                  </a:lnTo>
                  <a:lnTo>
                    <a:pt x="113730" y="61038"/>
                  </a:lnTo>
                  <a:lnTo>
                    <a:pt x="114511" y="60493"/>
                  </a:lnTo>
                  <a:lnTo>
                    <a:pt x="115293" y="59948"/>
                  </a:lnTo>
                  <a:lnTo>
                    <a:pt x="116051" y="59403"/>
                  </a:lnTo>
                  <a:lnTo>
                    <a:pt x="116807" y="58858"/>
                  </a:lnTo>
                  <a:lnTo>
                    <a:pt x="117545" y="58313"/>
                  </a:lnTo>
                  <a:lnTo>
                    <a:pt x="118277" y="57768"/>
                  </a:lnTo>
                  <a:lnTo>
                    <a:pt x="118994" y="57223"/>
                  </a:lnTo>
                  <a:lnTo>
                    <a:pt x="119702" y="56678"/>
                  </a:lnTo>
                  <a:lnTo>
                    <a:pt x="120400" y="56133"/>
                  </a:lnTo>
                  <a:lnTo>
                    <a:pt x="121083" y="55588"/>
                  </a:lnTo>
                  <a:lnTo>
                    <a:pt x="121762" y="55043"/>
                  </a:lnTo>
                  <a:lnTo>
                    <a:pt x="122422" y="54498"/>
                  </a:lnTo>
                  <a:lnTo>
                    <a:pt x="123081" y="53954"/>
                  </a:lnTo>
                  <a:lnTo>
                    <a:pt x="123719" y="53409"/>
                  </a:lnTo>
                  <a:lnTo>
                    <a:pt x="124356" y="52864"/>
                  </a:lnTo>
                  <a:lnTo>
                    <a:pt x="124975" y="52319"/>
                  </a:lnTo>
                  <a:lnTo>
                    <a:pt x="125590" y="51774"/>
                  </a:lnTo>
                  <a:lnTo>
                    <a:pt x="126192" y="51229"/>
                  </a:lnTo>
                  <a:lnTo>
                    <a:pt x="126786" y="50684"/>
                  </a:lnTo>
                  <a:lnTo>
                    <a:pt x="127371" y="50139"/>
                  </a:lnTo>
                  <a:lnTo>
                    <a:pt x="127944" y="49594"/>
                  </a:lnTo>
                  <a:lnTo>
                    <a:pt x="128513" y="49049"/>
                  </a:lnTo>
                  <a:lnTo>
                    <a:pt x="129067" y="48504"/>
                  </a:lnTo>
                  <a:lnTo>
                    <a:pt x="129620" y="47959"/>
                  </a:lnTo>
                  <a:lnTo>
                    <a:pt x="130156" y="47414"/>
                  </a:lnTo>
                  <a:lnTo>
                    <a:pt x="130691" y="46869"/>
                  </a:lnTo>
                  <a:lnTo>
                    <a:pt x="131212" y="46324"/>
                  </a:lnTo>
                  <a:lnTo>
                    <a:pt x="131730" y="45779"/>
                  </a:lnTo>
                  <a:lnTo>
                    <a:pt x="132238" y="45234"/>
                  </a:lnTo>
                  <a:lnTo>
                    <a:pt x="132740" y="44689"/>
                  </a:lnTo>
                  <a:lnTo>
                    <a:pt x="133235" y="44144"/>
                  </a:lnTo>
                  <a:lnTo>
                    <a:pt x="133722" y="43599"/>
                  </a:lnTo>
                  <a:lnTo>
                    <a:pt x="134205" y="43054"/>
                  </a:lnTo>
                  <a:lnTo>
                    <a:pt x="134679" y="42509"/>
                  </a:lnTo>
                  <a:lnTo>
                    <a:pt x="135151" y="41964"/>
                  </a:lnTo>
                  <a:lnTo>
                    <a:pt x="135612" y="41419"/>
                  </a:lnTo>
                  <a:lnTo>
                    <a:pt x="136073" y="40874"/>
                  </a:lnTo>
                  <a:lnTo>
                    <a:pt x="136524" y="40329"/>
                  </a:lnTo>
                  <a:lnTo>
                    <a:pt x="136974" y="39784"/>
                  </a:lnTo>
                  <a:lnTo>
                    <a:pt x="137417" y="39239"/>
                  </a:lnTo>
                  <a:lnTo>
                    <a:pt x="137857" y="38694"/>
                  </a:lnTo>
                  <a:lnTo>
                    <a:pt x="138293" y="38149"/>
                  </a:lnTo>
                  <a:lnTo>
                    <a:pt x="138725" y="37604"/>
                  </a:lnTo>
                  <a:lnTo>
                    <a:pt x="139154" y="37059"/>
                  </a:lnTo>
                  <a:lnTo>
                    <a:pt x="139579" y="36514"/>
                  </a:lnTo>
                  <a:lnTo>
                    <a:pt x="140003" y="35969"/>
                  </a:lnTo>
                  <a:lnTo>
                    <a:pt x="140422" y="35424"/>
                  </a:lnTo>
                  <a:lnTo>
                    <a:pt x="140841" y="34879"/>
                  </a:lnTo>
                  <a:lnTo>
                    <a:pt x="141256" y="34334"/>
                  </a:lnTo>
                  <a:lnTo>
                    <a:pt x="141671" y="33789"/>
                  </a:lnTo>
                  <a:lnTo>
                    <a:pt x="142083" y="33244"/>
                  </a:lnTo>
                  <a:lnTo>
                    <a:pt x="142495" y="32699"/>
                  </a:lnTo>
                  <a:lnTo>
                    <a:pt x="142906" y="32154"/>
                  </a:lnTo>
                  <a:lnTo>
                    <a:pt x="143316" y="31609"/>
                  </a:lnTo>
                  <a:lnTo>
                    <a:pt x="143726" y="31064"/>
                  </a:lnTo>
                  <a:lnTo>
                    <a:pt x="144137" y="30519"/>
                  </a:lnTo>
                  <a:lnTo>
                    <a:pt x="144547" y="29974"/>
                  </a:lnTo>
                  <a:lnTo>
                    <a:pt x="144958" y="29429"/>
                  </a:lnTo>
                  <a:lnTo>
                    <a:pt x="145369" y="28884"/>
                  </a:lnTo>
                  <a:lnTo>
                    <a:pt x="145783" y="28339"/>
                  </a:lnTo>
                  <a:lnTo>
                    <a:pt x="146197" y="27794"/>
                  </a:lnTo>
                  <a:lnTo>
                    <a:pt x="146613" y="27249"/>
                  </a:lnTo>
                  <a:lnTo>
                    <a:pt x="147031" y="26704"/>
                  </a:lnTo>
                  <a:lnTo>
                    <a:pt x="147451" y="26159"/>
                  </a:lnTo>
                  <a:lnTo>
                    <a:pt x="147873" y="25614"/>
                  </a:lnTo>
                  <a:lnTo>
                    <a:pt x="148299" y="25069"/>
                  </a:lnTo>
                  <a:lnTo>
                    <a:pt x="148727" y="24524"/>
                  </a:lnTo>
                  <a:lnTo>
                    <a:pt x="149157" y="23979"/>
                  </a:lnTo>
                  <a:lnTo>
                    <a:pt x="149593" y="23434"/>
                  </a:lnTo>
                  <a:lnTo>
                    <a:pt x="150029" y="22889"/>
                  </a:lnTo>
                  <a:lnTo>
                    <a:pt x="150473" y="22344"/>
                  </a:lnTo>
                  <a:lnTo>
                    <a:pt x="150916" y="21799"/>
                  </a:lnTo>
                  <a:lnTo>
                    <a:pt x="151369" y="21254"/>
                  </a:lnTo>
                  <a:lnTo>
                    <a:pt x="151822" y="20709"/>
                  </a:lnTo>
                  <a:lnTo>
                    <a:pt x="152282" y="20164"/>
                  </a:lnTo>
                  <a:lnTo>
                    <a:pt x="152745" y="19619"/>
                  </a:lnTo>
                  <a:lnTo>
                    <a:pt x="153215" y="19074"/>
                  </a:lnTo>
                  <a:lnTo>
                    <a:pt x="153689" y="18529"/>
                  </a:lnTo>
                  <a:lnTo>
                    <a:pt x="154168" y="17984"/>
                  </a:lnTo>
                  <a:lnTo>
                    <a:pt x="154654" y="17439"/>
                  </a:lnTo>
                  <a:lnTo>
                    <a:pt x="155143" y="16894"/>
                  </a:lnTo>
                  <a:lnTo>
                    <a:pt x="155642" y="16349"/>
                  </a:lnTo>
                  <a:lnTo>
                    <a:pt x="156141" y="15804"/>
                  </a:lnTo>
                  <a:lnTo>
                    <a:pt x="156653" y="15259"/>
                  </a:lnTo>
                  <a:lnTo>
                    <a:pt x="157166" y="14714"/>
                  </a:lnTo>
                  <a:lnTo>
                    <a:pt x="157690" y="14169"/>
                  </a:lnTo>
                  <a:lnTo>
                    <a:pt x="158216" y="13624"/>
                  </a:lnTo>
                  <a:lnTo>
                    <a:pt x="158752" y="13079"/>
                  </a:lnTo>
                  <a:lnTo>
                    <a:pt x="159293" y="12534"/>
                  </a:lnTo>
                  <a:lnTo>
                    <a:pt x="159840" y="11989"/>
                  </a:lnTo>
                  <a:lnTo>
                    <a:pt x="160396" y="11444"/>
                  </a:lnTo>
                  <a:lnTo>
                    <a:pt x="160956" y="10899"/>
                  </a:lnTo>
                  <a:lnTo>
                    <a:pt x="161528" y="10354"/>
                  </a:lnTo>
                  <a:lnTo>
                    <a:pt x="162100" y="9809"/>
                  </a:lnTo>
                  <a:lnTo>
                    <a:pt x="162687" y="9264"/>
                  </a:lnTo>
                  <a:lnTo>
                    <a:pt x="163275" y="8719"/>
                  </a:lnTo>
                  <a:lnTo>
                    <a:pt x="163876" y="8174"/>
                  </a:lnTo>
                  <a:lnTo>
                    <a:pt x="164479" y="7629"/>
                  </a:lnTo>
                  <a:lnTo>
                    <a:pt x="165093" y="7084"/>
                  </a:lnTo>
                  <a:lnTo>
                    <a:pt x="165712" y="6539"/>
                  </a:lnTo>
                  <a:lnTo>
                    <a:pt x="166339" y="5994"/>
                  </a:lnTo>
                  <a:lnTo>
                    <a:pt x="166975" y="5449"/>
                  </a:lnTo>
                  <a:lnTo>
                    <a:pt x="167615" y="4904"/>
                  </a:lnTo>
                  <a:lnTo>
                    <a:pt x="168266" y="4359"/>
                  </a:lnTo>
                  <a:lnTo>
                    <a:pt x="168920" y="3814"/>
                  </a:lnTo>
                  <a:lnTo>
                    <a:pt x="169587" y="3269"/>
                  </a:lnTo>
                  <a:lnTo>
                    <a:pt x="170255" y="2724"/>
                  </a:lnTo>
                  <a:lnTo>
                    <a:pt x="170937" y="2179"/>
                  </a:lnTo>
                  <a:lnTo>
                    <a:pt x="171620" y="1634"/>
                  </a:lnTo>
                  <a:lnTo>
                    <a:pt x="172315" y="1089"/>
                  </a:lnTo>
                  <a:lnTo>
                    <a:pt x="173014" y="544"/>
                  </a:lnTo>
                  <a:lnTo>
                    <a:pt x="173721" y="0"/>
                  </a:lnTo>
                  <a:lnTo>
                    <a:pt x="388668" y="0"/>
                  </a:lnTo>
                  <a:lnTo>
                    <a:pt x="389376" y="544"/>
                  </a:lnTo>
                  <a:lnTo>
                    <a:pt x="390075" y="1089"/>
                  </a:lnTo>
                  <a:lnTo>
                    <a:pt x="390769" y="1634"/>
                  </a:lnTo>
                  <a:lnTo>
                    <a:pt x="391453" y="2179"/>
                  </a:lnTo>
                  <a:lnTo>
                    <a:pt x="392135" y="2724"/>
                  </a:lnTo>
                  <a:lnTo>
                    <a:pt x="392803" y="3269"/>
                  </a:lnTo>
                  <a:lnTo>
                    <a:pt x="393470" y="3814"/>
                  </a:lnTo>
                  <a:lnTo>
                    <a:pt x="394123" y="4359"/>
                  </a:lnTo>
                  <a:lnTo>
                    <a:pt x="394775" y="4904"/>
                  </a:lnTo>
                  <a:lnTo>
                    <a:pt x="395415" y="5449"/>
                  </a:lnTo>
                  <a:lnTo>
                    <a:pt x="396051" y="5994"/>
                  </a:lnTo>
                  <a:lnTo>
                    <a:pt x="396678" y="6539"/>
                  </a:lnTo>
                  <a:lnTo>
                    <a:pt x="397297" y="7084"/>
                  </a:lnTo>
                  <a:lnTo>
                    <a:pt x="397911" y="7629"/>
                  </a:lnTo>
                  <a:lnTo>
                    <a:pt x="398514" y="8174"/>
                  </a:lnTo>
                  <a:lnTo>
                    <a:pt x="399115" y="8719"/>
                  </a:lnTo>
                  <a:lnTo>
                    <a:pt x="399702" y="9264"/>
                  </a:lnTo>
                  <a:lnTo>
                    <a:pt x="400290" y="9809"/>
                  </a:lnTo>
                  <a:lnTo>
                    <a:pt x="400862" y="10354"/>
                  </a:lnTo>
                  <a:lnTo>
                    <a:pt x="401433" y="10899"/>
                  </a:lnTo>
                  <a:lnTo>
                    <a:pt x="401993" y="11444"/>
                  </a:lnTo>
                  <a:lnTo>
                    <a:pt x="402549" y="11989"/>
                  </a:lnTo>
                  <a:lnTo>
                    <a:pt x="403097" y="12534"/>
                  </a:lnTo>
                  <a:lnTo>
                    <a:pt x="403638" y="13079"/>
                  </a:lnTo>
                  <a:lnTo>
                    <a:pt x="404174" y="13624"/>
                  </a:lnTo>
                  <a:lnTo>
                    <a:pt x="404700" y="14169"/>
                  </a:lnTo>
                  <a:lnTo>
                    <a:pt x="405224" y="14714"/>
                  </a:lnTo>
                  <a:lnTo>
                    <a:pt x="405736" y="15259"/>
                  </a:lnTo>
                  <a:lnTo>
                    <a:pt x="406249" y="15804"/>
                  </a:lnTo>
                  <a:lnTo>
                    <a:pt x="406748" y="16349"/>
                  </a:lnTo>
                  <a:lnTo>
                    <a:pt x="407247" y="16894"/>
                  </a:lnTo>
                  <a:lnTo>
                    <a:pt x="407736" y="17439"/>
                  </a:lnTo>
                  <a:lnTo>
                    <a:pt x="408222" y="17984"/>
                  </a:lnTo>
                  <a:lnTo>
                    <a:pt x="408701" y="18529"/>
                  </a:lnTo>
                  <a:lnTo>
                    <a:pt x="409175" y="19074"/>
                  </a:lnTo>
                  <a:lnTo>
                    <a:pt x="409644" y="19619"/>
                  </a:lnTo>
                  <a:lnTo>
                    <a:pt x="410108" y="20164"/>
                  </a:lnTo>
                  <a:lnTo>
                    <a:pt x="410568" y="20709"/>
                  </a:lnTo>
                  <a:lnTo>
                    <a:pt x="411021" y="21254"/>
                  </a:lnTo>
                  <a:lnTo>
                    <a:pt x="411473" y="21799"/>
                  </a:lnTo>
                  <a:lnTo>
                    <a:pt x="411917" y="22344"/>
                  </a:lnTo>
                  <a:lnTo>
                    <a:pt x="412361" y="22889"/>
                  </a:lnTo>
                  <a:lnTo>
                    <a:pt x="412797" y="23434"/>
                  </a:lnTo>
                  <a:lnTo>
                    <a:pt x="413232" y="23979"/>
                  </a:lnTo>
                  <a:lnTo>
                    <a:pt x="413663" y="24524"/>
                  </a:lnTo>
                  <a:lnTo>
                    <a:pt x="414091" y="25069"/>
                  </a:lnTo>
                  <a:lnTo>
                    <a:pt x="414516" y="25614"/>
                  </a:lnTo>
                  <a:lnTo>
                    <a:pt x="414938" y="26159"/>
                  </a:lnTo>
                  <a:lnTo>
                    <a:pt x="415359" y="26704"/>
                  </a:lnTo>
                  <a:lnTo>
                    <a:pt x="415776" y="27249"/>
                  </a:lnTo>
                  <a:lnTo>
                    <a:pt x="416193" y="27794"/>
                  </a:lnTo>
                  <a:lnTo>
                    <a:pt x="416607" y="28339"/>
                  </a:lnTo>
                  <a:lnTo>
                    <a:pt x="417020" y="28884"/>
                  </a:lnTo>
                  <a:lnTo>
                    <a:pt x="417432" y="29429"/>
                  </a:lnTo>
                  <a:lnTo>
                    <a:pt x="417843" y="29974"/>
                  </a:lnTo>
                  <a:lnTo>
                    <a:pt x="418253" y="30519"/>
                  </a:lnTo>
                  <a:lnTo>
                    <a:pt x="418663" y="31064"/>
                  </a:lnTo>
                  <a:lnTo>
                    <a:pt x="419073" y="31609"/>
                  </a:lnTo>
                  <a:lnTo>
                    <a:pt x="419484" y="32154"/>
                  </a:lnTo>
                  <a:lnTo>
                    <a:pt x="419895" y="32699"/>
                  </a:lnTo>
                  <a:lnTo>
                    <a:pt x="420307" y="33244"/>
                  </a:lnTo>
                  <a:lnTo>
                    <a:pt x="420719" y="33789"/>
                  </a:lnTo>
                  <a:lnTo>
                    <a:pt x="421134" y="34334"/>
                  </a:lnTo>
                  <a:lnTo>
                    <a:pt x="421549" y="34879"/>
                  </a:lnTo>
                  <a:lnTo>
                    <a:pt x="421968" y="35424"/>
                  </a:lnTo>
                  <a:lnTo>
                    <a:pt x="422387" y="35969"/>
                  </a:lnTo>
                  <a:lnTo>
                    <a:pt x="422811" y="36514"/>
                  </a:lnTo>
                  <a:lnTo>
                    <a:pt x="423236" y="37059"/>
                  </a:lnTo>
                  <a:lnTo>
                    <a:pt x="423665" y="37604"/>
                  </a:lnTo>
                  <a:lnTo>
                    <a:pt x="424097" y="38149"/>
                  </a:lnTo>
                  <a:lnTo>
                    <a:pt x="424532" y="38694"/>
                  </a:lnTo>
                  <a:lnTo>
                    <a:pt x="424973" y="39239"/>
                  </a:lnTo>
                  <a:lnTo>
                    <a:pt x="425415" y="39784"/>
                  </a:lnTo>
                  <a:lnTo>
                    <a:pt x="425865" y="40329"/>
                  </a:lnTo>
                  <a:lnTo>
                    <a:pt x="426316" y="40874"/>
                  </a:lnTo>
                  <a:lnTo>
                    <a:pt x="426777" y="41419"/>
                  </a:lnTo>
                  <a:lnTo>
                    <a:pt x="427239" y="41964"/>
                  </a:lnTo>
                  <a:lnTo>
                    <a:pt x="427711" y="42509"/>
                  </a:lnTo>
                  <a:lnTo>
                    <a:pt x="428185" y="43054"/>
                  </a:lnTo>
                  <a:lnTo>
                    <a:pt x="428667" y="43599"/>
                  </a:lnTo>
                  <a:lnTo>
                    <a:pt x="429155" y="44144"/>
                  </a:lnTo>
                  <a:lnTo>
                    <a:pt x="429650" y="44689"/>
                  </a:lnTo>
                  <a:lnTo>
                    <a:pt x="430152" y="45234"/>
                  </a:lnTo>
                  <a:lnTo>
                    <a:pt x="430659" y="45779"/>
                  </a:lnTo>
                  <a:lnTo>
                    <a:pt x="431178" y="46324"/>
                  </a:lnTo>
                  <a:lnTo>
                    <a:pt x="431698" y="46869"/>
                  </a:lnTo>
                  <a:lnTo>
                    <a:pt x="432234" y="47414"/>
                  </a:lnTo>
                  <a:lnTo>
                    <a:pt x="432770" y="47959"/>
                  </a:lnTo>
                  <a:lnTo>
                    <a:pt x="433323" y="48504"/>
                  </a:lnTo>
                  <a:lnTo>
                    <a:pt x="433877" y="49049"/>
                  </a:lnTo>
                  <a:lnTo>
                    <a:pt x="434445" y="49594"/>
                  </a:lnTo>
                  <a:lnTo>
                    <a:pt x="435019" y="50139"/>
                  </a:lnTo>
                  <a:lnTo>
                    <a:pt x="435604" y="50684"/>
                  </a:lnTo>
                  <a:lnTo>
                    <a:pt x="436198" y="51229"/>
                  </a:lnTo>
                  <a:lnTo>
                    <a:pt x="436799" y="51774"/>
                  </a:lnTo>
                  <a:lnTo>
                    <a:pt x="437415" y="52319"/>
                  </a:lnTo>
                  <a:lnTo>
                    <a:pt x="438034" y="52864"/>
                  </a:lnTo>
                  <a:lnTo>
                    <a:pt x="438671" y="53409"/>
                  </a:lnTo>
                  <a:lnTo>
                    <a:pt x="439308" y="53954"/>
                  </a:lnTo>
                  <a:lnTo>
                    <a:pt x="439968" y="54498"/>
                  </a:lnTo>
                  <a:lnTo>
                    <a:pt x="440628" y="55043"/>
                  </a:lnTo>
                  <a:lnTo>
                    <a:pt x="441307" y="55588"/>
                  </a:lnTo>
                  <a:lnTo>
                    <a:pt x="441990" y="56133"/>
                  </a:lnTo>
                  <a:lnTo>
                    <a:pt x="442688" y="56678"/>
                  </a:lnTo>
                  <a:lnTo>
                    <a:pt x="443395" y="57223"/>
                  </a:lnTo>
                  <a:lnTo>
                    <a:pt x="444113" y="57768"/>
                  </a:lnTo>
                  <a:lnTo>
                    <a:pt x="444845" y="58313"/>
                  </a:lnTo>
                  <a:lnTo>
                    <a:pt x="445582" y="58858"/>
                  </a:lnTo>
                  <a:lnTo>
                    <a:pt x="446339" y="59403"/>
                  </a:lnTo>
                  <a:lnTo>
                    <a:pt x="447097" y="59948"/>
                  </a:lnTo>
                  <a:lnTo>
                    <a:pt x="447878" y="60493"/>
                  </a:lnTo>
                  <a:lnTo>
                    <a:pt x="448660" y="61038"/>
                  </a:lnTo>
                  <a:lnTo>
                    <a:pt x="449463" y="61583"/>
                  </a:lnTo>
                  <a:lnTo>
                    <a:pt x="450270" y="62128"/>
                  </a:lnTo>
                  <a:lnTo>
                    <a:pt x="451093" y="62673"/>
                  </a:lnTo>
                  <a:lnTo>
                    <a:pt x="451925" y="63218"/>
                  </a:lnTo>
                  <a:lnTo>
                    <a:pt x="452769" y="63763"/>
                  </a:lnTo>
                  <a:lnTo>
                    <a:pt x="453627" y="64308"/>
                  </a:lnTo>
                  <a:lnTo>
                    <a:pt x="454491" y="64853"/>
                  </a:lnTo>
                  <a:lnTo>
                    <a:pt x="455373" y="65398"/>
                  </a:lnTo>
                  <a:lnTo>
                    <a:pt x="456258" y="65943"/>
                  </a:lnTo>
                  <a:lnTo>
                    <a:pt x="457165" y="66488"/>
                  </a:lnTo>
                  <a:lnTo>
                    <a:pt x="458072" y="67033"/>
                  </a:lnTo>
                  <a:lnTo>
                    <a:pt x="459001" y="67578"/>
                  </a:lnTo>
                  <a:lnTo>
                    <a:pt x="459932" y="68123"/>
                  </a:lnTo>
                  <a:lnTo>
                    <a:pt x="460880" y="68668"/>
                  </a:lnTo>
                  <a:lnTo>
                    <a:pt x="461835" y="69213"/>
                  </a:lnTo>
                  <a:lnTo>
                    <a:pt x="462803" y="69758"/>
                  </a:lnTo>
                  <a:lnTo>
                    <a:pt x="463781" y="70303"/>
                  </a:lnTo>
                  <a:lnTo>
                    <a:pt x="464767" y="70848"/>
                  </a:lnTo>
                  <a:lnTo>
                    <a:pt x="465768" y="71393"/>
                  </a:lnTo>
                  <a:lnTo>
                    <a:pt x="466772" y="71938"/>
                  </a:lnTo>
                  <a:lnTo>
                    <a:pt x="467794" y="72483"/>
                  </a:lnTo>
                  <a:lnTo>
                    <a:pt x="468817" y="73028"/>
                  </a:lnTo>
                  <a:lnTo>
                    <a:pt x="469859" y="73573"/>
                  </a:lnTo>
                  <a:lnTo>
                    <a:pt x="470902" y="74118"/>
                  </a:lnTo>
                  <a:lnTo>
                    <a:pt x="471961" y="74663"/>
                  </a:lnTo>
                  <a:lnTo>
                    <a:pt x="473023" y="75208"/>
                  </a:lnTo>
                  <a:lnTo>
                    <a:pt x="474097" y="75753"/>
                  </a:lnTo>
                  <a:lnTo>
                    <a:pt x="475179" y="76298"/>
                  </a:lnTo>
                  <a:lnTo>
                    <a:pt x="476267" y="76843"/>
                  </a:lnTo>
                  <a:lnTo>
                    <a:pt x="477366" y="77388"/>
                  </a:lnTo>
                  <a:lnTo>
                    <a:pt x="478468" y="77933"/>
                  </a:lnTo>
                  <a:lnTo>
                    <a:pt x="479583" y="78478"/>
                  </a:lnTo>
                  <a:lnTo>
                    <a:pt x="480698" y="79023"/>
                  </a:lnTo>
                  <a:lnTo>
                    <a:pt x="481827" y="79568"/>
                  </a:lnTo>
                  <a:lnTo>
                    <a:pt x="482956" y="80113"/>
                  </a:lnTo>
                  <a:lnTo>
                    <a:pt x="484096" y="80658"/>
                  </a:lnTo>
                  <a:lnTo>
                    <a:pt x="485239" y="81203"/>
                  </a:lnTo>
                  <a:lnTo>
                    <a:pt x="486389" y="81748"/>
                  </a:lnTo>
                  <a:lnTo>
                    <a:pt x="487543" y="82293"/>
                  </a:lnTo>
                  <a:lnTo>
                    <a:pt x="488701" y="82838"/>
                  </a:lnTo>
                  <a:lnTo>
                    <a:pt x="489865" y="83383"/>
                  </a:lnTo>
                  <a:lnTo>
                    <a:pt x="491030" y="83928"/>
                  </a:lnTo>
                  <a:lnTo>
                    <a:pt x="492202" y="84473"/>
                  </a:lnTo>
                  <a:lnTo>
                    <a:pt x="493374" y="85018"/>
                  </a:lnTo>
                  <a:lnTo>
                    <a:pt x="494552" y="85563"/>
                  </a:lnTo>
                  <a:lnTo>
                    <a:pt x="495730" y="86108"/>
                  </a:lnTo>
                  <a:lnTo>
                    <a:pt x="496912" y="86653"/>
                  </a:lnTo>
                  <a:lnTo>
                    <a:pt x="498095" y="87198"/>
                  </a:lnTo>
                  <a:lnTo>
                    <a:pt x="499279" y="87743"/>
                  </a:lnTo>
                  <a:lnTo>
                    <a:pt x="500464" y="88288"/>
                  </a:lnTo>
                  <a:lnTo>
                    <a:pt x="501649" y="88833"/>
                  </a:lnTo>
                  <a:lnTo>
                    <a:pt x="502834" y="89378"/>
                  </a:lnTo>
                  <a:lnTo>
                    <a:pt x="504019" y="89923"/>
                  </a:lnTo>
                  <a:lnTo>
                    <a:pt x="505203" y="90468"/>
                  </a:lnTo>
                  <a:lnTo>
                    <a:pt x="506386" y="91013"/>
                  </a:lnTo>
                  <a:lnTo>
                    <a:pt x="507566" y="91558"/>
                  </a:lnTo>
                  <a:lnTo>
                    <a:pt x="508747" y="92103"/>
                  </a:lnTo>
                  <a:lnTo>
                    <a:pt x="509922" y="92648"/>
                  </a:lnTo>
                  <a:lnTo>
                    <a:pt x="511096" y="93193"/>
                  </a:lnTo>
                  <a:lnTo>
                    <a:pt x="512265" y="93738"/>
                  </a:lnTo>
                  <a:lnTo>
                    <a:pt x="513432" y="94283"/>
                  </a:lnTo>
                  <a:lnTo>
                    <a:pt x="514593" y="94828"/>
                  </a:lnTo>
                  <a:lnTo>
                    <a:pt x="515750" y="95373"/>
                  </a:lnTo>
                  <a:lnTo>
                    <a:pt x="516902" y="95918"/>
                  </a:lnTo>
                  <a:lnTo>
                    <a:pt x="518047" y="96463"/>
                  </a:lnTo>
                  <a:lnTo>
                    <a:pt x="519190" y="97008"/>
                  </a:lnTo>
                  <a:lnTo>
                    <a:pt x="520321" y="97553"/>
                  </a:lnTo>
                  <a:lnTo>
                    <a:pt x="521451" y="98098"/>
                  </a:lnTo>
                  <a:lnTo>
                    <a:pt x="522566" y="98643"/>
                  </a:lnTo>
                  <a:lnTo>
                    <a:pt x="523681" y="99188"/>
                  </a:lnTo>
                  <a:lnTo>
                    <a:pt x="524780" y="99733"/>
                  </a:lnTo>
                  <a:lnTo>
                    <a:pt x="525877" y="100278"/>
                  </a:lnTo>
                  <a:lnTo>
                    <a:pt x="526960" y="100823"/>
                  </a:lnTo>
                  <a:lnTo>
                    <a:pt x="528036" y="101368"/>
                  </a:lnTo>
                  <a:lnTo>
                    <a:pt x="529102" y="101913"/>
                  </a:lnTo>
                  <a:lnTo>
                    <a:pt x="530156" y="102458"/>
                  </a:lnTo>
                  <a:lnTo>
                    <a:pt x="531203" y="103003"/>
                  </a:lnTo>
                  <a:lnTo>
                    <a:pt x="532232" y="103548"/>
                  </a:lnTo>
                  <a:lnTo>
                    <a:pt x="533259" y="104093"/>
                  </a:lnTo>
                  <a:lnTo>
                    <a:pt x="534262" y="104638"/>
                  </a:lnTo>
                  <a:lnTo>
                    <a:pt x="535264" y="105183"/>
                  </a:lnTo>
                  <a:lnTo>
                    <a:pt x="536242" y="105728"/>
                  </a:lnTo>
                  <a:lnTo>
                    <a:pt x="537216" y="106273"/>
                  </a:lnTo>
                  <a:lnTo>
                    <a:pt x="538170" y="106818"/>
                  </a:lnTo>
                  <a:lnTo>
                    <a:pt x="539114" y="107363"/>
                  </a:lnTo>
                  <a:lnTo>
                    <a:pt x="540041" y="107908"/>
                  </a:lnTo>
                  <a:lnTo>
                    <a:pt x="540953" y="108452"/>
                  </a:lnTo>
                  <a:lnTo>
                    <a:pt x="541855" y="108997"/>
                  </a:lnTo>
                  <a:lnTo>
                    <a:pt x="542733" y="109542"/>
                  </a:lnTo>
                  <a:lnTo>
                    <a:pt x="543607" y="110087"/>
                  </a:lnTo>
                  <a:lnTo>
                    <a:pt x="544449" y="110632"/>
                  </a:lnTo>
                  <a:lnTo>
                    <a:pt x="545292" y="111177"/>
                  </a:lnTo>
                  <a:lnTo>
                    <a:pt x="546100" y="111722"/>
                  </a:lnTo>
                  <a:lnTo>
                    <a:pt x="546905" y="112267"/>
                  </a:lnTo>
                  <a:lnTo>
                    <a:pt x="547682" y="112812"/>
                  </a:lnTo>
                  <a:lnTo>
                    <a:pt x="548449" y="113357"/>
                  </a:lnTo>
                  <a:lnTo>
                    <a:pt x="549194" y="113902"/>
                  </a:lnTo>
                  <a:lnTo>
                    <a:pt x="549922" y="114447"/>
                  </a:lnTo>
                  <a:lnTo>
                    <a:pt x="550634" y="114992"/>
                  </a:lnTo>
                  <a:lnTo>
                    <a:pt x="551319" y="115537"/>
                  </a:lnTo>
                  <a:lnTo>
                    <a:pt x="551998" y="116082"/>
                  </a:lnTo>
                  <a:lnTo>
                    <a:pt x="552641" y="116627"/>
                  </a:lnTo>
                  <a:lnTo>
                    <a:pt x="553285" y="117172"/>
                  </a:lnTo>
                  <a:lnTo>
                    <a:pt x="553885" y="117717"/>
                  </a:lnTo>
                  <a:lnTo>
                    <a:pt x="554485" y="118262"/>
                  </a:lnTo>
                  <a:lnTo>
                    <a:pt x="555049" y="118807"/>
                  </a:lnTo>
                  <a:lnTo>
                    <a:pt x="555605" y="119352"/>
                  </a:lnTo>
                  <a:lnTo>
                    <a:pt x="556132" y="119897"/>
                  </a:lnTo>
                  <a:lnTo>
                    <a:pt x="556642" y="120442"/>
                  </a:lnTo>
                  <a:lnTo>
                    <a:pt x="557133" y="120987"/>
                  </a:lnTo>
                  <a:lnTo>
                    <a:pt x="557597" y="121532"/>
                  </a:lnTo>
                  <a:lnTo>
                    <a:pt x="558050" y="122077"/>
                  </a:lnTo>
                  <a:lnTo>
                    <a:pt x="558467" y="122622"/>
                  </a:lnTo>
                  <a:lnTo>
                    <a:pt x="558881" y="123167"/>
                  </a:lnTo>
                  <a:lnTo>
                    <a:pt x="559251" y="123712"/>
                  </a:lnTo>
                  <a:lnTo>
                    <a:pt x="559621" y="124257"/>
                  </a:lnTo>
                  <a:lnTo>
                    <a:pt x="559950" y="124802"/>
                  </a:lnTo>
                  <a:lnTo>
                    <a:pt x="560272" y="125347"/>
                  </a:lnTo>
                  <a:lnTo>
                    <a:pt x="560561" y="125892"/>
                  </a:lnTo>
                  <a:lnTo>
                    <a:pt x="560835" y="126437"/>
                  </a:lnTo>
                  <a:lnTo>
                    <a:pt x="561086" y="126982"/>
                  </a:lnTo>
                  <a:lnTo>
                    <a:pt x="561312" y="127527"/>
                  </a:lnTo>
                  <a:lnTo>
                    <a:pt x="561524" y="128072"/>
                  </a:lnTo>
                  <a:lnTo>
                    <a:pt x="561701" y="128617"/>
                  </a:lnTo>
                  <a:lnTo>
                    <a:pt x="561874" y="129162"/>
                  </a:lnTo>
                  <a:lnTo>
                    <a:pt x="562003" y="129707"/>
                  </a:lnTo>
                  <a:lnTo>
                    <a:pt x="562133" y="130252"/>
                  </a:lnTo>
                  <a:lnTo>
                    <a:pt x="562219" y="130797"/>
                  </a:lnTo>
                  <a:lnTo>
                    <a:pt x="562300" y="131342"/>
                  </a:lnTo>
                  <a:lnTo>
                    <a:pt x="562347" y="131887"/>
                  </a:lnTo>
                  <a:lnTo>
                    <a:pt x="562381" y="132432"/>
                  </a:lnTo>
                  <a:lnTo>
                    <a:pt x="562390" y="132977"/>
                  </a:lnTo>
                  <a:lnTo>
                    <a:pt x="562377" y="133522"/>
                  </a:lnTo>
                  <a:lnTo>
                    <a:pt x="562348" y="134067"/>
                  </a:lnTo>
                  <a:lnTo>
                    <a:pt x="562289" y="134612"/>
                  </a:lnTo>
                  <a:lnTo>
                    <a:pt x="562222" y="135157"/>
                  </a:lnTo>
                  <a:lnTo>
                    <a:pt x="562117" y="135702"/>
                  </a:lnTo>
                  <a:lnTo>
                    <a:pt x="562011" y="136247"/>
                  </a:lnTo>
                  <a:lnTo>
                    <a:pt x="561863" y="136792"/>
                  </a:lnTo>
                  <a:lnTo>
                    <a:pt x="561713" y="137337"/>
                  </a:lnTo>
                  <a:lnTo>
                    <a:pt x="561528" y="137882"/>
                  </a:lnTo>
                  <a:lnTo>
                    <a:pt x="561334" y="138427"/>
                  </a:lnTo>
                  <a:lnTo>
                    <a:pt x="561114" y="138972"/>
                  </a:lnTo>
                  <a:lnTo>
                    <a:pt x="560877" y="139517"/>
                  </a:lnTo>
                  <a:lnTo>
                    <a:pt x="560623" y="140062"/>
                  </a:lnTo>
                  <a:lnTo>
                    <a:pt x="560345" y="140607"/>
                  </a:lnTo>
                  <a:lnTo>
                    <a:pt x="560057" y="141152"/>
                  </a:lnTo>
                  <a:lnTo>
                    <a:pt x="559738" y="141697"/>
                  </a:lnTo>
                  <a:lnTo>
                    <a:pt x="559418" y="142242"/>
                  </a:lnTo>
                  <a:lnTo>
                    <a:pt x="559059" y="142787"/>
                  </a:lnTo>
                  <a:lnTo>
                    <a:pt x="558701" y="143332"/>
                  </a:lnTo>
                  <a:lnTo>
                    <a:pt x="558311" y="143877"/>
                  </a:lnTo>
                  <a:lnTo>
                    <a:pt x="557915" y="144422"/>
                  </a:lnTo>
                  <a:lnTo>
                    <a:pt x="557496" y="144967"/>
                  </a:lnTo>
                  <a:lnTo>
                    <a:pt x="557064" y="145512"/>
                  </a:lnTo>
                  <a:lnTo>
                    <a:pt x="556616" y="146057"/>
                  </a:lnTo>
                  <a:lnTo>
                    <a:pt x="556149" y="146602"/>
                  </a:lnTo>
                  <a:lnTo>
                    <a:pt x="555674" y="147147"/>
                  </a:lnTo>
                  <a:lnTo>
                    <a:pt x="555175" y="147692"/>
                  </a:lnTo>
                  <a:lnTo>
                    <a:pt x="554673" y="148237"/>
                  </a:lnTo>
                  <a:lnTo>
                    <a:pt x="554143" y="148782"/>
                  </a:lnTo>
                  <a:lnTo>
                    <a:pt x="553613" y="149327"/>
                  </a:lnTo>
                  <a:lnTo>
                    <a:pt x="553057" y="149872"/>
                  </a:lnTo>
                  <a:lnTo>
                    <a:pt x="552498" y="150417"/>
                  </a:lnTo>
                  <a:lnTo>
                    <a:pt x="551920" y="150962"/>
                  </a:lnTo>
                  <a:lnTo>
                    <a:pt x="551334" y="151507"/>
                  </a:lnTo>
                  <a:lnTo>
                    <a:pt x="550735" y="152052"/>
                  </a:lnTo>
                  <a:lnTo>
                    <a:pt x="550124" y="152597"/>
                  </a:lnTo>
                  <a:lnTo>
                    <a:pt x="549505" y="153142"/>
                  </a:lnTo>
                  <a:lnTo>
                    <a:pt x="548871" y="153687"/>
                  </a:lnTo>
                  <a:lnTo>
                    <a:pt x="548234" y="154232"/>
                  </a:lnTo>
                  <a:lnTo>
                    <a:pt x="547579" y="154777"/>
                  </a:lnTo>
                  <a:lnTo>
                    <a:pt x="546924" y="155322"/>
                  </a:lnTo>
                  <a:lnTo>
                    <a:pt x="546251" y="155867"/>
                  </a:lnTo>
                  <a:lnTo>
                    <a:pt x="545577" y="156412"/>
                  </a:lnTo>
                  <a:lnTo>
                    <a:pt x="544891" y="156957"/>
                  </a:lnTo>
                  <a:lnTo>
                    <a:pt x="544200" y="157502"/>
                  </a:lnTo>
                  <a:lnTo>
                    <a:pt x="543502" y="158047"/>
                  </a:lnTo>
                  <a:lnTo>
                    <a:pt x="542797" y="158592"/>
                  </a:lnTo>
                  <a:lnTo>
                    <a:pt x="542088" y="159137"/>
                  </a:lnTo>
                  <a:lnTo>
                    <a:pt x="541371" y="159682"/>
                  </a:lnTo>
                  <a:lnTo>
                    <a:pt x="540652" y="160227"/>
                  </a:lnTo>
                  <a:lnTo>
                    <a:pt x="539925" y="160772"/>
                  </a:lnTo>
                  <a:lnTo>
                    <a:pt x="539199" y="161317"/>
                  </a:lnTo>
                  <a:lnTo>
                    <a:pt x="538464" y="161862"/>
                  </a:lnTo>
                  <a:lnTo>
                    <a:pt x="537730" y="162407"/>
                  </a:lnTo>
                  <a:lnTo>
                    <a:pt x="536991" y="162951"/>
                  </a:lnTo>
                  <a:lnTo>
                    <a:pt x="536251" y="163496"/>
                  </a:lnTo>
                  <a:lnTo>
                    <a:pt x="535510" y="164041"/>
                  </a:lnTo>
                  <a:lnTo>
                    <a:pt x="534767" y="164586"/>
                  </a:lnTo>
                  <a:lnTo>
                    <a:pt x="534024" y="165131"/>
                  </a:lnTo>
                  <a:lnTo>
                    <a:pt x="533280" y="165676"/>
                  </a:lnTo>
                  <a:lnTo>
                    <a:pt x="532536" y="166221"/>
                  </a:lnTo>
                  <a:lnTo>
                    <a:pt x="531794" y="166766"/>
                  </a:lnTo>
                  <a:lnTo>
                    <a:pt x="531052" y="167311"/>
                  </a:lnTo>
                  <a:lnTo>
                    <a:pt x="530313" y="167856"/>
                  </a:lnTo>
                  <a:lnTo>
                    <a:pt x="529574" y="168401"/>
                  </a:lnTo>
                  <a:lnTo>
                    <a:pt x="528840" y="168946"/>
                  </a:lnTo>
                  <a:lnTo>
                    <a:pt x="528106" y="169491"/>
                  </a:lnTo>
                  <a:lnTo>
                    <a:pt x="527379" y="170036"/>
                  </a:lnTo>
                  <a:lnTo>
                    <a:pt x="526653" y="170581"/>
                  </a:lnTo>
                  <a:lnTo>
                    <a:pt x="525933" y="171126"/>
                  </a:lnTo>
                  <a:lnTo>
                    <a:pt x="525217" y="171671"/>
                  </a:lnTo>
                  <a:lnTo>
                    <a:pt x="524505" y="172216"/>
                  </a:lnTo>
                  <a:lnTo>
                    <a:pt x="523801" y="172761"/>
                  </a:lnTo>
                  <a:lnTo>
                    <a:pt x="523099" y="173306"/>
                  </a:lnTo>
                  <a:lnTo>
                    <a:pt x="522409" y="173851"/>
                  </a:lnTo>
                  <a:lnTo>
                    <a:pt x="521719" y="174396"/>
                  </a:lnTo>
                  <a:lnTo>
                    <a:pt x="521044" y="174941"/>
                  </a:lnTo>
                  <a:lnTo>
                    <a:pt x="520370" y="175486"/>
                  </a:lnTo>
                  <a:lnTo>
                    <a:pt x="519709" y="176031"/>
                  </a:lnTo>
                  <a:lnTo>
                    <a:pt x="519053" y="176576"/>
                  </a:lnTo>
                  <a:lnTo>
                    <a:pt x="518407" y="177121"/>
                  </a:lnTo>
                  <a:lnTo>
                    <a:pt x="517770" y="177666"/>
                  </a:lnTo>
                  <a:lnTo>
                    <a:pt x="517140" y="178211"/>
                  </a:lnTo>
                  <a:lnTo>
                    <a:pt x="516524" y="178756"/>
                  </a:lnTo>
                  <a:lnTo>
                    <a:pt x="515912" y="179301"/>
                  </a:lnTo>
                  <a:lnTo>
                    <a:pt x="515319" y="179846"/>
                  </a:lnTo>
                  <a:lnTo>
                    <a:pt x="514726" y="180391"/>
                  </a:lnTo>
                  <a:lnTo>
                    <a:pt x="514156" y="180936"/>
                  </a:lnTo>
                  <a:lnTo>
                    <a:pt x="513587" y="181481"/>
                  </a:lnTo>
                  <a:lnTo>
                    <a:pt x="513039" y="182026"/>
                  </a:lnTo>
                  <a:lnTo>
                    <a:pt x="512495" y="182571"/>
                  </a:lnTo>
                  <a:lnTo>
                    <a:pt x="511969" y="183116"/>
                  </a:lnTo>
                  <a:lnTo>
                    <a:pt x="511452" y="183661"/>
                  </a:lnTo>
                  <a:lnTo>
                    <a:pt x="510948" y="184206"/>
                  </a:lnTo>
                  <a:lnTo>
                    <a:pt x="510459" y="184751"/>
                  </a:lnTo>
                  <a:lnTo>
                    <a:pt x="509978" y="185296"/>
                  </a:lnTo>
                  <a:lnTo>
                    <a:pt x="509519" y="185841"/>
                  </a:lnTo>
                  <a:lnTo>
                    <a:pt x="509062" y="186386"/>
                  </a:lnTo>
                  <a:lnTo>
                    <a:pt x="508634" y="186931"/>
                  </a:lnTo>
                  <a:lnTo>
                    <a:pt x="508205" y="187476"/>
                  </a:lnTo>
                  <a:lnTo>
                    <a:pt x="507804" y="188021"/>
                  </a:lnTo>
                  <a:lnTo>
                    <a:pt x="507406" y="188566"/>
                  </a:lnTo>
                  <a:lnTo>
                    <a:pt x="507031" y="189111"/>
                  </a:lnTo>
                  <a:lnTo>
                    <a:pt x="506666" y="189656"/>
                  </a:lnTo>
                  <a:lnTo>
                    <a:pt x="506317" y="190201"/>
                  </a:lnTo>
                  <a:lnTo>
                    <a:pt x="505985" y="190746"/>
                  </a:lnTo>
                  <a:lnTo>
                    <a:pt x="505662" y="191291"/>
                  </a:lnTo>
                  <a:lnTo>
                    <a:pt x="505364" y="191836"/>
                  </a:lnTo>
                  <a:lnTo>
                    <a:pt x="505069" y="192381"/>
                  </a:lnTo>
                  <a:lnTo>
                    <a:pt x="504804" y="192926"/>
                  </a:lnTo>
                  <a:lnTo>
                    <a:pt x="504539" y="193471"/>
                  </a:lnTo>
                  <a:lnTo>
                    <a:pt x="504305" y="194016"/>
                  </a:lnTo>
                  <a:lnTo>
                    <a:pt x="504075" y="194561"/>
                  </a:lnTo>
                  <a:lnTo>
                    <a:pt x="503869" y="195106"/>
                  </a:lnTo>
                  <a:lnTo>
                    <a:pt x="503673" y="195651"/>
                  </a:lnTo>
                  <a:lnTo>
                    <a:pt x="503495" y="196196"/>
                  </a:lnTo>
                  <a:lnTo>
                    <a:pt x="503333" y="196741"/>
                  </a:lnTo>
                  <a:lnTo>
                    <a:pt x="503184" y="197286"/>
                  </a:lnTo>
                  <a:lnTo>
                    <a:pt x="503057" y="197831"/>
                  </a:lnTo>
                  <a:lnTo>
                    <a:pt x="502935" y="198376"/>
                  </a:lnTo>
                  <a:lnTo>
                    <a:pt x="502842" y="198921"/>
                  </a:lnTo>
                  <a:lnTo>
                    <a:pt x="502749" y="199466"/>
                  </a:lnTo>
                  <a:lnTo>
                    <a:pt x="502689" y="200011"/>
                  </a:lnTo>
                  <a:lnTo>
                    <a:pt x="502630" y="200556"/>
                  </a:lnTo>
                  <a:lnTo>
                    <a:pt x="502598" y="201101"/>
                  </a:lnTo>
                  <a:lnTo>
                    <a:pt x="502573" y="201646"/>
                  </a:lnTo>
                  <a:lnTo>
                    <a:pt x="502568" y="202191"/>
                  </a:lnTo>
                  <a:lnTo>
                    <a:pt x="502576" y="202736"/>
                  </a:lnTo>
                  <a:lnTo>
                    <a:pt x="502597" y="203281"/>
                  </a:lnTo>
                  <a:lnTo>
                    <a:pt x="502637" y="203826"/>
                  </a:lnTo>
                  <a:lnTo>
                    <a:pt x="502685" y="204371"/>
                  </a:lnTo>
                  <a:lnTo>
                    <a:pt x="502757" y="204916"/>
                  </a:lnTo>
                  <a:lnTo>
                    <a:pt x="502830" y="205461"/>
                  </a:lnTo>
                  <a:lnTo>
                    <a:pt x="502933" y="206006"/>
                  </a:lnTo>
                  <a:lnTo>
                    <a:pt x="503036" y="206551"/>
                  </a:lnTo>
                  <a:lnTo>
                    <a:pt x="503165" y="207096"/>
                  </a:lnTo>
                  <a:lnTo>
                    <a:pt x="503297" y="207641"/>
                  </a:lnTo>
                  <a:lnTo>
                    <a:pt x="503449" y="208186"/>
                  </a:lnTo>
                  <a:lnTo>
                    <a:pt x="503611" y="208731"/>
                  </a:lnTo>
                  <a:lnTo>
                    <a:pt x="503786" y="209276"/>
                  </a:lnTo>
                  <a:lnTo>
                    <a:pt x="503975" y="209821"/>
                  </a:lnTo>
                  <a:lnTo>
                    <a:pt x="504171" y="210366"/>
                  </a:lnTo>
                  <a:lnTo>
                    <a:pt x="504387" y="210911"/>
                  </a:lnTo>
                  <a:lnTo>
                    <a:pt x="504605" y="211456"/>
                  </a:lnTo>
                  <a:lnTo>
                    <a:pt x="504845" y="212001"/>
                  </a:lnTo>
                  <a:lnTo>
                    <a:pt x="505085" y="212546"/>
                  </a:lnTo>
                  <a:lnTo>
                    <a:pt x="505346" y="213091"/>
                  </a:lnTo>
                  <a:lnTo>
                    <a:pt x="505610" y="213636"/>
                  </a:lnTo>
                  <a:lnTo>
                    <a:pt x="505889" y="214181"/>
                  </a:lnTo>
                  <a:lnTo>
                    <a:pt x="506174" y="214726"/>
                  </a:lnTo>
                  <a:lnTo>
                    <a:pt x="506470" y="215271"/>
                  </a:lnTo>
                  <a:lnTo>
                    <a:pt x="506775" y="215816"/>
                  </a:lnTo>
                  <a:lnTo>
                    <a:pt x="507086" y="216361"/>
                  </a:lnTo>
                  <a:lnTo>
                    <a:pt x="507409" y="216905"/>
                  </a:lnTo>
                  <a:lnTo>
                    <a:pt x="507735" y="217450"/>
                  </a:lnTo>
                  <a:lnTo>
                    <a:pt x="508074" y="217995"/>
                  </a:lnTo>
                  <a:lnTo>
                    <a:pt x="508414" y="218540"/>
                  </a:lnTo>
                  <a:lnTo>
                    <a:pt x="508767" y="219085"/>
                  </a:lnTo>
                  <a:lnTo>
                    <a:pt x="509121" y="219630"/>
                  </a:lnTo>
                  <a:lnTo>
                    <a:pt x="509484" y="220175"/>
                  </a:lnTo>
                  <a:lnTo>
                    <a:pt x="509850" y="220720"/>
                  </a:lnTo>
                  <a:lnTo>
                    <a:pt x="510222" y="221265"/>
                  </a:lnTo>
                  <a:lnTo>
                    <a:pt x="510598" y="221810"/>
                  </a:lnTo>
                  <a:lnTo>
                    <a:pt x="510978" y="222355"/>
                  </a:lnTo>
                  <a:lnTo>
                    <a:pt x="511362" y="222900"/>
                  </a:lnTo>
                  <a:lnTo>
                    <a:pt x="511747" y="223445"/>
                  </a:lnTo>
                  <a:lnTo>
                    <a:pt x="512137" y="223990"/>
                  </a:lnTo>
                  <a:lnTo>
                    <a:pt x="512528" y="224535"/>
                  </a:lnTo>
                  <a:lnTo>
                    <a:pt x="512921" y="225080"/>
                  </a:lnTo>
                  <a:lnTo>
                    <a:pt x="513315" y="225625"/>
                  </a:lnTo>
                  <a:lnTo>
                    <a:pt x="513709" y="226170"/>
                  </a:lnTo>
                  <a:lnTo>
                    <a:pt x="514104" y="226715"/>
                  </a:lnTo>
                  <a:lnTo>
                    <a:pt x="514498" y="227260"/>
                  </a:lnTo>
                  <a:lnTo>
                    <a:pt x="514892" y="227805"/>
                  </a:lnTo>
                  <a:lnTo>
                    <a:pt x="515284" y="228350"/>
                  </a:lnTo>
                  <a:lnTo>
                    <a:pt x="515675" y="228895"/>
                  </a:lnTo>
                  <a:lnTo>
                    <a:pt x="516064" y="229440"/>
                  </a:lnTo>
                  <a:lnTo>
                    <a:pt x="516448" y="229985"/>
                  </a:lnTo>
                  <a:lnTo>
                    <a:pt x="516832" y="230530"/>
                  </a:lnTo>
                  <a:lnTo>
                    <a:pt x="517209" y="231075"/>
                  </a:lnTo>
                  <a:lnTo>
                    <a:pt x="517585" y="231620"/>
                  </a:lnTo>
                  <a:lnTo>
                    <a:pt x="517952" y="232165"/>
                  </a:lnTo>
                  <a:lnTo>
                    <a:pt x="518318" y="232710"/>
                  </a:lnTo>
                  <a:lnTo>
                    <a:pt x="518675" y="233255"/>
                  </a:lnTo>
                  <a:lnTo>
                    <a:pt x="519028" y="233800"/>
                  </a:lnTo>
                  <a:lnTo>
                    <a:pt x="519373" y="234345"/>
                  </a:lnTo>
                  <a:lnTo>
                    <a:pt x="519710" y="234890"/>
                  </a:lnTo>
                  <a:lnTo>
                    <a:pt x="520042" y="235435"/>
                  </a:lnTo>
                  <a:lnTo>
                    <a:pt x="520362" y="235980"/>
                  </a:lnTo>
                  <a:lnTo>
                    <a:pt x="520679" y="236525"/>
                  </a:lnTo>
                  <a:lnTo>
                    <a:pt x="520979" y="237070"/>
                  </a:lnTo>
                  <a:lnTo>
                    <a:pt x="521279" y="237615"/>
                  </a:lnTo>
                  <a:lnTo>
                    <a:pt x="521558" y="238160"/>
                  </a:lnTo>
                  <a:lnTo>
                    <a:pt x="521836" y="238705"/>
                  </a:lnTo>
                  <a:lnTo>
                    <a:pt x="522094" y="239250"/>
                  </a:lnTo>
                  <a:lnTo>
                    <a:pt x="522348" y="239795"/>
                  </a:lnTo>
                  <a:lnTo>
                    <a:pt x="522585" y="240340"/>
                  </a:lnTo>
                  <a:lnTo>
                    <a:pt x="522812" y="240885"/>
                  </a:lnTo>
                  <a:lnTo>
                    <a:pt x="523027" y="241430"/>
                  </a:lnTo>
                  <a:lnTo>
                    <a:pt x="523224" y="241975"/>
                  </a:lnTo>
                  <a:lnTo>
                    <a:pt x="523415" y="242520"/>
                  </a:lnTo>
                  <a:lnTo>
                    <a:pt x="523582" y="243065"/>
                  </a:lnTo>
                  <a:lnTo>
                    <a:pt x="523748" y="243610"/>
                  </a:lnTo>
                  <a:lnTo>
                    <a:pt x="523881" y="244155"/>
                  </a:lnTo>
                  <a:lnTo>
                    <a:pt x="524014" y="244700"/>
                  </a:lnTo>
                  <a:lnTo>
                    <a:pt x="524119" y="245245"/>
                  </a:lnTo>
                  <a:lnTo>
                    <a:pt x="524217" y="245790"/>
                  </a:lnTo>
                  <a:lnTo>
                    <a:pt x="524292" y="246335"/>
                  </a:lnTo>
                  <a:lnTo>
                    <a:pt x="524354" y="246880"/>
                  </a:lnTo>
                  <a:lnTo>
                    <a:pt x="524398" y="247425"/>
                  </a:lnTo>
                  <a:lnTo>
                    <a:pt x="524421" y="247970"/>
                  </a:lnTo>
                  <a:lnTo>
                    <a:pt x="524433" y="248515"/>
                  </a:lnTo>
                  <a:lnTo>
                    <a:pt x="524415" y="249060"/>
                  </a:lnTo>
                  <a:lnTo>
                    <a:pt x="524395" y="249605"/>
                  </a:lnTo>
                  <a:lnTo>
                    <a:pt x="524335" y="250150"/>
                  </a:lnTo>
                  <a:lnTo>
                    <a:pt x="524276" y="250695"/>
                  </a:lnTo>
                  <a:lnTo>
                    <a:pt x="524178" y="251240"/>
                  </a:lnTo>
                  <a:lnTo>
                    <a:pt x="524075" y="251785"/>
                  </a:lnTo>
                  <a:lnTo>
                    <a:pt x="523941" y="252330"/>
                  </a:lnTo>
                  <a:lnTo>
                    <a:pt x="523793" y="252875"/>
                  </a:lnTo>
                  <a:lnTo>
                    <a:pt x="523622" y="253420"/>
                  </a:lnTo>
                  <a:lnTo>
                    <a:pt x="523428" y="253965"/>
                  </a:lnTo>
                  <a:lnTo>
                    <a:pt x="523219" y="254510"/>
                  </a:lnTo>
                  <a:lnTo>
                    <a:pt x="522978" y="255055"/>
                  </a:lnTo>
                  <a:lnTo>
                    <a:pt x="522731" y="255600"/>
                  </a:lnTo>
                  <a:lnTo>
                    <a:pt x="522441" y="256145"/>
                  </a:lnTo>
                  <a:lnTo>
                    <a:pt x="522151" y="256690"/>
                  </a:lnTo>
                  <a:lnTo>
                    <a:pt x="521816" y="257235"/>
                  </a:lnTo>
                  <a:lnTo>
                    <a:pt x="521477" y="257780"/>
                  </a:lnTo>
                  <a:lnTo>
                    <a:pt x="521101" y="258325"/>
                  </a:lnTo>
                  <a:lnTo>
                    <a:pt x="520712" y="258870"/>
                  </a:lnTo>
                  <a:lnTo>
                    <a:pt x="520295" y="259415"/>
                  </a:lnTo>
                  <a:lnTo>
                    <a:pt x="519856" y="259960"/>
                  </a:lnTo>
                  <a:lnTo>
                    <a:pt x="519397" y="260505"/>
                  </a:lnTo>
                  <a:lnTo>
                    <a:pt x="518907" y="261050"/>
                  </a:lnTo>
                  <a:lnTo>
                    <a:pt x="518407" y="261595"/>
                  </a:lnTo>
                  <a:lnTo>
                    <a:pt x="517865" y="262140"/>
                  </a:lnTo>
                  <a:lnTo>
                    <a:pt x="517323" y="262685"/>
                  </a:lnTo>
                  <a:lnTo>
                    <a:pt x="516729" y="263230"/>
                  </a:lnTo>
                  <a:lnTo>
                    <a:pt x="516135" y="263775"/>
                  </a:lnTo>
                  <a:lnTo>
                    <a:pt x="515500" y="264320"/>
                  </a:lnTo>
                  <a:lnTo>
                    <a:pt x="514854" y="264865"/>
                  </a:lnTo>
                  <a:lnTo>
                    <a:pt x="514176" y="265410"/>
                  </a:lnTo>
                  <a:lnTo>
                    <a:pt x="513479" y="265955"/>
                  </a:lnTo>
                  <a:lnTo>
                    <a:pt x="512759" y="266500"/>
                  </a:lnTo>
                  <a:lnTo>
                    <a:pt x="512010" y="267045"/>
                  </a:lnTo>
                  <a:lnTo>
                    <a:pt x="511248" y="267590"/>
                  </a:lnTo>
                  <a:lnTo>
                    <a:pt x="510447" y="268135"/>
                  </a:lnTo>
                  <a:lnTo>
                    <a:pt x="509644" y="268680"/>
                  </a:lnTo>
                  <a:lnTo>
                    <a:pt x="508792" y="269225"/>
                  </a:lnTo>
                  <a:lnTo>
                    <a:pt x="507940" y="269770"/>
                  </a:lnTo>
                  <a:lnTo>
                    <a:pt x="507045" y="270315"/>
                  </a:lnTo>
                  <a:lnTo>
                    <a:pt x="506143" y="270859"/>
                  </a:lnTo>
                  <a:lnTo>
                    <a:pt x="505207" y="271404"/>
                  </a:lnTo>
                  <a:lnTo>
                    <a:pt x="504255" y="271949"/>
                  </a:lnTo>
                  <a:lnTo>
                    <a:pt x="503280" y="272494"/>
                  </a:lnTo>
                  <a:lnTo>
                    <a:pt x="502279" y="273039"/>
                  </a:lnTo>
                  <a:lnTo>
                    <a:pt x="501264" y="273584"/>
                  </a:lnTo>
                  <a:lnTo>
                    <a:pt x="500215" y="274129"/>
                  </a:lnTo>
                  <a:lnTo>
                    <a:pt x="499161" y="274674"/>
                  </a:lnTo>
                  <a:lnTo>
                    <a:pt x="498065" y="275219"/>
                  </a:lnTo>
                  <a:lnTo>
                    <a:pt x="496969" y="275764"/>
                  </a:lnTo>
                  <a:lnTo>
                    <a:pt x="495831" y="276309"/>
                  </a:lnTo>
                  <a:lnTo>
                    <a:pt x="494690" y="276854"/>
                  </a:lnTo>
                  <a:lnTo>
                    <a:pt x="493516" y="277399"/>
                  </a:lnTo>
                  <a:lnTo>
                    <a:pt x="492330" y="277944"/>
                  </a:lnTo>
                  <a:lnTo>
                    <a:pt x="491120" y="2784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35267" y="2414179"/>
              <a:ext cx="541140" cy="0"/>
            </a:xfrm>
            <a:custGeom>
              <a:avLst/>
              <a:pathLst>
                <a:path w="541140" h="0">
                  <a:moveTo>
                    <a:pt x="0" y="0"/>
                  </a:moveTo>
                  <a:lnTo>
                    <a:pt x="54114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49521" y="1942256"/>
              <a:ext cx="562390" cy="523309"/>
            </a:xfrm>
            <a:custGeom>
              <a:avLst/>
              <a:pathLst>
                <a:path w="562390" h="523309">
                  <a:moveTo>
                    <a:pt x="78787" y="523309"/>
                  </a:moveTo>
                  <a:lnTo>
                    <a:pt x="77547" y="522285"/>
                  </a:lnTo>
                  <a:lnTo>
                    <a:pt x="76309" y="521261"/>
                  </a:lnTo>
                  <a:lnTo>
                    <a:pt x="75087" y="520237"/>
                  </a:lnTo>
                  <a:lnTo>
                    <a:pt x="73864" y="519213"/>
                  </a:lnTo>
                  <a:lnTo>
                    <a:pt x="72655" y="518189"/>
                  </a:lnTo>
                  <a:lnTo>
                    <a:pt x="71452" y="517165"/>
                  </a:lnTo>
                  <a:lnTo>
                    <a:pt x="70253" y="516141"/>
                  </a:lnTo>
                  <a:lnTo>
                    <a:pt x="69071" y="515117"/>
                  </a:lnTo>
                  <a:lnTo>
                    <a:pt x="67889" y="514093"/>
                  </a:lnTo>
                  <a:lnTo>
                    <a:pt x="66721" y="513068"/>
                  </a:lnTo>
                  <a:lnTo>
                    <a:pt x="65560" y="512044"/>
                  </a:lnTo>
                  <a:lnTo>
                    <a:pt x="64403" y="511020"/>
                  </a:lnTo>
                  <a:lnTo>
                    <a:pt x="63264" y="509996"/>
                  </a:lnTo>
                  <a:lnTo>
                    <a:pt x="62126" y="508972"/>
                  </a:lnTo>
                  <a:lnTo>
                    <a:pt x="61003" y="507948"/>
                  </a:lnTo>
                  <a:lnTo>
                    <a:pt x="59888" y="506924"/>
                  </a:lnTo>
                  <a:lnTo>
                    <a:pt x="58776" y="505900"/>
                  </a:lnTo>
                  <a:lnTo>
                    <a:pt x="57685" y="504876"/>
                  </a:lnTo>
                  <a:lnTo>
                    <a:pt x="56594" y="503852"/>
                  </a:lnTo>
                  <a:lnTo>
                    <a:pt x="55519" y="502828"/>
                  </a:lnTo>
                  <a:lnTo>
                    <a:pt x="54452" y="501803"/>
                  </a:lnTo>
                  <a:lnTo>
                    <a:pt x="53390" y="500779"/>
                  </a:lnTo>
                  <a:lnTo>
                    <a:pt x="52348" y="499755"/>
                  </a:lnTo>
                  <a:lnTo>
                    <a:pt x="51307" y="498731"/>
                  </a:lnTo>
                  <a:lnTo>
                    <a:pt x="50283" y="497707"/>
                  </a:lnTo>
                  <a:lnTo>
                    <a:pt x="49268" y="496683"/>
                  </a:lnTo>
                  <a:lnTo>
                    <a:pt x="48257" y="495659"/>
                  </a:lnTo>
                  <a:lnTo>
                    <a:pt x="47269" y="494635"/>
                  </a:lnTo>
                  <a:lnTo>
                    <a:pt x="46280" y="493611"/>
                  </a:lnTo>
                  <a:lnTo>
                    <a:pt x="45309" y="492587"/>
                  </a:lnTo>
                  <a:lnTo>
                    <a:pt x="44348" y="491563"/>
                  </a:lnTo>
                  <a:lnTo>
                    <a:pt x="43391" y="490538"/>
                  </a:lnTo>
                  <a:lnTo>
                    <a:pt x="42457" y="489514"/>
                  </a:lnTo>
                  <a:lnTo>
                    <a:pt x="41523" y="488490"/>
                  </a:lnTo>
                  <a:lnTo>
                    <a:pt x="40608" y="487466"/>
                  </a:lnTo>
                  <a:lnTo>
                    <a:pt x="39702" y="486442"/>
                  </a:lnTo>
                  <a:lnTo>
                    <a:pt x="38801" y="485418"/>
                  </a:lnTo>
                  <a:lnTo>
                    <a:pt x="37923" y="484394"/>
                  </a:lnTo>
                  <a:lnTo>
                    <a:pt x="37045" y="483370"/>
                  </a:lnTo>
                  <a:lnTo>
                    <a:pt x="36187" y="482346"/>
                  </a:lnTo>
                  <a:lnTo>
                    <a:pt x="35338" y="481322"/>
                  </a:lnTo>
                  <a:lnTo>
                    <a:pt x="34494" y="480298"/>
                  </a:lnTo>
                  <a:lnTo>
                    <a:pt x="33673" y="479274"/>
                  </a:lnTo>
                  <a:lnTo>
                    <a:pt x="32853" y="478249"/>
                  </a:lnTo>
                  <a:lnTo>
                    <a:pt x="32052" y="477225"/>
                  </a:lnTo>
                  <a:lnTo>
                    <a:pt x="31261" y="476201"/>
                  </a:lnTo>
                  <a:lnTo>
                    <a:pt x="30474" y="475177"/>
                  </a:lnTo>
                  <a:lnTo>
                    <a:pt x="29712" y="474153"/>
                  </a:lnTo>
                  <a:lnTo>
                    <a:pt x="28950" y="473129"/>
                  </a:lnTo>
                  <a:lnTo>
                    <a:pt x="28207" y="472105"/>
                  </a:lnTo>
                  <a:lnTo>
                    <a:pt x="27474" y="471081"/>
                  </a:lnTo>
                  <a:lnTo>
                    <a:pt x="26746" y="470057"/>
                  </a:lnTo>
                  <a:lnTo>
                    <a:pt x="26041" y="469033"/>
                  </a:lnTo>
                  <a:lnTo>
                    <a:pt x="25337" y="468009"/>
                  </a:lnTo>
                  <a:lnTo>
                    <a:pt x="24653" y="466984"/>
                  </a:lnTo>
                  <a:lnTo>
                    <a:pt x="23977" y="465960"/>
                  </a:lnTo>
                  <a:lnTo>
                    <a:pt x="23307" y="464936"/>
                  </a:lnTo>
                  <a:lnTo>
                    <a:pt x="22661" y="463912"/>
                  </a:lnTo>
                  <a:lnTo>
                    <a:pt x="22014" y="462888"/>
                  </a:lnTo>
                  <a:lnTo>
                    <a:pt x="21387" y="461864"/>
                  </a:lnTo>
                  <a:lnTo>
                    <a:pt x="20769" y="460840"/>
                  </a:lnTo>
                  <a:lnTo>
                    <a:pt x="20157" y="459816"/>
                  </a:lnTo>
                  <a:lnTo>
                    <a:pt x="19567" y="458792"/>
                  </a:lnTo>
                  <a:lnTo>
                    <a:pt x="18978" y="457768"/>
                  </a:lnTo>
                  <a:lnTo>
                    <a:pt x="18407" y="456744"/>
                  </a:lnTo>
                  <a:lnTo>
                    <a:pt x="17846" y="455719"/>
                  </a:lnTo>
                  <a:lnTo>
                    <a:pt x="17289" y="454695"/>
                  </a:lnTo>
                  <a:lnTo>
                    <a:pt x="16755" y="453671"/>
                  </a:lnTo>
                  <a:lnTo>
                    <a:pt x="16222" y="452647"/>
                  </a:lnTo>
                  <a:lnTo>
                    <a:pt x="15706" y="451623"/>
                  </a:lnTo>
                  <a:lnTo>
                    <a:pt x="15200" y="450599"/>
                  </a:lnTo>
                  <a:lnTo>
                    <a:pt x="14698" y="449575"/>
                  </a:lnTo>
                  <a:lnTo>
                    <a:pt x="14218" y="448551"/>
                  </a:lnTo>
                  <a:lnTo>
                    <a:pt x="13738" y="447527"/>
                  </a:lnTo>
                  <a:lnTo>
                    <a:pt x="13276" y="446503"/>
                  </a:lnTo>
                  <a:lnTo>
                    <a:pt x="12823" y="445479"/>
                  </a:lnTo>
                  <a:lnTo>
                    <a:pt x="12374" y="444454"/>
                  </a:lnTo>
                  <a:lnTo>
                    <a:pt x="11946" y="443430"/>
                  </a:lnTo>
                  <a:lnTo>
                    <a:pt x="11518" y="442406"/>
                  </a:lnTo>
                  <a:lnTo>
                    <a:pt x="11107" y="441382"/>
                  </a:lnTo>
                  <a:lnTo>
                    <a:pt x="10705" y="440358"/>
                  </a:lnTo>
                  <a:lnTo>
                    <a:pt x="10306" y="439334"/>
                  </a:lnTo>
                  <a:lnTo>
                    <a:pt x="9928" y="438310"/>
                  </a:lnTo>
                  <a:lnTo>
                    <a:pt x="9549" y="437286"/>
                  </a:lnTo>
                  <a:lnTo>
                    <a:pt x="9187" y="436262"/>
                  </a:lnTo>
                  <a:lnTo>
                    <a:pt x="8833" y="435238"/>
                  </a:lnTo>
                  <a:lnTo>
                    <a:pt x="8483" y="434214"/>
                  </a:lnTo>
                  <a:lnTo>
                    <a:pt x="8151" y="433189"/>
                  </a:lnTo>
                  <a:lnTo>
                    <a:pt x="7819" y="432165"/>
                  </a:lnTo>
                  <a:lnTo>
                    <a:pt x="7503" y="431141"/>
                  </a:lnTo>
                  <a:lnTo>
                    <a:pt x="7194" y="430117"/>
                  </a:lnTo>
                  <a:lnTo>
                    <a:pt x="6889" y="429093"/>
                  </a:lnTo>
                  <a:lnTo>
                    <a:pt x="6601" y="428069"/>
                  </a:lnTo>
                  <a:lnTo>
                    <a:pt x="6313" y="427045"/>
                  </a:lnTo>
                  <a:lnTo>
                    <a:pt x="6040" y="426021"/>
                  </a:lnTo>
                  <a:lnTo>
                    <a:pt x="5773" y="424997"/>
                  </a:lnTo>
                  <a:lnTo>
                    <a:pt x="5510" y="423973"/>
                  </a:lnTo>
                  <a:lnTo>
                    <a:pt x="5263" y="422949"/>
                  </a:lnTo>
                  <a:lnTo>
                    <a:pt x="5017" y="421924"/>
                  </a:lnTo>
                  <a:lnTo>
                    <a:pt x="4783" y="420900"/>
                  </a:lnTo>
                  <a:lnTo>
                    <a:pt x="4555" y="419876"/>
                  </a:lnTo>
                  <a:lnTo>
                    <a:pt x="4331" y="418852"/>
                  </a:lnTo>
                  <a:lnTo>
                    <a:pt x="4122" y="417828"/>
                  </a:lnTo>
                  <a:lnTo>
                    <a:pt x="3913" y="416804"/>
                  </a:lnTo>
                  <a:lnTo>
                    <a:pt x="3715" y="415780"/>
                  </a:lnTo>
                  <a:lnTo>
                    <a:pt x="3524" y="414756"/>
                  </a:lnTo>
                  <a:lnTo>
                    <a:pt x="3335" y="413732"/>
                  </a:lnTo>
                  <a:lnTo>
                    <a:pt x="3160" y="412708"/>
                  </a:lnTo>
                  <a:lnTo>
                    <a:pt x="2985" y="411684"/>
                  </a:lnTo>
                  <a:lnTo>
                    <a:pt x="2821" y="410659"/>
                  </a:lnTo>
                  <a:lnTo>
                    <a:pt x="2662" y="409635"/>
                  </a:lnTo>
                  <a:lnTo>
                    <a:pt x="2506" y="408611"/>
                  </a:lnTo>
                  <a:lnTo>
                    <a:pt x="2361" y="407587"/>
                  </a:lnTo>
                  <a:lnTo>
                    <a:pt x="2217" y="406563"/>
                  </a:lnTo>
                  <a:lnTo>
                    <a:pt x="2083" y="405539"/>
                  </a:lnTo>
                  <a:lnTo>
                    <a:pt x="1953" y="404515"/>
                  </a:lnTo>
                  <a:lnTo>
                    <a:pt x="1826" y="403491"/>
                  </a:lnTo>
                  <a:lnTo>
                    <a:pt x="1709" y="402467"/>
                  </a:lnTo>
                  <a:lnTo>
                    <a:pt x="1592" y="401443"/>
                  </a:lnTo>
                  <a:lnTo>
                    <a:pt x="1485" y="400419"/>
                  </a:lnTo>
                  <a:lnTo>
                    <a:pt x="1381" y="399395"/>
                  </a:lnTo>
                  <a:lnTo>
                    <a:pt x="1279" y="398370"/>
                  </a:lnTo>
                  <a:lnTo>
                    <a:pt x="1187" y="397346"/>
                  </a:lnTo>
                  <a:lnTo>
                    <a:pt x="1095" y="396322"/>
                  </a:lnTo>
                  <a:lnTo>
                    <a:pt x="1011" y="395298"/>
                  </a:lnTo>
                  <a:lnTo>
                    <a:pt x="930" y="394274"/>
                  </a:lnTo>
                  <a:lnTo>
                    <a:pt x="851" y="393250"/>
                  </a:lnTo>
                  <a:lnTo>
                    <a:pt x="780" y="392226"/>
                  </a:lnTo>
                  <a:lnTo>
                    <a:pt x="709" y="391202"/>
                  </a:lnTo>
                  <a:lnTo>
                    <a:pt x="645" y="390178"/>
                  </a:lnTo>
                  <a:lnTo>
                    <a:pt x="584" y="389154"/>
                  </a:lnTo>
                  <a:lnTo>
                    <a:pt x="525" y="388130"/>
                  </a:lnTo>
                  <a:lnTo>
                    <a:pt x="473" y="387105"/>
                  </a:lnTo>
                  <a:lnTo>
                    <a:pt x="421" y="386081"/>
                  </a:lnTo>
                  <a:lnTo>
                    <a:pt x="375" y="385057"/>
                  </a:lnTo>
                  <a:lnTo>
                    <a:pt x="331" y="384033"/>
                  </a:lnTo>
                  <a:lnTo>
                    <a:pt x="289" y="383009"/>
                  </a:lnTo>
                  <a:lnTo>
                    <a:pt x="253" y="381985"/>
                  </a:lnTo>
                  <a:lnTo>
                    <a:pt x="217" y="380961"/>
                  </a:lnTo>
                  <a:lnTo>
                    <a:pt x="186" y="379937"/>
                  </a:lnTo>
                  <a:lnTo>
                    <a:pt x="157" y="378913"/>
                  </a:lnTo>
                  <a:lnTo>
                    <a:pt x="129" y="377889"/>
                  </a:lnTo>
                  <a:lnTo>
                    <a:pt x="107" y="376865"/>
                  </a:lnTo>
                  <a:lnTo>
                    <a:pt x="85" y="375840"/>
                  </a:lnTo>
                  <a:lnTo>
                    <a:pt x="67" y="374816"/>
                  </a:lnTo>
                  <a:lnTo>
                    <a:pt x="51" y="373792"/>
                  </a:lnTo>
                  <a:lnTo>
                    <a:pt x="36" y="372768"/>
                  </a:lnTo>
                  <a:lnTo>
                    <a:pt x="26" y="371744"/>
                  </a:lnTo>
                  <a:lnTo>
                    <a:pt x="15" y="370720"/>
                  </a:lnTo>
                  <a:lnTo>
                    <a:pt x="9" y="369696"/>
                  </a:lnTo>
                  <a:lnTo>
                    <a:pt x="4" y="368672"/>
                  </a:lnTo>
                  <a:lnTo>
                    <a:pt x="0" y="367648"/>
                  </a:lnTo>
                  <a:lnTo>
                    <a:pt x="0" y="366624"/>
                  </a:lnTo>
                  <a:lnTo>
                    <a:pt x="0" y="365600"/>
                  </a:lnTo>
                  <a:lnTo>
                    <a:pt x="3" y="364575"/>
                  </a:lnTo>
                  <a:lnTo>
                    <a:pt x="7" y="363551"/>
                  </a:lnTo>
                  <a:lnTo>
                    <a:pt x="13" y="362527"/>
                  </a:lnTo>
                  <a:lnTo>
                    <a:pt x="22" y="361503"/>
                  </a:lnTo>
                  <a:lnTo>
                    <a:pt x="31" y="360479"/>
                  </a:lnTo>
                  <a:lnTo>
                    <a:pt x="43" y="359455"/>
                  </a:lnTo>
                  <a:lnTo>
                    <a:pt x="56" y="358431"/>
                  </a:lnTo>
                  <a:lnTo>
                    <a:pt x="71" y="357407"/>
                  </a:lnTo>
                  <a:lnTo>
                    <a:pt x="88" y="356383"/>
                  </a:lnTo>
                  <a:lnTo>
                    <a:pt x="105" y="355359"/>
                  </a:lnTo>
                  <a:lnTo>
                    <a:pt x="126" y="354335"/>
                  </a:lnTo>
                  <a:lnTo>
                    <a:pt x="147" y="353310"/>
                  </a:lnTo>
                  <a:lnTo>
                    <a:pt x="169" y="352286"/>
                  </a:lnTo>
                  <a:lnTo>
                    <a:pt x="195" y="351262"/>
                  </a:lnTo>
                  <a:lnTo>
                    <a:pt x="220" y="350238"/>
                  </a:lnTo>
                  <a:lnTo>
                    <a:pt x="248" y="349214"/>
                  </a:lnTo>
                  <a:lnTo>
                    <a:pt x="278" y="348190"/>
                  </a:lnTo>
                  <a:lnTo>
                    <a:pt x="308" y="347166"/>
                  </a:lnTo>
                  <a:lnTo>
                    <a:pt x="341" y="346142"/>
                  </a:lnTo>
                  <a:lnTo>
                    <a:pt x="375" y="345118"/>
                  </a:lnTo>
                  <a:lnTo>
                    <a:pt x="411" y="344094"/>
                  </a:lnTo>
                  <a:lnTo>
                    <a:pt x="449" y="343070"/>
                  </a:lnTo>
                  <a:lnTo>
                    <a:pt x="487" y="342045"/>
                  </a:lnTo>
                  <a:lnTo>
                    <a:pt x="529" y="341021"/>
                  </a:lnTo>
                  <a:lnTo>
                    <a:pt x="571" y="339997"/>
                  </a:lnTo>
                  <a:lnTo>
                    <a:pt x="616" y="338973"/>
                  </a:lnTo>
                  <a:lnTo>
                    <a:pt x="662" y="337949"/>
                  </a:lnTo>
                  <a:lnTo>
                    <a:pt x="710" y="336925"/>
                  </a:lnTo>
                  <a:lnTo>
                    <a:pt x="761" y="335901"/>
                  </a:lnTo>
                  <a:lnTo>
                    <a:pt x="812" y="334877"/>
                  </a:lnTo>
                  <a:lnTo>
                    <a:pt x="867" y="333853"/>
                  </a:lnTo>
                  <a:lnTo>
                    <a:pt x="923" y="332829"/>
                  </a:lnTo>
                  <a:lnTo>
                    <a:pt x="980" y="331805"/>
                  </a:lnTo>
                  <a:lnTo>
                    <a:pt x="1042" y="330780"/>
                  </a:lnTo>
                  <a:lnTo>
                    <a:pt x="1103" y="329756"/>
                  </a:lnTo>
                  <a:lnTo>
                    <a:pt x="1169" y="328732"/>
                  </a:lnTo>
                  <a:lnTo>
                    <a:pt x="1236" y="327708"/>
                  </a:lnTo>
                  <a:lnTo>
                    <a:pt x="1305" y="326684"/>
                  </a:lnTo>
                  <a:lnTo>
                    <a:pt x="1379" y="325660"/>
                  </a:lnTo>
                  <a:lnTo>
                    <a:pt x="1452" y="324636"/>
                  </a:lnTo>
                  <a:lnTo>
                    <a:pt x="1531" y="323612"/>
                  </a:lnTo>
                  <a:lnTo>
                    <a:pt x="1611" y="322588"/>
                  </a:lnTo>
                  <a:lnTo>
                    <a:pt x="1693" y="321564"/>
                  </a:lnTo>
                  <a:lnTo>
                    <a:pt x="1780" y="320540"/>
                  </a:lnTo>
                  <a:lnTo>
                    <a:pt x="1868" y="319516"/>
                  </a:lnTo>
                  <a:lnTo>
                    <a:pt x="1961" y="318491"/>
                  </a:lnTo>
                  <a:lnTo>
                    <a:pt x="2056" y="317467"/>
                  </a:lnTo>
                  <a:lnTo>
                    <a:pt x="2153" y="316443"/>
                  </a:lnTo>
                  <a:lnTo>
                    <a:pt x="2256" y="315419"/>
                  </a:lnTo>
                  <a:lnTo>
                    <a:pt x="2360" y="314395"/>
                  </a:lnTo>
                  <a:lnTo>
                    <a:pt x="2469" y="313371"/>
                  </a:lnTo>
                  <a:lnTo>
                    <a:pt x="2581" y="312347"/>
                  </a:lnTo>
                  <a:lnTo>
                    <a:pt x="2696" y="311323"/>
                  </a:lnTo>
                  <a:lnTo>
                    <a:pt x="2817" y="310299"/>
                  </a:lnTo>
                  <a:lnTo>
                    <a:pt x="2939" y="309275"/>
                  </a:lnTo>
                  <a:lnTo>
                    <a:pt x="3068" y="308251"/>
                  </a:lnTo>
                  <a:lnTo>
                    <a:pt x="3199" y="307226"/>
                  </a:lnTo>
                  <a:lnTo>
                    <a:pt x="3333" y="306202"/>
                  </a:lnTo>
                  <a:lnTo>
                    <a:pt x="3476" y="305178"/>
                  </a:lnTo>
                  <a:lnTo>
                    <a:pt x="3618" y="304154"/>
                  </a:lnTo>
                  <a:lnTo>
                    <a:pt x="3768" y="303130"/>
                  </a:lnTo>
                  <a:lnTo>
                    <a:pt x="3922" y="302106"/>
                  </a:lnTo>
                  <a:lnTo>
                    <a:pt x="4078" y="301082"/>
                  </a:lnTo>
                  <a:lnTo>
                    <a:pt x="4244" y="300058"/>
                  </a:lnTo>
                  <a:lnTo>
                    <a:pt x="4409" y="299034"/>
                  </a:lnTo>
                  <a:lnTo>
                    <a:pt x="4584" y="298010"/>
                  </a:lnTo>
                  <a:lnTo>
                    <a:pt x="4762" y="296986"/>
                  </a:lnTo>
                  <a:lnTo>
                    <a:pt x="4944" y="295961"/>
                  </a:lnTo>
                  <a:lnTo>
                    <a:pt x="5135" y="294937"/>
                  </a:lnTo>
                  <a:lnTo>
                    <a:pt x="5327" y="293913"/>
                  </a:lnTo>
                  <a:lnTo>
                    <a:pt x="5528" y="292889"/>
                  </a:lnTo>
                  <a:lnTo>
                    <a:pt x="5734" y="291865"/>
                  </a:lnTo>
                  <a:lnTo>
                    <a:pt x="5943" y="290841"/>
                  </a:lnTo>
                  <a:lnTo>
                    <a:pt x="6163" y="289817"/>
                  </a:lnTo>
                  <a:lnTo>
                    <a:pt x="6383" y="288793"/>
                  </a:lnTo>
                  <a:lnTo>
                    <a:pt x="6614" y="287769"/>
                  </a:lnTo>
                  <a:lnTo>
                    <a:pt x="6849" y="286745"/>
                  </a:lnTo>
                  <a:lnTo>
                    <a:pt x="7088" y="285721"/>
                  </a:lnTo>
                  <a:lnTo>
                    <a:pt x="7340" y="284696"/>
                  </a:lnTo>
                  <a:lnTo>
                    <a:pt x="7591" y="283672"/>
                  </a:lnTo>
                  <a:lnTo>
                    <a:pt x="7854" y="282648"/>
                  </a:lnTo>
                  <a:lnTo>
                    <a:pt x="8122" y="281624"/>
                  </a:lnTo>
                  <a:lnTo>
                    <a:pt x="8394" y="280600"/>
                  </a:lnTo>
                  <a:lnTo>
                    <a:pt x="8679" y="279576"/>
                  </a:lnTo>
                  <a:lnTo>
                    <a:pt x="8963" y="278552"/>
                  </a:lnTo>
                  <a:lnTo>
                    <a:pt x="9261" y="277528"/>
                  </a:lnTo>
                  <a:lnTo>
                    <a:pt x="9564" y="276504"/>
                  </a:lnTo>
                  <a:lnTo>
                    <a:pt x="9871" y="275480"/>
                  </a:lnTo>
                  <a:lnTo>
                    <a:pt x="10192" y="274456"/>
                  </a:lnTo>
                  <a:lnTo>
                    <a:pt x="10512" y="273431"/>
                  </a:lnTo>
                  <a:lnTo>
                    <a:pt x="10847" y="272407"/>
                  </a:lnTo>
                  <a:lnTo>
                    <a:pt x="11187" y="271383"/>
                  </a:lnTo>
                  <a:lnTo>
                    <a:pt x="11531" y="270359"/>
                  </a:lnTo>
                  <a:lnTo>
                    <a:pt x="11890" y="269335"/>
                  </a:lnTo>
                  <a:lnTo>
                    <a:pt x="12249" y="268311"/>
                  </a:lnTo>
                  <a:lnTo>
                    <a:pt x="12622" y="267287"/>
                  </a:lnTo>
                  <a:lnTo>
                    <a:pt x="13001" y="266263"/>
                  </a:lnTo>
                  <a:lnTo>
                    <a:pt x="13385" y="265239"/>
                  </a:lnTo>
                  <a:lnTo>
                    <a:pt x="13783" y="264215"/>
                  </a:lnTo>
                  <a:lnTo>
                    <a:pt x="14182" y="263191"/>
                  </a:lnTo>
                  <a:lnTo>
                    <a:pt x="14596" y="262166"/>
                  </a:lnTo>
                  <a:lnTo>
                    <a:pt x="15016" y="261142"/>
                  </a:lnTo>
                  <a:lnTo>
                    <a:pt x="15440" y="260118"/>
                  </a:lnTo>
                  <a:lnTo>
                    <a:pt x="15880" y="259094"/>
                  </a:lnTo>
                  <a:lnTo>
                    <a:pt x="16321" y="258070"/>
                  </a:lnTo>
                  <a:lnTo>
                    <a:pt x="16777" y="257046"/>
                  </a:lnTo>
                  <a:lnTo>
                    <a:pt x="17238" y="256022"/>
                  </a:lnTo>
                  <a:lnTo>
                    <a:pt x="17705" y="254998"/>
                  </a:lnTo>
                  <a:lnTo>
                    <a:pt x="18188" y="253974"/>
                  </a:lnTo>
                  <a:lnTo>
                    <a:pt x="18670" y="252950"/>
                  </a:lnTo>
                  <a:lnTo>
                    <a:pt x="19170" y="251926"/>
                  </a:lnTo>
                  <a:lnTo>
                    <a:pt x="19674" y="250901"/>
                  </a:lnTo>
                  <a:lnTo>
                    <a:pt x="20184" y="249877"/>
                  </a:lnTo>
                  <a:lnTo>
                    <a:pt x="20710" y="248853"/>
                  </a:lnTo>
                  <a:lnTo>
                    <a:pt x="21237" y="247829"/>
                  </a:lnTo>
                  <a:lnTo>
                    <a:pt x="21779" y="246805"/>
                  </a:lnTo>
                  <a:lnTo>
                    <a:pt x="22327" y="245781"/>
                  </a:lnTo>
                  <a:lnTo>
                    <a:pt x="22881" y="244757"/>
                  </a:lnTo>
                  <a:lnTo>
                    <a:pt x="23451" y="243733"/>
                  </a:lnTo>
                  <a:lnTo>
                    <a:pt x="24021" y="242709"/>
                  </a:lnTo>
                  <a:lnTo>
                    <a:pt x="24608" y="241685"/>
                  </a:lnTo>
                  <a:lnTo>
                    <a:pt x="25200" y="240661"/>
                  </a:lnTo>
                  <a:lnTo>
                    <a:pt x="25798" y="239637"/>
                  </a:lnTo>
                  <a:lnTo>
                    <a:pt x="26412" y="238612"/>
                  </a:lnTo>
                  <a:lnTo>
                    <a:pt x="27026" y="237588"/>
                  </a:lnTo>
                  <a:lnTo>
                    <a:pt x="27656" y="236564"/>
                  </a:lnTo>
                  <a:lnTo>
                    <a:pt x="28292" y="235540"/>
                  </a:lnTo>
                  <a:lnTo>
                    <a:pt x="28933" y="234516"/>
                  </a:lnTo>
                  <a:lnTo>
                    <a:pt x="29590" y="233492"/>
                  </a:lnTo>
                  <a:lnTo>
                    <a:pt x="30248" y="232468"/>
                  </a:lnTo>
                  <a:lnTo>
                    <a:pt x="30921" y="231444"/>
                  </a:lnTo>
                  <a:lnTo>
                    <a:pt x="31600" y="230420"/>
                  </a:lnTo>
                  <a:lnTo>
                    <a:pt x="32284" y="229396"/>
                  </a:lnTo>
                  <a:lnTo>
                    <a:pt x="32983" y="228372"/>
                  </a:lnTo>
                  <a:lnTo>
                    <a:pt x="33683" y="227347"/>
                  </a:lnTo>
                  <a:lnTo>
                    <a:pt x="34399" y="226323"/>
                  </a:lnTo>
                  <a:lnTo>
                    <a:pt x="35119" y="225299"/>
                  </a:lnTo>
                  <a:lnTo>
                    <a:pt x="35845" y="224275"/>
                  </a:lnTo>
                  <a:lnTo>
                    <a:pt x="36585" y="223251"/>
                  </a:lnTo>
                  <a:lnTo>
                    <a:pt x="37326" y="222227"/>
                  </a:lnTo>
                  <a:lnTo>
                    <a:pt x="38082" y="221203"/>
                  </a:lnTo>
                  <a:lnTo>
                    <a:pt x="38843" y="220179"/>
                  </a:lnTo>
                  <a:lnTo>
                    <a:pt x="39608" y="219155"/>
                  </a:lnTo>
                  <a:lnTo>
                    <a:pt x="40388" y="218131"/>
                  </a:lnTo>
                  <a:lnTo>
                    <a:pt x="41168" y="217107"/>
                  </a:lnTo>
                  <a:lnTo>
                    <a:pt x="41963" y="216082"/>
                  </a:lnTo>
                  <a:lnTo>
                    <a:pt x="42762" y="215058"/>
                  </a:lnTo>
                  <a:lnTo>
                    <a:pt x="43565" y="214034"/>
                  </a:lnTo>
                  <a:lnTo>
                    <a:pt x="44382" y="213010"/>
                  </a:lnTo>
                  <a:lnTo>
                    <a:pt x="45199" y="211986"/>
                  </a:lnTo>
                  <a:lnTo>
                    <a:pt x="46030" y="210962"/>
                  </a:lnTo>
                  <a:lnTo>
                    <a:pt x="46865" y="209938"/>
                  </a:lnTo>
                  <a:lnTo>
                    <a:pt x="47704" y="208914"/>
                  </a:lnTo>
                  <a:lnTo>
                    <a:pt x="48555" y="207890"/>
                  </a:lnTo>
                  <a:lnTo>
                    <a:pt x="49406" y="206866"/>
                  </a:lnTo>
                  <a:lnTo>
                    <a:pt x="50270" y="205842"/>
                  </a:lnTo>
                  <a:lnTo>
                    <a:pt x="51138" y="204817"/>
                  </a:lnTo>
                  <a:lnTo>
                    <a:pt x="52010" y="203793"/>
                  </a:lnTo>
                  <a:lnTo>
                    <a:pt x="52892" y="202769"/>
                  </a:lnTo>
                  <a:lnTo>
                    <a:pt x="53775" y="201745"/>
                  </a:lnTo>
                  <a:lnTo>
                    <a:pt x="54669" y="200721"/>
                  </a:lnTo>
                  <a:lnTo>
                    <a:pt x="55567" y="199697"/>
                  </a:lnTo>
                  <a:lnTo>
                    <a:pt x="56468" y="198673"/>
                  </a:lnTo>
                  <a:lnTo>
                    <a:pt x="57378" y="197649"/>
                  </a:lnTo>
                  <a:lnTo>
                    <a:pt x="58289" y="196625"/>
                  </a:lnTo>
                  <a:lnTo>
                    <a:pt x="59210" y="195601"/>
                  </a:lnTo>
                  <a:lnTo>
                    <a:pt x="60134" y="194577"/>
                  </a:lnTo>
                  <a:lnTo>
                    <a:pt x="61060" y="193552"/>
                  </a:lnTo>
                  <a:lnTo>
                    <a:pt x="61996" y="192528"/>
                  </a:lnTo>
                  <a:lnTo>
                    <a:pt x="62931" y="191504"/>
                  </a:lnTo>
                  <a:lnTo>
                    <a:pt x="63875" y="190480"/>
                  </a:lnTo>
                  <a:lnTo>
                    <a:pt x="64821" y="189456"/>
                  </a:lnTo>
                  <a:lnTo>
                    <a:pt x="65770" y="188432"/>
                  </a:lnTo>
                  <a:lnTo>
                    <a:pt x="66726" y="187408"/>
                  </a:lnTo>
                  <a:lnTo>
                    <a:pt x="67681" y="186384"/>
                  </a:lnTo>
                  <a:lnTo>
                    <a:pt x="68644" y="185360"/>
                  </a:lnTo>
                  <a:lnTo>
                    <a:pt x="69609" y="184336"/>
                  </a:lnTo>
                  <a:lnTo>
                    <a:pt x="70575" y="183312"/>
                  </a:lnTo>
                  <a:lnTo>
                    <a:pt x="71548" y="182287"/>
                  </a:lnTo>
                  <a:lnTo>
                    <a:pt x="72520" y="181263"/>
                  </a:lnTo>
                  <a:lnTo>
                    <a:pt x="73498" y="180239"/>
                  </a:lnTo>
                  <a:lnTo>
                    <a:pt x="74477" y="179215"/>
                  </a:lnTo>
                  <a:lnTo>
                    <a:pt x="75457" y="178191"/>
                  </a:lnTo>
                  <a:lnTo>
                    <a:pt x="76441" y="177167"/>
                  </a:lnTo>
                  <a:lnTo>
                    <a:pt x="77426" y="176143"/>
                  </a:lnTo>
                  <a:lnTo>
                    <a:pt x="78414" y="175119"/>
                  </a:lnTo>
                  <a:lnTo>
                    <a:pt x="79403" y="174095"/>
                  </a:lnTo>
                  <a:lnTo>
                    <a:pt x="80393" y="173071"/>
                  </a:lnTo>
                  <a:lnTo>
                    <a:pt x="81385" y="172047"/>
                  </a:lnTo>
                  <a:lnTo>
                    <a:pt x="82378" y="171022"/>
                  </a:lnTo>
                  <a:lnTo>
                    <a:pt x="83372" y="169998"/>
                  </a:lnTo>
                  <a:lnTo>
                    <a:pt x="84366" y="168974"/>
                  </a:lnTo>
                  <a:lnTo>
                    <a:pt x="85361" y="167950"/>
                  </a:lnTo>
                  <a:lnTo>
                    <a:pt x="86357" y="166926"/>
                  </a:lnTo>
                  <a:lnTo>
                    <a:pt x="87353" y="165902"/>
                  </a:lnTo>
                  <a:lnTo>
                    <a:pt x="88349" y="164878"/>
                  </a:lnTo>
                  <a:lnTo>
                    <a:pt x="89345" y="163854"/>
                  </a:lnTo>
                  <a:lnTo>
                    <a:pt x="90340" y="162830"/>
                  </a:lnTo>
                  <a:lnTo>
                    <a:pt x="91335" y="161806"/>
                  </a:lnTo>
                  <a:lnTo>
                    <a:pt x="92330" y="160782"/>
                  </a:lnTo>
                  <a:lnTo>
                    <a:pt x="93323" y="159758"/>
                  </a:lnTo>
                  <a:lnTo>
                    <a:pt x="94316" y="158733"/>
                  </a:lnTo>
                  <a:lnTo>
                    <a:pt x="95308" y="157709"/>
                  </a:lnTo>
                  <a:lnTo>
                    <a:pt x="96298" y="156685"/>
                  </a:lnTo>
                  <a:lnTo>
                    <a:pt x="97287" y="155661"/>
                  </a:lnTo>
                  <a:lnTo>
                    <a:pt x="98274" y="154637"/>
                  </a:lnTo>
                  <a:lnTo>
                    <a:pt x="99259" y="153613"/>
                  </a:lnTo>
                  <a:lnTo>
                    <a:pt x="100243" y="152589"/>
                  </a:lnTo>
                  <a:lnTo>
                    <a:pt x="101224" y="151565"/>
                  </a:lnTo>
                  <a:lnTo>
                    <a:pt x="102204" y="150541"/>
                  </a:lnTo>
                  <a:lnTo>
                    <a:pt x="103179" y="149517"/>
                  </a:lnTo>
                  <a:lnTo>
                    <a:pt x="104154" y="148493"/>
                  </a:lnTo>
                  <a:lnTo>
                    <a:pt x="105126" y="147468"/>
                  </a:lnTo>
                  <a:lnTo>
                    <a:pt x="106093" y="146444"/>
                  </a:lnTo>
                  <a:lnTo>
                    <a:pt x="107059" y="145420"/>
                  </a:lnTo>
                  <a:lnTo>
                    <a:pt x="108020" y="144396"/>
                  </a:lnTo>
                  <a:lnTo>
                    <a:pt x="108979" y="143372"/>
                  </a:lnTo>
                  <a:lnTo>
                    <a:pt x="109935" y="142348"/>
                  </a:lnTo>
                  <a:lnTo>
                    <a:pt x="110885" y="141324"/>
                  </a:lnTo>
                  <a:lnTo>
                    <a:pt x="111835" y="140300"/>
                  </a:lnTo>
                  <a:lnTo>
                    <a:pt x="112777" y="139276"/>
                  </a:lnTo>
                  <a:lnTo>
                    <a:pt x="113717" y="138252"/>
                  </a:lnTo>
                  <a:lnTo>
                    <a:pt x="114654" y="137228"/>
                  </a:lnTo>
                  <a:lnTo>
                    <a:pt x="115583" y="136203"/>
                  </a:lnTo>
                  <a:lnTo>
                    <a:pt x="116512" y="135179"/>
                  </a:lnTo>
                  <a:lnTo>
                    <a:pt x="117432" y="134155"/>
                  </a:lnTo>
                  <a:lnTo>
                    <a:pt x="118350" y="133131"/>
                  </a:lnTo>
                  <a:lnTo>
                    <a:pt x="119264" y="132107"/>
                  </a:lnTo>
                  <a:lnTo>
                    <a:pt x="120170" y="131083"/>
                  </a:lnTo>
                  <a:lnTo>
                    <a:pt x="121075" y="130059"/>
                  </a:lnTo>
                  <a:lnTo>
                    <a:pt x="121970" y="129035"/>
                  </a:lnTo>
                  <a:lnTo>
                    <a:pt x="122863" y="128011"/>
                  </a:lnTo>
                  <a:lnTo>
                    <a:pt x="123752" y="126987"/>
                  </a:lnTo>
                  <a:lnTo>
                    <a:pt x="124631" y="125963"/>
                  </a:lnTo>
                  <a:lnTo>
                    <a:pt x="125510" y="124938"/>
                  </a:lnTo>
                  <a:lnTo>
                    <a:pt x="126377" y="123914"/>
                  </a:lnTo>
                  <a:lnTo>
                    <a:pt x="127242" y="122890"/>
                  </a:lnTo>
                  <a:lnTo>
                    <a:pt x="128103" y="121866"/>
                  </a:lnTo>
                  <a:lnTo>
                    <a:pt x="128953" y="120842"/>
                  </a:lnTo>
                  <a:lnTo>
                    <a:pt x="129803" y="119818"/>
                  </a:lnTo>
                  <a:lnTo>
                    <a:pt x="130641" y="118794"/>
                  </a:lnTo>
                  <a:lnTo>
                    <a:pt x="131476" y="117770"/>
                  </a:lnTo>
                  <a:lnTo>
                    <a:pt x="132306" y="116746"/>
                  </a:lnTo>
                  <a:lnTo>
                    <a:pt x="133125" y="115722"/>
                  </a:lnTo>
                  <a:lnTo>
                    <a:pt x="133944" y="114698"/>
                  </a:lnTo>
                  <a:lnTo>
                    <a:pt x="134750" y="113673"/>
                  </a:lnTo>
                  <a:lnTo>
                    <a:pt x="135554" y="112649"/>
                  </a:lnTo>
                  <a:lnTo>
                    <a:pt x="136352" y="111625"/>
                  </a:lnTo>
                  <a:lnTo>
                    <a:pt x="137138" y="110601"/>
                  </a:lnTo>
                  <a:lnTo>
                    <a:pt x="137925" y="109577"/>
                  </a:lnTo>
                  <a:lnTo>
                    <a:pt x="138699" y="108553"/>
                  </a:lnTo>
                  <a:lnTo>
                    <a:pt x="139469" y="107529"/>
                  </a:lnTo>
                  <a:lnTo>
                    <a:pt x="140234" y="106505"/>
                  </a:lnTo>
                  <a:lnTo>
                    <a:pt x="140987" y="105481"/>
                  </a:lnTo>
                  <a:lnTo>
                    <a:pt x="141740" y="104457"/>
                  </a:lnTo>
                  <a:lnTo>
                    <a:pt x="142479" y="103433"/>
                  </a:lnTo>
                  <a:lnTo>
                    <a:pt x="143216" y="102408"/>
                  </a:lnTo>
                  <a:lnTo>
                    <a:pt x="143947" y="101384"/>
                  </a:lnTo>
                  <a:lnTo>
                    <a:pt x="144665" y="100360"/>
                  </a:lnTo>
                  <a:lnTo>
                    <a:pt x="145384" y="99336"/>
                  </a:lnTo>
                  <a:lnTo>
                    <a:pt x="146090" y="98312"/>
                  </a:lnTo>
                  <a:lnTo>
                    <a:pt x="146791" y="97288"/>
                  </a:lnTo>
                  <a:lnTo>
                    <a:pt x="147488" y="96264"/>
                  </a:lnTo>
                  <a:lnTo>
                    <a:pt x="148173" y="95240"/>
                  </a:lnTo>
                  <a:lnTo>
                    <a:pt x="148857" y="94216"/>
                  </a:lnTo>
                  <a:lnTo>
                    <a:pt x="149528" y="93192"/>
                  </a:lnTo>
                  <a:lnTo>
                    <a:pt x="150195" y="92168"/>
                  </a:lnTo>
                  <a:lnTo>
                    <a:pt x="150858" y="91143"/>
                  </a:lnTo>
                  <a:lnTo>
                    <a:pt x="151508" y="90119"/>
                  </a:lnTo>
                  <a:lnTo>
                    <a:pt x="152158" y="89095"/>
                  </a:lnTo>
                  <a:lnTo>
                    <a:pt x="152795" y="88071"/>
                  </a:lnTo>
                  <a:lnTo>
                    <a:pt x="153429" y="87047"/>
                  </a:lnTo>
                  <a:lnTo>
                    <a:pt x="154057" y="86023"/>
                  </a:lnTo>
                  <a:lnTo>
                    <a:pt x="154674" y="84999"/>
                  </a:lnTo>
                  <a:lnTo>
                    <a:pt x="155291" y="83975"/>
                  </a:lnTo>
                  <a:lnTo>
                    <a:pt x="155895" y="82951"/>
                  </a:lnTo>
                  <a:lnTo>
                    <a:pt x="156495" y="81927"/>
                  </a:lnTo>
                  <a:lnTo>
                    <a:pt x="157091" y="80903"/>
                  </a:lnTo>
                  <a:lnTo>
                    <a:pt x="157675" y="79879"/>
                  </a:lnTo>
                  <a:lnTo>
                    <a:pt x="158260" y="78854"/>
                  </a:lnTo>
                  <a:lnTo>
                    <a:pt x="158832" y="77830"/>
                  </a:lnTo>
                  <a:lnTo>
                    <a:pt x="159401" y="76806"/>
                  </a:lnTo>
                  <a:lnTo>
                    <a:pt x="159965" y="75782"/>
                  </a:lnTo>
                  <a:lnTo>
                    <a:pt x="160518" y="74758"/>
                  </a:lnTo>
                  <a:lnTo>
                    <a:pt x="161072" y="73734"/>
                  </a:lnTo>
                  <a:lnTo>
                    <a:pt x="161613" y="72710"/>
                  </a:lnTo>
                  <a:lnTo>
                    <a:pt x="162152" y="71686"/>
                  </a:lnTo>
                  <a:lnTo>
                    <a:pt x="162686" y="70662"/>
                  </a:lnTo>
                  <a:lnTo>
                    <a:pt x="163210" y="69638"/>
                  </a:lnTo>
                  <a:lnTo>
                    <a:pt x="163735" y="68614"/>
                  </a:lnTo>
                  <a:lnTo>
                    <a:pt x="164248" y="67589"/>
                  </a:lnTo>
                  <a:lnTo>
                    <a:pt x="164758" y="66565"/>
                  </a:lnTo>
                  <a:lnTo>
                    <a:pt x="165264" y="65541"/>
                  </a:lnTo>
                  <a:lnTo>
                    <a:pt x="165762" y="64517"/>
                  </a:lnTo>
                  <a:lnTo>
                    <a:pt x="166259" y="63493"/>
                  </a:lnTo>
                  <a:lnTo>
                    <a:pt x="166746" y="62469"/>
                  </a:lnTo>
                  <a:lnTo>
                    <a:pt x="167230" y="61445"/>
                  </a:lnTo>
                  <a:lnTo>
                    <a:pt x="167711" y="60421"/>
                  </a:lnTo>
                  <a:lnTo>
                    <a:pt x="168183" y="59397"/>
                  </a:lnTo>
                  <a:lnTo>
                    <a:pt x="168656" y="58373"/>
                  </a:lnTo>
                  <a:lnTo>
                    <a:pt x="169119" y="57349"/>
                  </a:lnTo>
                  <a:lnTo>
                    <a:pt x="169580" y="56324"/>
                  </a:lnTo>
                  <a:lnTo>
                    <a:pt x="170037" y="55300"/>
                  </a:lnTo>
                  <a:lnTo>
                    <a:pt x="170487" y="54276"/>
                  </a:lnTo>
                  <a:lnTo>
                    <a:pt x="170937" y="53252"/>
                  </a:lnTo>
                  <a:lnTo>
                    <a:pt x="171379" y="52228"/>
                  </a:lnTo>
                  <a:lnTo>
                    <a:pt x="171819" y="51204"/>
                  </a:lnTo>
                  <a:lnTo>
                    <a:pt x="172257" y="50180"/>
                  </a:lnTo>
                  <a:lnTo>
                    <a:pt x="172687" y="49156"/>
                  </a:lnTo>
                  <a:lnTo>
                    <a:pt x="173118" y="48132"/>
                  </a:lnTo>
                  <a:lnTo>
                    <a:pt x="173541" y="47108"/>
                  </a:lnTo>
                  <a:lnTo>
                    <a:pt x="173963" y="46084"/>
                  </a:lnTo>
                  <a:lnTo>
                    <a:pt x="174383" y="45059"/>
                  </a:lnTo>
                  <a:lnTo>
                    <a:pt x="174797" y="44035"/>
                  </a:lnTo>
                  <a:lnTo>
                    <a:pt x="175211" y="43011"/>
                  </a:lnTo>
                  <a:lnTo>
                    <a:pt x="175619" y="41987"/>
                  </a:lnTo>
                  <a:lnTo>
                    <a:pt x="176025" y="40963"/>
                  </a:lnTo>
                  <a:lnTo>
                    <a:pt x="176430" y="39939"/>
                  </a:lnTo>
                  <a:lnTo>
                    <a:pt x="176830" y="38915"/>
                  </a:lnTo>
                  <a:lnTo>
                    <a:pt x="177230" y="37891"/>
                  </a:lnTo>
                  <a:lnTo>
                    <a:pt x="177626" y="36867"/>
                  </a:lnTo>
                  <a:lnTo>
                    <a:pt x="178020" y="35843"/>
                  </a:lnTo>
                  <a:lnTo>
                    <a:pt x="178413" y="34819"/>
                  </a:lnTo>
                  <a:lnTo>
                    <a:pt x="178802" y="33794"/>
                  </a:lnTo>
                  <a:lnTo>
                    <a:pt x="179192" y="32770"/>
                  </a:lnTo>
                  <a:lnTo>
                    <a:pt x="179578" y="31746"/>
                  </a:lnTo>
                  <a:lnTo>
                    <a:pt x="179963" y="30722"/>
                  </a:lnTo>
                  <a:lnTo>
                    <a:pt x="180347" y="29698"/>
                  </a:lnTo>
                  <a:lnTo>
                    <a:pt x="180728" y="28674"/>
                  </a:lnTo>
                  <a:lnTo>
                    <a:pt x="181109" y="27650"/>
                  </a:lnTo>
                  <a:lnTo>
                    <a:pt x="181488" y="26626"/>
                  </a:lnTo>
                  <a:lnTo>
                    <a:pt x="181867" y="25602"/>
                  </a:lnTo>
                  <a:lnTo>
                    <a:pt x="182245" y="24578"/>
                  </a:lnTo>
                  <a:lnTo>
                    <a:pt x="182621" y="23554"/>
                  </a:lnTo>
                  <a:lnTo>
                    <a:pt x="182997" y="22529"/>
                  </a:lnTo>
                  <a:lnTo>
                    <a:pt x="183372" y="21505"/>
                  </a:lnTo>
                  <a:lnTo>
                    <a:pt x="183747" y="20481"/>
                  </a:lnTo>
                  <a:lnTo>
                    <a:pt x="184121" y="19457"/>
                  </a:lnTo>
                  <a:lnTo>
                    <a:pt x="184495" y="18433"/>
                  </a:lnTo>
                  <a:lnTo>
                    <a:pt x="184869" y="17409"/>
                  </a:lnTo>
                  <a:lnTo>
                    <a:pt x="185242" y="16385"/>
                  </a:lnTo>
                  <a:lnTo>
                    <a:pt x="185616" y="15361"/>
                  </a:lnTo>
                  <a:lnTo>
                    <a:pt x="185990" y="14337"/>
                  </a:lnTo>
                  <a:lnTo>
                    <a:pt x="186363" y="13313"/>
                  </a:lnTo>
                  <a:lnTo>
                    <a:pt x="186737" y="12289"/>
                  </a:lnTo>
                  <a:lnTo>
                    <a:pt x="187112" y="11264"/>
                  </a:lnTo>
                  <a:lnTo>
                    <a:pt x="187487" y="10240"/>
                  </a:lnTo>
                  <a:lnTo>
                    <a:pt x="187862" y="9216"/>
                  </a:lnTo>
                  <a:lnTo>
                    <a:pt x="188238" y="8192"/>
                  </a:lnTo>
                  <a:lnTo>
                    <a:pt x="188615" y="7168"/>
                  </a:lnTo>
                  <a:lnTo>
                    <a:pt x="188993" y="6144"/>
                  </a:lnTo>
                  <a:lnTo>
                    <a:pt x="189371" y="5120"/>
                  </a:lnTo>
                  <a:lnTo>
                    <a:pt x="189750" y="4096"/>
                  </a:lnTo>
                  <a:lnTo>
                    <a:pt x="190131" y="3072"/>
                  </a:lnTo>
                  <a:lnTo>
                    <a:pt x="190512" y="2048"/>
                  </a:lnTo>
                  <a:lnTo>
                    <a:pt x="190895" y="1024"/>
                  </a:lnTo>
                  <a:lnTo>
                    <a:pt x="191279" y="0"/>
                  </a:lnTo>
                  <a:lnTo>
                    <a:pt x="371111" y="0"/>
                  </a:lnTo>
                  <a:lnTo>
                    <a:pt x="371494" y="1024"/>
                  </a:lnTo>
                  <a:lnTo>
                    <a:pt x="371878" y="2048"/>
                  </a:lnTo>
                  <a:lnTo>
                    <a:pt x="372259" y="3072"/>
                  </a:lnTo>
                  <a:lnTo>
                    <a:pt x="372639" y="4096"/>
                  </a:lnTo>
                  <a:lnTo>
                    <a:pt x="373019" y="5120"/>
                  </a:lnTo>
                  <a:lnTo>
                    <a:pt x="373397" y="6144"/>
                  </a:lnTo>
                  <a:lnTo>
                    <a:pt x="373775" y="7168"/>
                  </a:lnTo>
                  <a:lnTo>
                    <a:pt x="374151" y="8192"/>
                  </a:lnTo>
                  <a:lnTo>
                    <a:pt x="374527" y="9216"/>
                  </a:lnTo>
                  <a:lnTo>
                    <a:pt x="374903" y="10240"/>
                  </a:lnTo>
                  <a:lnTo>
                    <a:pt x="375278" y="11264"/>
                  </a:lnTo>
                  <a:lnTo>
                    <a:pt x="375652" y="12289"/>
                  </a:lnTo>
                  <a:lnTo>
                    <a:pt x="376026" y="13313"/>
                  </a:lnTo>
                  <a:lnTo>
                    <a:pt x="376400" y="14337"/>
                  </a:lnTo>
                  <a:lnTo>
                    <a:pt x="376774" y="15361"/>
                  </a:lnTo>
                  <a:lnTo>
                    <a:pt x="377147" y="16385"/>
                  </a:lnTo>
                  <a:lnTo>
                    <a:pt x="377521" y="17409"/>
                  </a:lnTo>
                  <a:lnTo>
                    <a:pt x="377895" y="18433"/>
                  </a:lnTo>
                  <a:lnTo>
                    <a:pt x="378269" y="19457"/>
                  </a:lnTo>
                  <a:lnTo>
                    <a:pt x="378643" y="20481"/>
                  </a:lnTo>
                  <a:lnTo>
                    <a:pt x="379018" y="21505"/>
                  </a:lnTo>
                  <a:lnTo>
                    <a:pt x="379393" y="22529"/>
                  </a:lnTo>
                  <a:lnTo>
                    <a:pt x="379769" y="23554"/>
                  </a:lnTo>
                  <a:lnTo>
                    <a:pt x="380145" y="24578"/>
                  </a:lnTo>
                  <a:lnTo>
                    <a:pt x="380523" y="25602"/>
                  </a:lnTo>
                  <a:lnTo>
                    <a:pt x="380901" y="26626"/>
                  </a:lnTo>
                  <a:lnTo>
                    <a:pt x="381280" y="27650"/>
                  </a:lnTo>
                  <a:lnTo>
                    <a:pt x="381662" y="28674"/>
                  </a:lnTo>
                  <a:lnTo>
                    <a:pt x="382043" y="29698"/>
                  </a:lnTo>
                  <a:lnTo>
                    <a:pt x="382427" y="30722"/>
                  </a:lnTo>
                  <a:lnTo>
                    <a:pt x="382812" y="31746"/>
                  </a:lnTo>
                  <a:lnTo>
                    <a:pt x="383198" y="32770"/>
                  </a:lnTo>
                  <a:lnTo>
                    <a:pt x="383587" y="33794"/>
                  </a:lnTo>
                  <a:lnTo>
                    <a:pt x="383977" y="34819"/>
                  </a:lnTo>
                  <a:lnTo>
                    <a:pt x="384369" y="35843"/>
                  </a:lnTo>
                  <a:lnTo>
                    <a:pt x="384764" y="36867"/>
                  </a:lnTo>
                  <a:lnTo>
                    <a:pt x="385159" y="37891"/>
                  </a:lnTo>
                  <a:lnTo>
                    <a:pt x="385559" y="38915"/>
                  </a:lnTo>
                  <a:lnTo>
                    <a:pt x="385960" y="39939"/>
                  </a:lnTo>
                  <a:lnTo>
                    <a:pt x="386364" y="40963"/>
                  </a:lnTo>
                  <a:lnTo>
                    <a:pt x="386771" y="41987"/>
                  </a:lnTo>
                  <a:lnTo>
                    <a:pt x="387179" y="43011"/>
                  </a:lnTo>
                  <a:lnTo>
                    <a:pt x="387593" y="44035"/>
                  </a:lnTo>
                  <a:lnTo>
                    <a:pt x="388007" y="45059"/>
                  </a:lnTo>
                  <a:lnTo>
                    <a:pt x="388426" y="46084"/>
                  </a:lnTo>
                  <a:lnTo>
                    <a:pt x="388848" y="47108"/>
                  </a:lnTo>
                  <a:lnTo>
                    <a:pt x="389272" y="48132"/>
                  </a:lnTo>
                  <a:lnTo>
                    <a:pt x="389702" y="49156"/>
                  </a:lnTo>
                  <a:lnTo>
                    <a:pt x="390133" y="50180"/>
                  </a:lnTo>
                  <a:lnTo>
                    <a:pt x="390570" y="51204"/>
                  </a:lnTo>
                  <a:lnTo>
                    <a:pt x="391010" y="52228"/>
                  </a:lnTo>
                  <a:lnTo>
                    <a:pt x="391452" y="53252"/>
                  </a:lnTo>
                  <a:lnTo>
                    <a:pt x="391902" y="54276"/>
                  </a:lnTo>
                  <a:lnTo>
                    <a:pt x="392352" y="55300"/>
                  </a:lnTo>
                  <a:lnTo>
                    <a:pt x="392810" y="56324"/>
                  </a:lnTo>
                  <a:lnTo>
                    <a:pt x="393271" y="57349"/>
                  </a:lnTo>
                  <a:lnTo>
                    <a:pt x="393734" y="58373"/>
                  </a:lnTo>
                  <a:lnTo>
                    <a:pt x="394206" y="59397"/>
                  </a:lnTo>
                  <a:lnTo>
                    <a:pt x="394679" y="60421"/>
                  </a:lnTo>
                  <a:lnTo>
                    <a:pt x="395160" y="61445"/>
                  </a:lnTo>
                  <a:lnTo>
                    <a:pt x="395644" y="62469"/>
                  </a:lnTo>
                  <a:lnTo>
                    <a:pt x="396131" y="63493"/>
                  </a:lnTo>
                  <a:lnTo>
                    <a:pt x="396628" y="64517"/>
                  </a:lnTo>
                  <a:lnTo>
                    <a:pt x="397125" y="65541"/>
                  </a:lnTo>
                  <a:lnTo>
                    <a:pt x="397632" y="66565"/>
                  </a:lnTo>
                  <a:lnTo>
                    <a:pt x="398142" y="67589"/>
                  </a:lnTo>
                  <a:lnTo>
                    <a:pt x="398655" y="68614"/>
                  </a:lnTo>
                  <a:lnTo>
                    <a:pt x="399179" y="69638"/>
                  </a:lnTo>
                  <a:lnTo>
                    <a:pt x="399704" y="70662"/>
                  </a:lnTo>
                  <a:lnTo>
                    <a:pt x="400238" y="71686"/>
                  </a:lnTo>
                  <a:lnTo>
                    <a:pt x="400777" y="72710"/>
                  </a:lnTo>
                  <a:lnTo>
                    <a:pt x="401318" y="73734"/>
                  </a:lnTo>
                  <a:lnTo>
                    <a:pt x="401872" y="74758"/>
                  </a:lnTo>
                  <a:lnTo>
                    <a:pt x="402425" y="75782"/>
                  </a:lnTo>
                  <a:lnTo>
                    <a:pt x="402989" y="76806"/>
                  </a:lnTo>
                  <a:lnTo>
                    <a:pt x="403558" y="77830"/>
                  </a:lnTo>
                  <a:lnTo>
                    <a:pt x="404130" y="78854"/>
                  </a:lnTo>
                  <a:lnTo>
                    <a:pt x="404714" y="79879"/>
                  </a:lnTo>
                  <a:lnTo>
                    <a:pt x="405299" y="80903"/>
                  </a:lnTo>
                  <a:lnTo>
                    <a:pt x="405894" y="81927"/>
                  </a:lnTo>
                  <a:lnTo>
                    <a:pt x="406495" y="82951"/>
                  </a:lnTo>
                  <a:lnTo>
                    <a:pt x="407099" y="83975"/>
                  </a:lnTo>
                  <a:lnTo>
                    <a:pt x="407715" y="84999"/>
                  </a:lnTo>
                  <a:lnTo>
                    <a:pt x="408332" y="86023"/>
                  </a:lnTo>
                  <a:lnTo>
                    <a:pt x="408961" y="87047"/>
                  </a:lnTo>
                  <a:lnTo>
                    <a:pt x="409594" y="88071"/>
                  </a:lnTo>
                  <a:lnTo>
                    <a:pt x="410231" y="89095"/>
                  </a:lnTo>
                  <a:lnTo>
                    <a:pt x="410882" y="90119"/>
                  </a:lnTo>
                  <a:lnTo>
                    <a:pt x="411532" y="91143"/>
                  </a:lnTo>
                  <a:lnTo>
                    <a:pt x="412194" y="92168"/>
                  </a:lnTo>
                  <a:lnTo>
                    <a:pt x="412862" y="93192"/>
                  </a:lnTo>
                  <a:lnTo>
                    <a:pt x="413533" y="94216"/>
                  </a:lnTo>
                  <a:lnTo>
                    <a:pt x="414217" y="95240"/>
                  </a:lnTo>
                  <a:lnTo>
                    <a:pt x="414902" y="96264"/>
                  </a:lnTo>
                  <a:lnTo>
                    <a:pt x="415598" y="97288"/>
                  </a:lnTo>
                  <a:lnTo>
                    <a:pt x="416300" y="98312"/>
                  </a:lnTo>
                  <a:lnTo>
                    <a:pt x="417005" y="99336"/>
                  </a:lnTo>
                  <a:lnTo>
                    <a:pt x="417724" y="100360"/>
                  </a:lnTo>
                  <a:lnTo>
                    <a:pt x="418443" y="101384"/>
                  </a:lnTo>
                  <a:lnTo>
                    <a:pt x="419174" y="102408"/>
                  </a:lnTo>
                  <a:lnTo>
                    <a:pt x="419910" y="103433"/>
                  </a:lnTo>
                  <a:lnTo>
                    <a:pt x="420650" y="104457"/>
                  </a:lnTo>
                  <a:lnTo>
                    <a:pt x="421403" y="105481"/>
                  </a:lnTo>
                  <a:lnTo>
                    <a:pt x="422156" y="106505"/>
                  </a:lnTo>
                  <a:lnTo>
                    <a:pt x="422921" y="107529"/>
                  </a:lnTo>
                  <a:lnTo>
                    <a:pt x="423691" y="108553"/>
                  </a:lnTo>
                  <a:lnTo>
                    <a:pt x="424465" y="109577"/>
                  </a:lnTo>
                  <a:lnTo>
                    <a:pt x="425251" y="110601"/>
                  </a:lnTo>
                  <a:lnTo>
                    <a:pt x="426038" y="111625"/>
                  </a:lnTo>
                  <a:lnTo>
                    <a:pt x="426836" y="112649"/>
                  </a:lnTo>
                  <a:lnTo>
                    <a:pt x="427639" y="113673"/>
                  </a:lnTo>
                  <a:lnTo>
                    <a:pt x="428446" y="114698"/>
                  </a:lnTo>
                  <a:lnTo>
                    <a:pt x="429265" y="115722"/>
                  </a:lnTo>
                  <a:lnTo>
                    <a:pt x="430084" y="116746"/>
                  </a:lnTo>
                  <a:lnTo>
                    <a:pt x="430914" y="117770"/>
                  </a:lnTo>
                  <a:lnTo>
                    <a:pt x="431749" y="118794"/>
                  </a:lnTo>
                  <a:lnTo>
                    <a:pt x="432587" y="119818"/>
                  </a:lnTo>
                  <a:lnTo>
                    <a:pt x="433437" y="120842"/>
                  </a:lnTo>
                  <a:lnTo>
                    <a:pt x="434287" y="121866"/>
                  </a:lnTo>
                  <a:lnTo>
                    <a:pt x="435148" y="122890"/>
                  </a:lnTo>
                  <a:lnTo>
                    <a:pt x="436012" y="123914"/>
                  </a:lnTo>
                  <a:lnTo>
                    <a:pt x="436880" y="124938"/>
                  </a:lnTo>
                  <a:lnTo>
                    <a:pt x="437759" y="125963"/>
                  </a:lnTo>
                  <a:lnTo>
                    <a:pt x="438638" y="126987"/>
                  </a:lnTo>
                  <a:lnTo>
                    <a:pt x="439527" y="128011"/>
                  </a:lnTo>
                  <a:lnTo>
                    <a:pt x="440419" y="129035"/>
                  </a:lnTo>
                  <a:lnTo>
                    <a:pt x="441314" y="130059"/>
                  </a:lnTo>
                  <a:lnTo>
                    <a:pt x="442220" y="131083"/>
                  </a:lnTo>
                  <a:lnTo>
                    <a:pt x="443125" y="132107"/>
                  </a:lnTo>
                  <a:lnTo>
                    <a:pt x="444040" y="133131"/>
                  </a:lnTo>
                  <a:lnTo>
                    <a:pt x="444957" y="134155"/>
                  </a:lnTo>
                  <a:lnTo>
                    <a:pt x="445878" y="135179"/>
                  </a:lnTo>
                  <a:lnTo>
                    <a:pt x="446807" y="136203"/>
                  </a:lnTo>
                  <a:lnTo>
                    <a:pt x="447736" y="137228"/>
                  </a:lnTo>
                  <a:lnTo>
                    <a:pt x="448673" y="138252"/>
                  </a:lnTo>
                  <a:lnTo>
                    <a:pt x="449613" y="139276"/>
                  </a:lnTo>
                  <a:lnTo>
                    <a:pt x="450555" y="140300"/>
                  </a:lnTo>
                  <a:lnTo>
                    <a:pt x="451505" y="141324"/>
                  </a:lnTo>
                  <a:lnTo>
                    <a:pt x="452455" y="142348"/>
                  </a:lnTo>
                  <a:lnTo>
                    <a:pt x="453411" y="143372"/>
                  </a:lnTo>
                  <a:lnTo>
                    <a:pt x="454370" y="144396"/>
                  </a:lnTo>
                  <a:lnTo>
                    <a:pt x="455330" y="145420"/>
                  </a:lnTo>
                  <a:lnTo>
                    <a:pt x="456297" y="146444"/>
                  </a:lnTo>
                  <a:lnTo>
                    <a:pt x="457264" y="147468"/>
                  </a:lnTo>
                  <a:lnTo>
                    <a:pt x="458236" y="148493"/>
                  </a:lnTo>
                  <a:lnTo>
                    <a:pt x="459210" y="149517"/>
                  </a:lnTo>
                  <a:lnTo>
                    <a:pt x="460186" y="150541"/>
                  </a:lnTo>
                  <a:lnTo>
                    <a:pt x="461166" y="151565"/>
                  </a:lnTo>
                  <a:lnTo>
                    <a:pt x="462146" y="152589"/>
                  </a:lnTo>
                  <a:lnTo>
                    <a:pt x="463130" y="153613"/>
                  </a:lnTo>
                  <a:lnTo>
                    <a:pt x="464116" y="154637"/>
                  </a:lnTo>
                  <a:lnTo>
                    <a:pt x="465102" y="155661"/>
                  </a:lnTo>
                  <a:lnTo>
                    <a:pt x="466092" y="156685"/>
                  </a:lnTo>
                  <a:lnTo>
                    <a:pt x="467082" y="157709"/>
                  </a:lnTo>
                  <a:lnTo>
                    <a:pt x="468074" y="158733"/>
                  </a:lnTo>
                  <a:lnTo>
                    <a:pt x="469066" y="159758"/>
                  </a:lnTo>
                  <a:lnTo>
                    <a:pt x="470060" y="160782"/>
                  </a:lnTo>
                  <a:lnTo>
                    <a:pt x="471055" y="161806"/>
                  </a:lnTo>
                  <a:lnTo>
                    <a:pt x="472049" y="162830"/>
                  </a:lnTo>
                  <a:lnTo>
                    <a:pt x="473045" y="163854"/>
                  </a:lnTo>
                  <a:lnTo>
                    <a:pt x="474041" y="164878"/>
                  </a:lnTo>
                  <a:lnTo>
                    <a:pt x="475037" y="165902"/>
                  </a:lnTo>
                  <a:lnTo>
                    <a:pt x="476033" y="166926"/>
                  </a:lnTo>
                  <a:lnTo>
                    <a:pt x="477028" y="167950"/>
                  </a:lnTo>
                  <a:lnTo>
                    <a:pt x="478023" y="168974"/>
                  </a:lnTo>
                  <a:lnTo>
                    <a:pt x="479018" y="169998"/>
                  </a:lnTo>
                  <a:lnTo>
                    <a:pt x="480012" y="171022"/>
                  </a:lnTo>
                  <a:lnTo>
                    <a:pt x="481004" y="172047"/>
                  </a:lnTo>
                  <a:lnTo>
                    <a:pt x="481997" y="173071"/>
                  </a:lnTo>
                  <a:lnTo>
                    <a:pt x="482987" y="174095"/>
                  </a:lnTo>
                  <a:lnTo>
                    <a:pt x="483976" y="175119"/>
                  </a:lnTo>
                  <a:lnTo>
                    <a:pt x="484964" y="176143"/>
                  </a:lnTo>
                  <a:lnTo>
                    <a:pt x="485948" y="177167"/>
                  </a:lnTo>
                  <a:lnTo>
                    <a:pt x="486933" y="178191"/>
                  </a:lnTo>
                  <a:lnTo>
                    <a:pt x="487913" y="179215"/>
                  </a:lnTo>
                  <a:lnTo>
                    <a:pt x="488892" y="180239"/>
                  </a:lnTo>
                  <a:lnTo>
                    <a:pt x="489870" y="181263"/>
                  </a:lnTo>
                  <a:lnTo>
                    <a:pt x="490842" y="182287"/>
                  </a:lnTo>
                  <a:lnTo>
                    <a:pt x="491814" y="183312"/>
                  </a:lnTo>
                  <a:lnTo>
                    <a:pt x="492781" y="184336"/>
                  </a:lnTo>
                  <a:lnTo>
                    <a:pt x="493746" y="185360"/>
                  </a:lnTo>
                  <a:lnTo>
                    <a:pt x="494708" y="186384"/>
                  </a:lnTo>
                  <a:lnTo>
                    <a:pt x="495664" y="187408"/>
                  </a:lnTo>
                  <a:lnTo>
                    <a:pt x="496620" y="188432"/>
                  </a:lnTo>
                  <a:lnTo>
                    <a:pt x="497569" y="189456"/>
                  </a:lnTo>
                  <a:lnTo>
                    <a:pt x="498515" y="190480"/>
                  </a:lnTo>
                  <a:lnTo>
                    <a:pt x="499459" y="191504"/>
                  </a:lnTo>
                  <a:lnTo>
                    <a:pt x="500394" y="192528"/>
                  </a:lnTo>
                  <a:lnTo>
                    <a:pt x="501329" y="193552"/>
                  </a:lnTo>
                  <a:lnTo>
                    <a:pt x="502256" y="194577"/>
                  </a:lnTo>
                  <a:lnTo>
                    <a:pt x="503180" y="195601"/>
                  </a:lnTo>
                  <a:lnTo>
                    <a:pt x="504100" y="196625"/>
                  </a:lnTo>
                  <a:lnTo>
                    <a:pt x="505011" y="197649"/>
                  </a:lnTo>
                  <a:lnTo>
                    <a:pt x="505922" y="198673"/>
                  </a:lnTo>
                  <a:lnTo>
                    <a:pt x="506823" y="199697"/>
                  </a:lnTo>
                  <a:lnTo>
                    <a:pt x="507720" y="200721"/>
                  </a:lnTo>
                  <a:lnTo>
                    <a:pt x="508614" y="201745"/>
                  </a:lnTo>
                  <a:lnTo>
                    <a:pt x="509497" y="202769"/>
                  </a:lnTo>
                  <a:lnTo>
                    <a:pt x="510380" y="203793"/>
                  </a:lnTo>
                  <a:lnTo>
                    <a:pt x="511252" y="204817"/>
                  </a:lnTo>
                  <a:lnTo>
                    <a:pt x="512119" y="205842"/>
                  </a:lnTo>
                  <a:lnTo>
                    <a:pt x="512983" y="206866"/>
                  </a:lnTo>
                  <a:lnTo>
                    <a:pt x="513835" y="207890"/>
                  </a:lnTo>
                  <a:lnTo>
                    <a:pt x="514686" y="208914"/>
                  </a:lnTo>
                  <a:lnTo>
                    <a:pt x="515525" y="209938"/>
                  </a:lnTo>
                  <a:lnTo>
                    <a:pt x="516360" y="210962"/>
                  </a:lnTo>
                  <a:lnTo>
                    <a:pt x="517190" y="211986"/>
                  </a:lnTo>
                  <a:lnTo>
                    <a:pt x="518007" y="213010"/>
                  </a:lnTo>
                  <a:lnTo>
                    <a:pt x="518824" y="214034"/>
                  </a:lnTo>
                  <a:lnTo>
                    <a:pt x="519628" y="215058"/>
                  </a:lnTo>
                  <a:lnTo>
                    <a:pt x="520427" y="216082"/>
                  </a:lnTo>
                  <a:lnTo>
                    <a:pt x="521221" y="217107"/>
                  </a:lnTo>
                  <a:lnTo>
                    <a:pt x="522001" y="218131"/>
                  </a:lnTo>
                  <a:lnTo>
                    <a:pt x="522781" y="219155"/>
                  </a:lnTo>
                  <a:lnTo>
                    <a:pt x="523547" y="220179"/>
                  </a:lnTo>
                  <a:lnTo>
                    <a:pt x="524308" y="221203"/>
                  </a:lnTo>
                  <a:lnTo>
                    <a:pt x="525064" y="222227"/>
                  </a:lnTo>
                  <a:lnTo>
                    <a:pt x="525804" y="223251"/>
                  </a:lnTo>
                  <a:lnTo>
                    <a:pt x="526545" y="224275"/>
                  </a:lnTo>
                  <a:lnTo>
                    <a:pt x="527271" y="225299"/>
                  </a:lnTo>
                  <a:lnTo>
                    <a:pt x="527991" y="226323"/>
                  </a:lnTo>
                  <a:lnTo>
                    <a:pt x="528707" y="227347"/>
                  </a:lnTo>
                  <a:lnTo>
                    <a:pt x="529406" y="228372"/>
                  </a:lnTo>
                  <a:lnTo>
                    <a:pt x="530106" y="229396"/>
                  </a:lnTo>
                  <a:lnTo>
                    <a:pt x="530790" y="230420"/>
                  </a:lnTo>
                  <a:lnTo>
                    <a:pt x="531469" y="231444"/>
                  </a:lnTo>
                  <a:lnTo>
                    <a:pt x="532142" y="232468"/>
                  </a:lnTo>
                  <a:lnTo>
                    <a:pt x="532799" y="233492"/>
                  </a:lnTo>
                  <a:lnTo>
                    <a:pt x="533457" y="234516"/>
                  </a:lnTo>
                  <a:lnTo>
                    <a:pt x="534098" y="235540"/>
                  </a:lnTo>
                  <a:lnTo>
                    <a:pt x="534734" y="236564"/>
                  </a:lnTo>
                  <a:lnTo>
                    <a:pt x="535364" y="237588"/>
                  </a:lnTo>
                  <a:lnTo>
                    <a:pt x="535978" y="238612"/>
                  </a:lnTo>
                  <a:lnTo>
                    <a:pt x="536592" y="239637"/>
                  </a:lnTo>
                  <a:lnTo>
                    <a:pt x="537189" y="240661"/>
                  </a:lnTo>
                  <a:lnTo>
                    <a:pt x="537782" y="241685"/>
                  </a:lnTo>
                  <a:lnTo>
                    <a:pt x="538368" y="242709"/>
                  </a:lnTo>
                  <a:lnTo>
                    <a:pt x="538938" y="243733"/>
                  </a:lnTo>
                  <a:lnTo>
                    <a:pt x="539508" y="244757"/>
                  </a:lnTo>
                  <a:lnTo>
                    <a:pt x="540062" y="245781"/>
                  </a:lnTo>
                  <a:lnTo>
                    <a:pt x="540610" y="246805"/>
                  </a:lnTo>
                  <a:lnTo>
                    <a:pt x="541153" y="247829"/>
                  </a:lnTo>
                  <a:lnTo>
                    <a:pt x="541679" y="248853"/>
                  </a:lnTo>
                  <a:lnTo>
                    <a:pt x="542206" y="249877"/>
                  </a:lnTo>
                  <a:lnTo>
                    <a:pt x="542716" y="250901"/>
                  </a:lnTo>
                  <a:lnTo>
                    <a:pt x="543220" y="251926"/>
                  </a:lnTo>
                  <a:lnTo>
                    <a:pt x="543719" y="252950"/>
                  </a:lnTo>
                  <a:lnTo>
                    <a:pt x="544202" y="253974"/>
                  </a:lnTo>
                  <a:lnTo>
                    <a:pt x="544685" y="254998"/>
                  </a:lnTo>
                  <a:lnTo>
                    <a:pt x="545152" y="256022"/>
                  </a:lnTo>
                  <a:lnTo>
                    <a:pt x="545613" y="257046"/>
                  </a:lnTo>
                  <a:lnTo>
                    <a:pt x="546069" y="258070"/>
                  </a:lnTo>
                  <a:lnTo>
                    <a:pt x="546509" y="259094"/>
                  </a:lnTo>
                  <a:lnTo>
                    <a:pt x="546950" y="260118"/>
                  </a:lnTo>
                  <a:lnTo>
                    <a:pt x="547374" y="261142"/>
                  </a:lnTo>
                  <a:lnTo>
                    <a:pt x="547793" y="262166"/>
                  </a:lnTo>
                  <a:lnTo>
                    <a:pt x="548208" y="263191"/>
                  </a:lnTo>
                  <a:lnTo>
                    <a:pt x="548606" y="264215"/>
                  </a:lnTo>
                  <a:lnTo>
                    <a:pt x="549005" y="265239"/>
                  </a:lnTo>
                  <a:lnTo>
                    <a:pt x="549389" y="266263"/>
                  </a:lnTo>
                  <a:lnTo>
                    <a:pt x="549767" y="267287"/>
                  </a:lnTo>
                  <a:lnTo>
                    <a:pt x="550141" y="268311"/>
                  </a:lnTo>
                  <a:lnTo>
                    <a:pt x="550500" y="269335"/>
                  </a:lnTo>
                  <a:lnTo>
                    <a:pt x="550859" y="270359"/>
                  </a:lnTo>
                  <a:lnTo>
                    <a:pt x="551203" y="271383"/>
                  </a:lnTo>
                  <a:lnTo>
                    <a:pt x="551542" y="272407"/>
                  </a:lnTo>
                  <a:lnTo>
                    <a:pt x="551877" y="273431"/>
                  </a:lnTo>
                  <a:lnTo>
                    <a:pt x="552198" y="274456"/>
                  </a:lnTo>
                  <a:lnTo>
                    <a:pt x="552519" y="275480"/>
                  </a:lnTo>
                  <a:lnTo>
                    <a:pt x="552826" y="276504"/>
                  </a:lnTo>
                  <a:lnTo>
                    <a:pt x="553128" y="277528"/>
                  </a:lnTo>
                  <a:lnTo>
                    <a:pt x="553426" y="278552"/>
                  </a:lnTo>
                  <a:lnTo>
                    <a:pt x="553711" y="279576"/>
                  </a:lnTo>
                  <a:lnTo>
                    <a:pt x="553996" y="280600"/>
                  </a:lnTo>
                  <a:lnTo>
                    <a:pt x="554268" y="281624"/>
                  </a:lnTo>
                  <a:lnTo>
                    <a:pt x="554535" y="282648"/>
                  </a:lnTo>
                  <a:lnTo>
                    <a:pt x="554799" y="283672"/>
                  </a:lnTo>
                  <a:lnTo>
                    <a:pt x="555050" y="284696"/>
                  </a:lnTo>
                  <a:lnTo>
                    <a:pt x="555301" y="285721"/>
                  </a:lnTo>
                  <a:lnTo>
                    <a:pt x="555540" y="286745"/>
                  </a:lnTo>
                  <a:lnTo>
                    <a:pt x="555776" y="287769"/>
                  </a:lnTo>
                  <a:lnTo>
                    <a:pt x="556007" y="288793"/>
                  </a:lnTo>
                  <a:lnTo>
                    <a:pt x="556227" y="289817"/>
                  </a:lnTo>
                  <a:lnTo>
                    <a:pt x="556447" y="290841"/>
                  </a:lnTo>
                  <a:lnTo>
                    <a:pt x="556656" y="291865"/>
                  </a:lnTo>
                  <a:lnTo>
                    <a:pt x="556861" y="292889"/>
                  </a:lnTo>
                  <a:lnTo>
                    <a:pt x="557063" y="293913"/>
                  </a:lnTo>
                  <a:lnTo>
                    <a:pt x="557254" y="294937"/>
                  </a:lnTo>
                  <a:lnTo>
                    <a:pt x="557446" y="295961"/>
                  </a:lnTo>
                  <a:lnTo>
                    <a:pt x="557627" y="296986"/>
                  </a:lnTo>
                  <a:lnTo>
                    <a:pt x="557805" y="298010"/>
                  </a:lnTo>
                  <a:lnTo>
                    <a:pt x="557980" y="299034"/>
                  </a:lnTo>
                  <a:lnTo>
                    <a:pt x="558146" y="300058"/>
                  </a:lnTo>
                  <a:lnTo>
                    <a:pt x="558311" y="301082"/>
                  </a:lnTo>
                  <a:lnTo>
                    <a:pt x="558468" y="302106"/>
                  </a:lnTo>
                  <a:lnTo>
                    <a:pt x="558621" y="303130"/>
                  </a:lnTo>
                  <a:lnTo>
                    <a:pt x="558772" y="304154"/>
                  </a:lnTo>
                  <a:lnTo>
                    <a:pt x="558914" y="305178"/>
                  </a:lnTo>
                  <a:lnTo>
                    <a:pt x="559056" y="306202"/>
                  </a:lnTo>
                  <a:lnTo>
                    <a:pt x="559190" y="307226"/>
                  </a:lnTo>
                  <a:lnTo>
                    <a:pt x="559322" y="308251"/>
                  </a:lnTo>
                  <a:lnTo>
                    <a:pt x="559451" y="309275"/>
                  </a:lnTo>
                  <a:lnTo>
                    <a:pt x="559572" y="310299"/>
                  </a:lnTo>
                  <a:lnTo>
                    <a:pt x="559694" y="311323"/>
                  </a:lnTo>
                  <a:lnTo>
                    <a:pt x="559808" y="312347"/>
                  </a:lnTo>
                  <a:lnTo>
                    <a:pt x="559920" y="313371"/>
                  </a:lnTo>
                  <a:lnTo>
                    <a:pt x="560030" y="314395"/>
                  </a:lnTo>
                  <a:lnTo>
                    <a:pt x="560133" y="315419"/>
                  </a:lnTo>
                  <a:lnTo>
                    <a:pt x="560237" y="316443"/>
                  </a:lnTo>
                  <a:lnTo>
                    <a:pt x="560334" y="317467"/>
                  </a:lnTo>
                  <a:lnTo>
                    <a:pt x="560429" y="318491"/>
                  </a:lnTo>
                  <a:lnTo>
                    <a:pt x="560522" y="319516"/>
                  </a:lnTo>
                  <a:lnTo>
                    <a:pt x="560609" y="320540"/>
                  </a:lnTo>
                  <a:lnTo>
                    <a:pt x="560697" y="321564"/>
                  </a:lnTo>
                  <a:lnTo>
                    <a:pt x="560779" y="322588"/>
                  </a:lnTo>
                  <a:lnTo>
                    <a:pt x="560859" y="323612"/>
                  </a:lnTo>
                  <a:lnTo>
                    <a:pt x="560937" y="324636"/>
                  </a:lnTo>
                  <a:lnTo>
                    <a:pt x="561011" y="325660"/>
                  </a:lnTo>
                  <a:lnTo>
                    <a:pt x="561084" y="326684"/>
                  </a:lnTo>
                  <a:lnTo>
                    <a:pt x="561153" y="327708"/>
                  </a:lnTo>
                  <a:lnTo>
                    <a:pt x="561221" y="328732"/>
                  </a:lnTo>
                  <a:lnTo>
                    <a:pt x="561286" y="329756"/>
                  </a:lnTo>
                  <a:lnTo>
                    <a:pt x="561348" y="330780"/>
                  </a:lnTo>
                  <a:lnTo>
                    <a:pt x="561410" y="331805"/>
                  </a:lnTo>
                  <a:lnTo>
                    <a:pt x="561467" y="332829"/>
                  </a:lnTo>
                  <a:lnTo>
                    <a:pt x="561523" y="333853"/>
                  </a:lnTo>
                  <a:lnTo>
                    <a:pt x="561578" y="334877"/>
                  </a:lnTo>
                  <a:lnTo>
                    <a:pt x="561629" y="335901"/>
                  </a:lnTo>
                  <a:lnTo>
                    <a:pt x="561680" y="336925"/>
                  </a:lnTo>
                  <a:lnTo>
                    <a:pt x="561728" y="337949"/>
                  </a:lnTo>
                  <a:lnTo>
                    <a:pt x="561774" y="338973"/>
                  </a:lnTo>
                  <a:lnTo>
                    <a:pt x="561819" y="339997"/>
                  </a:lnTo>
                  <a:lnTo>
                    <a:pt x="561861" y="341021"/>
                  </a:lnTo>
                  <a:lnTo>
                    <a:pt x="561903" y="342045"/>
                  </a:lnTo>
                  <a:lnTo>
                    <a:pt x="561941" y="343070"/>
                  </a:lnTo>
                  <a:lnTo>
                    <a:pt x="561979" y="344094"/>
                  </a:lnTo>
                  <a:lnTo>
                    <a:pt x="562015" y="345118"/>
                  </a:lnTo>
                  <a:lnTo>
                    <a:pt x="562048" y="346142"/>
                  </a:lnTo>
                  <a:lnTo>
                    <a:pt x="562082" y="347166"/>
                  </a:lnTo>
                  <a:lnTo>
                    <a:pt x="562112" y="348190"/>
                  </a:lnTo>
                  <a:lnTo>
                    <a:pt x="562141" y="349214"/>
                  </a:lnTo>
                  <a:lnTo>
                    <a:pt x="562170" y="350238"/>
                  </a:lnTo>
                  <a:lnTo>
                    <a:pt x="562195" y="351262"/>
                  </a:lnTo>
                  <a:lnTo>
                    <a:pt x="562220" y="352286"/>
                  </a:lnTo>
                  <a:lnTo>
                    <a:pt x="562243" y="353310"/>
                  </a:lnTo>
                  <a:lnTo>
                    <a:pt x="562264" y="354335"/>
                  </a:lnTo>
                  <a:lnTo>
                    <a:pt x="562284" y="355359"/>
                  </a:lnTo>
                  <a:lnTo>
                    <a:pt x="562302" y="356383"/>
                  </a:lnTo>
                  <a:lnTo>
                    <a:pt x="562319" y="357407"/>
                  </a:lnTo>
                  <a:lnTo>
                    <a:pt x="562333" y="358431"/>
                  </a:lnTo>
                  <a:lnTo>
                    <a:pt x="562347" y="359455"/>
                  </a:lnTo>
                  <a:lnTo>
                    <a:pt x="562359" y="360479"/>
                  </a:lnTo>
                  <a:lnTo>
                    <a:pt x="562368" y="361503"/>
                  </a:lnTo>
                  <a:lnTo>
                    <a:pt x="562377" y="362527"/>
                  </a:lnTo>
                  <a:lnTo>
                    <a:pt x="562382" y="363551"/>
                  </a:lnTo>
                  <a:lnTo>
                    <a:pt x="562387" y="364575"/>
                  </a:lnTo>
                  <a:lnTo>
                    <a:pt x="562390" y="365600"/>
                  </a:lnTo>
                  <a:lnTo>
                    <a:pt x="562390" y="366624"/>
                  </a:lnTo>
                  <a:lnTo>
                    <a:pt x="562390" y="367648"/>
                  </a:lnTo>
                  <a:lnTo>
                    <a:pt x="562386" y="368672"/>
                  </a:lnTo>
                  <a:lnTo>
                    <a:pt x="562381" y="369696"/>
                  </a:lnTo>
                  <a:lnTo>
                    <a:pt x="562374" y="370720"/>
                  </a:lnTo>
                  <a:lnTo>
                    <a:pt x="562364" y="371744"/>
                  </a:lnTo>
                  <a:lnTo>
                    <a:pt x="562354" y="372768"/>
                  </a:lnTo>
                  <a:lnTo>
                    <a:pt x="562339" y="373792"/>
                  </a:lnTo>
                  <a:lnTo>
                    <a:pt x="562323" y="374816"/>
                  </a:lnTo>
                  <a:lnTo>
                    <a:pt x="562305" y="375840"/>
                  </a:lnTo>
                  <a:lnTo>
                    <a:pt x="562283" y="376865"/>
                  </a:lnTo>
                  <a:lnTo>
                    <a:pt x="562260" y="377889"/>
                  </a:lnTo>
                  <a:lnTo>
                    <a:pt x="562233" y="378913"/>
                  </a:lnTo>
                  <a:lnTo>
                    <a:pt x="562204" y="379937"/>
                  </a:lnTo>
                  <a:lnTo>
                    <a:pt x="562173" y="380961"/>
                  </a:lnTo>
                  <a:lnTo>
                    <a:pt x="562137" y="381985"/>
                  </a:lnTo>
                  <a:lnTo>
                    <a:pt x="562101" y="383009"/>
                  </a:lnTo>
                  <a:lnTo>
                    <a:pt x="562059" y="384033"/>
                  </a:lnTo>
                  <a:lnTo>
                    <a:pt x="562015" y="385057"/>
                  </a:lnTo>
                  <a:lnTo>
                    <a:pt x="561969" y="386081"/>
                  </a:lnTo>
                  <a:lnTo>
                    <a:pt x="561917" y="387105"/>
                  </a:lnTo>
                  <a:lnTo>
                    <a:pt x="561865" y="388130"/>
                  </a:lnTo>
                  <a:lnTo>
                    <a:pt x="561805" y="389154"/>
                  </a:lnTo>
                  <a:lnTo>
                    <a:pt x="561744" y="390178"/>
                  </a:lnTo>
                  <a:lnTo>
                    <a:pt x="561680" y="391202"/>
                  </a:lnTo>
                  <a:lnTo>
                    <a:pt x="561610" y="392226"/>
                  </a:lnTo>
                  <a:lnTo>
                    <a:pt x="561539" y="393250"/>
                  </a:lnTo>
                  <a:lnTo>
                    <a:pt x="561460" y="394274"/>
                  </a:lnTo>
                  <a:lnTo>
                    <a:pt x="561379" y="395298"/>
                  </a:lnTo>
                  <a:lnTo>
                    <a:pt x="561295" y="396322"/>
                  </a:lnTo>
                  <a:lnTo>
                    <a:pt x="561203" y="397346"/>
                  </a:lnTo>
                  <a:lnTo>
                    <a:pt x="561110" y="398370"/>
                  </a:lnTo>
                  <a:lnTo>
                    <a:pt x="561009" y="399395"/>
                  </a:lnTo>
                  <a:lnTo>
                    <a:pt x="560905" y="400419"/>
                  </a:lnTo>
                  <a:lnTo>
                    <a:pt x="560797" y="401443"/>
                  </a:lnTo>
                  <a:lnTo>
                    <a:pt x="560681" y="402467"/>
                  </a:lnTo>
                  <a:lnTo>
                    <a:pt x="560564" y="403491"/>
                  </a:lnTo>
                  <a:lnTo>
                    <a:pt x="560437" y="404515"/>
                  </a:lnTo>
                  <a:lnTo>
                    <a:pt x="560307" y="405539"/>
                  </a:lnTo>
                  <a:lnTo>
                    <a:pt x="560173" y="406563"/>
                  </a:lnTo>
                  <a:lnTo>
                    <a:pt x="560028" y="407587"/>
                  </a:lnTo>
                  <a:lnTo>
                    <a:pt x="559884" y="408611"/>
                  </a:lnTo>
                  <a:lnTo>
                    <a:pt x="559728" y="409635"/>
                  </a:lnTo>
                  <a:lnTo>
                    <a:pt x="559569" y="410659"/>
                  </a:lnTo>
                  <a:lnTo>
                    <a:pt x="559405" y="411684"/>
                  </a:lnTo>
                  <a:lnTo>
                    <a:pt x="559230" y="412708"/>
                  </a:lnTo>
                  <a:lnTo>
                    <a:pt x="559054" y="413732"/>
                  </a:lnTo>
                  <a:lnTo>
                    <a:pt x="558866" y="414756"/>
                  </a:lnTo>
                  <a:lnTo>
                    <a:pt x="558674" y="415780"/>
                  </a:lnTo>
                  <a:lnTo>
                    <a:pt x="558477" y="416804"/>
                  </a:lnTo>
                  <a:lnTo>
                    <a:pt x="558268" y="417828"/>
                  </a:lnTo>
                  <a:lnTo>
                    <a:pt x="558058" y="418852"/>
                  </a:lnTo>
                  <a:lnTo>
                    <a:pt x="557834" y="419876"/>
                  </a:lnTo>
                  <a:lnTo>
                    <a:pt x="557607" y="420900"/>
                  </a:lnTo>
                  <a:lnTo>
                    <a:pt x="557373" y="421924"/>
                  </a:lnTo>
                  <a:lnTo>
                    <a:pt x="557126" y="422949"/>
                  </a:lnTo>
                  <a:lnTo>
                    <a:pt x="556879" y="423973"/>
                  </a:lnTo>
                  <a:lnTo>
                    <a:pt x="556616" y="424997"/>
                  </a:lnTo>
                  <a:lnTo>
                    <a:pt x="556349" y="426021"/>
                  </a:lnTo>
                  <a:lnTo>
                    <a:pt x="556076" y="427045"/>
                  </a:lnTo>
                  <a:lnTo>
                    <a:pt x="555788" y="428069"/>
                  </a:lnTo>
                  <a:lnTo>
                    <a:pt x="555501" y="429093"/>
                  </a:lnTo>
                  <a:lnTo>
                    <a:pt x="555196" y="430117"/>
                  </a:lnTo>
                  <a:lnTo>
                    <a:pt x="554886" y="431141"/>
                  </a:lnTo>
                  <a:lnTo>
                    <a:pt x="554570" y="432165"/>
                  </a:lnTo>
                  <a:lnTo>
                    <a:pt x="554239" y="433189"/>
                  </a:lnTo>
                  <a:lnTo>
                    <a:pt x="553907" y="434214"/>
                  </a:lnTo>
                  <a:lnTo>
                    <a:pt x="553557" y="435238"/>
                  </a:lnTo>
                  <a:lnTo>
                    <a:pt x="553202" y="436262"/>
                  </a:lnTo>
                  <a:lnTo>
                    <a:pt x="552840" y="437286"/>
                  </a:lnTo>
                  <a:lnTo>
                    <a:pt x="552462" y="438310"/>
                  </a:lnTo>
                  <a:lnTo>
                    <a:pt x="552083" y="439334"/>
                  </a:lnTo>
                  <a:lnTo>
                    <a:pt x="551685" y="440358"/>
                  </a:lnTo>
                  <a:lnTo>
                    <a:pt x="551282" y="441382"/>
                  </a:lnTo>
                  <a:lnTo>
                    <a:pt x="550872" y="442406"/>
                  </a:lnTo>
                  <a:lnTo>
                    <a:pt x="550444" y="443430"/>
                  </a:lnTo>
                  <a:lnTo>
                    <a:pt x="550016" y="444454"/>
                  </a:lnTo>
                  <a:lnTo>
                    <a:pt x="549567" y="445479"/>
                  </a:lnTo>
                  <a:lnTo>
                    <a:pt x="549113" y="446503"/>
                  </a:lnTo>
                  <a:lnTo>
                    <a:pt x="548651" y="447527"/>
                  </a:lnTo>
                  <a:lnTo>
                    <a:pt x="548171" y="448551"/>
                  </a:lnTo>
                  <a:lnTo>
                    <a:pt x="547692" y="449575"/>
                  </a:lnTo>
                  <a:lnTo>
                    <a:pt x="547190" y="450599"/>
                  </a:lnTo>
                  <a:lnTo>
                    <a:pt x="546683" y="451623"/>
                  </a:lnTo>
                  <a:lnTo>
                    <a:pt x="546168" y="452647"/>
                  </a:lnTo>
                  <a:lnTo>
                    <a:pt x="545634" y="453671"/>
                  </a:lnTo>
                  <a:lnTo>
                    <a:pt x="545100" y="454695"/>
                  </a:lnTo>
                  <a:lnTo>
                    <a:pt x="544544" y="455719"/>
                  </a:lnTo>
                  <a:lnTo>
                    <a:pt x="543982" y="456744"/>
                  </a:lnTo>
                  <a:lnTo>
                    <a:pt x="543412" y="457768"/>
                  </a:lnTo>
                  <a:lnTo>
                    <a:pt x="542822" y="458792"/>
                  </a:lnTo>
                  <a:lnTo>
                    <a:pt x="542233" y="459816"/>
                  </a:lnTo>
                  <a:lnTo>
                    <a:pt x="541620" y="460840"/>
                  </a:lnTo>
                  <a:lnTo>
                    <a:pt x="541002" y="461864"/>
                  </a:lnTo>
                  <a:lnTo>
                    <a:pt x="540375" y="462888"/>
                  </a:lnTo>
                  <a:lnTo>
                    <a:pt x="539729" y="463912"/>
                  </a:lnTo>
                  <a:lnTo>
                    <a:pt x="539082" y="464936"/>
                  </a:lnTo>
                  <a:lnTo>
                    <a:pt x="538412" y="465960"/>
                  </a:lnTo>
                  <a:lnTo>
                    <a:pt x="537737" y="466984"/>
                  </a:lnTo>
                  <a:lnTo>
                    <a:pt x="537053" y="468009"/>
                  </a:lnTo>
                  <a:lnTo>
                    <a:pt x="536348" y="469033"/>
                  </a:lnTo>
                  <a:lnTo>
                    <a:pt x="535644" y="470057"/>
                  </a:lnTo>
                  <a:lnTo>
                    <a:pt x="534916" y="471081"/>
                  </a:lnTo>
                  <a:lnTo>
                    <a:pt x="534183" y="472105"/>
                  </a:lnTo>
                  <a:lnTo>
                    <a:pt x="533440" y="473129"/>
                  </a:lnTo>
                  <a:lnTo>
                    <a:pt x="532678" y="474153"/>
                  </a:lnTo>
                  <a:lnTo>
                    <a:pt x="531915" y="475177"/>
                  </a:lnTo>
                  <a:lnTo>
                    <a:pt x="531129" y="476201"/>
                  </a:lnTo>
                  <a:lnTo>
                    <a:pt x="530338" y="477225"/>
                  </a:lnTo>
                  <a:lnTo>
                    <a:pt x="529537" y="478249"/>
                  </a:lnTo>
                  <a:lnTo>
                    <a:pt x="528717" y="479274"/>
                  </a:lnTo>
                  <a:lnTo>
                    <a:pt x="527896" y="480298"/>
                  </a:lnTo>
                  <a:lnTo>
                    <a:pt x="527052" y="481322"/>
                  </a:lnTo>
                  <a:lnTo>
                    <a:pt x="526203" y="482346"/>
                  </a:lnTo>
                  <a:lnTo>
                    <a:pt x="525345" y="483370"/>
                  </a:lnTo>
                  <a:lnTo>
                    <a:pt x="524467" y="484394"/>
                  </a:lnTo>
                  <a:lnTo>
                    <a:pt x="523589" y="485418"/>
                  </a:lnTo>
                  <a:lnTo>
                    <a:pt x="522688" y="486442"/>
                  </a:lnTo>
                  <a:lnTo>
                    <a:pt x="521782" y="487466"/>
                  </a:lnTo>
                  <a:lnTo>
                    <a:pt x="520867" y="488490"/>
                  </a:lnTo>
                  <a:lnTo>
                    <a:pt x="519933" y="489514"/>
                  </a:lnTo>
                  <a:lnTo>
                    <a:pt x="518999" y="490538"/>
                  </a:lnTo>
                  <a:lnTo>
                    <a:pt x="518042" y="491563"/>
                  </a:lnTo>
                  <a:lnTo>
                    <a:pt x="517080" y="492587"/>
                  </a:lnTo>
                  <a:lnTo>
                    <a:pt x="516110" y="493611"/>
                  </a:lnTo>
                  <a:lnTo>
                    <a:pt x="515121" y="494635"/>
                  </a:lnTo>
                  <a:lnTo>
                    <a:pt x="514132" y="495659"/>
                  </a:lnTo>
                  <a:lnTo>
                    <a:pt x="513122" y="496683"/>
                  </a:lnTo>
                  <a:lnTo>
                    <a:pt x="512106" y="497707"/>
                  </a:lnTo>
                  <a:lnTo>
                    <a:pt x="511083" y="498731"/>
                  </a:lnTo>
                  <a:lnTo>
                    <a:pt x="510041" y="499755"/>
                  </a:lnTo>
                  <a:lnTo>
                    <a:pt x="509000" y="500779"/>
                  </a:lnTo>
                  <a:lnTo>
                    <a:pt x="507938" y="501803"/>
                  </a:lnTo>
                  <a:lnTo>
                    <a:pt x="506871" y="502828"/>
                  </a:lnTo>
                  <a:lnTo>
                    <a:pt x="505796" y="503852"/>
                  </a:lnTo>
                  <a:lnTo>
                    <a:pt x="504705" y="504876"/>
                  </a:lnTo>
                  <a:lnTo>
                    <a:pt x="503613" y="505900"/>
                  </a:lnTo>
                  <a:lnTo>
                    <a:pt x="502502" y="506924"/>
                  </a:lnTo>
                  <a:lnTo>
                    <a:pt x="501387" y="507948"/>
                  </a:lnTo>
                  <a:lnTo>
                    <a:pt x="500264" y="508972"/>
                  </a:lnTo>
                  <a:lnTo>
                    <a:pt x="499125" y="509996"/>
                  </a:lnTo>
                  <a:lnTo>
                    <a:pt x="497987" y="511020"/>
                  </a:lnTo>
                  <a:lnTo>
                    <a:pt x="496830" y="512044"/>
                  </a:lnTo>
                  <a:lnTo>
                    <a:pt x="495669" y="513068"/>
                  </a:lnTo>
                  <a:lnTo>
                    <a:pt x="494501" y="514093"/>
                  </a:lnTo>
                  <a:lnTo>
                    <a:pt x="493319" y="515117"/>
                  </a:lnTo>
                  <a:lnTo>
                    <a:pt x="492137" y="516141"/>
                  </a:lnTo>
                  <a:lnTo>
                    <a:pt x="490937" y="517165"/>
                  </a:lnTo>
                  <a:lnTo>
                    <a:pt x="489734" y="518189"/>
                  </a:lnTo>
                  <a:lnTo>
                    <a:pt x="488525" y="519213"/>
                  </a:lnTo>
                  <a:lnTo>
                    <a:pt x="487303" y="520237"/>
                  </a:lnTo>
                  <a:lnTo>
                    <a:pt x="486081" y="521261"/>
                  </a:lnTo>
                  <a:lnTo>
                    <a:pt x="484843" y="522285"/>
                  </a:lnTo>
                  <a:lnTo>
                    <a:pt x="483602" y="52330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152524" y="2251019"/>
              <a:ext cx="556382" cy="0"/>
            </a:xfrm>
            <a:custGeom>
              <a:avLst/>
              <a:pathLst>
                <a:path w="556382" h="0">
                  <a:moveTo>
                    <a:pt x="0" y="0"/>
                  </a:moveTo>
                  <a:lnTo>
                    <a:pt x="55638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87787" y="2347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87787" y="2245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87787" y="2372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87787" y="2392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87787" y="2362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87787" y="231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87787" y="2434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87787" y="24047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87787" y="234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87787" y="2363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87787" y="2516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87787" y="2523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87787" y="2523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87787" y="252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87787" y="23599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87787" y="2383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87787" y="2259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87787" y="2482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87787" y="2477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87787" y="2451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87787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87787" y="2493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87787" y="241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87787" y="2275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87787" y="2384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87787" y="2506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87787" y="22558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412665" y="23792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412665" y="2277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12665" y="24475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412665" y="2372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412665" y="21690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412665" y="2197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412665" y="21050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412665" y="1924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5232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968964" y="2158699"/>
              <a:ext cx="562390" cy="368913"/>
            </a:xfrm>
            <a:custGeom>
              <a:avLst/>
              <a:pathLst>
                <a:path w="562390" h="368913">
                  <a:moveTo>
                    <a:pt x="122823" y="368913"/>
                  </a:moveTo>
                  <a:lnTo>
                    <a:pt x="122415" y="368191"/>
                  </a:lnTo>
                  <a:lnTo>
                    <a:pt x="122008" y="367470"/>
                  </a:lnTo>
                  <a:lnTo>
                    <a:pt x="121617" y="366748"/>
                  </a:lnTo>
                  <a:lnTo>
                    <a:pt x="121233" y="366026"/>
                  </a:lnTo>
                  <a:lnTo>
                    <a:pt x="120859" y="365304"/>
                  </a:lnTo>
                  <a:lnTo>
                    <a:pt x="120498" y="364582"/>
                  </a:lnTo>
                  <a:lnTo>
                    <a:pt x="120140" y="363860"/>
                  </a:lnTo>
                  <a:lnTo>
                    <a:pt x="119801" y="363138"/>
                  </a:lnTo>
                  <a:lnTo>
                    <a:pt x="119462" y="362416"/>
                  </a:lnTo>
                  <a:lnTo>
                    <a:pt x="119139" y="361694"/>
                  </a:lnTo>
                  <a:lnTo>
                    <a:pt x="118821" y="360972"/>
                  </a:lnTo>
                  <a:lnTo>
                    <a:pt x="118512" y="360250"/>
                  </a:lnTo>
                  <a:lnTo>
                    <a:pt x="118213" y="359528"/>
                  </a:lnTo>
                  <a:lnTo>
                    <a:pt x="117918" y="358806"/>
                  </a:lnTo>
                  <a:lnTo>
                    <a:pt x="117637" y="358084"/>
                  </a:lnTo>
                  <a:lnTo>
                    <a:pt x="117356" y="357362"/>
                  </a:lnTo>
                  <a:lnTo>
                    <a:pt x="117090" y="356640"/>
                  </a:lnTo>
                  <a:lnTo>
                    <a:pt x="116826" y="355918"/>
                  </a:lnTo>
                  <a:lnTo>
                    <a:pt x="116570" y="355196"/>
                  </a:lnTo>
                  <a:lnTo>
                    <a:pt x="116321" y="354475"/>
                  </a:lnTo>
                  <a:lnTo>
                    <a:pt x="116075" y="353753"/>
                  </a:lnTo>
                  <a:lnTo>
                    <a:pt x="115839" y="353031"/>
                  </a:lnTo>
                  <a:lnTo>
                    <a:pt x="115603" y="352309"/>
                  </a:lnTo>
                  <a:lnTo>
                    <a:pt x="115378" y="351587"/>
                  </a:lnTo>
                  <a:lnTo>
                    <a:pt x="115154" y="350865"/>
                  </a:lnTo>
                  <a:lnTo>
                    <a:pt x="114936" y="350143"/>
                  </a:lnTo>
                  <a:lnTo>
                    <a:pt x="114721" y="349421"/>
                  </a:lnTo>
                  <a:lnTo>
                    <a:pt x="114510" y="348699"/>
                  </a:lnTo>
                  <a:lnTo>
                    <a:pt x="114303" y="347977"/>
                  </a:lnTo>
                  <a:lnTo>
                    <a:pt x="114097" y="347255"/>
                  </a:lnTo>
                  <a:lnTo>
                    <a:pt x="113897" y="346533"/>
                  </a:lnTo>
                  <a:lnTo>
                    <a:pt x="113697" y="345811"/>
                  </a:lnTo>
                  <a:lnTo>
                    <a:pt x="113500" y="345089"/>
                  </a:lnTo>
                  <a:lnTo>
                    <a:pt x="113304" y="344367"/>
                  </a:lnTo>
                  <a:lnTo>
                    <a:pt x="113109" y="343645"/>
                  </a:lnTo>
                  <a:lnTo>
                    <a:pt x="112915" y="342923"/>
                  </a:lnTo>
                  <a:lnTo>
                    <a:pt x="112722" y="342201"/>
                  </a:lnTo>
                  <a:lnTo>
                    <a:pt x="112528" y="341480"/>
                  </a:lnTo>
                  <a:lnTo>
                    <a:pt x="112335" y="340758"/>
                  </a:lnTo>
                  <a:lnTo>
                    <a:pt x="112140" y="340036"/>
                  </a:lnTo>
                  <a:lnTo>
                    <a:pt x="111945" y="339314"/>
                  </a:lnTo>
                  <a:lnTo>
                    <a:pt x="111748" y="338592"/>
                  </a:lnTo>
                  <a:lnTo>
                    <a:pt x="111550" y="337870"/>
                  </a:lnTo>
                  <a:lnTo>
                    <a:pt x="111350" y="337148"/>
                  </a:lnTo>
                  <a:lnTo>
                    <a:pt x="111145" y="336426"/>
                  </a:lnTo>
                  <a:lnTo>
                    <a:pt x="110941" y="335704"/>
                  </a:lnTo>
                  <a:lnTo>
                    <a:pt x="110730" y="334982"/>
                  </a:lnTo>
                  <a:lnTo>
                    <a:pt x="110517" y="334260"/>
                  </a:lnTo>
                  <a:lnTo>
                    <a:pt x="110300" y="333538"/>
                  </a:lnTo>
                  <a:lnTo>
                    <a:pt x="110077" y="332816"/>
                  </a:lnTo>
                  <a:lnTo>
                    <a:pt x="109853" y="332094"/>
                  </a:lnTo>
                  <a:lnTo>
                    <a:pt x="109619" y="331372"/>
                  </a:lnTo>
                  <a:lnTo>
                    <a:pt x="109384" y="330650"/>
                  </a:lnTo>
                  <a:lnTo>
                    <a:pt x="109138" y="329928"/>
                  </a:lnTo>
                  <a:lnTo>
                    <a:pt x="108891" y="329206"/>
                  </a:lnTo>
                  <a:lnTo>
                    <a:pt x="108634" y="328485"/>
                  </a:lnTo>
                  <a:lnTo>
                    <a:pt x="108371" y="327763"/>
                  </a:lnTo>
                  <a:lnTo>
                    <a:pt x="108103" y="327041"/>
                  </a:lnTo>
                  <a:lnTo>
                    <a:pt x="107822" y="326319"/>
                  </a:lnTo>
                  <a:lnTo>
                    <a:pt x="107541" y="325597"/>
                  </a:lnTo>
                  <a:lnTo>
                    <a:pt x="107242" y="324875"/>
                  </a:lnTo>
                  <a:lnTo>
                    <a:pt x="106942" y="324153"/>
                  </a:lnTo>
                  <a:lnTo>
                    <a:pt x="106630" y="323431"/>
                  </a:lnTo>
                  <a:lnTo>
                    <a:pt x="106309" y="322709"/>
                  </a:lnTo>
                  <a:lnTo>
                    <a:pt x="105981" y="321987"/>
                  </a:lnTo>
                  <a:lnTo>
                    <a:pt x="105637" y="321265"/>
                  </a:lnTo>
                  <a:lnTo>
                    <a:pt x="105294" y="320543"/>
                  </a:lnTo>
                  <a:lnTo>
                    <a:pt x="104927" y="319821"/>
                  </a:lnTo>
                  <a:lnTo>
                    <a:pt x="104559" y="319099"/>
                  </a:lnTo>
                  <a:lnTo>
                    <a:pt x="104175" y="318377"/>
                  </a:lnTo>
                  <a:lnTo>
                    <a:pt x="103782" y="317655"/>
                  </a:lnTo>
                  <a:lnTo>
                    <a:pt x="103380" y="316933"/>
                  </a:lnTo>
                  <a:lnTo>
                    <a:pt x="102960" y="316211"/>
                  </a:lnTo>
                  <a:lnTo>
                    <a:pt x="102539" y="315489"/>
                  </a:lnTo>
                  <a:lnTo>
                    <a:pt x="102092" y="314768"/>
                  </a:lnTo>
                  <a:lnTo>
                    <a:pt x="101644" y="314046"/>
                  </a:lnTo>
                  <a:lnTo>
                    <a:pt x="101176" y="313324"/>
                  </a:lnTo>
                  <a:lnTo>
                    <a:pt x="100699" y="312602"/>
                  </a:lnTo>
                  <a:lnTo>
                    <a:pt x="100210" y="311880"/>
                  </a:lnTo>
                  <a:lnTo>
                    <a:pt x="99704" y="311158"/>
                  </a:lnTo>
                  <a:lnTo>
                    <a:pt x="99195" y="310436"/>
                  </a:lnTo>
                  <a:lnTo>
                    <a:pt x="98658" y="309714"/>
                  </a:lnTo>
                  <a:lnTo>
                    <a:pt x="98121" y="308992"/>
                  </a:lnTo>
                  <a:lnTo>
                    <a:pt x="97559" y="308270"/>
                  </a:lnTo>
                  <a:lnTo>
                    <a:pt x="96991" y="307548"/>
                  </a:lnTo>
                  <a:lnTo>
                    <a:pt x="96407" y="306826"/>
                  </a:lnTo>
                  <a:lnTo>
                    <a:pt x="95807" y="306104"/>
                  </a:lnTo>
                  <a:lnTo>
                    <a:pt x="95201" y="305382"/>
                  </a:lnTo>
                  <a:lnTo>
                    <a:pt x="94569" y="304660"/>
                  </a:lnTo>
                  <a:lnTo>
                    <a:pt x="93937" y="303938"/>
                  </a:lnTo>
                  <a:lnTo>
                    <a:pt x="93277" y="303216"/>
                  </a:lnTo>
                  <a:lnTo>
                    <a:pt x="92612" y="302494"/>
                  </a:lnTo>
                  <a:lnTo>
                    <a:pt x="91930" y="301773"/>
                  </a:lnTo>
                  <a:lnTo>
                    <a:pt x="91233" y="301051"/>
                  </a:lnTo>
                  <a:lnTo>
                    <a:pt x="90528" y="300329"/>
                  </a:lnTo>
                  <a:lnTo>
                    <a:pt x="89798" y="299607"/>
                  </a:lnTo>
                  <a:lnTo>
                    <a:pt x="89069" y="298885"/>
                  </a:lnTo>
                  <a:lnTo>
                    <a:pt x="88310" y="298163"/>
                  </a:lnTo>
                  <a:lnTo>
                    <a:pt x="87548" y="297441"/>
                  </a:lnTo>
                  <a:lnTo>
                    <a:pt x="86768" y="296719"/>
                  </a:lnTo>
                  <a:lnTo>
                    <a:pt x="85975" y="295997"/>
                  </a:lnTo>
                  <a:lnTo>
                    <a:pt x="85172" y="295275"/>
                  </a:lnTo>
                  <a:lnTo>
                    <a:pt x="84348" y="294553"/>
                  </a:lnTo>
                  <a:lnTo>
                    <a:pt x="83524" y="293831"/>
                  </a:lnTo>
                  <a:lnTo>
                    <a:pt x="82670" y="293109"/>
                  </a:lnTo>
                  <a:lnTo>
                    <a:pt x="81816" y="292387"/>
                  </a:lnTo>
                  <a:lnTo>
                    <a:pt x="80942" y="291665"/>
                  </a:lnTo>
                  <a:lnTo>
                    <a:pt x="80058" y="290943"/>
                  </a:lnTo>
                  <a:lnTo>
                    <a:pt x="79164" y="290221"/>
                  </a:lnTo>
                  <a:lnTo>
                    <a:pt x="78252" y="289499"/>
                  </a:lnTo>
                  <a:lnTo>
                    <a:pt x="77339" y="288778"/>
                  </a:lnTo>
                  <a:lnTo>
                    <a:pt x="76400" y="288056"/>
                  </a:lnTo>
                  <a:lnTo>
                    <a:pt x="75461" y="287334"/>
                  </a:lnTo>
                  <a:lnTo>
                    <a:pt x="74503" y="286612"/>
                  </a:lnTo>
                  <a:lnTo>
                    <a:pt x="73539" y="285890"/>
                  </a:lnTo>
                  <a:lnTo>
                    <a:pt x="72564" y="285168"/>
                  </a:lnTo>
                  <a:lnTo>
                    <a:pt x="71576" y="284446"/>
                  </a:lnTo>
                  <a:lnTo>
                    <a:pt x="70585" y="283724"/>
                  </a:lnTo>
                  <a:lnTo>
                    <a:pt x="69574" y="283002"/>
                  </a:lnTo>
                  <a:lnTo>
                    <a:pt x="68563" y="282280"/>
                  </a:lnTo>
                  <a:lnTo>
                    <a:pt x="67536" y="281558"/>
                  </a:lnTo>
                  <a:lnTo>
                    <a:pt x="66505" y="280836"/>
                  </a:lnTo>
                  <a:lnTo>
                    <a:pt x="65465" y="280114"/>
                  </a:lnTo>
                  <a:lnTo>
                    <a:pt x="64415" y="279392"/>
                  </a:lnTo>
                  <a:lnTo>
                    <a:pt x="63363" y="278670"/>
                  </a:lnTo>
                  <a:lnTo>
                    <a:pt x="62297" y="277948"/>
                  </a:lnTo>
                  <a:lnTo>
                    <a:pt x="61231" y="277226"/>
                  </a:lnTo>
                  <a:lnTo>
                    <a:pt x="60153" y="276504"/>
                  </a:lnTo>
                  <a:lnTo>
                    <a:pt x="59073" y="275783"/>
                  </a:lnTo>
                  <a:lnTo>
                    <a:pt x="57986" y="275061"/>
                  </a:lnTo>
                  <a:lnTo>
                    <a:pt x="56895" y="274339"/>
                  </a:lnTo>
                  <a:lnTo>
                    <a:pt x="55801" y="273617"/>
                  </a:lnTo>
                  <a:lnTo>
                    <a:pt x="54700" y="272895"/>
                  </a:lnTo>
                  <a:lnTo>
                    <a:pt x="53599" y="272173"/>
                  </a:lnTo>
                  <a:lnTo>
                    <a:pt x="52492" y="271451"/>
                  </a:lnTo>
                  <a:lnTo>
                    <a:pt x="51385" y="270729"/>
                  </a:lnTo>
                  <a:lnTo>
                    <a:pt x="50275" y="270007"/>
                  </a:lnTo>
                  <a:lnTo>
                    <a:pt x="49163" y="269285"/>
                  </a:lnTo>
                  <a:lnTo>
                    <a:pt x="48052" y="268563"/>
                  </a:lnTo>
                  <a:lnTo>
                    <a:pt x="46939" y="267841"/>
                  </a:lnTo>
                  <a:lnTo>
                    <a:pt x="45827" y="267119"/>
                  </a:lnTo>
                  <a:lnTo>
                    <a:pt x="44716" y="266397"/>
                  </a:lnTo>
                  <a:lnTo>
                    <a:pt x="43605" y="265675"/>
                  </a:lnTo>
                  <a:lnTo>
                    <a:pt x="42497" y="264953"/>
                  </a:lnTo>
                  <a:lnTo>
                    <a:pt x="41391" y="264231"/>
                  </a:lnTo>
                  <a:lnTo>
                    <a:pt x="40287" y="263509"/>
                  </a:lnTo>
                  <a:lnTo>
                    <a:pt x="39189" y="262788"/>
                  </a:lnTo>
                  <a:lnTo>
                    <a:pt x="38090" y="262066"/>
                  </a:lnTo>
                  <a:lnTo>
                    <a:pt x="37002" y="261344"/>
                  </a:lnTo>
                  <a:lnTo>
                    <a:pt x="35914" y="260622"/>
                  </a:lnTo>
                  <a:lnTo>
                    <a:pt x="34836" y="259900"/>
                  </a:lnTo>
                  <a:lnTo>
                    <a:pt x="33761" y="259178"/>
                  </a:lnTo>
                  <a:lnTo>
                    <a:pt x="32694" y="258456"/>
                  </a:lnTo>
                  <a:lnTo>
                    <a:pt x="31636" y="257734"/>
                  </a:lnTo>
                  <a:lnTo>
                    <a:pt x="30580" y="257012"/>
                  </a:lnTo>
                  <a:lnTo>
                    <a:pt x="29542" y="256290"/>
                  </a:lnTo>
                  <a:lnTo>
                    <a:pt x="28504" y="255568"/>
                  </a:lnTo>
                  <a:lnTo>
                    <a:pt x="27484" y="254846"/>
                  </a:lnTo>
                  <a:lnTo>
                    <a:pt x="26469" y="254124"/>
                  </a:lnTo>
                  <a:lnTo>
                    <a:pt x="25466" y="253402"/>
                  </a:lnTo>
                  <a:lnTo>
                    <a:pt x="24477" y="252680"/>
                  </a:lnTo>
                  <a:lnTo>
                    <a:pt x="23492" y="251958"/>
                  </a:lnTo>
                  <a:lnTo>
                    <a:pt x="22532" y="251236"/>
                  </a:lnTo>
                  <a:lnTo>
                    <a:pt x="21572" y="250514"/>
                  </a:lnTo>
                  <a:lnTo>
                    <a:pt x="20638" y="249792"/>
                  </a:lnTo>
                  <a:lnTo>
                    <a:pt x="19710" y="249071"/>
                  </a:lnTo>
                  <a:lnTo>
                    <a:pt x="18801" y="248349"/>
                  </a:lnTo>
                  <a:lnTo>
                    <a:pt x="17907" y="247627"/>
                  </a:lnTo>
                  <a:lnTo>
                    <a:pt x="17022" y="246905"/>
                  </a:lnTo>
                  <a:lnTo>
                    <a:pt x="16167" y="246183"/>
                  </a:lnTo>
                  <a:lnTo>
                    <a:pt x="15311" y="245461"/>
                  </a:lnTo>
                  <a:lnTo>
                    <a:pt x="14493" y="244739"/>
                  </a:lnTo>
                  <a:lnTo>
                    <a:pt x="13678" y="244017"/>
                  </a:lnTo>
                  <a:lnTo>
                    <a:pt x="12889" y="243295"/>
                  </a:lnTo>
                  <a:lnTo>
                    <a:pt x="12118" y="242573"/>
                  </a:lnTo>
                  <a:lnTo>
                    <a:pt x="11360" y="241851"/>
                  </a:lnTo>
                  <a:lnTo>
                    <a:pt x="10634" y="241129"/>
                  </a:lnTo>
                  <a:lnTo>
                    <a:pt x="9909" y="240407"/>
                  </a:lnTo>
                  <a:lnTo>
                    <a:pt x="9231" y="239685"/>
                  </a:lnTo>
                  <a:lnTo>
                    <a:pt x="8555" y="238963"/>
                  </a:lnTo>
                  <a:lnTo>
                    <a:pt x="7912" y="238241"/>
                  </a:lnTo>
                  <a:lnTo>
                    <a:pt x="7287" y="237519"/>
                  </a:lnTo>
                  <a:lnTo>
                    <a:pt x="6681" y="236797"/>
                  </a:lnTo>
                  <a:lnTo>
                    <a:pt x="6109" y="236076"/>
                  </a:lnTo>
                  <a:lnTo>
                    <a:pt x="5540" y="235354"/>
                  </a:lnTo>
                  <a:lnTo>
                    <a:pt x="5024" y="234632"/>
                  </a:lnTo>
                  <a:lnTo>
                    <a:pt x="4508" y="233910"/>
                  </a:lnTo>
                  <a:lnTo>
                    <a:pt x="4035" y="233188"/>
                  </a:lnTo>
                  <a:lnTo>
                    <a:pt x="3577" y="232466"/>
                  </a:lnTo>
                  <a:lnTo>
                    <a:pt x="3144" y="231744"/>
                  </a:lnTo>
                  <a:lnTo>
                    <a:pt x="2746" y="231022"/>
                  </a:lnTo>
                  <a:lnTo>
                    <a:pt x="2355" y="230300"/>
                  </a:lnTo>
                  <a:lnTo>
                    <a:pt x="2019" y="229578"/>
                  </a:lnTo>
                  <a:lnTo>
                    <a:pt x="1683" y="228856"/>
                  </a:lnTo>
                  <a:lnTo>
                    <a:pt x="1397" y="228134"/>
                  </a:lnTo>
                  <a:lnTo>
                    <a:pt x="1125" y="227412"/>
                  </a:lnTo>
                  <a:lnTo>
                    <a:pt x="883" y="226690"/>
                  </a:lnTo>
                  <a:lnTo>
                    <a:pt x="676" y="225968"/>
                  </a:lnTo>
                  <a:lnTo>
                    <a:pt x="479" y="225246"/>
                  </a:lnTo>
                  <a:lnTo>
                    <a:pt x="338" y="224524"/>
                  </a:lnTo>
                  <a:lnTo>
                    <a:pt x="198" y="223802"/>
                  </a:lnTo>
                  <a:lnTo>
                    <a:pt x="114" y="223081"/>
                  </a:lnTo>
                  <a:lnTo>
                    <a:pt x="41" y="222359"/>
                  </a:lnTo>
                  <a:lnTo>
                    <a:pt x="4" y="221637"/>
                  </a:lnTo>
                  <a:lnTo>
                    <a:pt x="0" y="220915"/>
                  </a:lnTo>
                  <a:lnTo>
                    <a:pt x="10" y="220193"/>
                  </a:lnTo>
                  <a:lnTo>
                    <a:pt x="75" y="219471"/>
                  </a:lnTo>
                  <a:lnTo>
                    <a:pt x="140" y="218749"/>
                  </a:lnTo>
                  <a:lnTo>
                    <a:pt x="269" y="218027"/>
                  </a:lnTo>
                  <a:lnTo>
                    <a:pt x="403" y="217305"/>
                  </a:lnTo>
                  <a:lnTo>
                    <a:pt x="581" y="216583"/>
                  </a:lnTo>
                  <a:lnTo>
                    <a:pt x="786" y="215861"/>
                  </a:lnTo>
                  <a:lnTo>
                    <a:pt x="1012" y="215139"/>
                  </a:lnTo>
                  <a:lnTo>
                    <a:pt x="1288" y="214417"/>
                  </a:lnTo>
                  <a:lnTo>
                    <a:pt x="1565" y="213695"/>
                  </a:lnTo>
                  <a:lnTo>
                    <a:pt x="1910" y="212973"/>
                  </a:lnTo>
                  <a:lnTo>
                    <a:pt x="2258" y="212251"/>
                  </a:lnTo>
                  <a:lnTo>
                    <a:pt x="2652" y="211529"/>
                  </a:lnTo>
                  <a:lnTo>
                    <a:pt x="3071" y="210807"/>
                  </a:lnTo>
                  <a:lnTo>
                    <a:pt x="3514" y="210086"/>
                  </a:lnTo>
                  <a:lnTo>
                    <a:pt x="4003" y="209364"/>
                  </a:lnTo>
                  <a:lnTo>
                    <a:pt x="4495" y="208642"/>
                  </a:lnTo>
                  <a:lnTo>
                    <a:pt x="5054" y="207920"/>
                  </a:lnTo>
                  <a:lnTo>
                    <a:pt x="5614" y="207198"/>
                  </a:lnTo>
                  <a:lnTo>
                    <a:pt x="6224" y="206476"/>
                  </a:lnTo>
                  <a:lnTo>
                    <a:pt x="6853" y="205754"/>
                  </a:lnTo>
                  <a:lnTo>
                    <a:pt x="7511" y="205032"/>
                  </a:lnTo>
                  <a:lnTo>
                    <a:pt x="8209" y="204310"/>
                  </a:lnTo>
                  <a:lnTo>
                    <a:pt x="8913" y="203588"/>
                  </a:lnTo>
                  <a:lnTo>
                    <a:pt x="9680" y="202866"/>
                  </a:lnTo>
                  <a:lnTo>
                    <a:pt x="10446" y="202144"/>
                  </a:lnTo>
                  <a:lnTo>
                    <a:pt x="11264" y="201422"/>
                  </a:lnTo>
                  <a:lnTo>
                    <a:pt x="12097" y="200700"/>
                  </a:lnTo>
                  <a:lnTo>
                    <a:pt x="12961" y="199978"/>
                  </a:lnTo>
                  <a:lnTo>
                    <a:pt x="13859" y="199256"/>
                  </a:lnTo>
                  <a:lnTo>
                    <a:pt x="14768" y="198534"/>
                  </a:lnTo>
                  <a:lnTo>
                    <a:pt x="15730" y="197812"/>
                  </a:lnTo>
                  <a:lnTo>
                    <a:pt x="16693" y="197091"/>
                  </a:lnTo>
                  <a:lnTo>
                    <a:pt x="17708" y="196369"/>
                  </a:lnTo>
                  <a:lnTo>
                    <a:pt x="18733" y="195647"/>
                  </a:lnTo>
                  <a:lnTo>
                    <a:pt x="19790" y="194925"/>
                  </a:lnTo>
                  <a:lnTo>
                    <a:pt x="20876" y="194203"/>
                  </a:lnTo>
                  <a:lnTo>
                    <a:pt x="21974" y="193481"/>
                  </a:lnTo>
                  <a:lnTo>
                    <a:pt x="23118" y="192759"/>
                  </a:lnTo>
                  <a:lnTo>
                    <a:pt x="24262" y="192037"/>
                  </a:lnTo>
                  <a:lnTo>
                    <a:pt x="25458" y="191315"/>
                  </a:lnTo>
                  <a:lnTo>
                    <a:pt x="26659" y="190593"/>
                  </a:lnTo>
                  <a:lnTo>
                    <a:pt x="27892" y="189871"/>
                  </a:lnTo>
                  <a:lnTo>
                    <a:pt x="29147" y="189149"/>
                  </a:lnTo>
                  <a:lnTo>
                    <a:pt x="30417" y="188427"/>
                  </a:lnTo>
                  <a:lnTo>
                    <a:pt x="31725" y="187705"/>
                  </a:lnTo>
                  <a:lnTo>
                    <a:pt x="33032" y="186983"/>
                  </a:lnTo>
                  <a:lnTo>
                    <a:pt x="34388" y="186261"/>
                  </a:lnTo>
                  <a:lnTo>
                    <a:pt x="35745" y="185539"/>
                  </a:lnTo>
                  <a:lnTo>
                    <a:pt x="37133" y="184817"/>
                  </a:lnTo>
                  <a:lnTo>
                    <a:pt x="38537" y="184095"/>
                  </a:lnTo>
                  <a:lnTo>
                    <a:pt x="39957" y="183374"/>
                  </a:lnTo>
                  <a:lnTo>
                    <a:pt x="41405" y="182652"/>
                  </a:lnTo>
                  <a:lnTo>
                    <a:pt x="42855" y="181930"/>
                  </a:lnTo>
                  <a:lnTo>
                    <a:pt x="44346" y="181208"/>
                  </a:lnTo>
                  <a:lnTo>
                    <a:pt x="45836" y="180486"/>
                  </a:lnTo>
                  <a:lnTo>
                    <a:pt x="47355" y="179764"/>
                  </a:lnTo>
                  <a:lnTo>
                    <a:pt x="48884" y="179042"/>
                  </a:lnTo>
                  <a:lnTo>
                    <a:pt x="50428" y="178320"/>
                  </a:lnTo>
                  <a:lnTo>
                    <a:pt x="51993" y="177598"/>
                  </a:lnTo>
                  <a:lnTo>
                    <a:pt x="53561" y="176876"/>
                  </a:lnTo>
                  <a:lnTo>
                    <a:pt x="55160" y="176154"/>
                  </a:lnTo>
                  <a:lnTo>
                    <a:pt x="56758" y="175432"/>
                  </a:lnTo>
                  <a:lnTo>
                    <a:pt x="58380" y="174710"/>
                  </a:lnTo>
                  <a:lnTo>
                    <a:pt x="60008" y="173988"/>
                  </a:lnTo>
                  <a:lnTo>
                    <a:pt x="61649" y="173266"/>
                  </a:lnTo>
                  <a:lnTo>
                    <a:pt x="63304" y="172544"/>
                  </a:lnTo>
                  <a:lnTo>
                    <a:pt x="64962" y="171822"/>
                  </a:lnTo>
                  <a:lnTo>
                    <a:pt x="66641" y="171100"/>
                  </a:lnTo>
                  <a:lnTo>
                    <a:pt x="68320" y="170379"/>
                  </a:lnTo>
                  <a:lnTo>
                    <a:pt x="70016" y="169657"/>
                  </a:lnTo>
                  <a:lnTo>
                    <a:pt x="71716" y="168935"/>
                  </a:lnTo>
                  <a:lnTo>
                    <a:pt x="73424" y="168213"/>
                  </a:lnTo>
                  <a:lnTo>
                    <a:pt x="75141" y="167491"/>
                  </a:lnTo>
                  <a:lnTo>
                    <a:pt x="76861" y="166769"/>
                  </a:lnTo>
                  <a:lnTo>
                    <a:pt x="78592" y="166047"/>
                  </a:lnTo>
                  <a:lnTo>
                    <a:pt x="80322" y="165325"/>
                  </a:lnTo>
                  <a:lnTo>
                    <a:pt x="82063" y="164603"/>
                  </a:lnTo>
                  <a:lnTo>
                    <a:pt x="83805" y="163881"/>
                  </a:lnTo>
                  <a:lnTo>
                    <a:pt x="85551" y="163159"/>
                  </a:lnTo>
                  <a:lnTo>
                    <a:pt x="87301" y="162437"/>
                  </a:lnTo>
                  <a:lnTo>
                    <a:pt x="89052" y="161715"/>
                  </a:lnTo>
                  <a:lnTo>
                    <a:pt x="90806" y="160993"/>
                  </a:lnTo>
                  <a:lnTo>
                    <a:pt x="92560" y="160271"/>
                  </a:lnTo>
                  <a:lnTo>
                    <a:pt x="94315" y="159549"/>
                  </a:lnTo>
                  <a:lnTo>
                    <a:pt x="96071" y="158827"/>
                  </a:lnTo>
                  <a:lnTo>
                    <a:pt x="97825" y="158105"/>
                  </a:lnTo>
                  <a:lnTo>
                    <a:pt x="99579" y="157384"/>
                  </a:lnTo>
                  <a:lnTo>
                    <a:pt x="101331" y="156662"/>
                  </a:lnTo>
                  <a:lnTo>
                    <a:pt x="103080" y="155940"/>
                  </a:lnTo>
                  <a:lnTo>
                    <a:pt x="104828" y="155218"/>
                  </a:lnTo>
                  <a:lnTo>
                    <a:pt x="106569" y="154496"/>
                  </a:lnTo>
                  <a:lnTo>
                    <a:pt x="108309" y="153774"/>
                  </a:lnTo>
                  <a:lnTo>
                    <a:pt x="110042" y="153052"/>
                  </a:lnTo>
                  <a:lnTo>
                    <a:pt x="111772" y="152330"/>
                  </a:lnTo>
                  <a:lnTo>
                    <a:pt x="113496" y="151608"/>
                  </a:lnTo>
                  <a:lnTo>
                    <a:pt x="115211" y="150886"/>
                  </a:lnTo>
                  <a:lnTo>
                    <a:pt x="116925" y="150164"/>
                  </a:lnTo>
                  <a:lnTo>
                    <a:pt x="118624" y="149442"/>
                  </a:lnTo>
                  <a:lnTo>
                    <a:pt x="120322" y="148720"/>
                  </a:lnTo>
                  <a:lnTo>
                    <a:pt x="122006" y="147998"/>
                  </a:lnTo>
                  <a:lnTo>
                    <a:pt x="123684" y="147276"/>
                  </a:lnTo>
                  <a:lnTo>
                    <a:pt x="125353" y="146554"/>
                  </a:lnTo>
                  <a:lnTo>
                    <a:pt x="127009" y="145832"/>
                  </a:lnTo>
                  <a:lnTo>
                    <a:pt x="128661" y="145110"/>
                  </a:lnTo>
                  <a:lnTo>
                    <a:pt x="130292" y="144389"/>
                  </a:lnTo>
                  <a:lnTo>
                    <a:pt x="131923" y="143667"/>
                  </a:lnTo>
                  <a:lnTo>
                    <a:pt x="133530" y="142945"/>
                  </a:lnTo>
                  <a:lnTo>
                    <a:pt x="135133" y="142223"/>
                  </a:lnTo>
                  <a:lnTo>
                    <a:pt x="136720" y="141501"/>
                  </a:lnTo>
                  <a:lnTo>
                    <a:pt x="138292" y="140779"/>
                  </a:lnTo>
                  <a:lnTo>
                    <a:pt x="139857" y="140057"/>
                  </a:lnTo>
                  <a:lnTo>
                    <a:pt x="141397" y="139335"/>
                  </a:lnTo>
                  <a:lnTo>
                    <a:pt x="142936" y="138613"/>
                  </a:lnTo>
                  <a:lnTo>
                    <a:pt x="144444" y="137891"/>
                  </a:lnTo>
                  <a:lnTo>
                    <a:pt x="145948" y="137169"/>
                  </a:lnTo>
                  <a:lnTo>
                    <a:pt x="147430" y="136447"/>
                  </a:lnTo>
                  <a:lnTo>
                    <a:pt x="148897" y="135725"/>
                  </a:lnTo>
                  <a:lnTo>
                    <a:pt x="150353" y="135003"/>
                  </a:lnTo>
                  <a:lnTo>
                    <a:pt x="151780" y="134281"/>
                  </a:lnTo>
                  <a:lnTo>
                    <a:pt x="153207" y="133559"/>
                  </a:lnTo>
                  <a:lnTo>
                    <a:pt x="154594" y="132837"/>
                  </a:lnTo>
                  <a:lnTo>
                    <a:pt x="155979" y="132115"/>
                  </a:lnTo>
                  <a:lnTo>
                    <a:pt x="157336" y="131394"/>
                  </a:lnTo>
                  <a:lnTo>
                    <a:pt x="158678" y="130672"/>
                  </a:lnTo>
                  <a:lnTo>
                    <a:pt x="160004" y="129950"/>
                  </a:lnTo>
                  <a:lnTo>
                    <a:pt x="161301" y="129228"/>
                  </a:lnTo>
                  <a:lnTo>
                    <a:pt x="162596" y="128506"/>
                  </a:lnTo>
                  <a:lnTo>
                    <a:pt x="163845" y="127784"/>
                  </a:lnTo>
                  <a:lnTo>
                    <a:pt x="165094" y="127062"/>
                  </a:lnTo>
                  <a:lnTo>
                    <a:pt x="166309" y="126340"/>
                  </a:lnTo>
                  <a:lnTo>
                    <a:pt x="167510" y="125618"/>
                  </a:lnTo>
                  <a:lnTo>
                    <a:pt x="168690" y="124896"/>
                  </a:lnTo>
                  <a:lnTo>
                    <a:pt x="169841" y="124174"/>
                  </a:lnTo>
                  <a:lnTo>
                    <a:pt x="170987" y="123452"/>
                  </a:lnTo>
                  <a:lnTo>
                    <a:pt x="172086" y="122730"/>
                  </a:lnTo>
                  <a:lnTo>
                    <a:pt x="173185" y="122008"/>
                  </a:lnTo>
                  <a:lnTo>
                    <a:pt x="174243" y="121286"/>
                  </a:lnTo>
                  <a:lnTo>
                    <a:pt x="175289" y="120564"/>
                  </a:lnTo>
                  <a:lnTo>
                    <a:pt x="176311" y="119842"/>
                  </a:lnTo>
                  <a:lnTo>
                    <a:pt x="177304" y="119120"/>
                  </a:lnTo>
                  <a:lnTo>
                    <a:pt x="178288" y="118398"/>
                  </a:lnTo>
                  <a:lnTo>
                    <a:pt x="179226" y="117677"/>
                  </a:lnTo>
                  <a:lnTo>
                    <a:pt x="180164" y="116955"/>
                  </a:lnTo>
                  <a:lnTo>
                    <a:pt x="181055" y="116233"/>
                  </a:lnTo>
                  <a:lnTo>
                    <a:pt x="181938" y="115511"/>
                  </a:lnTo>
                  <a:lnTo>
                    <a:pt x="182791" y="114789"/>
                  </a:lnTo>
                  <a:lnTo>
                    <a:pt x="183617" y="114067"/>
                  </a:lnTo>
                  <a:lnTo>
                    <a:pt x="184431" y="113345"/>
                  </a:lnTo>
                  <a:lnTo>
                    <a:pt x="185200" y="112623"/>
                  </a:lnTo>
                  <a:lnTo>
                    <a:pt x="185969" y="111901"/>
                  </a:lnTo>
                  <a:lnTo>
                    <a:pt x="186687" y="111179"/>
                  </a:lnTo>
                  <a:lnTo>
                    <a:pt x="187399" y="110457"/>
                  </a:lnTo>
                  <a:lnTo>
                    <a:pt x="188077" y="109735"/>
                  </a:lnTo>
                  <a:lnTo>
                    <a:pt x="188731" y="109013"/>
                  </a:lnTo>
                  <a:lnTo>
                    <a:pt x="189370" y="108291"/>
                  </a:lnTo>
                  <a:lnTo>
                    <a:pt x="189966" y="107569"/>
                  </a:lnTo>
                  <a:lnTo>
                    <a:pt x="190563" y="106847"/>
                  </a:lnTo>
                  <a:lnTo>
                    <a:pt x="191103" y="106125"/>
                  </a:lnTo>
                  <a:lnTo>
                    <a:pt x="191642" y="105403"/>
                  </a:lnTo>
                  <a:lnTo>
                    <a:pt x="192143" y="104682"/>
                  </a:lnTo>
                  <a:lnTo>
                    <a:pt x="192623" y="103960"/>
                  </a:lnTo>
                  <a:lnTo>
                    <a:pt x="193084" y="103238"/>
                  </a:lnTo>
                  <a:lnTo>
                    <a:pt x="193507" y="102516"/>
                  </a:lnTo>
                  <a:lnTo>
                    <a:pt x="193928" y="101794"/>
                  </a:lnTo>
                  <a:lnTo>
                    <a:pt x="194293" y="101072"/>
                  </a:lnTo>
                  <a:lnTo>
                    <a:pt x="194658" y="100350"/>
                  </a:lnTo>
                  <a:lnTo>
                    <a:pt x="194983" y="99628"/>
                  </a:lnTo>
                  <a:lnTo>
                    <a:pt x="195291" y="98906"/>
                  </a:lnTo>
                  <a:lnTo>
                    <a:pt x="195576" y="98184"/>
                  </a:lnTo>
                  <a:lnTo>
                    <a:pt x="195828" y="97462"/>
                  </a:lnTo>
                  <a:lnTo>
                    <a:pt x="196074" y="96740"/>
                  </a:lnTo>
                  <a:lnTo>
                    <a:pt x="196269" y="96018"/>
                  </a:lnTo>
                  <a:lnTo>
                    <a:pt x="196465" y="95296"/>
                  </a:lnTo>
                  <a:lnTo>
                    <a:pt x="196617" y="94574"/>
                  </a:lnTo>
                  <a:lnTo>
                    <a:pt x="196757" y="93852"/>
                  </a:lnTo>
                  <a:lnTo>
                    <a:pt x="196872" y="93130"/>
                  </a:lnTo>
                  <a:lnTo>
                    <a:pt x="196957" y="92408"/>
                  </a:lnTo>
                  <a:lnTo>
                    <a:pt x="197035" y="91687"/>
                  </a:lnTo>
                  <a:lnTo>
                    <a:pt x="197066" y="90965"/>
                  </a:lnTo>
                  <a:lnTo>
                    <a:pt x="197098" y="90243"/>
                  </a:lnTo>
                  <a:lnTo>
                    <a:pt x="197086" y="89521"/>
                  </a:lnTo>
                  <a:lnTo>
                    <a:pt x="197066" y="88799"/>
                  </a:lnTo>
                  <a:lnTo>
                    <a:pt x="197018" y="88077"/>
                  </a:lnTo>
                  <a:lnTo>
                    <a:pt x="196946" y="87355"/>
                  </a:lnTo>
                  <a:lnTo>
                    <a:pt x="196864" y="86633"/>
                  </a:lnTo>
                  <a:lnTo>
                    <a:pt x="196741" y="85911"/>
                  </a:lnTo>
                  <a:lnTo>
                    <a:pt x="196619" y="85189"/>
                  </a:lnTo>
                  <a:lnTo>
                    <a:pt x="196453" y="84467"/>
                  </a:lnTo>
                  <a:lnTo>
                    <a:pt x="196282" y="83745"/>
                  </a:lnTo>
                  <a:lnTo>
                    <a:pt x="196084" y="83023"/>
                  </a:lnTo>
                  <a:lnTo>
                    <a:pt x="195865" y="82301"/>
                  </a:lnTo>
                  <a:lnTo>
                    <a:pt x="195635" y="81579"/>
                  </a:lnTo>
                  <a:lnTo>
                    <a:pt x="195371" y="80857"/>
                  </a:lnTo>
                  <a:lnTo>
                    <a:pt x="195106" y="80135"/>
                  </a:lnTo>
                  <a:lnTo>
                    <a:pt x="194800" y="79413"/>
                  </a:lnTo>
                  <a:lnTo>
                    <a:pt x="194492" y="78692"/>
                  </a:lnTo>
                  <a:lnTo>
                    <a:pt x="194156" y="77970"/>
                  </a:lnTo>
                  <a:lnTo>
                    <a:pt x="193805" y="77248"/>
                  </a:lnTo>
                  <a:lnTo>
                    <a:pt x="193441" y="76526"/>
                  </a:lnTo>
                  <a:lnTo>
                    <a:pt x="193049" y="75804"/>
                  </a:lnTo>
                  <a:lnTo>
                    <a:pt x="192657" y="75082"/>
                  </a:lnTo>
                  <a:lnTo>
                    <a:pt x="192227" y="74360"/>
                  </a:lnTo>
                  <a:lnTo>
                    <a:pt x="191796" y="73638"/>
                  </a:lnTo>
                  <a:lnTo>
                    <a:pt x="191340" y="72916"/>
                  </a:lnTo>
                  <a:lnTo>
                    <a:pt x="190873" y="72194"/>
                  </a:lnTo>
                  <a:lnTo>
                    <a:pt x="190391" y="71472"/>
                  </a:lnTo>
                  <a:lnTo>
                    <a:pt x="189889" y="70750"/>
                  </a:lnTo>
                  <a:lnTo>
                    <a:pt x="189384" y="70028"/>
                  </a:lnTo>
                  <a:lnTo>
                    <a:pt x="188849" y="69306"/>
                  </a:lnTo>
                  <a:lnTo>
                    <a:pt x="188314" y="68584"/>
                  </a:lnTo>
                  <a:lnTo>
                    <a:pt x="187756" y="67862"/>
                  </a:lnTo>
                  <a:lnTo>
                    <a:pt x="187190" y="67140"/>
                  </a:lnTo>
                  <a:lnTo>
                    <a:pt x="186611" y="66418"/>
                  </a:lnTo>
                  <a:lnTo>
                    <a:pt x="186017" y="65697"/>
                  </a:lnTo>
                  <a:lnTo>
                    <a:pt x="185419" y="64975"/>
                  </a:lnTo>
                  <a:lnTo>
                    <a:pt x="184798" y="64253"/>
                  </a:lnTo>
                  <a:lnTo>
                    <a:pt x="184178" y="63531"/>
                  </a:lnTo>
                  <a:lnTo>
                    <a:pt x="183537" y="62809"/>
                  </a:lnTo>
                  <a:lnTo>
                    <a:pt x="182893" y="62087"/>
                  </a:lnTo>
                  <a:lnTo>
                    <a:pt x="182237" y="61365"/>
                  </a:lnTo>
                  <a:lnTo>
                    <a:pt x="181571" y="60643"/>
                  </a:lnTo>
                  <a:lnTo>
                    <a:pt x="180901" y="59921"/>
                  </a:lnTo>
                  <a:lnTo>
                    <a:pt x="180215" y="59199"/>
                  </a:lnTo>
                  <a:lnTo>
                    <a:pt x="179530" y="58477"/>
                  </a:lnTo>
                  <a:lnTo>
                    <a:pt x="178829" y="57755"/>
                  </a:lnTo>
                  <a:lnTo>
                    <a:pt x="178127" y="57033"/>
                  </a:lnTo>
                  <a:lnTo>
                    <a:pt x="177416" y="56311"/>
                  </a:lnTo>
                  <a:lnTo>
                    <a:pt x="176699" y="55589"/>
                  </a:lnTo>
                  <a:lnTo>
                    <a:pt x="175979" y="54867"/>
                  </a:lnTo>
                  <a:lnTo>
                    <a:pt x="175250" y="54145"/>
                  </a:lnTo>
                  <a:lnTo>
                    <a:pt x="174521" y="53423"/>
                  </a:lnTo>
                  <a:lnTo>
                    <a:pt x="173782" y="52701"/>
                  </a:lnTo>
                  <a:lnTo>
                    <a:pt x="173044" y="51980"/>
                  </a:lnTo>
                  <a:lnTo>
                    <a:pt x="172301" y="51258"/>
                  </a:lnTo>
                  <a:lnTo>
                    <a:pt x="171555" y="50536"/>
                  </a:lnTo>
                  <a:lnTo>
                    <a:pt x="170808" y="49814"/>
                  </a:lnTo>
                  <a:lnTo>
                    <a:pt x="170057" y="49092"/>
                  </a:lnTo>
                  <a:lnTo>
                    <a:pt x="169307" y="48370"/>
                  </a:lnTo>
                  <a:lnTo>
                    <a:pt x="168554" y="47648"/>
                  </a:lnTo>
                  <a:lnTo>
                    <a:pt x="167802" y="46926"/>
                  </a:lnTo>
                  <a:lnTo>
                    <a:pt x="167049" y="46204"/>
                  </a:lnTo>
                  <a:lnTo>
                    <a:pt x="166297" y="45482"/>
                  </a:lnTo>
                  <a:lnTo>
                    <a:pt x="165546" y="44760"/>
                  </a:lnTo>
                  <a:lnTo>
                    <a:pt x="164796" y="44038"/>
                  </a:lnTo>
                  <a:lnTo>
                    <a:pt x="164047" y="43316"/>
                  </a:lnTo>
                  <a:lnTo>
                    <a:pt x="163303" y="42594"/>
                  </a:lnTo>
                  <a:lnTo>
                    <a:pt x="162559" y="41872"/>
                  </a:lnTo>
                  <a:lnTo>
                    <a:pt x="161820" y="41150"/>
                  </a:lnTo>
                  <a:lnTo>
                    <a:pt x="161083" y="40428"/>
                  </a:lnTo>
                  <a:lnTo>
                    <a:pt x="160351" y="39706"/>
                  </a:lnTo>
                  <a:lnTo>
                    <a:pt x="159624" y="38985"/>
                  </a:lnTo>
                  <a:lnTo>
                    <a:pt x="158899" y="38263"/>
                  </a:lnTo>
                  <a:lnTo>
                    <a:pt x="158185" y="37541"/>
                  </a:lnTo>
                  <a:lnTo>
                    <a:pt x="157470" y="36819"/>
                  </a:lnTo>
                  <a:lnTo>
                    <a:pt x="156768" y="36097"/>
                  </a:lnTo>
                  <a:lnTo>
                    <a:pt x="156068" y="35375"/>
                  </a:lnTo>
                  <a:lnTo>
                    <a:pt x="155376" y="34653"/>
                  </a:lnTo>
                  <a:lnTo>
                    <a:pt x="154693" y="33931"/>
                  </a:lnTo>
                  <a:lnTo>
                    <a:pt x="154014" y="33209"/>
                  </a:lnTo>
                  <a:lnTo>
                    <a:pt x="153350" y="32487"/>
                  </a:lnTo>
                  <a:lnTo>
                    <a:pt x="152686" y="31765"/>
                  </a:lnTo>
                  <a:lnTo>
                    <a:pt x="152041" y="31043"/>
                  </a:lnTo>
                  <a:lnTo>
                    <a:pt x="151398" y="30321"/>
                  </a:lnTo>
                  <a:lnTo>
                    <a:pt x="150769" y="29599"/>
                  </a:lnTo>
                  <a:lnTo>
                    <a:pt x="150149" y="28877"/>
                  </a:lnTo>
                  <a:lnTo>
                    <a:pt x="149536" y="28155"/>
                  </a:lnTo>
                  <a:lnTo>
                    <a:pt x="148942" y="27433"/>
                  </a:lnTo>
                  <a:lnTo>
                    <a:pt x="148347" y="26711"/>
                  </a:lnTo>
                  <a:lnTo>
                    <a:pt x="147779" y="25990"/>
                  </a:lnTo>
                  <a:lnTo>
                    <a:pt x="147212" y="25268"/>
                  </a:lnTo>
                  <a:lnTo>
                    <a:pt x="146663" y="24546"/>
                  </a:lnTo>
                  <a:lnTo>
                    <a:pt x="146125" y="23824"/>
                  </a:lnTo>
                  <a:lnTo>
                    <a:pt x="145597" y="23102"/>
                  </a:lnTo>
                  <a:lnTo>
                    <a:pt x="145089" y="22380"/>
                  </a:lnTo>
                  <a:lnTo>
                    <a:pt x="144582" y="21658"/>
                  </a:lnTo>
                  <a:lnTo>
                    <a:pt x="144108" y="20936"/>
                  </a:lnTo>
                  <a:lnTo>
                    <a:pt x="143633" y="20214"/>
                  </a:lnTo>
                  <a:lnTo>
                    <a:pt x="143182" y="19492"/>
                  </a:lnTo>
                  <a:lnTo>
                    <a:pt x="142741" y="18770"/>
                  </a:lnTo>
                  <a:lnTo>
                    <a:pt x="142314" y="18048"/>
                  </a:lnTo>
                  <a:lnTo>
                    <a:pt x="141908" y="17326"/>
                  </a:lnTo>
                  <a:lnTo>
                    <a:pt x="141506" y="16604"/>
                  </a:lnTo>
                  <a:lnTo>
                    <a:pt x="141137" y="15882"/>
                  </a:lnTo>
                  <a:lnTo>
                    <a:pt x="140769" y="15160"/>
                  </a:lnTo>
                  <a:lnTo>
                    <a:pt x="140430" y="14438"/>
                  </a:lnTo>
                  <a:lnTo>
                    <a:pt x="140099" y="13716"/>
                  </a:lnTo>
                  <a:lnTo>
                    <a:pt x="139787" y="12995"/>
                  </a:lnTo>
                  <a:lnTo>
                    <a:pt x="139496" y="12273"/>
                  </a:lnTo>
                  <a:lnTo>
                    <a:pt x="139211" y="11551"/>
                  </a:lnTo>
                  <a:lnTo>
                    <a:pt x="138960" y="10829"/>
                  </a:lnTo>
                  <a:lnTo>
                    <a:pt x="138710" y="10107"/>
                  </a:lnTo>
                  <a:lnTo>
                    <a:pt x="138493" y="9385"/>
                  </a:lnTo>
                  <a:lnTo>
                    <a:pt x="138284" y="8663"/>
                  </a:lnTo>
                  <a:lnTo>
                    <a:pt x="138097" y="7941"/>
                  </a:lnTo>
                  <a:lnTo>
                    <a:pt x="137930" y="7219"/>
                  </a:lnTo>
                  <a:lnTo>
                    <a:pt x="137771" y="6497"/>
                  </a:lnTo>
                  <a:lnTo>
                    <a:pt x="137647" y="5775"/>
                  </a:lnTo>
                  <a:lnTo>
                    <a:pt x="137523" y="5053"/>
                  </a:lnTo>
                  <a:lnTo>
                    <a:pt x="137438" y="4331"/>
                  </a:lnTo>
                  <a:lnTo>
                    <a:pt x="137357" y="3609"/>
                  </a:lnTo>
                  <a:lnTo>
                    <a:pt x="137302" y="2887"/>
                  </a:lnTo>
                  <a:lnTo>
                    <a:pt x="137265" y="2165"/>
                  </a:lnTo>
                  <a:lnTo>
                    <a:pt x="137240" y="1443"/>
                  </a:lnTo>
                  <a:lnTo>
                    <a:pt x="137248" y="721"/>
                  </a:lnTo>
                  <a:lnTo>
                    <a:pt x="137256" y="0"/>
                  </a:lnTo>
                  <a:lnTo>
                    <a:pt x="425134" y="0"/>
                  </a:lnTo>
                  <a:lnTo>
                    <a:pt x="425142" y="721"/>
                  </a:lnTo>
                  <a:lnTo>
                    <a:pt x="425150" y="1443"/>
                  </a:lnTo>
                  <a:lnTo>
                    <a:pt x="425125" y="2165"/>
                  </a:lnTo>
                  <a:lnTo>
                    <a:pt x="425088" y="2887"/>
                  </a:lnTo>
                  <a:lnTo>
                    <a:pt x="425033" y="3609"/>
                  </a:lnTo>
                  <a:lnTo>
                    <a:pt x="424952" y="4331"/>
                  </a:lnTo>
                  <a:lnTo>
                    <a:pt x="424867" y="5053"/>
                  </a:lnTo>
                  <a:lnTo>
                    <a:pt x="424742" y="5775"/>
                  </a:lnTo>
                  <a:lnTo>
                    <a:pt x="424618" y="6497"/>
                  </a:lnTo>
                  <a:lnTo>
                    <a:pt x="424460" y="7219"/>
                  </a:lnTo>
                  <a:lnTo>
                    <a:pt x="424293" y="7941"/>
                  </a:lnTo>
                  <a:lnTo>
                    <a:pt x="424106" y="8663"/>
                  </a:lnTo>
                  <a:lnTo>
                    <a:pt x="423896" y="9385"/>
                  </a:lnTo>
                  <a:lnTo>
                    <a:pt x="423680" y="10107"/>
                  </a:lnTo>
                  <a:lnTo>
                    <a:pt x="423429" y="10829"/>
                  </a:lnTo>
                  <a:lnTo>
                    <a:pt x="423179" y="11551"/>
                  </a:lnTo>
                  <a:lnTo>
                    <a:pt x="422894" y="12273"/>
                  </a:lnTo>
                  <a:lnTo>
                    <a:pt x="422603" y="12995"/>
                  </a:lnTo>
                  <a:lnTo>
                    <a:pt x="422290" y="13716"/>
                  </a:lnTo>
                  <a:lnTo>
                    <a:pt x="421960" y="14438"/>
                  </a:lnTo>
                  <a:lnTo>
                    <a:pt x="421621" y="15160"/>
                  </a:lnTo>
                  <a:lnTo>
                    <a:pt x="421252" y="15882"/>
                  </a:lnTo>
                  <a:lnTo>
                    <a:pt x="420884" y="16604"/>
                  </a:lnTo>
                  <a:lnTo>
                    <a:pt x="420481" y="17326"/>
                  </a:lnTo>
                  <a:lnTo>
                    <a:pt x="420076" y="18048"/>
                  </a:lnTo>
                  <a:lnTo>
                    <a:pt x="419649" y="18770"/>
                  </a:lnTo>
                  <a:lnTo>
                    <a:pt x="419208" y="19492"/>
                  </a:lnTo>
                  <a:lnTo>
                    <a:pt x="418757" y="20214"/>
                  </a:lnTo>
                  <a:lnTo>
                    <a:pt x="418282" y="20936"/>
                  </a:lnTo>
                  <a:lnTo>
                    <a:pt x="417807" y="21658"/>
                  </a:lnTo>
                  <a:lnTo>
                    <a:pt x="417300" y="22380"/>
                  </a:lnTo>
                  <a:lnTo>
                    <a:pt x="416793" y="23102"/>
                  </a:lnTo>
                  <a:lnTo>
                    <a:pt x="416265" y="23824"/>
                  </a:lnTo>
                  <a:lnTo>
                    <a:pt x="415727" y="24546"/>
                  </a:lnTo>
                  <a:lnTo>
                    <a:pt x="415178" y="25268"/>
                  </a:lnTo>
                  <a:lnTo>
                    <a:pt x="414611" y="25990"/>
                  </a:lnTo>
                  <a:lnTo>
                    <a:pt x="414042" y="26711"/>
                  </a:lnTo>
                  <a:lnTo>
                    <a:pt x="413448" y="27433"/>
                  </a:lnTo>
                  <a:lnTo>
                    <a:pt x="412854" y="28155"/>
                  </a:lnTo>
                  <a:lnTo>
                    <a:pt x="412241" y="28877"/>
                  </a:lnTo>
                  <a:lnTo>
                    <a:pt x="411621" y="29599"/>
                  </a:lnTo>
                  <a:lnTo>
                    <a:pt x="410992" y="30321"/>
                  </a:lnTo>
                  <a:lnTo>
                    <a:pt x="410349" y="31043"/>
                  </a:lnTo>
                  <a:lnTo>
                    <a:pt x="409704" y="31765"/>
                  </a:lnTo>
                  <a:lnTo>
                    <a:pt x="409040" y="32487"/>
                  </a:lnTo>
                  <a:lnTo>
                    <a:pt x="408376" y="33209"/>
                  </a:lnTo>
                  <a:lnTo>
                    <a:pt x="407696" y="33931"/>
                  </a:lnTo>
                  <a:lnTo>
                    <a:pt x="407013" y="34653"/>
                  </a:lnTo>
                  <a:lnTo>
                    <a:pt x="406322" y="35375"/>
                  </a:lnTo>
                  <a:lnTo>
                    <a:pt x="405622" y="36097"/>
                  </a:lnTo>
                  <a:lnTo>
                    <a:pt x="404920" y="36819"/>
                  </a:lnTo>
                  <a:lnTo>
                    <a:pt x="404205" y="37541"/>
                  </a:lnTo>
                  <a:lnTo>
                    <a:pt x="403491" y="38263"/>
                  </a:lnTo>
                  <a:lnTo>
                    <a:pt x="402765" y="38985"/>
                  </a:lnTo>
                  <a:lnTo>
                    <a:pt x="402039" y="39706"/>
                  </a:lnTo>
                  <a:lnTo>
                    <a:pt x="401306" y="40428"/>
                  </a:lnTo>
                  <a:lnTo>
                    <a:pt x="400570" y="41150"/>
                  </a:lnTo>
                  <a:lnTo>
                    <a:pt x="399831" y="41872"/>
                  </a:lnTo>
                  <a:lnTo>
                    <a:pt x="399087" y="42594"/>
                  </a:lnTo>
                  <a:lnTo>
                    <a:pt x="398342" y="43316"/>
                  </a:lnTo>
                  <a:lnTo>
                    <a:pt x="397593" y="44038"/>
                  </a:lnTo>
                  <a:lnTo>
                    <a:pt x="396844" y="44760"/>
                  </a:lnTo>
                  <a:lnTo>
                    <a:pt x="396092" y="45482"/>
                  </a:lnTo>
                  <a:lnTo>
                    <a:pt x="395340" y="46204"/>
                  </a:lnTo>
                  <a:lnTo>
                    <a:pt x="394588" y="46926"/>
                  </a:lnTo>
                  <a:lnTo>
                    <a:pt x="393835" y="47648"/>
                  </a:lnTo>
                  <a:lnTo>
                    <a:pt x="393083" y="48370"/>
                  </a:lnTo>
                  <a:lnTo>
                    <a:pt x="392332" y="49092"/>
                  </a:lnTo>
                  <a:lnTo>
                    <a:pt x="391582" y="49814"/>
                  </a:lnTo>
                  <a:lnTo>
                    <a:pt x="390835" y="50536"/>
                  </a:lnTo>
                  <a:lnTo>
                    <a:pt x="390089" y="51258"/>
                  </a:lnTo>
                  <a:lnTo>
                    <a:pt x="389346" y="51980"/>
                  </a:lnTo>
                  <a:lnTo>
                    <a:pt x="388607" y="52701"/>
                  </a:lnTo>
                  <a:lnTo>
                    <a:pt x="387869" y="53423"/>
                  </a:lnTo>
                  <a:lnTo>
                    <a:pt x="387140" y="54145"/>
                  </a:lnTo>
                  <a:lnTo>
                    <a:pt x="386411" y="54867"/>
                  </a:lnTo>
                  <a:lnTo>
                    <a:pt x="385691" y="55589"/>
                  </a:lnTo>
                  <a:lnTo>
                    <a:pt x="384974" y="56311"/>
                  </a:lnTo>
                  <a:lnTo>
                    <a:pt x="384263" y="57033"/>
                  </a:lnTo>
                  <a:lnTo>
                    <a:pt x="383561" y="57755"/>
                  </a:lnTo>
                  <a:lnTo>
                    <a:pt x="382860" y="58477"/>
                  </a:lnTo>
                  <a:lnTo>
                    <a:pt x="382174" y="59199"/>
                  </a:lnTo>
                  <a:lnTo>
                    <a:pt x="381489" y="59921"/>
                  </a:lnTo>
                  <a:lnTo>
                    <a:pt x="380819" y="60643"/>
                  </a:lnTo>
                  <a:lnTo>
                    <a:pt x="380153" y="61365"/>
                  </a:lnTo>
                  <a:lnTo>
                    <a:pt x="379497" y="62087"/>
                  </a:lnTo>
                  <a:lnTo>
                    <a:pt x="378852" y="62809"/>
                  </a:lnTo>
                  <a:lnTo>
                    <a:pt x="378212" y="63531"/>
                  </a:lnTo>
                  <a:lnTo>
                    <a:pt x="377591" y="64253"/>
                  </a:lnTo>
                  <a:lnTo>
                    <a:pt x="376971" y="64975"/>
                  </a:lnTo>
                  <a:lnTo>
                    <a:pt x="376373" y="65697"/>
                  </a:lnTo>
                  <a:lnTo>
                    <a:pt x="375778" y="66418"/>
                  </a:lnTo>
                  <a:lnTo>
                    <a:pt x="375200" y="67140"/>
                  </a:lnTo>
                  <a:lnTo>
                    <a:pt x="374634" y="67862"/>
                  </a:lnTo>
                  <a:lnTo>
                    <a:pt x="374075" y="68584"/>
                  </a:lnTo>
                  <a:lnTo>
                    <a:pt x="373540" y="69306"/>
                  </a:lnTo>
                  <a:lnTo>
                    <a:pt x="373005" y="70028"/>
                  </a:lnTo>
                  <a:lnTo>
                    <a:pt x="372500" y="70750"/>
                  </a:lnTo>
                  <a:lnTo>
                    <a:pt x="371998" y="71472"/>
                  </a:lnTo>
                  <a:lnTo>
                    <a:pt x="371517" y="72194"/>
                  </a:lnTo>
                  <a:lnTo>
                    <a:pt x="371050" y="72916"/>
                  </a:lnTo>
                  <a:lnTo>
                    <a:pt x="370593" y="73638"/>
                  </a:lnTo>
                  <a:lnTo>
                    <a:pt x="370163" y="74360"/>
                  </a:lnTo>
                  <a:lnTo>
                    <a:pt x="369733" y="75082"/>
                  </a:lnTo>
                  <a:lnTo>
                    <a:pt x="369340" y="75804"/>
                  </a:lnTo>
                  <a:lnTo>
                    <a:pt x="368949" y="76526"/>
                  </a:lnTo>
                  <a:lnTo>
                    <a:pt x="368585" y="77248"/>
                  </a:lnTo>
                  <a:lnTo>
                    <a:pt x="368234" y="77970"/>
                  </a:lnTo>
                  <a:lnTo>
                    <a:pt x="367898" y="78692"/>
                  </a:lnTo>
                  <a:lnTo>
                    <a:pt x="367590" y="79413"/>
                  </a:lnTo>
                  <a:lnTo>
                    <a:pt x="367283" y="80135"/>
                  </a:lnTo>
                  <a:lnTo>
                    <a:pt x="367019" y="80857"/>
                  </a:lnTo>
                  <a:lnTo>
                    <a:pt x="366755" y="81579"/>
                  </a:lnTo>
                  <a:lnTo>
                    <a:pt x="366524" y="82301"/>
                  </a:lnTo>
                  <a:lnTo>
                    <a:pt x="366306" y="83023"/>
                  </a:lnTo>
                  <a:lnTo>
                    <a:pt x="366107" y="83745"/>
                  </a:lnTo>
                  <a:lnTo>
                    <a:pt x="365936" y="84467"/>
                  </a:lnTo>
                  <a:lnTo>
                    <a:pt x="365771" y="85189"/>
                  </a:lnTo>
                  <a:lnTo>
                    <a:pt x="365648" y="85911"/>
                  </a:lnTo>
                  <a:lnTo>
                    <a:pt x="365526" y="86633"/>
                  </a:lnTo>
                  <a:lnTo>
                    <a:pt x="365444" y="87355"/>
                  </a:lnTo>
                  <a:lnTo>
                    <a:pt x="365372" y="88077"/>
                  </a:lnTo>
                  <a:lnTo>
                    <a:pt x="365324" y="88799"/>
                  </a:lnTo>
                  <a:lnTo>
                    <a:pt x="365303" y="89521"/>
                  </a:lnTo>
                  <a:lnTo>
                    <a:pt x="365291" y="90243"/>
                  </a:lnTo>
                  <a:lnTo>
                    <a:pt x="365323" y="90965"/>
                  </a:lnTo>
                  <a:lnTo>
                    <a:pt x="365355" y="91687"/>
                  </a:lnTo>
                  <a:lnTo>
                    <a:pt x="365433" y="92408"/>
                  </a:lnTo>
                  <a:lnTo>
                    <a:pt x="365518" y="93130"/>
                  </a:lnTo>
                  <a:lnTo>
                    <a:pt x="365633" y="93852"/>
                  </a:lnTo>
                  <a:lnTo>
                    <a:pt x="365773" y="94574"/>
                  </a:lnTo>
                  <a:lnTo>
                    <a:pt x="365925" y="95296"/>
                  </a:lnTo>
                  <a:lnTo>
                    <a:pt x="366120" y="96018"/>
                  </a:lnTo>
                  <a:lnTo>
                    <a:pt x="366316" y="96740"/>
                  </a:lnTo>
                  <a:lnTo>
                    <a:pt x="366562" y="97462"/>
                  </a:lnTo>
                  <a:lnTo>
                    <a:pt x="366813" y="98184"/>
                  </a:lnTo>
                  <a:lnTo>
                    <a:pt x="367099" y="98906"/>
                  </a:lnTo>
                  <a:lnTo>
                    <a:pt x="367407" y="99628"/>
                  </a:lnTo>
                  <a:lnTo>
                    <a:pt x="367731" y="100350"/>
                  </a:lnTo>
                  <a:lnTo>
                    <a:pt x="368096" y="101072"/>
                  </a:lnTo>
                  <a:lnTo>
                    <a:pt x="368461" y="101794"/>
                  </a:lnTo>
                  <a:lnTo>
                    <a:pt x="368883" y="102516"/>
                  </a:lnTo>
                  <a:lnTo>
                    <a:pt x="369306" y="103238"/>
                  </a:lnTo>
                  <a:lnTo>
                    <a:pt x="369767" y="103960"/>
                  </a:lnTo>
                  <a:lnTo>
                    <a:pt x="370247" y="104682"/>
                  </a:lnTo>
                  <a:lnTo>
                    <a:pt x="370748" y="105403"/>
                  </a:lnTo>
                  <a:lnTo>
                    <a:pt x="371286" y="106125"/>
                  </a:lnTo>
                  <a:lnTo>
                    <a:pt x="371827" y="106847"/>
                  </a:lnTo>
                  <a:lnTo>
                    <a:pt x="372423" y="107569"/>
                  </a:lnTo>
                  <a:lnTo>
                    <a:pt x="373020" y="108291"/>
                  </a:lnTo>
                  <a:lnTo>
                    <a:pt x="373658" y="109013"/>
                  </a:lnTo>
                  <a:lnTo>
                    <a:pt x="374313" y="109735"/>
                  </a:lnTo>
                  <a:lnTo>
                    <a:pt x="374991" y="110457"/>
                  </a:lnTo>
                  <a:lnTo>
                    <a:pt x="375703" y="111179"/>
                  </a:lnTo>
                  <a:lnTo>
                    <a:pt x="376420" y="111901"/>
                  </a:lnTo>
                  <a:lnTo>
                    <a:pt x="377190" y="112623"/>
                  </a:lnTo>
                  <a:lnTo>
                    <a:pt x="377959" y="113345"/>
                  </a:lnTo>
                  <a:lnTo>
                    <a:pt x="378773" y="114067"/>
                  </a:lnTo>
                  <a:lnTo>
                    <a:pt x="379599" y="114789"/>
                  </a:lnTo>
                  <a:lnTo>
                    <a:pt x="380452" y="115511"/>
                  </a:lnTo>
                  <a:lnTo>
                    <a:pt x="381334" y="116233"/>
                  </a:lnTo>
                  <a:lnTo>
                    <a:pt x="382226" y="116955"/>
                  </a:lnTo>
                  <a:lnTo>
                    <a:pt x="383164" y="117677"/>
                  </a:lnTo>
                  <a:lnTo>
                    <a:pt x="384102" y="118398"/>
                  </a:lnTo>
                  <a:lnTo>
                    <a:pt x="385086" y="119120"/>
                  </a:lnTo>
                  <a:lnTo>
                    <a:pt x="386079" y="119842"/>
                  </a:lnTo>
                  <a:lnTo>
                    <a:pt x="387100" y="120564"/>
                  </a:lnTo>
                  <a:lnTo>
                    <a:pt x="388147" y="121286"/>
                  </a:lnTo>
                  <a:lnTo>
                    <a:pt x="389205" y="122008"/>
                  </a:lnTo>
                  <a:lnTo>
                    <a:pt x="390304" y="122730"/>
                  </a:lnTo>
                  <a:lnTo>
                    <a:pt x="391403" y="123452"/>
                  </a:lnTo>
                  <a:lnTo>
                    <a:pt x="392549" y="124174"/>
                  </a:lnTo>
                  <a:lnTo>
                    <a:pt x="393700" y="124896"/>
                  </a:lnTo>
                  <a:lnTo>
                    <a:pt x="394880" y="125618"/>
                  </a:lnTo>
                  <a:lnTo>
                    <a:pt x="396081" y="126340"/>
                  </a:lnTo>
                  <a:lnTo>
                    <a:pt x="397295" y="127062"/>
                  </a:lnTo>
                  <a:lnTo>
                    <a:pt x="398545" y="127784"/>
                  </a:lnTo>
                  <a:lnTo>
                    <a:pt x="399794" y="128506"/>
                  </a:lnTo>
                  <a:lnTo>
                    <a:pt x="401089" y="129228"/>
                  </a:lnTo>
                  <a:lnTo>
                    <a:pt x="402385" y="129950"/>
                  </a:lnTo>
                  <a:lnTo>
                    <a:pt x="403712" y="130672"/>
                  </a:lnTo>
                  <a:lnTo>
                    <a:pt x="405054" y="131394"/>
                  </a:lnTo>
                  <a:lnTo>
                    <a:pt x="406411" y="132115"/>
                  </a:lnTo>
                  <a:lnTo>
                    <a:pt x="407796" y="132837"/>
                  </a:lnTo>
                  <a:lnTo>
                    <a:pt x="409183" y="133559"/>
                  </a:lnTo>
                  <a:lnTo>
                    <a:pt x="410610" y="134281"/>
                  </a:lnTo>
                  <a:lnTo>
                    <a:pt x="412037" y="135003"/>
                  </a:lnTo>
                  <a:lnTo>
                    <a:pt x="413493" y="135725"/>
                  </a:lnTo>
                  <a:lnTo>
                    <a:pt x="414959" y="136447"/>
                  </a:lnTo>
                  <a:lnTo>
                    <a:pt x="416442" y="137169"/>
                  </a:lnTo>
                  <a:lnTo>
                    <a:pt x="417946" y="137891"/>
                  </a:lnTo>
                  <a:lnTo>
                    <a:pt x="419453" y="138613"/>
                  </a:lnTo>
                  <a:lnTo>
                    <a:pt x="420993" y="139335"/>
                  </a:lnTo>
                  <a:lnTo>
                    <a:pt x="422532" y="140057"/>
                  </a:lnTo>
                  <a:lnTo>
                    <a:pt x="424098" y="140779"/>
                  </a:lnTo>
                  <a:lnTo>
                    <a:pt x="425670" y="141501"/>
                  </a:lnTo>
                  <a:lnTo>
                    <a:pt x="427257" y="142223"/>
                  </a:lnTo>
                  <a:lnTo>
                    <a:pt x="428860" y="142945"/>
                  </a:lnTo>
                  <a:lnTo>
                    <a:pt x="430467" y="143667"/>
                  </a:lnTo>
                  <a:lnTo>
                    <a:pt x="432098" y="144389"/>
                  </a:lnTo>
                  <a:lnTo>
                    <a:pt x="433729" y="145110"/>
                  </a:lnTo>
                  <a:lnTo>
                    <a:pt x="435381" y="145832"/>
                  </a:lnTo>
                  <a:lnTo>
                    <a:pt x="437037" y="146554"/>
                  </a:lnTo>
                  <a:lnTo>
                    <a:pt x="438705" y="147276"/>
                  </a:lnTo>
                  <a:lnTo>
                    <a:pt x="440384" y="147998"/>
                  </a:lnTo>
                  <a:lnTo>
                    <a:pt x="442067" y="148720"/>
                  </a:lnTo>
                  <a:lnTo>
                    <a:pt x="443766" y="149442"/>
                  </a:lnTo>
                  <a:lnTo>
                    <a:pt x="445464" y="150164"/>
                  </a:lnTo>
                  <a:lnTo>
                    <a:pt x="447178" y="150886"/>
                  </a:lnTo>
                  <a:lnTo>
                    <a:pt x="448894" y="151608"/>
                  </a:lnTo>
                  <a:lnTo>
                    <a:pt x="450618" y="152330"/>
                  </a:lnTo>
                  <a:lnTo>
                    <a:pt x="452348" y="153052"/>
                  </a:lnTo>
                  <a:lnTo>
                    <a:pt x="454080" y="153774"/>
                  </a:lnTo>
                  <a:lnTo>
                    <a:pt x="455821" y="154496"/>
                  </a:lnTo>
                  <a:lnTo>
                    <a:pt x="457562" y="155218"/>
                  </a:lnTo>
                  <a:lnTo>
                    <a:pt x="459310" y="155940"/>
                  </a:lnTo>
                  <a:lnTo>
                    <a:pt x="461059" y="156662"/>
                  </a:lnTo>
                  <a:lnTo>
                    <a:pt x="462811" y="157384"/>
                  </a:lnTo>
                  <a:lnTo>
                    <a:pt x="464564" y="158105"/>
                  </a:lnTo>
                  <a:lnTo>
                    <a:pt x="466319" y="158827"/>
                  </a:lnTo>
                  <a:lnTo>
                    <a:pt x="468074" y="159549"/>
                  </a:lnTo>
                  <a:lnTo>
                    <a:pt x="469830" y="160271"/>
                  </a:lnTo>
                  <a:lnTo>
                    <a:pt x="471584" y="160993"/>
                  </a:lnTo>
                  <a:lnTo>
                    <a:pt x="473338" y="161715"/>
                  </a:lnTo>
                  <a:lnTo>
                    <a:pt x="475089" y="162437"/>
                  </a:lnTo>
                  <a:lnTo>
                    <a:pt x="476838" y="163159"/>
                  </a:lnTo>
                  <a:lnTo>
                    <a:pt x="478585" y="163881"/>
                  </a:lnTo>
                  <a:lnTo>
                    <a:pt x="480326" y="164603"/>
                  </a:lnTo>
                  <a:lnTo>
                    <a:pt x="482067" y="165325"/>
                  </a:lnTo>
                  <a:lnTo>
                    <a:pt x="483798" y="166047"/>
                  </a:lnTo>
                  <a:lnTo>
                    <a:pt x="485529" y="166769"/>
                  </a:lnTo>
                  <a:lnTo>
                    <a:pt x="487249" y="167491"/>
                  </a:lnTo>
                  <a:lnTo>
                    <a:pt x="488966" y="168213"/>
                  </a:lnTo>
                  <a:lnTo>
                    <a:pt x="490674" y="168935"/>
                  </a:lnTo>
                  <a:lnTo>
                    <a:pt x="492373" y="169657"/>
                  </a:lnTo>
                  <a:lnTo>
                    <a:pt x="494070" y="170379"/>
                  </a:lnTo>
                  <a:lnTo>
                    <a:pt x="495748" y="171100"/>
                  </a:lnTo>
                  <a:lnTo>
                    <a:pt x="497427" y="171822"/>
                  </a:lnTo>
                  <a:lnTo>
                    <a:pt x="499086" y="172544"/>
                  </a:lnTo>
                  <a:lnTo>
                    <a:pt x="500741" y="173266"/>
                  </a:lnTo>
                  <a:lnTo>
                    <a:pt x="502382" y="173988"/>
                  </a:lnTo>
                  <a:lnTo>
                    <a:pt x="504010" y="174710"/>
                  </a:lnTo>
                  <a:lnTo>
                    <a:pt x="505632" y="175432"/>
                  </a:lnTo>
                  <a:lnTo>
                    <a:pt x="507230" y="176154"/>
                  </a:lnTo>
                  <a:lnTo>
                    <a:pt x="508828" y="176876"/>
                  </a:lnTo>
                  <a:lnTo>
                    <a:pt x="510397" y="177598"/>
                  </a:lnTo>
                  <a:lnTo>
                    <a:pt x="511962" y="178320"/>
                  </a:lnTo>
                  <a:lnTo>
                    <a:pt x="513506" y="179042"/>
                  </a:lnTo>
                  <a:lnTo>
                    <a:pt x="515035" y="179764"/>
                  </a:lnTo>
                  <a:lnTo>
                    <a:pt x="516553" y="180486"/>
                  </a:lnTo>
                  <a:lnTo>
                    <a:pt x="518044" y="181208"/>
                  </a:lnTo>
                  <a:lnTo>
                    <a:pt x="519534" y="181930"/>
                  </a:lnTo>
                  <a:lnTo>
                    <a:pt x="520984" y="182652"/>
                  </a:lnTo>
                  <a:lnTo>
                    <a:pt x="522433" y="183374"/>
                  </a:lnTo>
                  <a:lnTo>
                    <a:pt x="523852" y="184095"/>
                  </a:lnTo>
                  <a:lnTo>
                    <a:pt x="525257" y="184817"/>
                  </a:lnTo>
                  <a:lnTo>
                    <a:pt x="526645" y="185539"/>
                  </a:lnTo>
                  <a:lnTo>
                    <a:pt x="528002" y="186261"/>
                  </a:lnTo>
                  <a:lnTo>
                    <a:pt x="529357" y="186983"/>
                  </a:lnTo>
                  <a:lnTo>
                    <a:pt x="530665" y="187705"/>
                  </a:lnTo>
                  <a:lnTo>
                    <a:pt x="531972" y="188427"/>
                  </a:lnTo>
                  <a:lnTo>
                    <a:pt x="533242" y="189149"/>
                  </a:lnTo>
                  <a:lnTo>
                    <a:pt x="534498" y="189871"/>
                  </a:lnTo>
                  <a:lnTo>
                    <a:pt x="535731" y="190593"/>
                  </a:lnTo>
                  <a:lnTo>
                    <a:pt x="536932" y="191315"/>
                  </a:lnTo>
                  <a:lnTo>
                    <a:pt x="538127" y="192037"/>
                  </a:lnTo>
                  <a:lnTo>
                    <a:pt x="539271" y="192759"/>
                  </a:lnTo>
                  <a:lnTo>
                    <a:pt x="540416" y="193481"/>
                  </a:lnTo>
                  <a:lnTo>
                    <a:pt x="541514" y="194203"/>
                  </a:lnTo>
                  <a:lnTo>
                    <a:pt x="542600" y="194925"/>
                  </a:lnTo>
                  <a:lnTo>
                    <a:pt x="543657" y="195647"/>
                  </a:lnTo>
                  <a:lnTo>
                    <a:pt x="544682" y="196369"/>
                  </a:lnTo>
                  <a:lnTo>
                    <a:pt x="545697" y="197091"/>
                  </a:lnTo>
                  <a:lnTo>
                    <a:pt x="546659" y="197812"/>
                  </a:lnTo>
                  <a:lnTo>
                    <a:pt x="547622" y="198534"/>
                  </a:lnTo>
                  <a:lnTo>
                    <a:pt x="548530" y="199256"/>
                  </a:lnTo>
                  <a:lnTo>
                    <a:pt x="549429" y="199978"/>
                  </a:lnTo>
                  <a:lnTo>
                    <a:pt x="550293" y="200700"/>
                  </a:lnTo>
                  <a:lnTo>
                    <a:pt x="551125" y="201422"/>
                  </a:lnTo>
                  <a:lnTo>
                    <a:pt x="551944" y="202144"/>
                  </a:lnTo>
                  <a:lnTo>
                    <a:pt x="552710" y="202866"/>
                  </a:lnTo>
                  <a:lnTo>
                    <a:pt x="553476" y="203588"/>
                  </a:lnTo>
                  <a:lnTo>
                    <a:pt x="554181" y="204310"/>
                  </a:lnTo>
                  <a:lnTo>
                    <a:pt x="554879" y="205032"/>
                  </a:lnTo>
                  <a:lnTo>
                    <a:pt x="555536" y="205754"/>
                  </a:lnTo>
                  <a:lnTo>
                    <a:pt x="556166" y="206476"/>
                  </a:lnTo>
                  <a:lnTo>
                    <a:pt x="556776" y="207198"/>
                  </a:lnTo>
                  <a:lnTo>
                    <a:pt x="557335" y="207920"/>
                  </a:lnTo>
                  <a:lnTo>
                    <a:pt x="557895" y="208642"/>
                  </a:lnTo>
                  <a:lnTo>
                    <a:pt x="558386" y="209364"/>
                  </a:lnTo>
                  <a:lnTo>
                    <a:pt x="558876" y="210086"/>
                  </a:lnTo>
                  <a:lnTo>
                    <a:pt x="559319" y="210807"/>
                  </a:lnTo>
                  <a:lnTo>
                    <a:pt x="559737" y="211529"/>
                  </a:lnTo>
                  <a:lnTo>
                    <a:pt x="560132" y="212251"/>
                  </a:lnTo>
                  <a:lnTo>
                    <a:pt x="560479" y="212973"/>
                  </a:lnTo>
                  <a:lnTo>
                    <a:pt x="560825" y="213695"/>
                  </a:lnTo>
                  <a:lnTo>
                    <a:pt x="561101" y="214417"/>
                  </a:lnTo>
                  <a:lnTo>
                    <a:pt x="561378" y="215139"/>
                  </a:lnTo>
                  <a:lnTo>
                    <a:pt x="561603" y="215861"/>
                  </a:lnTo>
                  <a:lnTo>
                    <a:pt x="561809" y="216583"/>
                  </a:lnTo>
                  <a:lnTo>
                    <a:pt x="561986" y="217305"/>
                  </a:lnTo>
                  <a:lnTo>
                    <a:pt x="562121" y="218027"/>
                  </a:lnTo>
                  <a:lnTo>
                    <a:pt x="562250" y="218749"/>
                  </a:lnTo>
                  <a:lnTo>
                    <a:pt x="562315" y="219471"/>
                  </a:lnTo>
                  <a:lnTo>
                    <a:pt x="562379" y="220193"/>
                  </a:lnTo>
                  <a:lnTo>
                    <a:pt x="562390" y="220915"/>
                  </a:lnTo>
                  <a:lnTo>
                    <a:pt x="562386" y="221637"/>
                  </a:lnTo>
                  <a:lnTo>
                    <a:pt x="562349" y="222359"/>
                  </a:lnTo>
                  <a:lnTo>
                    <a:pt x="562276" y="223081"/>
                  </a:lnTo>
                  <a:lnTo>
                    <a:pt x="562192" y="223802"/>
                  </a:lnTo>
                  <a:lnTo>
                    <a:pt x="562051" y="224524"/>
                  </a:lnTo>
                  <a:lnTo>
                    <a:pt x="561910" y="225246"/>
                  </a:lnTo>
                  <a:lnTo>
                    <a:pt x="561714" y="225968"/>
                  </a:lnTo>
                  <a:lnTo>
                    <a:pt x="561506" y="226690"/>
                  </a:lnTo>
                  <a:lnTo>
                    <a:pt x="561265" y="227412"/>
                  </a:lnTo>
                  <a:lnTo>
                    <a:pt x="560993" y="228134"/>
                  </a:lnTo>
                  <a:lnTo>
                    <a:pt x="560707" y="228856"/>
                  </a:lnTo>
                  <a:lnTo>
                    <a:pt x="560371" y="229578"/>
                  </a:lnTo>
                  <a:lnTo>
                    <a:pt x="560035" y="230300"/>
                  </a:lnTo>
                  <a:lnTo>
                    <a:pt x="559643" y="231022"/>
                  </a:lnTo>
                  <a:lnTo>
                    <a:pt x="559246" y="231744"/>
                  </a:lnTo>
                  <a:lnTo>
                    <a:pt x="558813" y="232466"/>
                  </a:lnTo>
                  <a:lnTo>
                    <a:pt x="558355" y="233188"/>
                  </a:lnTo>
                  <a:lnTo>
                    <a:pt x="557881" y="233910"/>
                  </a:lnTo>
                  <a:lnTo>
                    <a:pt x="557366" y="234632"/>
                  </a:lnTo>
                  <a:lnTo>
                    <a:pt x="556850" y="235354"/>
                  </a:lnTo>
                  <a:lnTo>
                    <a:pt x="556280" y="236076"/>
                  </a:lnTo>
                  <a:lnTo>
                    <a:pt x="555709" y="236797"/>
                  </a:lnTo>
                  <a:lnTo>
                    <a:pt x="555102" y="237519"/>
                  </a:lnTo>
                  <a:lnTo>
                    <a:pt x="554477" y="238241"/>
                  </a:lnTo>
                  <a:lnTo>
                    <a:pt x="553835" y="238963"/>
                  </a:lnTo>
                  <a:lnTo>
                    <a:pt x="553158" y="239685"/>
                  </a:lnTo>
                  <a:lnTo>
                    <a:pt x="552481" y="240407"/>
                  </a:lnTo>
                  <a:lnTo>
                    <a:pt x="551755" y="241129"/>
                  </a:lnTo>
                  <a:lnTo>
                    <a:pt x="551030" y="241851"/>
                  </a:lnTo>
                  <a:lnTo>
                    <a:pt x="550272" y="242573"/>
                  </a:lnTo>
                  <a:lnTo>
                    <a:pt x="549501" y="243295"/>
                  </a:lnTo>
                  <a:lnTo>
                    <a:pt x="548712" y="244017"/>
                  </a:lnTo>
                  <a:lnTo>
                    <a:pt x="547897" y="244739"/>
                  </a:lnTo>
                  <a:lnTo>
                    <a:pt x="547079" y="245461"/>
                  </a:lnTo>
                  <a:lnTo>
                    <a:pt x="546223" y="246183"/>
                  </a:lnTo>
                  <a:lnTo>
                    <a:pt x="545367" y="246905"/>
                  </a:lnTo>
                  <a:lnTo>
                    <a:pt x="544483" y="247627"/>
                  </a:lnTo>
                  <a:lnTo>
                    <a:pt x="543589" y="248349"/>
                  </a:lnTo>
                  <a:lnTo>
                    <a:pt x="542680" y="249071"/>
                  </a:lnTo>
                  <a:lnTo>
                    <a:pt x="541751" y="249792"/>
                  </a:lnTo>
                  <a:lnTo>
                    <a:pt x="540818" y="250514"/>
                  </a:lnTo>
                  <a:lnTo>
                    <a:pt x="539858" y="251236"/>
                  </a:lnTo>
                  <a:lnTo>
                    <a:pt x="538897" y="251958"/>
                  </a:lnTo>
                  <a:lnTo>
                    <a:pt x="537913" y="252680"/>
                  </a:lnTo>
                  <a:lnTo>
                    <a:pt x="536924" y="253402"/>
                  </a:lnTo>
                  <a:lnTo>
                    <a:pt x="535921" y="254124"/>
                  </a:lnTo>
                  <a:lnTo>
                    <a:pt x="534905" y="254846"/>
                  </a:lnTo>
                  <a:lnTo>
                    <a:pt x="533885" y="255568"/>
                  </a:lnTo>
                  <a:lnTo>
                    <a:pt x="532847" y="256290"/>
                  </a:lnTo>
                  <a:lnTo>
                    <a:pt x="531809" y="257012"/>
                  </a:lnTo>
                  <a:lnTo>
                    <a:pt x="530754" y="257734"/>
                  </a:lnTo>
                  <a:lnTo>
                    <a:pt x="529696" y="258456"/>
                  </a:lnTo>
                  <a:lnTo>
                    <a:pt x="528628" y="259178"/>
                  </a:lnTo>
                  <a:lnTo>
                    <a:pt x="527554" y="259900"/>
                  </a:lnTo>
                  <a:lnTo>
                    <a:pt x="526476" y="260622"/>
                  </a:lnTo>
                  <a:lnTo>
                    <a:pt x="525387" y="261344"/>
                  </a:lnTo>
                  <a:lnTo>
                    <a:pt x="524299" y="262066"/>
                  </a:lnTo>
                  <a:lnTo>
                    <a:pt x="523201" y="262788"/>
                  </a:lnTo>
                  <a:lnTo>
                    <a:pt x="522102" y="263509"/>
                  </a:lnTo>
                  <a:lnTo>
                    <a:pt x="520999" y="264231"/>
                  </a:lnTo>
                  <a:lnTo>
                    <a:pt x="519893" y="264953"/>
                  </a:lnTo>
                  <a:lnTo>
                    <a:pt x="518785" y="265675"/>
                  </a:lnTo>
                  <a:lnTo>
                    <a:pt x="517674" y="266397"/>
                  </a:lnTo>
                  <a:lnTo>
                    <a:pt x="516563" y="267119"/>
                  </a:lnTo>
                  <a:lnTo>
                    <a:pt x="515451" y="267841"/>
                  </a:lnTo>
                  <a:lnTo>
                    <a:pt x="514338" y="268563"/>
                  </a:lnTo>
                  <a:lnTo>
                    <a:pt x="513226" y="269285"/>
                  </a:lnTo>
                  <a:lnTo>
                    <a:pt x="512115" y="270007"/>
                  </a:lnTo>
                  <a:lnTo>
                    <a:pt x="511005" y="270729"/>
                  </a:lnTo>
                  <a:lnTo>
                    <a:pt x="509898" y="271451"/>
                  </a:lnTo>
                  <a:lnTo>
                    <a:pt x="508791" y="272173"/>
                  </a:lnTo>
                  <a:lnTo>
                    <a:pt x="507690" y="272895"/>
                  </a:lnTo>
                  <a:lnTo>
                    <a:pt x="506589" y="273617"/>
                  </a:lnTo>
                  <a:lnTo>
                    <a:pt x="505495" y="274339"/>
                  </a:lnTo>
                  <a:lnTo>
                    <a:pt x="504403" y="275061"/>
                  </a:lnTo>
                  <a:lnTo>
                    <a:pt x="503317" y="275783"/>
                  </a:lnTo>
                  <a:lnTo>
                    <a:pt x="502237" y="276504"/>
                  </a:lnTo>
                  <a:lnTo>
                    <a:pt x="501159" y="277226"/>
                  </a:lnTo>
                  <a:lnTo>
                    <a:pt x="500093" y="277948"/>
                  </a:lnTo>
                  <a:lnTo>
                    <a:pt x="499027" y="278670"/>
                  </a:lnTo>
                  <a:lnTo>
                    <a:pt x="497975" y="279392"/>
                  </a:lnTo>
                  <a:lnTo>
                    <a:pt x="496925" y="280114"/>
                  </a:lnTo>
                  <a:lnTo>
                    <a:pt x="495885" y="280836"/>
                  </a:lnTo>
                  <a:lnTo>
                    <a:pt x="494854" y="281558"/>
                  </a:lnTo>
                  <a:lnTo>
                    <a:pt x="493827" y="282280"/>
                  </a:lnTo>
                  <a:lnTo>
                    <a:pt x="492816" y="283002"/>
                  </a:lnTo>
                  <a:lnTo>
                    <a:pt x="491805" y="283724"/>
                  </a:lnTo>
                  <a:lnTo>
                    <a:pt x="490814" y="284446"/>
                  </a:lnTo>
                  <a:lnTo>
                    <a:pt x="489826" y="285168"/>
                  </a:lnTo>
                  <a:lnTo>
                    <a:pt x="488851" y="285890"/>
                  </a:lnTo>
                  <a:lnTo>
                    <a:pt x="487886" y="286612"/>
                  </a:lnTo>
                  <a:lnTo>
                    <a:pt x="486929" y="287334"/>
                  </a:lnTo>
                  <a:lnTo>
                    <a:pt x="485990" y="288056"/>
                  </a:lnTo>
                  <a:lnTo>
                    <a:pt x="485051" y="288778"/>
                  </a:lnTo>
                  <a:lnTo>
                    <a:pt x="484138" y="289499"/>
                  </a:lnTo>
                  <a:lnTo>
                    <a:pt x="483226" y="290221"/>
                  </a:lnTo>
                  <a:lnTo>
                    <a:pt x="482332" y="290943"/>
                  </a:lnTo>
                  <a:lnTo>
                    <a:pt x="481448" y="291665"/>
                  </a:lnTo>
                  <a:lnTo>
                    <a:pt x="480574" y="292387"/>
                  </a:lnTo>
                  <a:lnTo>
                    <a:pt x="479720" y="293109"/>
                  </a:lnTo>
                  <a:lnTo>
                    <a:pt x="478866" y="293831"/>
                  </a:lnTo>
                  <a:lnTo>
                    <a:pt x="478042" y="294553"/>
                  </a:lnTo>
                  <a:lnTo>
                    <a:pt x="477217" y="295275"/>
                  </a:lnTo>
                  <a:lnTo>
                    <a:pt x="476415" y="295997"/>
                  </a:lnTo>
                  <a:lnTo>
                    <a:pt x="475622" y="296719"/>
                  </a:lnTo>
                  <a:lnTo>
                    <a:pt x="474841" y="297441"/>
                  </a:lnTo>
                  <a:lnTo>
                    <a:pt x="474080" y="298163"/>
                  </a:lnTo>
                  <a:lnTo>
                    <a:pt x="473321" y="298885"/>
                  </a:lnTo>
                  <a:lnTo>
                    <a:pt x="472591" y="299607"/>
                  </a:lnTo>
                  <a:lnTo>
                    <a:pt x="471862" y="300329"/>
                  </a:lnTo>
                  <a:lnTo>
                    <a:pt x="471157" y="301051"/>
                  </a:lnTo>
                  <a:lnTo>
                    <a:pt x="470460" y="301773"/>
                  </a:lnTo>
                  <a:lnTo>
                    <a:pt x="469778" y="302494"/>
                  </a:lnTo>
                  <a:lnTo>
                    <a:pt x="469113" y="303216"/>
                  </a:lnTo>
                  <a:lnTo>
                    <a:pt x="468453" y="303938"/>
                  </a:lnTo>
                  <a:lnTo>
                    <a:pt x="467821" y="304660"/>
                  </a:lnTo>
                  <a:lnTo>
                    <a:pt x="467188" y="305382"/>
                  </a:lnTo>
                  <a:lnTo>
                    <a:pt x="466583" y="306104"/>
                  </a:lnTo>
                  <a:lnTo>
                    <a:pt x="465983" y="306826"/>
                  </a:lnTo>
                  <a:lnTo>
                    <a:pt x="465399" y="307548"/>
                  </a:lnTo>
                  <a:lnTo>
                    <a:pt x="464831" y="308270"/>
                  </a:lnTo>
                  <a:lnTo>
                    <a:pt x="464269" y="308992"/>
                  </a:lnTo>
                  <a:lnTo>
                    <a:pt x="463732" y="309714"/>
                  </a:lnTo>
                  <a:lnTo>
                    <a:pt x="463195" y="310436"/>
                  </a:lnTo>
                  <a:lnTo>
                    <a:pt x="462686" y="311158"/>
                  </a:lnTo>
                  <a:lnTo>
                    <a:pt x="462179" y="311880"/>
                  </a:lnTo>
                  <a:lnTo>
                    <a:pt x="461690" y="312602"/>
                  </a:lnTo>
                  <a:lnTo>
                    <a:pt x="461214" y="313324"/>
                  </a:lnTo>
                  <a:lnTo>
                    <a:pt x="460745" y="314046"/>
                  </a:lnTo>
                  <a:lnTo>
                    <a:pt x="460298" y="314768"/>
                  </a:lnTo>
                  <a:lnTo>
                    <a:pt x="459850" y="315489"/>
                  </a:lnTo>
                  <a:lnTo>
                    <a:pt x="459430" y="316211"/>
                  </a:lnTo>
                  <a:lnTo>
                    <a:pt x="459010" y="316933"/>
                  </a:lnTo>
                  <a:lnTo>
                    <a:pt x="458608" y="317655"/>
                  </a:lnTo>
                  <a:lnTo>
                    <a:pt x="458215" y="318377"/>
                  </a:lnTo>
                  <a:lnTo>
                    <a:pt x="457830" y="319099"/>
                  </a:lnTo>
                  <a:lnTo>
                    <a:pt x="457463" y="319821"/>
                  </a:lnTo>
                  <a:lnTo>
                    <a:pt x="457096" y="320543"/>
                  </a:lnTo>
                  <a:lnTo>
                    <a:pt x="456752" y="321265"/>
                  </a:lnTo>
                  <a:lnTo>
                    <a:pt x="456409" y="321987"/>
                  </a:lnTo>
                  <a:lnTo>
                    <a:pt x="456081" y="322709"/>
                  </a:lnTo>
                  <a:lnTo>
                    <a:pt x="455760" y="323431"/>
                  </a:lnTo>
                  <a:lnTo>
                    <a:pt x="455447" y="324153"/>
                  </a:lnTo>
                  <a:lnTo>
                    <a:pt x="455147" y="324875"/>
                  </a:lnTo>
                  <a:lnTo>
                    <a:pt x="454849" y="325597"/>
                  </a:lnTo>
                  <a:lnTo>
                    <a:pt x="454568" y="326319"/>
                  </a:lnTo>
                  <a:lnTo>
                    <a:pt x="454287" y="327041"/>
                  </a:lnTo>
                  <a:lnTo>
                    <a:pt x="454019" y="327763"/>
                  </a:lnTo>
                  <a:lnTo>
                    <a:pt x="453756" y="328485"/>
                  </a:lnTo>
                  <a:lnTo>
                    <a:pt x="453499" y="329206"/>
                  </a:lnTo>
                  <a:lnTo>
                    <a:pt x="453251" y="329928"/>
                  </a:lnTo>
                  <a:lnTo>
                    <a:pt x="453005" y="330650"/>
                  </a:lnTo>
                  <a:lnTo>
                    <a:pt x="452771" y="331372"/>
                  </a:lnTo>
                  <a:lnTo>
                    <a:pt x="452537" y="332094"/>
                  </a:lnTo>
                  <a:lnTo>
                    <a:pt x="452312" y="332816"/>
                  </a:lnTo>
                  <a:lnTo>
                    <a:pt x="452090" y="333538"/>
                  </a:lnTo>
                  <a:lnTo>
                    <a:pt x="451873" y="334260"/>
                  </a:lnTo>
                  <a:lnTo>
                    <a:pt x="451660" y="334982"/>
                  </a:lnTo>
                  <a:lnTo>
                    <a:pt x="451449" y="335704"/>
                  </a:lnTo>
                  <a:lnTo>
                    <a:pt x="451244" y="336426"/>
                  </a:lnTo>
                  <a:lnTo>
                    <a:pt x="451040" y="337148"/>
                  </a:lnTo>
                  <a:lnTo>
                    <a:pt x="450840" y="337870"/>
                  </a:lnTo>
                  <a:lnTo>
                    <a:pt x="450641" y="338592"/>
                  </a:lnTo>
                  <a:lnTo>
                    <a:pt x="450444" y="339314"/>
                  </a:lnTo>
                  <a:lnTo>
                    <a:pt x="450249" y="340036"/>
                  </a:lnTo>
                  <a:lnTo>
                    <a:pt x="450055" y="340758"/>
                  </a:lnTo>
                  <a:lnTo>
                    <a:pt x="449861" y="341480"/>
                  </a:lnTo>
                  <a:lnTo>
                    <a:pt x="449668" y="342201"/>
                  </a:lnTo>
                  <a:lnTo>
                    <a:pt x="449474" y="342923"/>
                  </a:lnTo>
                  <a:lnTo>
                    <a:pt x="449281" y="343645"/>
                  </a:lnTo>
                  <a:lnTo>
                    <a:pt x="449086" y="344367"/>
                  </a:lnTo>
                  <a:lnTo>
                    <a:pt x="448890" y="345089"/>
                  </a:lnTo>
                  <a:lnTo>
                    <a:pt x="448693" y="345811"/>
                  </a:lnTo>
                  <a:lnTo>
                    <a:pt x="448493" y="346533"/>
                  </a:lnTo>
                  <a:lnTo>
                    <a:pt x="448292" y="347255"/>
                  </a:lnTo>
                  <a:lnTo>
                    <a:pt x="448086" y="347977"/>
                  </a:lnTo>
                  <a:lnTo>
                    <a:pt x="447880" y="348699"/>
                  </a:lnTo>
                  <a:lnTo>
                    <a:pt x="447668" y="349421"/>
                  </a:lnTo>
                  <a:lnTo>
                    <a:pt x="447454" y="350143"/>
                  </a:lnTo>
                  <a:lnTo>
                    <a:pt x="447236" y="350865"/>
                  </a:lnTo>
                  <a:lnTo>
                    <a:pt x="447012" y="351587"/>
                  </a:lnTo>
                  <a:lnTo>
                    <a:pt x="446787" y="352309"/>
                  </a:lnTo>
                  <a:lnTo>
                    <a:pt x="446551" y="353031"/>
                  </a:lnTo>
                  <a:lnTo>
                    <a:pt x="446315" y="353753"/>
                  </a:lnTo>
                  <a:lnTo>
                    <a:pt x="446069" y="354475"/>
                  </a:lnTo>
                  <a:lnTo>
                    <a:pt x="445820" y="355196"/>
                  </a:lnTo>
                  <a:lnTo>
                    <a:pt x="445564" y="355918"/>
                  </a:lnTo>
                  <a:lnTo>
                    <a:pt x="445300" y="356640"/>
                  </a:lnTo>
                  <a:lnTo>
                    <a:pt x="445033" y="357362"/>
                  </a:lnTo>
                  <a:lnTo>
                    <a:pt x="444753" y="358084"/>
                  </a:lnTo>
                  <a:lnTo>
                    <a:pt x="444472" y="358806"/>
                  </a:lnTo>
                  <a:lnTo>
                    <a:pt x="444176" y="359528"/>
                  </a:lnTo>
                  <a:lnTo>
                    <a:pt x="443877" y="360250"/>
                  </a:lnTo>
                  <a:lnTo>
                    <a:pt x="443569" y="360972"/>
                  </a:lnTo>
                  <a:lnTo>
                    <a:pt x="443250" y="361694"/>
                  </a:lnTo>
                  <a:lnTo>
                    <a:pt x="442928" y="362416"/>
                  </a:lnTo>
                  <a:lnTo>
                    <a:pt x="442589" y="363138"/>
                  </a:lnTo>
                  <a:lnTo>
                    <a:pt x="442250" y="363860"/>
                  </a:lnTo>
                  <a:lnTo>
                    <a:pt x="441891" y="364582"/>
                  </a:lnTo>
                  <a:lnTo>
                    <a:pt x="441531" y="365304"/>
                  </a:lnTo>
                  <a:lnTo>
                    <a:pt x="441156" y="366026"/>
                  </a:lnTo>
                  <a:lnTo>
                    <a:pt x="440772" y="366748"/>
                  </a:lnTo>
                  <a:lnTo>
                    <a:pt x="440382" y="367470"/>
                  </a:lnTo>
                  <a:lnTo>
                    <a:pt x="439974" y="368191"/>
                  </a:lnTo>
                  <a:lnTo>
                    <a:pt x="439566" y="3689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69643" y="2374940"/>
              <a:ext cx="561032" cy="0"/>
            </a:xfrm>
            <a:custGeom>
              <a:avLst/>
              <a:pathLst>
                <a:path w="561032" h="0">
                  <a:moveTo>
                    <a:pt x="0" y="0"/>
                  </a:moveTo>
                  <a:lnTo>
                    <a:pt x="56103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593842" y="2254896"/>
              <a:ext cx="562390" cy="273199"/>
            </a:xfrm>
            <a:custGeom>
              <a:avLst/>
              <a:pathLst>
                <a:path w="562390" h="273199">
                  <a:moveTo>
                    <a:pt x="49525" y="273199"/>
                  </a:moveTo>
                  <a:lnTo>
                    <a:pt x="48340" y="272664"/>
                  </a:lnTo>
                  <a:lnTo>
                    <a:pt x="47160" y="272129"/>
                  </a:lnTo>
                  <a:lnTo>
                    <a:pt x="45987" y="271595"/>
                  </a:lnTo>
                  <a:lnTo>
                    <a:pt x="44836" y="271060"/>
                  </a:lnTo>
                  <a:lnTo>
                    <a:pt x="43685" y="270525"/>
                  </a:lnTo>
                  <a:lnTo>
                    <a:pt x="42552" y="269991"/>
                  </a:lnTo>
                  <a:lnTo>
                    <a:pt x="41431" y="269456"/>
                  </a:lnTo>
                  <a:lnTo>
                    <a:pt x="40311" y="268921"/>
                  </a:lnTo>
                  <a:lnTo>
                    <a:pt x="39221" y="268387"/>
                  </a:lnTo>
                  <a:lnTo>
                    <a:pt x="38131" y="267852"/>
                  </a:lnTo>
                  <a:lnTo>
                    <a:pt x="37056" y="267318"/>
                  </a:lnTo>
                  <a:lnTo>
                    <a:pt x="35998" y="266783"/>
                  </a:lnTo>
                  <a:lnTo>
                    <a:pt x="34941" y="266248"/>
                  </a:lnTo>
                  <a:lnTo>
                    <a:pt x="33912" y="265714"/>
                  </a:lnTo>
                  <a:lnTo>
                    <a:pt x="32888" y="265179"/>
                  </a:lnTo>
                  <a:lnTo>
                    <a:pt x="31873" y="264644"/>
                  </a:lnTo>
                  <a:lnTo>
                    <a:pt x="30884" y="264110"/>
                  </a:lnTo>
                  <a:lnTo>
                    <a:pt x="29895" y="263575"/>
                  </a:lnTo>
                  <a:lnTo>
                    <a:pt x="28929" y="263040"/>
                  </a:lnTo>
                  <a:lnTo>
                    <a:pt x="27976" y="262506"/>
                  </a:lnTo>
                  <a:lnTo>
                    <a:pt x="27025" y="261971"/>
                  </a:lnTo>
                  <a:lnTo>
                    <a:pt x="26109" y="261437"/>
                  </a:lnTo>
                  <a:lnTo>
                    <a:pt x="25193" y="260902"/>
                  </a:lnTo>
                  <a:lnTo>
                    <a:pt x="24294" y="260367"/>
                  </a:lnTo>
                  <a:lnTo>
                    <a:pt x="23416" y="259833"/>
                  </a:lnTo>
                  <a:lnTo>
                    <a:pt x="22537" y="259298"/>
                  </a:lnTo>
                  <a:lnTo>
                    <a:pt x="21693" y="258763"/>
                  </a:lnTo>
                  <a:lnTo>
                    <a:pt x="20853" y="258229"/>
                  </a:lnTo>
                  <a:lnTo>
                    <a:pt x="20025" y="257694"/>
                  </a:lnTo>
                  <a:lnTo>
                    <a:pt x="19225" y="257159"/>
                  </a:lnTo>
                  <a:lnTo>
                    <a:pt x="18425" y="256625"/>
                  </a:lnTo>
                  <a:lnTo>
                    <a:pt x="17654" y="256090"/>
                  </a:lnTo>
                  <a:lnTo>
                    <a:pt x="16894" y="255556"/>
                  </a:lnTo>
                  <a:lnTo>
                    <a:pt x="16139" y="255021"/>
                  </a:lnTo>
                  <a:lnTo>
                    <a:pt x="15421" y="254486"/>
                  </a:lnTo>
                  <a:lnTo>
                    <a:pt x="14703" y="253952"/>
                  </a:lnTo>
                  <a:lnTo>
                    <a:pt x="14006" y="253417"/>
                  </a:lnTo>
                  <a:lnTo>
                    <a:pt x="13330" y="252882"/>
                  </a:lnTo>
                  <a:lnTo>
                    <a:pt x="12653" y="252348"/>
                  </a:lnTo>
                  <a:lnTo>
                    <a:pt x="12016" y="251813"/>
                  </a:lnTo>
                  <a:lnTo>
                    <a:pt x="11382" y="251278"/>
                  </a:lnTo>
                  <a:lnTo>
                    <a:pt x="10763" y="250744"/>
                  </a:lnTo>
                  <a:lnTo>
                    <a:pt x="10172" y="250209"/>
                  </a:lnTo>
                  <a:lnTo>
                    <a:pt x="9581" y="249675"/>
                  </a:lnTo>
                  <a:lnTo>
                    <a:pt x="9023" y="249140"/>
                  </a:lnTo>
                  <a:lnTo>
                    <a:pt x="8476" y="248605"/>
                  </a:lnTo>
                  <a:lnTo>
                    <a:pt x="7935" y="248071"/>
                  </a:lnTo>
                  <a:lnTo>
                    <a:pt x="7432" y="247536"/>
                  </a:lnTo>
                  <a:lnTo>
                    <a:pt x="6928" y="247001"/>
                  </a:lnTo>
                  <a:lnTo>
                    <a:pt x="6450" y="246467"/>
                  </a:lnTo>
                  <a:lnTo>
                    <a:pt x="5991" y="245932"/>
                  </a:lnTo>
                  <a:lnTo>
                    <a:pt x="5532" y="245397"/>
                  </a:lnTo>
                  <a:lnTo>
                    <a:pt x="5116" y="244863"/>
                  </a:lnTo>
                  <a:lnTo>
                    <a:pt x="4702" y="244328"/>
                  </a:lnTo>
                  <a:lnTo>
                    <a:pt x="4304" y="243794"/>
                  </a:lnTo>
                  <a:lnTo>
                    <a:pt x="3935" y="243259"/>
                  </a:lnTo>
                  <a:lnTo>
                    <a:pt x="3565" y="242724"/>
                  </a:lnTo>
                  <a:lnTo>
                    <a:pt x="3231" y="242190"/>
                  </a:lnTo>
                  <a:lnTo>
                    <a:pt x="2906" y="241655"/>
                  </a:lnTo>
                  <a:lnTo>
                    <a:pt x="2590" y="241120"/>
                  </a:lnTo>
                  <a:lnTo>
                    <a:pt x="2310" y="240586"/>
                  </a:lnTo>
                  <a:lnTo>
                    <a:pt x="2031" y="240051"/>
                  </a:lnTo>
                  <a:lnTo>
                    <a:pt x="1778" y="239516"/>
                  </a:lnTo>
                  <a:lnTo>
                    <a:pt x="1543" y="238982"/>
                  </a:lnTo>
                  <a:lnTo>
                    <a:pt x="1309" y="238447"/>
                  </a:lnTo>
                  <a:lnTo>
                    <a:pt x="1119" y="237913"/>
                  </a:lnTo>
                  <a:lnTo>
                    <a:pt x="929" y="237378"/>
                  </a:lnTo>
                  <a:lnTo>
                    <a:pt x="757" y="236843"/>
                  </a:lnTo>
                  <a:lnTo>
                    <a:pt x="612" y="236309"/>
                  </a:lnTo>
                  <a:lnTo>
                    <a:pt x="467" y="235774"/>
                  </a:lnTo>
                  <a:lnTo>
                    <a:pt x="358" y="235239"/>
                  </a:lnTo>
                  <a:lnTo>
                    <a:pt x="257" y="234705"/>
                  </a:lnTo>
                  <a:lnTo>
                    <a:pt x="166" y="234170"/>
                  </a:lnTo>
                  <a:lnTo>
                    <a:pt x="110" y="233635"/>
                  </a:lnTo>
                  <a:lnTo>
                    <a:pt x="53" y="233101"/>
                  </a:lnTo>
                  <a:lnTo>
                    <a:pt x="24" y="232566"/>
                  </a:lnTo>
                  <a:lnTo>
                    <a:pt x="11" y="232032"/>
                  </a:lnTo>
                  <a:lnTo>
                    <a:pt x="0" y="231497"/>
                  </a:lnTo>
                  <a:lnTo>
                    <a:pt x="30" y="230962"/>
                  </a:lnTo>
                  <a:lnTo>
                    <a:pt x="60" y="230428"/>
                  </a:lnTo>
                  <a:lnTo>
                    <a:pt x="109" y="229893"/>
                  </a:lnTo>
                  <a:lnTo>
                    <a:pt x="182" y="229358"/>
                  </a:lnTo>
                  <a:lnTo>
                    <a:pt x="255" y="228824"/>
                  </a:lnTo>
                  <a:lnTo>
                    <a:pt x="364" y="228289"/>
                  </a:lnTo>
                  <a:lnTo>
                    <a:pt x="478" y="227754"/>
                  </a:lnTo>
                  <a:lnTo>
                    <a:pt x="604" y="227220"/>
                  </a:lnTo>
                  <a:lnTo>
                    <a:pt x="760" y="226685"/>
                  </a:lnTo>
                  <a:lnTo>
                    <a:pt x="917" y="226151"/>
                  </a:lnTo>
                  <a:lnTo>
                    <a:pt x="1100" y="225616"/>
                  </a:lnTo>
                  <a:lnTo>
                    <a:pt x="1297" y="225081"/>
                  </a:lnTo>
                  <a:lnTo>
                    <a:pt x="1497" y="224547"/>
                  </a:lnTo>
                  <a:lnTo>
                    <a:pt x="1734" y="224012"/>
                  </a:lnTo>
                  <a:lnTo>
                    <a:pt x="1970" y="223477"/>
                  </a:lnTo>
                  <a:lnTo>
                    <a:pt x="2226" y="222943"/>
                  </a:lnTo>
                  <a:lnTo>
                    <a:pt x="2502" y="222408"/>
                  </a:lnTo>
                  <a:lnTo>
                    <a:pt x="2777" y="221873"/>
                  </a:lnTo>
                  <a:lnTo>
                    <a:pt x="3087" y="221339"/>
                  </a:lnTo>
                  <a:lnTo>
                    <a:pt x="3401" y="220804"/>
                  </a:lnTo>
                  <a:lnTo>
                    <a:pt x="3726" y="220270"/>
                  </a:lnTo>
                  <a:lnTo>
                    <a:pt x="4076" y="219735"/>
                  </a:lnTo>
                  <a:lnTo>
                    <a:pt x="4426" y="219200"/>
                  </a:lnTo>
                  <a:lnTo>
                    <a:pt x="4803" y="218666"/>
                  </a:lnTo>
                  <a:lnTo>
                    <a:pt x="5189" y="218131"/>
                  </a:lnTo>
                  <a:lnTo>
                    <a:pt x="5580" y="217596"/>
                  </a:lnTo>
                  <a:lnTo>
                    <a:pt x="6001" y="217062"/>
                  </a:lnTo>
                  <a:lnTo>
                    <a:pt x="6422" y="216527"/>
                  </a:lnTo>
                  <a:lnTo>
                    <a:pt x="6861" y="215992"/>
                  </a:lnTo>
                  <a:lnTo>
                    <a:pt x="7316" y="215458"/>
                  </a:lnTo>
                  <a:lnTo>
                    <a:pt x="7771" y="214923"/>
                  </a:lnTo>
                  <a:lnTo>
                    <a:pt x="8256" y="214389"/>
                  </a:lnTo>
                  <a:lnTo>
                    <a:pt x="8743" y="213854"/>
                  </a:lnTo>
                  <a:lnTo>
                    <a:pt x="9241" y="213319"/>
                  </a:lnTo>
                  <a:lnTo>
                    <a:pt x="9760" y="212785"/>
                  </a:lnTo>
                  <a:lnTo>
                    <a:pt x="10278" y="212250"/>
                  </a:lnTo>
                  <a:lnTo>
                    <a:pt x="10819" y="211715"/>
                  </a:lnTo>
                  <a:lnTo>
                    <a:pt x="11367" y="211181"/>
                  </a:lnTo>
                  <a:lnTo>
                    <a:pt x="11920" y="210646"/>
                  </a:lnTo>
                  <a:lnTo>
                    <a:pt x="12496" y="210111"/>
                  </a:lnTo>
                  <a:lnTo>
                    <a:pt x="13073" y="209577"/>
                  </a:lnTo>
                  <a:lnTo>
                    <a:pt x="13665" y="209042"/>
                  </a:lnTo>
                  <a:lnTo>
                    <a:pt x="14268" y="208508"/>
                  </a:lnTo>
                  <a:lnTo>
                    <a:pt x="14871" y="207973"/>
                  </a:lnTo>
                  <a:lnTo>
                    <a:pt x="15500" y="207438"/>
                  </a:lnTo>
                  <a:lnTo>
                    <a:pt x="16129" y="206904"/>
                  </a:lnTo>
                  <a:lnTo>
                    <a:pt x="16768" y="206369"/>
                  </a:lnTo>
                  <a:lnTo>
                    <a:pt x="17421" y="205834"/>
                  </a:lnTo>
                  <a:lnTo>
                    <a:pt x="18074" y="205300"/>
                  </a:lnTo>
                  <a:lnTo>
                    <a:pt x="18745" y="204765"/>
                  </a:lnTo>
                  <a:lnTo>
                    <a:pt x="19420" y="204230"/>
                  </a:lnTo>
                  <a:lnTo>
                    <a:pt x="20100" y="203696"/>
                  </a:lnTo>
                  <a:lnTo>
                    <a:pt x="20797" y="203161"/>
                  </a:lnTo>
                  <a:lnTo>
                    <a:pt x="21494" y="202627"/>
                  </a:lnTo>
                  <a:lnTo>
                    <a:pt x="22202" y="202092"/>
                  </a:lnTo>
                  <a:lnTo>
                    <a:pt x="22918" y="201557"/>
                  </a:lnTo>
                  <a:lnTo>
                    <a:pt x="23635" y="201023"/>
                  </a:lnTo>
                  <a:lnTo>
                    <a:pt x="24369" y="200488"/>
                  </a:lnTo>
                  <a:lnTo>
                    <a:pt x="25103" y="199953"/>
                  </a:lnTo>
                  <a:lnTo>
                    <a:pt x="25844" y="199419"/>
                  </a:lnTo>
                  <a:lnTo>
                    <a:pt x="26594" y="198884"/>
                  </a:lnTo>
                  <a:lnTo>
                    <a:pt x="27344" y="198349"/>
                  </a:lnTo>
                  <a:lnTo>
                    <a:pt x="28107" y="197815"/>
                  </a:lnTo>
                  <a:lnTo>
                    <a:pt x="28871" y="197280"/>
                  </a:lnTo>
                  <a:lnTo>
                    <a:pt x="29639" y="196746"/>
                  </a:lnTo>
                  <a:lnTo>
                    <a:pt x="30417" y="196211"/>
                  </a:lnTo>
                  <a:lnTo>
                    <a:pt x="31195" y="195676"/>
                  </a:lnTo>
                  <a:lnTo>
                    <a:pt x="31980" y="195142"/>
                  </a:lnTo>
                  <a:lnTo>
                    <a:pt x="32769" y="194607"/>
                  </a:lnTo>
                  <a:lnTo>
                    <a:pt x="33558" y="194072"/>
                  </a:lnTo>
                  <a:lnTo>
                    <a:pt x="34357" y="193538"/>
                  </a:lnTo>
                  <a:lnTo>
                    <a:pt x="35156" y="193003"/>
                  </a:lnTo>
                  <a:lnTo>
                    <a:pt x="35958" y="192468"/>
                  </a:lnTo>
                  <a:lnTo>
                    <a:pt x="36765" y="191934"/>
                  </a:lnTo>
                  <a:lnTo>
                    <a:pt x="37571" y="191399"/>
                  </a:lnTo>
                  <a:lnTo>
                    <a:pt x="38384" y="190865"/>
                  </a:lnTo>
                  <a:lnTo>
                    <a:pt x="39197" y="190330"/>
                  </a:lnTo>
                  <a:lnTo>
                    <a:pt x="40011" y="189795"/>
                  </a:lnTo>
                  <a:lnTo>
                    <a:pt x="40828" y="189261"/>
                  </a:lnTo>
                  <a:lnTo>
                    <a:pt x="41646" y="188726"/>
                  </a:lnTo>
                  <a:lnTo>
                    <a:pt x="42466" y="188191"/>
                  </a:lnTo>
                  <a:lnTo>
                    <a:pt x="43286" y="187657"/>
                  </a:lnTo>
                  <a:lnTo>
                    <a:pt x="44107" y="187122"/>
                  </a:lnTo>
                  <a:lnTo>
                    <a:pt x="44929" y="186587"/>
                  </a:lnTo>
                  <a:lnTo>
                    <a:pt x="45751" y="186053"/>
                  </a:lnTo>
                  <a:lnTo>
                    <a:pt x="46573" y="185518"/>
                  </a:lnTo>
                  <a:lnTo>
                    <a:pt x="47395" y="184984"/>
                  </a:lnTo>
                  <a:lnTo>
                    <a:pt x="48216" y="184449"/>
                  </a:lnTo>
                  <a:lnTo>
                    <a:pt x="49036" y="183914"/>
                  </a:lnTo>
                  <a:lnTo>
                    <a:pt x="49856" y="183380"/>
                  </a:lnTo>
                  <a:lnTo>
                    <a:pt x="50675" y="182845"/>
                  </a:lnTo>
                  <a:lnTo>
                    <a:pt x="51491" y="182310"/>
                  </a:lnTo>
                  <a:lnTo>
                    <a:pt x="52307" y="181776"/>
                  </a:lnTo>
                  <a:lnTo>
                    <a:pt x="53120" y="181241"/>
                  </a:lnTo>
                  <a:lnTo>
                    <a:pt x="53931" y="180706"/>
                  </a:lnTo>
                  <a:lnTo>
                    <a:pt x="54741" y="180172"/>
                  </a:lnTo>
                  <a:lnTo>
                    <a:pt x="55546" y="179637"/>
                  </a:lnTo>
                  <a:lnTo>
                    <a:pt x="56351" y="179103"/>
                  </a:lnTo>
                  <a:lnTo>
                    <a:pt x="57151" y="178568"/>
                  </a:lnTo>
                  <a:lnTo>
                    <a:pt x="57947" y="178033"/>
                  </a:lnTo>
                  <a:lnTo>
                    <a:pt x="58744" y="177499"/>
                  </a:lnTo>
                  <a:lnTo>
                    <a:pt x="59531" y="176964"/>
                  </a:lnTo>
                  <a:lnTo>
                    <a:pt x="60318" y="176429"/>
                  </a:lnTo>
                  <a:lnTo>
                    <a:pt x="61101" y="175895"/>
                  </a:lnTo>
                  <a:lnTo>
                    <a:pt x="61877" y="175360"/>
                  </a:lnTo>
                  <a:lnTo>
                    <a:pt x="62653" y="174825"/>
                  </a:lnTo>
                  <a:lnTo>
                    <a:pt x="63419" y="174291"/>
                  </a:lnTo>
                  <a:lnTo>
                    <a:pt x="64183" y="173756"/>
                  </a:lnTo>
                  <a:lnTo>
                    <a:pt x="64944" y="173222"/>
                  </a:lnTo>
                  <a:lnTo>
                    <a:pt x="65693" y="172687"/>
                  </a:lnTo>
                  <a:lnTo>
                    <a:pt x="66443" y="172152"/>
                  </a:lnTo>
                  <a:lnTo>
                    <a:pt x="67184" y="171618"/>
                  </a:lnTo>
                  <a:lnTo>
                    <a:pt x="67918" y="171083"/>
                  </a:lnTo>
                  <a:lnTo>
                    <a:pt x="68652" y="170548"/>
                  </a:lnTo>
                  <a:lnTo>
                    <a:pt x="69370" y="170014"/>
                  </a:lnTo>
                  <a:lnTo>
                    <a:pt x="70089" y="169479"/>
                  </a:lnTo>
                  <a:lnTo>
                    <a:pt x="70799" y="168944"/>
                  </a:lnTo>
                  <a:lnTo>
                    <a:pt x="71500" y="168410"/>
                  </a:lnTo>
                  <a:lnTo>
                    <a:pt x="72200" y="167875"/>
                  </a:lnTo>
                  <a:lnTo>
                    <a:pt x="72885" y="167341"/>
                  </a:lnTo>
                  <a:lnTo>
                    <a:pt x="73566" y="166806"/>
                  </a:lnTo>
                  <a:lnTo>
                    <a:pt x="74243" y="166271"/>
                  </a:lnTo>
                  <a:lnTo>
                    <a:pt x="74905" y="165737"/>
                  </a:lnTo>
                  <a:lnTo>
                    <a:pt x="75566" y="165202"/>
                  </a:lnTo>
                  <a:lnTo>
                    <a:pt x="76215" y="164667"/>
                  </a:lnTo>
                  <a:lnTo>
                    <a:pt x="76855" y="164133"/>
                  </a:lnTo>
                  <a:lnTo>
                    <a:pt x="77494" y="163598"/>
                  </a:lnTo>
                  <a:lnTo>
                    <a:pt x="78113" y="163064"/>
                  </a:lnTo>
                  <a:lnTo>
                    <a:pt x="78731" y="162529"/>
                  </a:lnTo>
                  <a:lnTo>
                    <a:pt x="79339" y="161994"/>
                  </a:lnTo>
                  <a:lnTo>
                    <a:pt x="79934" y="161460"/>
                  </a:lnTo>
                  <a:lnTo>
                    <a:pt x="80530" y="160925"/>
                  </a:lnTo>
                  <a:lnTo>
                    <a:pt x="81104" y="160390"/>
                  </a:lnTo>
                  <a:lnTo>
                    <a:pt x="81676" y="159856"/>
                  </a:lnTo>
                  <a:lnTo>
                    <a:pt x="82240" y="159321"/>
                  </a:lnTo>
                  <a:lnTo>
                    <a:pt x="82787" y="158786"/>
                  </a:lnTo>
                  <a:lnTo>
                    <a:pt x="83333" y="158252"/>
                  </a:lnTo>
                  <a:lnTo>
                    <a:pt x="83862" y="157717"/>
                  </a:lnTo>
                  <a:lnTo>
                    <a:pt x="84383" y="157183"/>
                  </a:lnTo>
                  <a:lnTo>
                    <a:pt x="84902" y="156648"/>
                  </a:lnTo>
                  <a:lnTo>
                    <a:pt x="85397" y="156113"/>
                  </a:lnTo>
                  <a:lnTo>
                    <a:pt x="85891" y="155579"/>
                  </a:lnTo>
                  <a:lnTo>
                    <a:pt x="86373" y="155044"/>
                  </a:lnTo>
                  <a:lnTo>
                    <a:pt x="86840" y="154509"/>
                  </a:lnTo>
                  <a:lnTo>
                    <a:pt x="87308" y="153975"/>
                  </a:lnTo>
                  <a:lnTo>
                    <a:pt x="87751" y="153440"/>
                  </a:lnTo>
                  <a:lnTo>
                    <a:pt x="88191" y="152905"/>
                  </a:lnTo>
                  <a:lnTo>
                    <a:pt x="88622" y="152371"/>
                  </a:lnTo>
                  <a:lnTo>
                    <a:pt x="89034" y="151836"/>
                  </a:lnTo>
                  <a:lnTo>
                    <a:pt x="89446" y="151302"/>
                  </a:lnTo>
                  <a:lnTo>
                    <a:pt x="89838" y="150767"/>
                  </a:lnTo>
                  <a:lnTo>
                    <a:pt x="90222" y="150232"/>
                  </a:lnTo>
                  <a:lnTo>
                    <a:pt x="90602" y="149698"/>
                  </a:lnTo>
                  <a:lnTo>
                    <a:pt x="90956" y="149163"/>
                  </a:lnTo>
                  <a:lnTo>
                    <a:pt x="91311" y="148628"/>
                  </a:lnTo>
                  <a:lnTo>
                    <a:pt x="91650" y="148094"/>
                  </a:lnTo>
                  <a:lnTo>
                    <a:pt x="91976" y="147559"/>
                  </a:lnTo>
                  <a:lnTo>
                    <a:pt x="92302" y="147024"/>
                  </a:lnTo>
                  <a:lnTo>
                    <a:pt x="92599" y="146490"/>
                  </a:lnTo>
                  <a:lnTo>
                    <a:pt x="92896" y="145955"/>
                  </a:lnTo>
                  <a:lnTo>
                    <a:pt x="93181" y="145421"/>
                  </a:lnTo>
                  <a:lnTo>
                    <a:pt x="93448" y="144886"/>
                  </a:lnTo>
                  <a:lnTo>
                    <a:pt x="93715" y="144351"/>
                  </a:lnTo>
                  <a:lnTo>
                    <a:pt x="93959" y="143817"/>
                  </a:lnTo>
                  <a:lnTo>
                    <a:pt x="94196" y="143282"/>
                  </a:lnTo>
                  <a:lnTo>
                    <a:pt x="94428" y="142747"/>
                  </a:lnTo>
                  <a:lnTo>
                    <a:pt x="94635" y="142213"/>
                  </a:lnTo>
                  <a:lnTo>
                    <a:pt x="94842" y="141678"/>
                  </a:lnTo>
                  <a:lnTo>
                    <a:pt x="95032" y="141143"/>
                  </a:lnTo>
                  <a:lnTo>
                    <a:pt x="95210" y="140609"/>
                  </a:lnTo>
                  <a:lnTo>
                    <a:pt x="95388" y="140074"/>
                  </a:lnTo>
                  <a:lnTo>
                    <a:pt x="95536" y="139540"/>
                  </a:lnTo>
                  <a:lnTo>
                    <a:pt x="95684" y="139005"/>
                  </a:lnTo>
                  <a:lnTo>
                    <a:pt x="95821" y="138470"/>
                  </a:lnTo>
                  <a:lnTo>
                    <a:pt x="95940" y="137936"/>
                  </a:lnTo>
                  <a:lnTo>
                    <a:pt x="96059" y="137401"/>
                  </a:lnTo>
                  <a:lnTo>
                    <a:pt x="96154" y="136866"/>
                  </a:lnTo>
                  <a:lnTo>
                    <a:pt x="96244" y="136332"/>
                  </a:lnTo>
                  <a:lnTo>
                    <a:pt x="96328" y="135797"/>
                  </a:lnTo>
                  <a:lnTo>
                    <a:pt x="96389" y="135262"/>
                  </a:lnTo>
                  <a:lnTo>
                    <a:pt x="96450" y="134728"/>
                  </a:lnTo>
                  <a:lnTo>
                    <a:pt x="96493" y="134193"/>
                  </a:lnTo>
                  <a:lnTo>
                    <a:pt x="96526" y="133659"/>
                  </a:lnTo>
                  <a:lnTo>
                    <a:pt x="96558" y="133124"/>
                  </a:lnTo>
                  <a:lnTo>
                    <a:pt x="96563" y="132589"/>
                  </a:lnTo>
                  <a:lnTo>
                    <a:pt x="96567" y="132055"/>
                  </a:lnTo>
                  <a:lnTo>
                    <a:pt x="96560" y="131520"/>
                  </a:lnTo>
                  <a:lnTo>
                    <a:pt x="96538" y="130985"/>
                  </a:lnTo>
                  <a:lnTo>
                    <a:pt x="96515" y="130451"/>
                  </a:lnTo>
                  <a:lnTo>
                    <a:pt x="96470" y="129916"/>
                  </a:lnTo>
                  <a:lnTo>
                    <a:pt x="96420" y="129381"/>
                  </a:lnTo>
                  <a:lnTo>
                    <a:pt x="96364" y="128847"/>
                  </a:lnTo>
                  <a:lnTo>
                    <a:pt x="96289" y="128312"/>
                  </a:lnTo>
                  <a:lnTo>
                    <a:pt x="96213" y="127778"/>
                  </a:lnTo>
                  <a:lnTo>
                    <a:pt x="96121" y="127243"/>
                  </a:lnTo>
                  <a:lnTo>
                    <a:pt x="96020" y="126708"/>
                  </a:lnTo>
                  <a:lnTo>
                    <a:pt x="95918" y="126174"/>
                  </a:lnTo>
                  <a:lnTo>
                    <a:pt x="95792" y="125639"/>
                  </a:lnTo>
                  <a:lnTo>
                    <a:pt x="95666" y="125104"/>
                  </a:lnTo>
                  <a:lnTo>
                    <a:pt x="95529" y="124570"/>
                  </a:lnTo>
                  <a:lnTo>
                    <a:pt x="95380" y="124035"/>
                  </a:lnTo>
                  <a:lnTo>
                    <a:pt x="95230" y="123500"/>
                  </a:lnTo>
                  <a:lnTo>
                    <a:pt x="95061" y="122966"/>
                  </a:lnTo>
                  <a:lnTo>
                    <a:pt x="94888" y="122431"/>
                  </a:lnTo>
                  <a:lnTo>
                    <a:pt x="94709" y="121897"/>
                  </a:lnTo>
                  <a:lnTo>
                    <a:pt x="94515" y="121362"/>
                  </a:lnTo>
                  <a:lnTo>
                    <a:pt x="94320" y="120827"/>
                  </a:lnTo>
                  <a:lnTo>
                    <a:pt x="94111" y="120293"/>
                  </a:lnTo>
                  <a:lnTo>
                    <a:pt x="93896" y="119758"/>
                  </a:lnTo>
                  <a:lnTo>
                    <a:pt x="93678" y="119223"/>
                  </a:lnTo>
                  <a:lnTo>
                    <a:pt x="93442" y="118689"/>
                  </a:lnTo>
                  <a:lnTo>
                    <a:pt x="93207" y="118154"/>
                  </a:lnTo>
                  <a:lnTo>
                    <a:pt x="92961" y="117619"/>
                  </a:lnTo>
                  <a:lnTo>
                    <a:pt x="92707" y="117085"/>
                  </a:lnTo>
                  <a:lnTo>
                    <a:pt x="92452" y="116550"/>
                  </a:lnTo>
                  <a:lnTo>
                    <a:pt x="92181" y="116016"/>
                  </a:lnTo>
                  <a:lnTo>
                    <a:pt x="91909" y="115481"/>
                  </a:lnTo>
                  <a:lnTo>
                    <a:pt x="91631" y="114946"/>
                  </a:lnTo>
                  <a:lnTo>
                    <a:pt x="91342" y="114412"/>
                  </a:lnTo>
                  <a:lnTo>
                    <a:pt x="91053" y="113877"/>
                  </a:lnTo>
                  <a:lnTo>
                    <a:pt x="90752" y="113342"/>
                  </a:lnTo>
                  <a:lnTo>
                    <a:pt x="90448" y="112808"/>
                  </a:lnTo>
                  <a:lnTo>
                    <a:pt x="90141" y="112273"/>
                  </a:lnTo>
                  <a:lnTo>
                    <a:pt x="89822" y="111738"/>
                  </a:lnTo>
                  <a:lnTo>
                    <a:pt x="89503" y="111204"/>
                  </a:lnTo>
                  <a:lnTo>
                    <a:pt x="89177" y="110669"/>
                  </a:lnTo>
                  <a:lnTo>
                    <a:pt x="88845" y="110135"/>
                  </a:lnTo>
                  <a:lnTo>
                    <a:pt x="88513" y="109600"/>
                  </a:lnTo>
                  <a:lnTo>
                    <a:pt x="88169" y="109065"/>
                  </a:lnTo>
                  <a:lnTo>
                    <a:pt x="87826" y="108531"/>
                  </a:lnTo>
                  <a:lnTo>
                    <a:pt x="87478" y="107996"/>
                  </a:lnTo>
                  <a:lnTo>
                    <a:pt x="87124" y="107461"/>
                  </a:lnTo>
                  <a:lnTo>
                    <a:pt x="86769" y="106927"/>
                  </a:lnTo>
                  <a:lnTo>
                    <a:pt x="86408" y="106392"/>
                  </a:lnTo>
                  <a:lnTo>
                    <a:pt x="86045" y="105857"/>
                  </a:lnTo>
                  <a:lnTo>
                    <a:pt x="85680" y="105323"/>
                  </a:lnTo>
                  <a:lnTo>
                    <a:pt x="85309" y="104788"/>
                  </a:lnTo>
                  <a:lnTo>
                    <a:pt x="84937" y="104254"/>
                  </a:lnTo>
                  <a:lnTo>
                    <a:pt x="84562" y="103719"/>
                  </a:lnTo>
                  <a:lnTo>
                    <a:pt x="84185" y="103184"/>
                  </a:lnTo>
                  <a:lnTo>
                    <a:pt x="83807" y="102650"/>
                  </a:lnTo>
                  <a:lnTo>
                    <a:pt x="83424" y="102115"/>
                  </a:lnTo>
                  <a:lnTo>
                    <a:pt x="83042" y="101580"/>
                  </a:lnTo>
                  <a:lnTo>
                    <a:pt x="82657" y="101046"/>
                  </a:lnTo>
                  <a:lnTo>
                    <a:pt x="82271" y="100511"/>
                  </a:lnTo>
                  <a:lnTo>
                    <a:pt x="81884" y="99976"/>
                  </a:lnTo>
                  <a:lnTo>
                    <a:pt x="81496" y="99442"/>
                  </a:lnTo>
                  <a:lnTo>
                    <a:pt x="81107" y="98907"/>
                  </a:lnTo>
                  <a:lnTo>
                    <a:pt x="80718" y="98373"/>
                  </a:lnTo>
                  <a:lnTo>
                    <a:pt x="80328" y="97838"/>
                  </a:lnTo>
                  <a:lnTo>
                    <a:pt x="79938" y="97303"/>
                  </a:lnTo>
                  <a:lnTo>
                    <a:pt x="79549" y="96769"/>
                  </a:lnTo>
                  <a:lnTo>
                    <a:pt x="79159" y="96234"/>
                  </a:lnTo>
                  <a:lnTo>
                    <a:pt x="78770" y="95699"/>
                  </a:lnTo>
                  <a:lnTo>
                    <a:pt x="78383" y="95165"/>
                  </a:lnTo>
                  <a:lnTo>
                    <a:pt x="77995" y="94630"/>
                  </a:lnTo>
                  <a:lnTo>
                    <a:pt x="77609" y="94095"/>
                  </a:lnTo>
                  <a:lnTo>
                    <a:pt x="77224" y="93561"/>
                  </a:lnTo>
                  <a:lnTo>
                    <a:pt x="76840" y="93026"/>
                  </a:lnTo>
                  <a:lnTo>
                    <a:pt x="76459" y="92492"/>
                  </a:lnTo>
                  <a:lnTo>
                    <a:pt x="76080" y="91957"/>
                  </a:lnTo>
                  <a:lnTo>
                    <a:pt x="75701" y="91422"/>
                  </a:lnTo>
                  <a:lnTo>
                    <a:pt x="75327" y="90888"/>
                  </a:lnTo>
                  <a:lnTo>
                    <a:pt x="74953" y="90353"/>
                  </a:lnTo>
                  <a:lnTo>
                    <a:pt x="74584" y="89818"/>
                  </a:lnTo>
                  <a:lnTo>
                    <a:pt x="74217" y="89284"/>
                  </a:lnTo>
                  <a:lnTo>
                    <a:pt x="73851" y="88749"/>
                  </a:lnTo>
                  <a:lnTo>
                    <a:pt x="73492" y="88214"/>
                  </a:lnTo>
                  <a:lnTo>
                    <a:pt x="73134" y="87680"/>
                  </a:lnTo>
                  <a:lnTo>
                    <a:pt x="72780" y="87145"/>
                  </a:lnTo>
                  <a:lnTo>
                    <a:pt x="72432" y="86611"/>
                  </a:lnTo>
                  <a:lnTo>
                    <a:pt x="72083" y="86076"/>
                  </a:lnTo>
                  <a:lnTo>
                    <a:pt x="71745" y="85541"/>
                  </a:lnTo>
                  <a:lnTo>
                    <a:pt x="71407" y="85007"/>
                  </a:lnTo>
                  <a:lnTo>
                    <a:pt x="71073" y="84472"/>
                  </a:lnTo>
                  <a:lnTo>
                    <a:pt x="70748" y="83937"/>
                  </a:lnTo>
                  <a:lnTo>
                    <a:pt x="70422" y="83403"/>
                  </a:lnTo>
                  <a:lnTo>
                    <a:pt x="70107" y="82868"/>
                  </a:lnTo>
                  <a:lnTo>
                    <a:pt x="69795" y="82333"/>
                  </a:lnTo>
                  <a:lnTo>
                    <a:pt x="69485" y="81799"/>
                  </a:lnTo>
                  <a:lnTo>
                    <a:pt x="69187" y="81264"/>
                  </a:lnTo>
                  <a:lnTo>
                    <a:pt x="68890" y="80730"/>
                  </a:lnTo>
                  <a:lnTo>
                    <a:pt x="68601" y="80195"/>
                  </a:lnTo>
                  <a:lnTo>
                    <a:pt x="68320" y="79660"/>
                  </a:lnTo>
                  <a:lnTo>
                    <a:pt x="68038" y="79126"/>
                  </a:lnTo>
                  <a:lnTo>
                    <a:pt x="67773" y="78591"/>
                  </a:lnTo>
                  <a:lnTo>
                    <a:pt x="67508" y="78056"/>
                  </a:lnTo>
                  <a:lnTo>
                    <a:pt x="67249" y="77522"/>
                  </a:lnTo>
                  <a:lnTo>
                    <a:pt x="67003" y="76987"/>
                  </a:lnTo>
                  <a:lnTo>
                    <a:pt x="66756" y="76452"/>
                  </a:lnTo>
                  <a:lnTo>
                    <a:pt x="66523" y="75918"/>
                  </a:lnTo>
                  <a:lnTo>
                    <a:pt x="66296" y="75383"/>
                  </a:lnTo>
                  <a:lnTo>
                    <a:pt x="66071" y="74849"/>
                  </a:lnTo>
                  <a:lnTo>
                    <a:pt x="65863" y="74314"/>
                  </a:lnTo>
                  <a:lnTo>
                    <a:pt x="65655" y="73779"/>
                  </a:lnTo>
                  <a:lnTo>
                    <a:pt x="65459" y="73245"/>
                  </a:lnTo>
                  <a:lnTo>
                    <a:pt x="65272" y="72710"/>
                  </a:lnTo>
                  <a:lnTo>
                    <a:pt x="65085" y="72175"/>
                  </a:lnTo>
                  <a:lnTo>
                    <a:pt x="64919" y="71641"/>
                  </a:lnTo>
                  <a:lnTo>
                    <a:pt x="64753" y="71106"/>
                  </a:lnTo>
                  <a:lnTo>
                    <a:pt x="64597" y="70571"/>
                  </a:lnTo>
                  <a:lnTo>
                    <a:pt x="64454" y="70037"/>
                  </a:lnTo>
                  <a:lnTo>
                    <a:pt x="64311" y="69502"/>
                  </a:lnTo>
                  <a:lnTo>
                    <a:pt x="64186" y="68968"/>
                  </a:lnTo>
                  <a:lnTo>
                    <a:pt x="64067" y="68433"/>
                  </a:lnTo>
                  <a:lnTo>
                    <a:pt x="63952" y="67898"/>
                  </a:lnTo>
                  <a:lnTo>
                    <a:pt x="63856" y="67364"/>
                  </a:lnTo>
                  <a:lnTo>
                    <a:pt x="63761" y="66829"/>
                  </a:lnTo>
                  <a:lnTo>
                    <a:pt x="63680" y="66294"/>
                  </a:lnTo>
                  <a:lnTo>
                    <a:pt x="63609" y="65760"/>
                  </a:lnTo>
                  <a:lnTo>
                    <a:pt x="63539" y="65225"/>
                  </a:lnTo>
                  <a:lnTo>
                    <a:pt x="63493" y="64690"/>
                  </a:lnTo>
                  <a:lnTo>
                    <a:pt x="63448" y="64156"/>
                  </a:lnTo>
                  <a:lnTo>
                    <a:pt x="63413" y="63621"/>
                  </a:lnTo>
                  <a:lnTo>
                    <a:pt x="63394" y="63087"/>
                  </a:lnTo>
                  <a:lnTo>
                    <a:pt x="63374" y="62552"/>
                  </a:lnTo>
                  <a:lnTo>
                    <a:pt x="63376" y="62017"/>
                  </a:lnTo>
                  <a:lnTo>
                    <a:pt x="63383" y="61483"/>
                  </a:lnTo>
                  <a:lnTo>
                    <a:pt x="63397" y="60948"/>
                  </a:lnTo>
                  <a:lnTo>
                    <a:pt x="63430" y="60413"/>
                  </a:lnTo>
                  <a:lnTo>
                    <a:pt x="63464" y="59879"/>
                  </a:lnTo>
                  <a:lnTo>
                    <a:pt x="63516" y="59344"/>
                  </a:lnTo>
                  <a:lnTo>
                    <a:pt x="63577" y="58809"/>
                  </a:lnTo>
                  <a:lnTo>
                    <a:pt x="63640" y="58275"/>
                  </a:lnTo>
                  <a:lnTo>
                    <a:pt x="63728" y="57740"/>
                  </a:lnTo>
                  <a:lnTo>
                    <a:pt x="63817" y="57206"/>
                  </a:lnTo>
                  <a:lnTo>
                    <a:pt x="63919" y="56671"/>
                  </a:lnTo>
                  <a:lnTo>
                    <a:pt x="64036" y="56136"/>
                  </a:lnTo>
                  <a:lnTo>
                    <a:pt x="64153" y="55602"/>
                  </a:lnTo>
                  <a:lnTo>
                    <a:pt x="64294" y="55067"/>
                  </a:lnTo>
                  <a:lnTo>
                    <a:pt x="64440" y="54532"/>
                  </a:lnTo>
                  <a:lnTo>
                    <a:pt x="64593" y="53998"/>
                  </a:lnTo>
                  <a:lnTo>
                    <a:pt x="64766" y="53463"/>
                  </a:lnTo>
                  <a:lnTo>
                    <a:pt x="64940" y="52928"/>
                  </a:lnTo>
                  <a:lnTo>
                    <a:pt x="65133" y="52394"/>
                  </a:lnTo>
                  <a:lnTo>
                    <a:pt x="65335" y="51859"/>
                  </a:lnTo>
                  <a:lnTo>
                    <a:pt x="65540" y="51325"/>
                  </a:lnTo>
                  <a:lnTo>
                    <a:pt x="65771" y="50790"/>
                  </a:lnTo>
                  <a:lnTo>
                    <a:pt x="66002" y="50255"/>
                  </a:lnTo>
                  <a:lnTo>
                    <a:pt x="66248" y="49721"/>
                  </a:lnTo>
                  <a:lnTo>
                    <a:pt x="66508" y="49186"/>
                  </a:lnTo>
                  <a:lnTo>
                    <a:pt x="66768" y="48651"/>
                  </a:lnTo>
                  <a:lnTo>
                    <a:pt x="67054" y="48117"/>
                  </a:lnTo>
                  <a:lnTo>
                    <a:pt x="67342" y="47582"/>
                  </a:lnTo>
                  <a:lnTo>
                    <a:pt x="67640" y="47047"/>
                  </a:lnTo>
                  <a:lnTo>
                    <a:pt x="67957" y="46513"/>
                  </a:lnTo>
                  <a:lnTo>
                    <a:pt x="68274" y="45978"/>
                  </a:lnTo>
                  <a:lnTo>
                    <a:pt x="68613" y="45444"/>
                  </a:lnTo>
                  <a:lnTo>
                    <a:pt x="68959" y="44909"/>
                  </a:lnTo>
                  <a:lnTo>
                    <a:pt x="69308" y="44374"/>
                  </a:lnTo>
                  <a:lnTo>
                    <a:pt x="69683" y="43840"/>
                  </a:lnTo>
                  <a:lnTo>
                    <a:pt x="70057" y="43305"/>
                  </a:lnTo>
                  <a:lnTo>
                    <a:pt x="70447" y="42770"/>
                  </a:lnTo>
                  <a:lnTo>
                    <a:pt x="70850" y="42236"/>
                  </a:lnTo>
                  <a:lnTo>
                    <a:pt x="71252" y="41701"/>
                  </a:lnTo>
                  <a:lnTo>
                    <a:pt x="71682" y="41166"/>
                  </a:lnTo>
                  <a:lnTo>
                    <a:pt x="72113" y="40632"/>
                  </a:lnTo>
                  <a:lnTo>
                    <a:pt x="72553" y="40097"/>
                  </a:lnTo>
                  <a:lnTo>
                    <a:pt x="73012" y="39563"/>
                  </a:lnTo>
                  <a:lnTo>
                    <a:pt x="73470" y="39028"/>
                  </a:lnTo>
                  <a:lnTo>
                    <a:pt x="73950" y="38493"/>
                  </a:lnTo>
                  <a:lnTo>
                    <a:pt x="74436" y="37959"/>
                  </a:lnTo>
                  <a:lnTo>
                    <a:pt x="74927" y="37424"/>
                  </a:lnTo>
                  <a:lnTo>
                    <a:pt x="75440" y="36889"/>
                  </a:lnTo>
                  <a:lnTo>
                    <a:pt x="75953" y="36355"/>
                  </a:lnTo>
                  <a:lnTo>
                    <a:pt x="76481" y="35820"/>
                  </a:lnTo>
                  <a:lnTo>
                    <a:pt x="77021" y="35285"/>
                  </a:lnTo>
                  <a:lnTo>
                    <a:pt x="77561" y="34751"/>
                  </a:lnTo>
                  <a:lnTo>
                    <a:pt x="78126" y="34216"/>
                  </a:lnTo>
                  <a:lnTo>
                    <a:pt x="78692" y="33682"/>
                  </a:lnTo>
                  <a:lnTo>
                    <a:pt x="79269" y="33147"/>
                  </a:lnTo>
                  <a:lnTo>
                    <a:pt x="79860" y="32612"/>
                  </a:lnTo>
                  <a:lnTo>
                    <a:pt x="80452" y="32078"/>
                  </a:lnTo>
                  <a:lnTo>
                    <a:pt x="81064" y="31543"/>
                  </a:lnTo>
                  <a:lnTo>
                    <a:pt x="81681" y="31008"/>
                  </a:lnTo>
                  <a:lnTo>
                    <a:pt x="82303" y="30474"/>
                  </a:lnTo>
                  <a:lnTo>
                    <a:pt x="82945" y="29939"/>
                  </a:lnTo>
                  <a:lnTo>
                    <a:pt x="83586" y="29404"/>
                  </a:lnTo>
                  <a:lnTo>
                    <a:pt x="84243" y="28870"/>
                  </a:lnTo>
                  <a:lnTo>
                    <a:pt x="84908" y="28335"/>
                  </a:lnTo>
                  <a:lnTo>
                    <a:pt x="85575" y="27801"/>
                  </a:lnTo>
                  <a:lnTo>
                    <a:pt x="86264" y="27266"/>
                  </a:lnTo>
                  <a:lnTo>
                    <a:pt x="86953" y="26731"/>
                  </a:lnTo>
                  <a:lnTo>
                    <a:pt x="87652" y="26197"/>
                  </a:lnTo>
                  <a:lnTo>
                    <a:pt x="88364" y="25662"/>
                  </a:lnTo>
                  <a:lnTo>
                    <a:pt x="89076" y="25127"/>
                  </a:lnTo>
                  <a:lnTo>
                    <a:pt x="89806" y="24593"/>
                  </a:lnTo>
                  <a:lnTo>
                    <a:pt x="90540" y="24058"/>
                  </a:lnTo>
                  <a:lnTo>
                    <a:pt x="91280" y="23523"/>
                  </a:lnTo>
                  <a:lnTo>
                    <a:pt x="92035" y="22989"/>
                  </a:lnTo>
                  <a:lnTo>
                    <a:pt x="92791" y="22454"/>
                  </a:lnTo>
                  <a:lnTo>
                    <a:pt x="93560" y="21920"/>
                  </a:lnTo>
                  <a:lnTo>
                    <a:pt x="94336" y="21385"/>
                  </a:lnTo>
                  <a:lnTo>
                    <a:pt x="95114" y="20850"/>
                  </a:lnTo>
                  <a:lnTo>
                    <a:pt x="95910" y="20316"/>
                  </a:lnTo>
                  <a:lnTo>
                    <a:pt x="96707" y="19781"/>
                  </a:lnTo>
                  <a:lnTo>
                    <a:pt x="97512" y="19246"/>
                  </a:lnTo>
                  <a:lnTo>
                    <a:pt x="98328" y="18712"/>
                  </a:lnTo>
                  <a:lnTo>
                    <a:pt x="99143" y="18177"/>
                  </a:lnTo>
                  <a:lnTo>
                    <a:pt x="99975" y="17642"/>
                  </a:lnTo>
                  <a:lnTo>
                    <a:pt x="100809" y="17108"/>
                  </a:lnTo>
                  <a:lnTo>
                    <a:pt x="101648" y="16573"/>
                  </a:lnTo>
                  <a:lnTo>
                    <a:pt x="102499" y="16039"/>
                  </a:lnTo>
                  <a:lnTo>
                    <a:pt x="103351" y="15504"/>
                  </a:lnTo>
                  <a:lnTo>
                    <a:pt x="104214" y="14969"/>
                  </a:lnTo>
                  <a:lnTo>
                    <a:pt x="105083" y="14435"/>
                  </a:lnTo>
                  <a:lnTo>
                    <a:pt x="105953" y="13900"/>
                  </a:lnTo>
                  <a:lnTo>
                    <a:pt x="106838" y="13365"/>
                  </a:lnTo>
                  <a:lnTo>
                    <a:pt x="107722" y="12831"/>
                  </a:lnTo>
                  <a:lnTo>
                    <a:pt x="108614" y="12296"/>
                  </a:lnTo>
                  <a:lnTo>
                    <a:pt x="109514" y="11761"/>
                  </a:lnTo>
                  <a:lnTo>
                    <a:pt x="110414" y="11227"/>
                  </a:lnTo>
                  <a:lnTo>
                    <a:pt x="111326" y="10692"/>
                  </a:lnTo>
                  <a:lnTo>
                    <a:pt x="112240" y="10158"/>
                  </a:lnTo>
                  <a:lnTo>
                    <a:pt x="113159" y="9623"/>
                  </a:lnTo>
                  <a:lnTo>
                    <a:pt x="114086" y="9088"/>
                  </a:lnTo>
                  <a:lnTo>
                    <a:pt x="115014" y="8554"/>
                  </a:lnTo>
                  <a:lnTo>
                    <a:pt x="115951" y="8019"/>
                  </a:lnTo>
                  <a:lnTo>
                    <a:pt x="116891" y="7484"/>
                  </a:lnTo>
                  <a:lnTo>
                    <a:pt x="117832" y="6950"/>
                  </a:lnTo>
                  <a:lnTo>
                    <a:pt x="118784" y="6415"/>
                  </a:lnTo>
                  <a:lnTo>
                    <a:pt x="119736" y="5880"/>
                  </a:lnTo>
                  <a:lnTo>
                    <a:pt x="120694" y="5346"/>
                  </a:lnTo>
                  <a:lnTo>
                    <a:pt x="121657" y="4811"/>
                  </a:lnTo>
                  <a:lnTo>
                    <a:pt x="122619" y="4277"/>
                  </a:lnTo>
                  <a:lnTo>
                    <a:pt x="123592" y="3742"/>
                  </a:lnTo>
                  <a:lnTo>
                    <a:pt x="124564" y="3207"/>
                  </a:lnTo>
                  <a:lnTo>
                    <a:pt x="125540" y="2673"/>
                  </a:lnTo>
                  <a:lnTo>
                    <a:pt x="126522" y="2138"/>
                  </a:lnTo>
                  <a:lnTo>
                    <a:pt x="127504" y="1603"/>
                  </a:lnTo>
                  <a:lnTo>
                    <a:pt x="128492" y="1069"/>
                  </a:lnTo>
                  <a:lnTo>
                    <a:pt x="129482" y="534"/>
                  </a:lnTo>
                  <a:lnTo>
                    <a:pt x="130474" y="0"/>
                  </a:lnTo>
                  <a:lnTo>
                    <a:pt x="431916" y="0"/>
                  </a:lnTo>
                  <a:lnTo>
                    <a:pt x="432907" y="534"/>
                  </a:lnTo>
                  <a:lnTo>
                    <a:pt x="433897" y="1069"/>
                  </a:lnTo>
                  <a:lnTo>
                    <a:pt x="434886" y="1603"/>
                  </a:lnTo>
                  <a:lnTo>
                    <a:pt x="435867" y="2138"/>
                  </a:lnTo>
                  <a:lnTo>
                    <a:pt x="436849" y="2673"/>
                  </a:lnTo>
                  <a:lnTo>
                    <a:pt x="437825" y="3207"/>
                  </a:lnTo>
                  <a:lnTo>
                    <a:pt x="438798" y="3742"/>
                  </a:lnTo>
                  <a:lnTo>
                    <a:pt x="439770" y="4277"/>
                  </a:lnTo>
                  <a:lnTo>
                    <a:pt x="440733" y="4811"/>
                  </a:lnTo>
                  <a:lnTo>
                    <a:pt x="441696" y="5346"/>
                  </a:lnTo>
                  <a:lnTo>
                    <a:pt x="442654" y="5880"/>
                  </a:lnTo>
                  <a:lnTo>
                    <a:pt x="443605" y="6415"/>
                  </a:lnTo>
                  <a:lnTo>
                    <a:pt x="444557" y="6950"/>
                  </a:lnTo>
                  <a:lnTo>
                    <a:pt x="445499" y="7484"/>
                  </a:lnTo>
                  <a:lnTo>
                    <a:pt x="446439" y="8019"/>
                  </a:lnTo>
                  <a:lnTo>
                    <a:pt x="447376" y="8554"/>
                  </a:lnTo>
                  <a:lnTo>
                    <a:pt x="448303" y="9088"/>
                  </a:lnTo>
                  <a:lnTo>
                    <a:pt x="449231" y="9623"/>
                  </a:lnTo>
                  <a:lnTo>
                    <a:pt x="450149" y="10158"/>
                  </a:lnTo>
                  <a:lnTo>
                    <a:pt x="451063" y="10692"/>
                  </a:lnTo>
                  <a:lnTo>
                    <a:pt x="451976" y="11227"/>
                  </a:lnTo>
                  <a:lnTo>
                    <a:pt x="452876" y="11761"/>
                  </a:lnTo>
                  <a:lnTo>
                    <a:pt x="453775" y="12296"/>
                  </a:lnTo>
                  <a:lnTo>
                    <a:pt x="454668" y="12831"/>
                  </a:lnTo>
                  <a:lnTo>
                    <a:pt x="455552" y="13365"/>
                  </a:lnTo>
                  <a:lnTo>
                    <a:pt x="456437" y="13900"/>
                  </a:lnTo>
                  <a:lnTo>
                    <a:pt x="457307" y="14435"/>
                  </a:lnTo>
                  <a:lnTo>
                    <a:pt x="458175" y="14969"/>
                  </a:lnTo>
                  <a:lnTo>
                    <a:pt x="459039" y="15504"/>
                  </a:lnTo>
                  <a:lnTo>
                    <a:pt x="459890" y="16039"/>
                  </a:lnTo>
                  <a:lnTo>
                    <a:pt x="460742" y="16573"/>
                  </a:lnTo>
                  <a:lnTo>
                    <a:pt x="461581" y="17108"/>
                  </a:lnTo>
                  <a:lnTo>
                    <a:pt x="462415" y="17642"/>
                  </a:lnTo>
                  <a:lnTo>
                    <a:pt x="463247" y="18177"/>
                  </a:lnTo>
                  <a:lnTo>
                    <a:pt x="464062" y="18712"/>
                  </a:lnTo>
                  <a:lnTo>
                    <a:pt x="464878" y="19246"/>
                  </a:lnTo>
                  <a:lnTo>
                    <a:pt x="465683" y="19781"/>
                  </a:lnTo>
                  <a:lnTo>
                    <a:pt x="466479" y="20316"/>
                  </a:lnTo>
                  <a:lnTo>
                    <a:pt x="467275" y="20850"/>
                  </a:lnTo>
                  <a:lnTo>
                    <a:pt x="468053" y="21385"/>
                  </a:lnTo>
                  <a:lnTo>
                    <a:pt x="468829" y="21920"/>
                  </a:lnTo>
                  <a:lnTo>
                    <a:pt x="469599" y="22454"/>
                  </a:lnTo>
                  <a:lnTo>
                    <a:pt x="470354" y="22989"/>
                  </a:lnTo>
                  <a:lnTo>
                    <a:pt x="471110" y="23523"/>
                  </a:lnTo>
                  <a:lnTo>
                    <a:pt x="471849" y="24058"/>
                  </a:lnTo>
                  <a:lnTo>
                    <a:pt x="472583" y="24593"/>
                  </a:lnTo>
                  <a:lnTo>
                    <a:pt x="473314" y="25127"/>
                  </a:lnTo>
                  <a:lnTo>
                    <a:pt x="474026" y="25662"/>
                  </a:lnTo>
                  <a:lnTo>
                    <a:pt x="474738" y="26197"/>
                  </a:lnTo>
                  <a:lnTo>
                    <a:pt x="475437" y="26731"/>
                  </a:lnTo>
                  <a:lnTo>
                    <a:pt x="476126" y="27266"/>
                  </a:lnTo>
                  <a:lnTo>
                    <a:pt x="476815" y="27801"/>
                  </a:lnTo>
                  <a:lnTo>
                    <a:pt x="477481" y="28335"/>
                  </a:lnTo>
                  <a:lnTo>
                    <a:pt x="478147" y="28870"/>
                  </a:lnTo>
                  <a:lnTo>
                    <a:pt x="478804" y="29404"/>
                  </a:lnTo>
                  <a:lnTo>
                    <a:pt x="479445" y="29939"/>
                  </a:lnTo>
                  <a:lnTo>
                    <a:pt x="480087" y="30474"/>
                  </a:lnTo>
                  <a:lnTo>
                    <a:pt x="480709" y="31008"/>
                  </a:lnTo>
                  <a:lnTo>
                    <a:pt x="481326" y="31543"/>
                  </a:lnTo>
                  <a:lnTo>
                    <a:pt x="481938" y="32078"/>
                  </a:lnTo>
                  <a:lnTo>
                    <a:pt x="482529" y="32612"/>
                  </a:lnTo>
                  <a:lnTo>
                    <a:pt x="483121" y="33147"/>
                  </a:lnTo>
                  <a:lnTo>
                    <a:pt x="483697" y="33682"/>
                  </a:lnTo>
                  <a:lnTo>
                    <a:pt x="484263" y="34216"/>
                  </a:lnTo>
                  <a:lnTo>
                    <a:pt x="484829" y="34751"/>
                  </a:lnTo>
                  <a:lnTo>
                    <a:pt x="485369" y="35285"/>
                  </a:lnTo>
                  <a:lnTo>
                    <a:pt x="485908" y="35820"/>
                  </a:lnTo>
                  <a:lnTo>
                    <a:pt x="486437" y="36355"/>
                  </a:lnTo>
                  <a:lnTo>
                    <a:pt x="486950" y="36889"/>
                  </a:lnTo>
                  <a:lnTo>
                    <a:pt x="487463" y="37424"/>
                  </a:lnTo>
                  <a:lnTo>
                    <a:pt x="487954" y="37959"/>
                  </a:lnTo>
                  <a:lnTo>
                    <a:pt x="488440" y="38493"/>
                  </a:lnTo>
                  <a:lnTo>
                    <a:pt x="488919" y="39028"/>
                  </a:lnTo>
                  <a:lnTo>
                    <a:pt x="489378" y="39563"/>
                  </a:lnTo>
                  <a:lnTo>
                    <a:pt x="489836" y="40097"/>
                  </a:lnTo>
                  <a:lnTo>
                    <a:pt x="490277" y="40632"/>
                  </a:lnTo>
                  <a:lnTo>
                    <a:pt x="490708" y="41166"/>
                  </a:lnTo>
                  <a:lnTo>
                    <a:pt x="491137" y="41701"/>
                  </a:lnTo>
                  <a:lnTo>
                    <a:pt x="491540" y="42236"/>
                  </a:lnTo>
                  <a:lnTo>
                    <a:pt x="491943" y="42770"/>
                  </a:lnTo>
                  <a:lnTo>
                    <a:pt x="492332" y="43305"/>
                  </a:lnTo>
                  <a:lnTo>
                    <a:pt x="492707" y="43840"/>
                  </a:lnTo>
                  <a:lnTo>
                    <a:pt x="493081" y="44374"/>
                  </a:lnTo>
                  <a:lnTo>
                    <a:pt x="493431" y="44909"/>
                  </a:lnTo>
                  <a:lnTo>
                    <a:pt x="493777" y="45444"/>
                  </a:lnTo>
                  <a:lnTo>
                    <a:pt x="494115" y="45978"/>
                  </a:lnTo>
                  <a:lnTo>
                    <a:pt x="494432" y="46513"/>
                  </a:lnTo>
                  <a:lnTo>
                    <a:pt x="494750" y="47047"/>
                  </a:lnTo>
                  <a:lnTo>
                    <a:pt x="495048" y="47582"/>
                  </a:lnTo>
                  <a:lnTo>
                    <a:pt x="495336" y="48117"/>
                  </a:lnTo>
                  <a:lnTo>
                    <a:pt x="495622" y="48651"/>
                  </a:lnTo>
                  <a:lnTo>
                    <a:pt x="495882" y="49186"/>
                  </a:lnTo>
                  <a:lnTo>
                    <a:pt x="496142" y="49721"/>
                  </a:lnTo>
                  <a:lnTo>
                    <a:pt x="496387" y="50255"/>
                  </a:lnTo>
                  <a:lnTo>
                    <a:pt x="496618" y="50790"/>
                  </a:lnTo>
                  <a:lnTo>
                    <a:pt x="496849" y="51325"/>
                  </a:lnTo>
                  <a:lnTo>
                    <a:pt x="497054" y="51859"/>
                  </a:lnTo>
                  <a:lnTo>
                    <a:pt x="497256" y="52394"/>
                  </a:lnTo>
                  <a:lnTo>
                    <a:pt x="497450" y="52928"/>
                  </a:lnTo>
                  <a:lnTo>
                    <a:pt x="497623" y="53463"/>
                  </a:lnTo>
                  <a:lnTo>
                    <a:pt x="497797" y="53998"/>
                  </a:lnTo>
                  <a:lnTo>
                    <a:pt x="497950" y="54532"/>
                  </a:lnTo>
                  <a:lnTo>
                    <a:pt x="498095" y="55067"/>
                  </a:lnTo>
                  <a:lnTo>
                    <a:pt x="498237" y="55602"/>
                  </a:lnTo>
                  <a:lnTo>
                    <a:pt x="498354" y="56136"/>
                  </a:lnTo>
                  <a:lnTo>
                    <a:pt x="498471" y="56671"/>
                  </a:lnTo>
                  <a:lnTo>
                    <a:pt x="498572" y="57206"/>
                  </a:lnTo>
                  <a:lnTo>
                    <a:pt x="498661" y="57740"/>
                  </a:lnTo>
                  <a:lnTo>
                    <a:pt x="498750" y="58275"/>
                  </a:lnTo>
                  <a:lnTo>
                    <a:pt x="498813" y="58809"/>
                  </a:lnTo>
                  <a:lnTo>
                    <a:pt x="498874" y="59344"/>
                  </a:lnTo>
                  <a:lnTo>
                    <a:pt x="498925" y="59879"/>
                  </a:lnTo>
                  <a:lnTo>
                    <a:pt x="498959" y="60413"/>
                  </a:lnTo>
                  <a:lnTo>
                    <a:pt x="498993" y="60948"/>
                  </a:lnTo>
                  <a:lnTo>
                    <a:pt x="499006" y="61483"/>
                  </a:lnTo>
                  <a:lnTo>
                    <a:pt x="499013" y="62017"/>
                  </a:lnTo>
                  <a:lnTo>
                    <a:pt x="499016" y="62552"/>
                  </a:lnTo>
                  <a:lnTo>
                    <a:pt x="498996" y="63087"/>
                  </a:lnTo>
                  <a:lnTo>
                    <a:pt x="498976" y="63621"/>
                  </a:lnTo>
                  <a:lnTo>
                    <a:pt x="498942" y="64156"/>
                  </a:lnTo>
                  <a:lnTo>
                    <a:pt x="498896" y="64690"/>
                  </a:lnTo>
                  <a:lnTo>
                    <a:pt x="498851" y="65225"/>
                  </a:lnTo>
                  <a:lnTo>
                    <a:pt x="498780" y="65760"/>
                  </a:lnTo>
                  <a:lnTo>
                    <a:pt x="498710" y="66294"/>
                  </a:lnTo>
                  <a:lnTo>
                    <a:pt x="498629" y="66829"/>
                  </a:lnTo>
                  <a:lnTo>
                    <a:pt x="498533" y="67364"/>
                  </a:lnTo>
                  <a:lnTo>
                    <a:pt x="498438" y="67898"/>
                  </a:lnTo>
                  <a:lnTo>
                    <a:pt x="498323" y="68433"/>
                  </a:lnTo>
                  <a:lnTo>
                    <a:pt x="498203" y="68968"/>
                  </a:lnTo>
                  <a:lnTo>
                    <a:pt x="498079" y="69502"/>
                  </a:lnTo>
                  <a:lnTo>
                    <a:pt x="497936" y="70037"/>
                  </a:lnTo>
                  <a:lnTo>
                    <a:pt x="497793" y="70571"/>
                  </a:lnTo>
                  <a:lnTo>
                    <a:pt x="497636" y="71106"/>
                  </a:lnTo>
                  <a:lnTo>
                    <a:pt x="497471" y="71641"/>
                  </a:lnTo>
                  <a:lnTo>
                    <a:pt x="497305" y="72175"/>
                  </a:lnTo>
                  <a:lnTo>
                    <a:pt x="497118" y="72710"/>
                  </a:lnTo>
                  <a:lnTo>
                    <a:pt x="496931" y="73245"/>
                  </a:lnTo>
                  <a:lnTo>
                    <a:pt x="496735" y="73779"/>
                  </a:lnTo>
                  <a:lnTo>
                    <a:pt x="496527" y="74314"/>
                  </a:lnTo>
                  <a:lnTo>
                    <a:pt x="496319" y="74849"/>
                  </a:lnTo>
                  <a:lnTo>
                    <a:pt x="496094" y="75383"/>
                  </a:lnTo>
                  <a:lnTo>
                    <a:pt x="495866" y="75918"/>
                  </a:lnTo>
                  <a:lnTo>
                    <a:pt x="495634" y="76452"/>
                  </a:lnTo>
                  <a:lnTo>
                    <a:pt x="495387" y="76987"/>
                  </a:lnTo>
                  <a:lnTo>
                    <a:pt x="495140" y="77522"/>
                  </a:lnTo>
                  <a:lnTo>
                    <a:pt x="494882" y="78056"/>
                  </a:lnTo>
                  <a:lnTo>
                    <a:pt x="494617" y="78591"/>
                  </a:lnTo>
                  <a:lnTo>
                    <a:pt x="494351" y="79126"/>
                  </a:lnTo>
                  <a:lnTo>
                    <a:pt x="494070" y="79660"/>
                  </a:lnTo>
                  <a:lnTo>
                    <a:pt x="493788" y="80195"/>
                  </a:lnTo>
                  <a:lnTo>
                    <a:pt x="493499" y="80730"/>
                  </a:lnTo>
                  <a:lnTo>
                    <a:pt x="493202" y="81264"/>
                  </a:lnTo>
                  <a:lnTo>
                    <a:pt x="492905" y="81799"/>
                  </a:lnTo>
                  <a:lnTo>
                    <a:pt x="492595" y="82333"/>
                  </a:lnTo>
                  <a:lnTo>
                    <a:pt x="492283" y="82868"/>
                  </a:lnTo>
                  <a:lnTo>
                    <a:pt x="491967" y="83403"/>
                  </a:lnTo>
                  <a:lnTo>
                    <a:pt x="491642" y="83937"/>
                  </a:lnTo>
                  <a:lnTo>
                    <a:pt x="491317" y="84472"/>
                  </a:lnTo>
                  <a:lnTo>
                    <a:pt x="490983" y="85007"/>
                  </a:lnTo>
                  <a:lnTo>
                    <a:pt x="490645" y="85541"/>
                  </a:lnTo>
                  <a:lnTo>
                    <a:pt x="490306" y="86076"/>
                  </a:lnTo>
                  <a:lnTo>
                    <a:pt x="489958" y="86611"/>
                  </a:lnTo>
                  <a:lnTo>
                    <a:pt x="489609" y="87145"/>
                  </a:lnTo>
                  <a:lnTo>
                    <a:pt x="489256" y="87680"/>
                  </a:lnTo>
                  <a:lnTo>
                    <a:pt x="488897" y="88214"/>
                  </a:lnTo>
                  <a:lnTo>
                    <a:pt x="488539" y="88749"/>
                  </a:lnTo>
                  <a:lnTo>
                    <a:pt x="488173" y="89284"/>
                  </a:lnTo>
                  <a:lnTo>
                    <a:pt x="487806" y="89818"/>
                  </a:lnTo>
                  <a:lnTo>
                    <a:pt x="487437" y="90353"/>
                  </a:lnTo>
                  <a:lnTo>
                    <a:pt x="487063" y="90888"/>
                  </a:lnTo>
                  <a:lnTo>
                    <a:pt x="486688" y="91422"/>
                  </a:lnTo>
                  <a:lnTo>
                    <a:pt x="486310" y="91957"/>
                  </a:lnTo>
                  <a:lnTo>
                    <a:pt x="485930" y="92492"/>
                  </a:lnTo>
                  <a:lnTo>
                    <a:pt x="485550" y="93026"/>
                  </a:lnTo>
                  <a:lnTo>
                    <a:pt x="485165" y="93561"/>
                  </a:lnTo>
                  <a:lnTo>
                    <a:pt x="484781" y="94095"/>
                  </a:lnTo>
                  <a:lnTo>
                    <a:pt x="484395" y="94630"/>
                  </a:lnTo>
                  <a:lnTo>
                    <a:pt x="484007" y="95165"/>
                  </a:lnTo>
                  <a:lnTo>
                    <a:pt x="483619" y="95699"/>
                  </a:lnTo>
                  <a:lnTo>
                    <a:pt x="483230" y="96234"/>
                  </a:lnTo>
                  <a:lnTo>
                    <a:pt x="482841" y="96769"/>
                  </a:lnTo>
                  <a:lnTo>
                    <a:pt x="482451" y="97303"/>
                  </a:lnTo>
                  <a:lnTo>
                    <a:pt x="482062" y="97838"/>
                  </a:lnTo>
                  <a:lnTo>
                    <a:pt x="481672" y="98373"/>
                  </a:lnTo>
                  <a:lnTo>
                    <a:pt x="481283" y="98907"/>
                  </a:lnTo>
                  <a:lnTo>
                    <a:pt x="480894" y="99442"/>
                  </a:lnTo>
                  <a:lnTo>
                    <a:pt x="480505" y="99976"/>
                  </a:lnTo>
                  <a:lnTo>
                    <a:pt x="480119" y="100511"/>
                  </a:lnTo>
                  <a:lnTo>
                    <a:pt x="479732" y="101046"/>
                  </a:lnTo>
                  <a:lnTo>
                    <a:pt x="479348" y="101580"/>
                  </a:lnTo>
                  <a:lnTo>
                    <a:pt x="478965" y="102115"/>
                  </a:lnTo>
                  <a:lnTo>
                    <a:pt x="478583" y="102650"/>
                  </a:lnTo>
                  <a:lnTo>
                    <a:pt x="478205" y="103184"/>
                  </a:lnTo>
                  <a:lnTo>
                    <a:pt x="477827" y="103719"/>
                  </a:lnTo>
                  <a:lnTo>
                    <a:pt x="477452" y="104254"/>
                  </a:lnTo>
                  <a:lnTo>
                    <a:pt x="477081" y="104788"/>
                  </a:lnTo>
                  <a:lnTo>
                    <a:pt x="476710" y="105323"/>
                  </a:lnTo>
                  <a:lnTo>
                    <a:pt x="476345" y="105857"/>
                  </a:lnTo>
                  <a:lnTo>
                    <a:pt x="475982" y="106392"/>
                  </a:lnTo>
                  <a:lnTo>
                    <a:pt x="475620" y="106927"/>
                  </a:lnTo>
                  <a:lnTo>
                    <a:pt x="475266" y="107461"/>
                  </a:lnTo>
                  <a:lnTo>
                    <a:pt x="474912" y="107996"/>
                  </a:lnTo>
                  <a:lnTo>
                    <a:pt x="474564" y="108531"/>
                  </a:lnTo>
                  <a:lnTo>
                    <a:pt x="474220" y="109065"/>
                  </a:lnTo>
                  <a:lnTo>
                    <a:pt x="473877" y="109600"/>
                  </a:lnTo>
                  <a:lnTo>
                    <a:pt x="473545" y="110135"/>
                  </a:lnTo>
                  <a:lnTo>
                    <a:pt x="473213" y="110669"/>
                  </a:lnTo>
                  <a:lnTo>
                    <a:pt x="472887" y="111204"/>
                  </a:lnTo>
                  <a:lnTo>
                    <a:pt x="472568" y="111738"/>
                  </a:lnTo>
                  <a:lnTo>
                    <a:pt x="472249" y="112273"/>
                  </a:lnTo>
                  <a:lnTo>
                    <a:pt x="471942" y="112808"/>
                  </a:lnTo>
                  <a:lnTo>
                    <a:pt x="471637" y="113342"/>
                  </a:lnTo>
                  <a:lnTo>
                    <a:pt x="471337" y="113877"/>
                  </a:lnTo>
                  <a:lnTo>
                    <a:pt x="471048" y="114412"/>
                  </a:lnTo>
                  <a:lnTo>
                    <a:pt x="470759" y="114946"/>
                  </a:lnTo>
                  <a:lnTo>
                    <a:pt x="470481" y="115481"/>
                  </a:lnTo>
                  <a:lnTo>
                    <a:pt x="470208" y="116016"/>
                  </a:lnTo>
                  <a:lnTo>
                    <a:pt x="469937" y="116550"/>
                  </a:lnTo>
                  <a:lnTo>
                    <a:pt x="469683" y="117085"/>
                  </a:lnTo>
                  <a:lnTo>
                    <a:pt x="469428" y="117619"/>
                  </a:lnTo>
                  <a:lnTo>
                    <a:pt x="469183" y="118154"/>
                  </a:lnTo>
                  <a:lnTo>
                    <a:pt x="468947" y="118689"/>
                  </a:lnTo>
                  <a:lnTo>
                    <a:pt x="468712" y="119223"/>
                  </a:lnTo>
                  <a:lnTo>
                    <a:pt x="468494" y="119758"/>
                  </a:lnTo>
                  <a:lnTo>
                    <a:pt x="468279" y="120293"/>
                  </a:lnTo>
                  <a:lnTo>
                    <a:pt x="468069" y="120827"/>
                  </a:lnTo>
                  <a:lnTo>
                    <a:pt x="467875" y="121362"/>
                  </a:lnTo>
                  <a:lnTo>
                    <a:pt x="467680" y="121897"/>
                  </a:lnTo>
                  <a:lnTo>
                    <a:pt x="467502" y="122431"/>
                  </a:lnTo>
                  <a:lnTo>
                    <a:pt x="467329" y="122966"/>
                  </a:lnTo>
                  <a:lnTo>
                    <a:pt x="467159" y="123500"/>
                  </a:lnTo>
                  <a:lnTo>
                    <a:pt x="467010" y="124035"/>
                  </a:lnTo>
                  <a:lnTo>
                    <a:pt x="466860" y="124570"/>
                  </a:lnTo>
                  <a:lnTo>
                    <a:pt x="466724" y="125104"/>
                  </a:lnTo>
                  <a:lnTo>
                    <a:pt x="466598" y="125639"/>
                  </a:lnTo>
                  <a:lnTo>
                    <a:pt x="466472" y="126174"/>
                  </a:lnTo>
                  <a:lnTo>
                    <a:pt x="466370" y="126708"/>
                  </a:lnTo>
                  <a:lnTo>
                    <a:pt x="466269" y="127243"/>
                  </a:lnTo>
                  <a:lnTo>
                    <a:pt x="466176" y="127778"/>
                  </a:lnTo>
                  <a:lnTo>
                    <a:pt x="466101" y="128312"/>
                  </a:lnTo>
                  <a:lnTo>
                    <a:pt x="466025" y="128847"/>
                  </a:lnTo>
                  <a:lnTo>
                    <a:pt x="465969" y="129381"/>
                  </a:lnTo>
                  <a:lnTo>
                    <a:pt x="465920" y="129916"/>
                  </a:lnTo>
                  <a:lnTo>
                    <a:pt x="465875" y="130451"/>
                  </a:lnTo>
                  <a:lnTo>
                    <a:pt x="465852" y="130985"/>
                  </a:lnTo>
                  <a:lnTo>
                    <a:pt x="465829" y="131520"/>
                  </a:lnTo>
                  <a:lnTo>
                    <a:pt x="465822" y="132055"/>
                  </a:lnTo>
                  <a:lnTo>
                    <a:pt x="465827" y="132589"/>
                  </a:lnTo>
                  <a:lnTo>
                    <a:pt x="465832" y="133124"/>
                  </a:lnTo>
                  <a:lnTo>
                    <a:pt x="465864" y="133659"/>
                  </a:lnTo>
                  <a:lnTo>
                    <a:pt x="465896" y="134193"/>
                  </a:lnTo>
                  <a:lnTo>
                    <a:pt x="465940" y="134728"/>
                  </a:lnTo>
                  <a:lnTo>
                    <a:pt x="466001" y="135262"/>
                  </a:lnTo>
                  <a:lnTo>
                    <a:pt x="466062" y="135797"/>
                  </a:lnTo>
                  <a:lnTo>
                    <a:pt x="466146" y="136332"/>
                  </a:lnTo>
                  <a:lnTo>
                    <a:pt x="466235" y="136866"/>
                  </a:lnTo>
                  <a:lnTo>
                    <a:pt x="466331" y="137401"/>
                  </a:lnTo>
                  <a:lnTo>
                    <a:pt x="466450" y="137936"/>
                  </a:lnTo>
                  <a:lnTo>
                    <a:pt x="466569" y="138470"/>
                  </a:lnTo>
                  <a:lnTo>
                    <a:pt x="466705" y="139005"/>
                  </a:lnTo>
                  <a:lnTo>
                    <a:pt x="466853" y="139540"/>
                  </a:lnTo>
                  <a:lnTo>
                    <a:pt x="467002" y="140074"/>
                  </a:lnTo>
                  <a:lnTo>
                    <a:pt x="467180" y="140609"/>
                  </a:lnTo>
                  <a:lnTo>
                    <a:pt x="467357" y="141143"/>
                  </a:lnTo>
                  <a:lnTo>
                    <a:pt x="467548" y="141678"/>
                  </a:lnTo>
                  <a:lnTo>
                    <a:pt x="467755" y="142213"/>
                  </a:lnTo>
                  <a:lnTo>
                    <a:pt x="467962" y="142747"/>
                  </a:lnTo>
                  <a:lnTo>
                    <a:pt x="468194" y="143282"/>
                  </a:lnTo>
                  <a:lnTo>
                    <a:pt x="468431" y="143817"/>
                  </a:lnTo>
                  <a:lnTo>
                    <a:pt x="468675" y="144351"/>
                  </a:lnTo>
                  <a:lnTo>
                    <a:pt x="468942" y="144886"/>
                  </a:lnTo>
                  <a:lnTo>
                    <a:pt x="469208" y="145421"/>
                  </a:lnTo>
                  <a:lnTo>
                    <a:pt x="469494" y="145955"/>
                  </a:lnTo>
                  <a:lnTo>
                    <a:pt x="469790" y="146490"/>
                  </a:lnTo>
                  <a:lnTo>
                    <a:pt x="470088" y="147024"/>
                  </a:lnTo>
                  <a:lnTo>
                    <a:pt x="470414" y="147559"/>
                  </a:lnTo>
                  <a:lnTo>
                    <a:pt x="470739" y="148094"/>
                  </a:lnTo>
                  <a:lnTo>
                    <a:pt x="471078" y="148628"/>
                  </a:lnTo>
                  <a:lnTo>
                    <a:pt x="471433" y="149163"/>
                  </a:lnTo>
                  <a:lnTo>
                    <a:pt x="471788" y="149698"/>
                  </a:lnTo>
                  <a:lnTo>
                    <a:pt x="472168" y="150232"/>
                  </a:lnTo>
                  <a:lnTo>
                    <a:pt x="472551" y="150767"/>
                  </a:lnTo>
                  <a:lnTo>
                    <a:pt x="472943" y="151302"/>
                  </a:lnTo>
                  <a:lnTo>
                    <a:pt x="473355" y="151836"/>
                  </a:lnTo>
                  <a:lnTo>
                    <a:pt x="473767" y="152371"/>
                  </a:lnTo>
                  <a:lnTo>
                    <a:pt x="474199" y="152905"/>
                  </a:lnTo>
                  <a:lnTo>
                    <a:pt x="474639" y="153440"/>
                  </a:lnTo>
                  <a:lnTo>
                    <a:pt x="475082" y="153975"/>
                  </a:lnTo>
                  <a:lnTo>
                    <a:pt x="475549" y="154509"/>
                  </a:lnTo>
                  <a:lnTo>
                    <a:pt x="476017" y="155044"/>
                  </a:lnTo>
                  <a:lnTo>
                    <a:pt x="476498" y="155579"/>
                  </a:lnTo>
                  <a:lnTo>
                    <a:pt x="476993" y="156113"/>
                  </a:lnTo>
                  <a:lnTo>
                    <a:pt x="477488" y="156648"/>
                  </a:lnTo>
                  <a:lnTo>
                    <a:pt x="478006" y="157183"/>
                  </a:lnTo>
                  <a:lnTo>
                    <a:pt x="478527" y="157717"/>
                  </a:lnTo>
                  <a:lnTo>
                    <a:pt x="479056" y="158252"/>
                  </a:lnTo>
                  <a:lnTo>
                    <a:pt x="479603" y="158786"/>
                  </a:lnTo>
                  <a:lnTo>
                    <a:pt x="480149" y="159321"/>
                  </a:lnTo>
                  <a:lnTo>
                    <a:pt x="480714" y="159856"/>
                  </a:lnTo>
                  <a:lnTo>
                    <a:pt x="481285" y="160390"/>
                  </a:lnTo>
                  <a:lnTo>
                    <a:pt x="481860" y="160925"/>
                  </a:lnTo>
                  <a:lnTo>
                    <a:pt x="482455" y="161460"/>
                  </a:lnTo>
                  <a:lnTo>
                    <a:pt x="483051" y="161994"/>
                  </a:lnTo>
                  <a:lnTo>
                    <a:pt x="483659" y="162529"/>
                  </a:lnTo>
                  <a:lnTo>
                    <a:pt x="484277" y="163064"/>
                  </a:lnTo>
                  <a:lnTo>
                    <a:pt x="484895" y="163598"/>
                  </a:lnTo>
                  <a:lnTo>
                    <a:pt x="485535" y="164133"/>
                  </a:lnTo>
                  <a:lnTo>
                    <a:pt x="486175" y="164667"/>
                  </a:lnTo>
                  <a:lnTo>
                    <a:pt x="486823" y="165202"/>
                  </a:lnTo>
                  <a:lnTo>
                    <a:pt x="487485" y="165737"/>
                  </a:lnTo>
                  <a:lnTo>
                    <a:pt x="488146" y="166271"/>
                  </a:lnTo>
                  <a:lnTo>
                    <a:pt x="488823" y="166806"/>
                  </a:lnTo>
                  <a:lnTo>
                    <a:pt x="489505" y="167341"/>
                  </a:lnTo>
                  <a:lnTo>
                    <a:pt x="490190" y="167875"/>
                  </a:lnTo>
                  <a:lnTo>
                    <a:pt x="490890" y="168410"/>
                  </a:lnTo>
                  <a:lnTo>
                    <a:pt x="491590" y="168944"/>
                  </a:lnTo>
                  <a:lnTo>
                    <a:pt x="492301" y="169479"/>
                  </a:lnTo>
                  <a:lnTo>
                    <a:pt x="493019" y="170014"/>
                  </a:lnTo>
                  <a:lnTo>
                    <a:pt x="493737" y="170548"/>
                  </a:lnTo>
                  <a:lnTo>
                    <a:pt x="494472" y="171083"/>
                  </a:lnTo>
                  <a:lnTo>
                    <a:pt x="495206" y="171618"/>
                  </a:lnTo>
                  <a:lnTo>
                    <a:pt x="495947" y="172152"/>
                  </a:lnTo>
                  <a:lnTo>
                    <a:pt x="496696" y="172687"/>
                  </a:lnTo>
                  <a:lnTo>
                    <a:pt x="497446" y="173222"/>
                  </a:lnTo>
                  <a:lnTo>
                    <a:pt x="498207" y="173756"/>
                  </a:lnTo>
                  <a:lnTo>
                    <a:pt x="498970" y="174291"/>
                  </a:lnTo>
                  <a:lnTo>
                    <a:pt x="499737" y="174825"/>
                  </a:lnTo>
                  <a:lnTo>
                    <a:pt x="500513" y="175360"/>
                  </a:lnTo>
                  <a:lnTo>
                    <a:pt x="501288" y="175895"/>
                  </a:lnTo>
                  <a:lnTo>
                    <a:pt x="502071" y="176429"/>
                  </a:lnTo>
                  <a:lnTo>
                    <a:pt x="502858" y="176964"/>
                  </a:lnTo>
                  <a:lnTo>
                    <a:pt x="503646" y="177499"/>
                  </a:lnTo>
                  <a:lnTo>
                    <a:pt x="504442" y="178033"/>
                  </a:lnTo>
                  <a:lnTo>
                    <a:pt x="505239" y="178568"/>
                  </a:lnTo>
                  <a:lnTo>
                    <a:pt x="506039" y="179103"/>
                  </a:lnTo>
                  <a:lnTo>
                    <a:pt x="506844" y="179637"/>
                  </a:lnTo>
                  <a:lnTo>
                    <a:pt x="507648" y="180172"/>
                  </a:lnTo>
                  <a:lnTo>
                    <a:pt x="508459" y="180706"/>
                  </a:lnTo>
                  <a:lnTo>
                    <a:pt x="509270" y="181241"/>
                  </a:lnTo>
                  <a:lnTo>
                    <a:pt x="510082" y="181776"/>
                  </a:lnTo>
                  <a:lnTo>
                    <a:pt x="510899" y="182310"/>
                  </a:lnTo>
                  <a:lnTo>
                    <a:pt x="511715" y="182845"/>
                  </a:lnTo>
                  <a:lnTo>
                    <a:pt x="512534" y="183380"/>
                  </a:lnTo>
                  <a:lnTo>
                    <a:pt x="513354" y="183914"/>
                  </a:lnTo>
                  <a:lnTo>
                    <a:pt x="514173" y="184449"/>
                  </a:lnTo>
                  <a:lnTo>
                    <a:pt x="514995" y="184984"/>
                  </a:lnTo>
                  <a:lnTo>
                    <a:pt x="515817" y="185518"/>
                  </a:lnTo>
                  <a:lnTo>
                    <a:pt x="516639" y="186053"/>
                  </a:lnTo>
                  <a:lnTo>
                    <a:pt x="517461" y="186587"/>
                  </a:lnTo>
                  <a:lnTo>
                    <a:pt x="518283" y="187122"/>
                  </a:lnTo>
                  <a:lnTo>
                    <a:pt x="519103" y="187657"/>
                  </a:lnTo>
                  <a:lnTo>
                    <a:pt x="519924" y="188191"/>
                  </a:lnTo>
                  <a:lnTo>
                    <a:pt x="520744" y="188726"/>
                  </a:lnTo>
                  <a:lnTo>
                    <a:pt x="521561" y="189261"/>
                  </a:lnTo>
                  <a:lnTo>
                    <a:pt x="522379" y="189795"/>
                  </a:lnTo>
                  <a:lnTo>
                    <a:pt x="523193" y="190330"/>
                  </a:lnTo>
                  <a:lnTo>
                    <a:pt x="524006" y="190865"/>
                  </a:lnTo>
                  <a:lnTo>
                    <a:pt x="524818" y="191399"/>
                  </a:lnTo>
                  <a:lnTo>
                    <a:pt x="525625" y="191934"/>
                  </a:lnTo>
                  <a:lnTo>
                    <a:pt x="526431" y="192468"/>
                  </a:lnTo>
                  <a:lnTo>
                    <a:pt x="527234" y="193003"/>
                  </a:lnTo>
                  <a:lnTo>
                    <a:pt x="528033" y="193538"/>
                  </a:lnTo>
                  <a:lnTo>
                    <a:pt x="528831" y="194072"/>
                  </a:lnTo>
                  <a:lnTo>
                    <a:pt x="529621" y="194607"/>
                  </a:lnTo>
                  <a:lnTo>
                    <a:pt x="530410" y="195142"/>
                  </a:lnTo>
                  <a:lnTo>
                    <a:pt x="531195" y="195676"/>
                  </a:lnTo>
                  <a:lnTo>
                    <a:pt x="531973" y="196211"/>
                  </a:lnTo>
                  <a:lnTo>
                    <a:pt x="532750" y="196746"/>
                  </a:lnTo>
                  <a:lnTo>
                    <a:pt x="533518" y="197280"/>
                  </a:lnTo>
                  <a:lnTo>
                    <a:pt x="534283" y="197815"/>
                  </a:lnTo>
                  <a:lnTo>
                    <a:pt x="535046" y="198349"/>
                  </a:lnTo>
                  <a:lnTo>
                    <a:pt x="535796" y="198884"/>
                  </a:lnTo>
                  <a:lnTo>
                    <a:pt x="536546" y="199419"/>
                  </a:lnTo>
                  <a:lnTo>
                    <a:pt x="537287" y="199953"/>
                  </a:lnTo>
                  <a:lnTo>
                    <a:pt x="538021" y="200488"/>
                  </a:lnTo>
                  <a:lnTo>
                    <a:pt x="538755" y="201023"/>
                  </a:lnTo>
                  <a:lnTo>
                    <a:pt x="539471" y="201557"/>
                  </a:lnTo>
                  <a:lnTo>
                    <a:pt x="540187" y="202092"/>
                  </a:lnTo>
                  <a:lnTo>
                    <a:pt x="540896" y="202627"/>
                  </a:lnTo>
                  <a:lnTo>
                    <a:pt x="541593" y="203161"/>
                  </a:lnTo>
                  <a:lnTo>
                    <a:pt x="542289" y="203696"/>
                  </a:lnTo>
                  <a:lnTo>
                    <a:pt x="542969" y="204230"/>
                  </a:lnTo>
                  <a:lnTo>
                    <a:pt x="543645" y="204765"/>
                  </a:lnTo>
                  <a:lnTo>
                    <a:pt x="544316" y="205300"/>
                  </a:lnTo>
                  <a:lnTo>
                    <a:pt x="544969" y="205834"/>
                  </a:lnTo>
                  <a:lnTo>
                    <a:pt x="545622" y="206369"/>
                  </a:lnTo>
                  <a:lnTo>
                    <a:pt x="546261" y="206904"/>
                  </a:lnTo>
                  <a:lnTo>
                    <a:pt x="546890" y="207438"/>
                  </a:lnTo>
                  <a:lnTo>
                    <a:pt x="547518" y="207973"/>
                  </a:lnTo>
                  <a:lnTo>
                    <a:pt x="548122" y="208508"/>
                  </a:lnTo>
                  <a:lnTo>
                    <a:pt x="548725" y="209042"/>
                  </a:lnTo>
                  <a:lnTo>
                    <a:pt x="549317" y="209577"/>
                  </a:lnTo>
                  <a:lnTo>
                    <a:pt x="549894" y="210111"/>
                  </a:lnTo>
                  <a:lnTo>
                    <a:pt x="550470" y="210646"/>
                  </a:lnTo>
                  <a:lnTo>
                    <a:pt x="551023" y="211181"/>
                  </a:lnTo>
                  <a:lnTo>
                    <a:pt x="551571" y="211715"/>
                  </a:lnTo>
                  <a:lnTo>
                    <a:pt x="552112" y="212250"/>
                  </a:lnTo>
                  <a:lnTo>
                    <a:pt x="552630" y="212785"/>
                  </a:lnTo>
                  <a:lnTo>
                    <a:pt x="553148" y="213319"/>
                  </a:lnTo>
                  <a:lnTo>
                    <a:pt x="553646" y="213854"/>
                  </a:lnTo>
                  <a:lnTo>
                    <a:pt x="554133" y="214389"/>
                  </a:lnTo>
                  <a:lnTo>
                    <a:pt x="554619" y="214923"/>
                  </a:lnTo>
                  <a:lnTo>
                    <a:pt x="555074" y="215458"/>
                  </a:lnTo>
                  <a:lnTo>
                    <a:pt x="555528" y="215992"/>
                  </a:lnTo>
                  <a:lnTo>
                    <a:pt x="555967" y="216527"/>
                  </a:lnTo>
                  <a:lnTo>
                    <a:pt x="556389" y="217062"/>
                  </a:lnTo>
                  <a:lnTo>
                    <a:pt x="556810" y="217596"/>
                  </a:lnTo>
                  <a:lnTo>
                    <a:pt x="557201" y="218131"/>
                  </a:lnTo>
                  <a:lnTo>
                    <a:pt x="557587" y="218666"/>
                  </a:lnTo>
                  <a:lnTo>
                    <a:pt x="557963" y="219200"/>
                  </a:lnTo>
                  <a:lnTo>
                    <a:pt x="558314" y="219735"/>
                  </a:lnTo>
                  <a:lnTo>
                    <a:pt x="558664" y="220270"/>
                  </a:lnTo>
                  <a:lnTo>
                    <a:pt x="558989" y="220804"/>
                  </a:lnTo>
                  <a:lnTo>
                    <a:pt x="559303" y="221339"/>
                  </a:lnTo>
                  <a:lnTo>
                    <a:pt x="559612" y="221873"/>
                  </a:lnTo>
                  <a:lnTo>
                    <a:pt x="559888" y="222408"/>
                  </a:lnTo>
                  <a:lnTo>
                    <a:pt x="560163" y="222943"/>
                  </a:lnTo>
                  <a:lnTo>
                    <a:pt x="560419" y="223477"/>
                  </a:lnTo>
                  <a:lnTo>
                    <a:pt x="560656" y="224012"/>
                  </a:lnTo>
                  <a:lnTo>
                    <a:pt x="560892" y="224547"/>
                  </a:lnTo>
                  <a:lnTo>
                    <a:pt x="561093" y="225081"/>
                  </a:lnTo>
                  <a:lnTo>
                    <a:pt x="561289" y="225616"/>
                  </a:lnTo>
                  <a:lnTo>
                    <a:pt x="561473" y="226151"/>
                  </a:lnTo>
                  <a:lnTo>
                    <a:pt x="561629" y="226685"/>
                  </a:lnTo>
                  <a:lnTo>
                    <a:pt x="561785" y="227220"/>
                  </a:lnTo>
                  <a:lnTo>
                    <a:pt x="561911" y="227754"/>
                  </a:lnTo>
                  <a:lnTo>
                    <a:pt x="562026" y="228289"/>
                  </a:lnTo>
                  <a:lnTo>
                    <a:pt x="562135" y="228824"/>
                  </a:lnTo>
                  <a:lnTo>
                    <a:pt x="562208" y="229358"/>
                  </a:lnTo>
                  <a:lnTo>
                    <a:pt x="562281" y="229893"/>
                  </a:lnTo>
                  <a:lnTo>
                    <a:pt x="562330" y="230428"/>
                  </a:lnTo>
                  <a:lnTo>
                    <a:pt x="562360" y="230962"/>
                  </a:lnTo>
                  <a:lnTo>
                    <a:pt x="562390" y="231497"/>
                  </a:lnTo>
                  <a:lnTo>
                    <a:pt x="562379" y="232032"/>
                  </a:lnTo>
                  <a:lnTo>
                    <a:pt x="562366" y="232566"/>
                  </a:lnTo>
                  <a:lnTo>
                    <a:pt x="562337" y="233101"/>
                  </a:lnTo>
                  <a:lnTo>
                    <a:pt x="562280" y="233635"/>
                  </a:lnTo>
                  <a:lnTo>
                    <a:pt x="562223" y="234170"/>
                  </a:lnTo>
                  <a:lnTo>
                    <a:pt x="562133" y="234705"/>
                  </a:lnTo>
                  <a:lnTo>
                    <a:pt x="562032" y="235239"/>
                  </a:lnTo>
                  <a:lnTo>
                    <a:pt x="561923" y="235774"/>
                  </a:lnTo>
                  <a:lnTo>
                    <a:pt x="561778" y="236309"/>
                  </a:lnTo>
                  <a:lnTo>
                    <a:pt x="561632" y="236843"/>
                  </a:lnTo>
                  <a:lnTo>
                    <a:pt x="561461" y="237378"/>
                  </a:lnTo>
                  <a:lnTo>
                    <a:pt x="561271" y="237913"/>
                  </a:lnTo>
                  <a:lnTo>
                    <a:pt x="561081" y="238447"/>
                  </a:lnTo>
                  <a:lnTo>
                    <a:pt x="560847" y="238982"/>
                  </a:lnTo>
                  <a:lnTo>
                    <a:pt x="560612" y="239516"/>
                  </a:lnTo>
                  <a:lnTo>
                    <a:pt x="560359" y="240051"/>
                  </a:lnTo>
                  <a:lnTo>
                    <a:pt x="560079" y="240586"/>
                  </a:lnTo>
                  <a:lnTo>
                    <a:pt x="559800" y="241120"/>
                  </a:lnTo>
                  <a:lnTo>
                    <a:pt x="559483" y="241655"/>
                  </a:lnTo>
                  <a:lnTo>
                    <a:pt x="559159" y="242190"/>
                  </a:lnTo>
                  <a:lnTo>
                    <a:pt x="558824" y="242724"/>
                  </a:lnTo>
                  <a:lnTo>
                    <a:pt x="558455" y="243259"/>
                  </a:lnTo>
                  <a:lnTo>
                    <a:pt x="558085" y="243794"/>
                  </a:lnTo>
                  <a:lnTo>
                    <a:pt x="557688" y="244328"/>
                  </a:lnTo>
                  <a:lnTo>
                    <a:pt x="557273" y="244863"/>
                  </a:lnTo>
                  <a:lnTo>
                    <a:pt x="556858" y="245397"/>
                  </a:lnTo>
                  <a:lnTo>
                    <a:pt x="556399" y="245932"/>
                  </a:lnTo>
                  <a:lnTo>
                    <a:pt x="555940" y="246467"/>
                  </a:lnTo>
                  <a:lnTo>
                    <a:pt x="555461" y="247001"/>
                  </a:lnTo>
                  <a:lnTo>
                    <a:pt x="554958" y="247536"/>
                  </a:lnTo>
                  <a:lnTo>
                    <a:pt x="554455" y="248071"/>
                  </a:lnTo>
                  <a:lnTo>
                    <a:pt x="553914" y="248605"/>
                  </a:lnTo>
                  <a:lnTo>
                    <a:pt x="553367" y="249140"/>
                  </a:lnTo>
                  <a:lnTo>
                    <a:pt x="552808" y="249675"/>
                  </a:lnTo>
                  <a:lnTo>
                    <a:pt x="552218" y="250209"/>
                  </a:lnTo>
                  <a:lnTo>
                    <a:pt x="551627" y="250744"/>
                  </a:lnTo>
                  <a:lnTo>
                    <a:pt x="551007" y="251278"/>
                  </a:lnTo>
                  <a:lnTo>
                    <a:pt x="550374" y="251813"/>
                  </a:lnTo>
                  <a:lnTo>
                    <a:pt x="549736" y="252348"/>
                  </a:lnTo>
                  <a:lnTo>
                    <a:pt x="549060" y="252882"/>
                  </a:lnTo>
                  <a:lnTo>
                    <a:pt x="548384" y="253417"/>
                  </a:lnTo>
                  <a:lnTo>
                    <a:pt x="547687" y="253952"/>
                  </a:lnTo>
                  <a:lnTo>
                    <a:pt x="546969" y="254486"/>
                  </a:lnTo>
                  <a:lnTo>
                    <a:pt x="546250" y="255021"/>
                  </a:lnTo>
                  <a:lnTo>
                    <a:pt x="545495" y="255556"/>
                  </a:lnTo>
                  <a:lnTo>
                    <a:pt x="544736" y="256090"/>
                  </a:lnTo>
                  <a:lnTo>
                    <a:pt x="543964" y="256625"/>
                  </a:lnTo>
                  <a:lnTo>
                    <a:pt x="543164" y="257159"/>
                  </a:lnTo>
                  <a:lnTo>
                    <a:pt x="542364" y="257694"/>
                  </a:lnTo>
                  <a:lnTo>
                    <a:pt x="541536" y="258229"/>
                  </a:lnTo>
                  <a:lnTo>
                    <a:pt x="540697" y="258763"/>
                  </a:lnTo>
                  <a:lnTo>
                    <a:pt x="539852" y="259298"/>
                  </a:lnTo>
                  <a:lnTo>
                    <a:pt x="538974" y="259833"/>
                  </a:lnTo>
                  <a:lnTo>
                    <a:pt x="538095" y="260367"/>
                  </a:lnTo>
                  <a:lnTo>
                    <a:pt x="537197" y="260902"/>
                  </a:lnTo>
                  <a:lnTo>
                    <a:pt x="536281" y="261437"/>
                  </a:lnTo>
                  <a:lnTo>
                    <a:pt x="535364" y="261971"/>
                  </a:lnTo>
                  <a:lnTo>
                    <a:pt x="534414" y="262506"/>
                  </a:lnTo>
                  <a:lnTo>
                    <a:pt x="533460" y="263040"/>
                  </a:lnTo>
                  <a:lnTo>
                    <a:pt x="532495" y="263575"/>
                  </a:lnTo>
                  <a:lnTo>
                    <a:pt x="531506" y="264110"/>
                  </a:lnTo>
                  <a:lnTo>
                    <a:pt x="530517" y="264644"/>
                  </a:lnTo>
                  <a:lnTo>
                    <a:pt x="529502" y="265179"/>
                  </a:lnTo>
                  <a:lnTo>
                    <a:pt x="528478" y="265714"/>
                  </a:lnTo>
                  <a:lnTo>
                    <a:pt x="527449" y="266248"/>
                  </a:lnTo>
                  <a:lnTo>
                    <a:pt x="526392" y="266783"/>
                  </a:lnTo>
                  <a:lnTo>
                    <a:pt x="525334" y="267318"/>
                  </a:lnTo>
                  <a:lnTo>
                    <a:pt x="524258" y="267852"/>
                  </a:lnTo>
                  <a:lnTo>
                    <a:pt x="523169" y="268387"/>
                  </a:lnTo>
                  <a:lnTo>
                    <a:pt x="522079" y="268921"/>
                  </a:lnTo>
                  <a:lnTo>
                    <a:pt x="520958" y="269456"/>
                  </a:lnTo>
                  <a:lnTo>
                    <a:pt x="519837" y="269991"/>
                  </a:lnTo>
                  <a:lnTo>
                    <a:pt x="518705" y="270525"/>
                  </a:lnTo>
                  <a:lnTo>
                    <a:pt x="517554" y="271060"/>
                  </a:lnTo>
                  <a:lnTo>
                    <a:pt x="516403" y="271595"/>
                  </a:lnTo>
                  <a:lnTo>
                    <a:pt x="515229" y="272129"/>
                  </a:lnTo>
                  <a:lnTo>
                    <a:pt x="514050" y="272664"/>
                  </a:lnTo>
                  <a:lnTo>
                    <a:pt x="512865" y="27319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681752" y="2408144"/>
              <a:ext cx="386571" cy="0"/>
            </a:xfrm>
            <a:custGeom>
              <a:avLst/>
              <a:pathLst>
                <a:path w="386571" h="0">
                  <a:moveTo>
                    <a:pt x="0" y="0"/>
                  </a:moveTo>
                  <a:lnTo>
                    <a:pt x="38657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856987" y="2507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856987" y="247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56987" y="25100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856987" y="23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56987" y="2395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56987" y="244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56987" y="245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56987" y="22632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56987" y="23017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56987" y="2474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56987" y="22368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56987" y="2316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232109" y="2339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32109" y="25095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32109" y="2140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32109" y="2375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319554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359210" y="2183229"/>
              <a:ext cx="237934" cy="353523"/>
            </a:xfrm>
            <a:custGeom>
              <a:avLst/>
              <a:pathLst>
                <a:path w="237934" h="353523">
                  <a:moveTo>
                    <a:pt x="13563" y="353523"/>
                  </a:moveTo>
                  <a:lnTo>
                    <a:pt x="12890" y="352831"/>
                  </a:lnTo>
                  <a:lnTo>
                    <a:pt x="12220" y="352139"/>
                  </a:lnTo>
                  <a:lnTo>
                    <a:pt x="11576" y="351447"/>
                  </a:lnTo>
                  <a:lnTo>
                    <a:pt x="10938" y="350756"/>
                  </a:lnTo>
                  <a:lnTo>
                    <a:pt x="10323" y="350064"/>
                  </a:lnTo>
                  <a:lnTo>
                    <a:pt x="9717" y="349372"/>
                  </a:lnTo>
                  <a:lnTo>
                    <a:pt x="9134" y="348680"/>
                  </a:lnTo>
                  <a:lnTo>
                    <a:pt x="8562" y="347988"/>
                  </a:lnTo>
                  <a:lnTo>
                    <a:pt x="8011" y="347296"/>
                  </a:lnTo>
                  <a:lnTo>
                    <a:pt x="7473" y="346605"/>
                  </a:lnTo>
                  <a:lnTo>
                    <a:pt x="6955" y="345913"/>
                  </a:lnTo>
                  <a:lnTo>
                    <a:pt x="6453" y="345221"/>
                  </a:lnTo>
                  <a:lnTo>
                    <a:pt x="5968" y="344529"/>
                  </a:lnTo>
                  <a:lnTo>
                    <a:pt x="5503" y="343837"/>
                  </a:lnTo>
                  <a:lnTo>
                    <a:pt x="5052" y="343145"/>
                  </a:lnTo>
                  <a:lnTo>
                    <a:pt x="4624" y="342454"/>
                  </a:lnTo>
                  <a:lnTo>
                    <a:pt x="4209" y="341762"/>
                  </a:lnTo>
                  <a:lnTo>
                    <a:pt x="3819" y="341070"/>
                  </a:lnTo>
                  <a:lnTo>
                    <a:pt x="3440" y="340378"/>
                  </a:lnTo>
                  <a:lnTo>
                    <a:pt x="3089" y="339686"/>
                  </a:lnTo>
                  <a:lnTo>
                    <a:pt x="2746" y="338995"/>
                  </a:lnTo>
                  <a:lnTo>
                    <a:pt x="2434" y="338303"/>
                  </a:lnTo>
                  <a:lnTo>
                    <a:pt x="2128" y="337611"/>
                  </a:lnTo>
                  <a:lnTo>
                    <a:pt x="1856" y="336919"/>
                  </a:lnTo>
                  <a:lnTo>
                    <a:pt x="1587" y="336227"/>
                  </a:lnTo>
                  <a:lnTo>
                    <a:pt x="1355" y="335535"/>
                  </a:lnTo>
                  <a:lnTo>
                    <a:pt x="1124" y="334844"/>
                  </a:lnTo>
                  <a:lnTo>
                    <a:pt x="933" y="334152"/>
                  </a:lnTo>
                  <a:lnTo>
                    <a:pt x="742" y="333460"/>
                  </a:lnTo>
                  <a:lnTo>
                    <a:pt x="588" y="332768"/>
                  </a:lnTo>
                  <a:lnTo>
                    <a:pt x="438" y="332076"/>
                  </a:lnTo>
                  <a:lnTo>
                    <a:pt x="323" y="331384"/>
                  </a:lnTo>
                  <a:lnTo>
                    <a:pt x="214" y="330693"/>
                  </a:lnTo>
                  <a:lnTo>
                    <a:pt x="137" y="330001"/>
                  </a:lnTo>
                  <a:lnTo>
                    <a:pt x="68" y="329309"/>
                  </a:lnTo>
                  <a:lnTo>
                    <a:pt x="29" y="328617"/>
                  </a:lnTo>
                  <a:lnTo>
                    <a:pt x="1" y="327925"/>
                  </a:lnTo>
                  <a:lnTo>
                    <a:pt x="0" y="327233"/>
                  </a:lnTo>
                  <a:lnTo>
                    <a:pt x="12" y="326542"/>
                  </a:lnTo>
                  <a:lnTo>
                    <a:pt x="48" y="325850"/>
                  </a:lnTo>
                  <a:lnTo>
                    <a:pt x="101" y="325158"/>
                  </a:lnTo>
                  <a:lnTo>
                    <a:pt x="175" y="324466"/>
                  </a:lnTo>
                  <a:lnTo>
                    <a:pt x="267" y="323774"/>
                  </a:lnTo>
                  <a:lnTo>
                    <a:pt x="378" y="323083"/>
                  </a:lnTo>
                  <a:lnTo>
                    <a:pt x="510" y="322391"/>
                  </a:lnTo>
                  <a:lnTo>
                    <a:pt x="657" y="321699"/>
                  </a:lnTo>
                  <a:lnTo>
                    <a:pt x="828" y="321007"/>
                  </a:lnTo>
                  <a:lnTo>
                    <a:pt x="1011" y="320315"/>
                  </a:lnTo>
                  <a:lnTo>
                    <a:pt x="1220" y="319623"/>
                  </a:lnTo>
                  <a:lnTo>
                    <a:pt x="1438" y="318932"/>
                  </a:lnTo>
                  <a:lnTo>
                    <a:pt x="1685" y="318240"/>
                  </a:lnTo>
                  <a:lnTo>
                    <a:pt x="1938" y="317548"/>
                  </a:lnTo>
                  <a:lnTo>
                    <a:pt x="2221" y="316856"/>
                  </a:lnTo>
                  <a:lnTo>
                    <a:pt x="2509" y="316164"/>
                  </a:lnTo>
                  <a:lnTo>
                    <a:pt x="2828" y="315472"/>
                  </a:lnTo>
                  <a:lnTo>
                    <a:pt x="3148" y="314781"/>
                  </a:lnTo>
                  <a:lnTo>
                    <a:pt x="3502" y="314089"/>
                  </a:lnTo>
                  <a:lnTo>
                    <a:pt x="3856" y="313397"/>
                  </a:lnTo>
                  <a:lnTo>
                    <a:pt x="4243" y="312705"/>
                  </a:lnTo>
                  <a:lnTo>
                    <a:pt x="4630" y="312013"/>
                  </a:lnTo>
                  <a:lnTo>
                    <a:pt x="5048" y="311321"/>
                  </a:lnTo>
                  <a:lnTo>
                    <a:pt x="5468" y="310630"/>
                  </a:lnTo>
                  <a:lnTo>
                    <a:pt x="5915" y="309938"/>
                  </a:lnTo>
                  <a:lnTo>
                    <a:pt x="6367" y="309246"/>
                  </a:lnTo>
                  <a:lnTo>
                    <a:pt x="6842" y="308554"/>
                  </a:lnTo>
                  <a:lnTo>
                    <a:pt x="7324" y="307862"/>
                  </a:lnTo>
                  <a:lnTo>
                    <a:pt x="7827" y="307171"/>
                  </a:lnTo>
                  <a:lnTo>
                    <a:pt x="8338" y="306479"/>
                  </a:lnTo>
                  <a:lnTo>
                    <a:pt x="8868" y="305787"/>
                  </a:lnTo>
                  <a:lnTo>
                    <a:pt x="9407" y="305095"/>
                  </a:lnTo>
                  <a:lnTo>
                    <a:pt x="9961" y="304403"/>
                  </a:lnTo>
                  <a:lnTo>
                    <a:pt x="10527" y="303711"/>
                  </a:lnTo>
                  <a:lnTo>
                    <a:pt x="11105" y="303020"/>
                  </a:lnTo>
                  <a:lnTo>
                    <a:pt x="11696" y="302328"/>
                  </a:lnTo>
                  <a:lnTo>
                    <a:pt x="12297" y="301636"/>
                  </a:lnTo>
                  <a:lnTo>
                    <a:pt x="12911" y="300944"/>
                  </a:lnTo>
                  <a:lnTo>
                    <a:pt x="13534" y="300252"/>
                  </a:lnTo>
                  <a:lnTo>
                    <a:pt x="14171" y="299560"/>
                  </a:lnTo>
                  <a:lnTo>
                    <a:pt x="14814" y="298869"/>
                  </a:lnTo>
                  <a:lnTo>
                    <a:pt x="15471" y="298177"/>
                  </a:lnTo>
                  <a:lnTo>
                    <a:pt x="16133" y="297485"/>
                  </a:lnTo>
                  <a:lnTo>
                    <a:pt x="16810" y="296793"/>
                  </a:lnTo>
                  <a:lnTo>
                    <a:pt x="17490" y="296101"/>
                  </a:lnTo>
                  <a:lnTo>
                    <a:pt x="18184" y="295409"/>
                  </a:lnTo>
                  <a:lnTo>
                    <a:pt x="18880" y="294718"/>
                  </a:lnTo>
                  <a:lnTo>
                    <a:pt x="19591" y="294026"/>
                  </a:lnTo>
                  <a:lnTo>
                    <a:pt x="20303" y="293334"/>
                  </a:lnTo>
                  <a:lnTo>
                    <a:pt x="21029" y="292642"/>
                  </a:lnTo>
                  <a:lnTo>
                    <a:pt x="21754" y="291950"/>
                  </a:lnTo>
                  <a:lnTo>
                    <a:pt x="22493" y="291259"/>
                  </a:lnTo>
                  <a:lnTo>
                    <a:pt x="23232" y="290567"/>
                  </a:lnTo>
                  <a:lnTo>
                    <a:pt x="23982" y="289875"/>
                  </a:lnTo>
                  <a:lnTo>
                    <a:pt x="24733" y="289183"/>
                  </a:lnTo>
                  <a:lnTo>
                    <a:pt x="25492" y="288491"/>
                  </a:lnTo>
                  <a:lnTo>
                    <a:pt x="26253" y="287799"/>
                  </a:lnTo>
                  <a:lnTo>
                    <a:pt x="27021" y="287108"/>
                  </a:lnTo>
                  <a:lnTo>
                    <a:pt x="27791" y="286416"/>
                  </a:lnTo>
                  <a:lnTo>
                    <a:pt x="28567" y="285724"/>
                  </a:lnTo>
                  <a:lnTo>
                    <a:pt x="29344" y="285032"/>
                  </a:lnTo>
                  <a:lnTo>
                    <a:pt x="30125" y="284340"/>
                  </a:lnTo>
                  <a:lnTo>
                    <a:pt x="30909" y="283648"/>
                  </a:lnTo>
                  <a:lnTo>
                    <a:pt x="31695" y="282957"/>
                  </a:lnTo>
                  <a:lnTo>
                    <a:pt x="32483" y="282265"/>
                  </a:lnTo>
                  <a:lnTo>
                    <a:pt x="33272" y="281573"/>
                  </a:lnTo>
                  <a:lnTo>
                    <a:pt x="34064" y="280881"/>
                  </a:lnTo>
                  <a:lnTo>
                    <a:pt x="34856" y="280189"/>
                  </a:lnTo>
                  <a:lnTo>
                    <a:pt x="35648" y="279497"/>
                  </a:lnTo>
                  <a:lnTo>
                    <a:pt x="36442" y="278806"/>
                  </a:lnTo>
                  <a:lnTo>
                    <a:pt x="37235" y="278114"/>
                  </a:lnTo>
                  <a:lnTo>
                    <a:pt x="38028" y="277422"/>
                  </a:lnTo>
                  <a:lnTo>
                    <a:pt x="38821" y="276730"/>
                  </a:lnTo>
                  <a:lnTo>
                    <a:pt x="39613" y="276038"/>
                  </a:lnTo>
                  <a:lnTo>
                    <a:pt x="40404" y="275346"/>
                  </a:lnTo>
                  <a:lnTo>
                    <a:pt x="41194" y="274655"/>
                  </a:lnTo>
                  <a:lnTo>
                    <a:pt x="41981" y="273963"/>
                  </a:lnTo>
                  <a:lnTo>
                    <a:pt x="42768" y="273271"/>
                  </a:lnTo>
                  <a:lnTo>
                    <a:pt x="43551" y="272579"/>
                  </a:lnTo>
                  <a:lnTo>
                    <a:pt x="44333" y="271887"/>
                  </a:lnTo>
                  <a:lnTo>
                    <a:pt x="45111" y="271196"/>
                  </a:lnTo>
                  <a:lnTo>
                    <a:pt x="45888" y="270504"/>
                  </a:lnTo>
                  <a:lnTo>
                    <a:pt x="46659" y="269812"/>
                  </a:lnTo>
                  <a:lnTo>
                    <a:pt x="47429" y="269120"/>
                  </a:lnTo>
                  <a:lnTo>
                    <a:pt x="48193" y="268428"/>
                  </a:lnTo>
                  <a:lnTo>
                    <a:pt x="48956" y="267736"/>
                  </a:lnTo>
                  <a:lnTo>
                    <a:pt x="49712" y="267045"/>
                  </a:lnTo>
                  <a:lnTo>
                    <a:pt x="50466" y="266353"/>
                  </a:lnTo>
                  <a:lnTo>
                    <a:pt x="51213" y="265661"/>
                  </a:lnTo>
                  <a:lnTo>
                    <a:pt x="51957" y="264969"/>
                  </a:lnTo>
                  <a:lnTo>
                    <a:pt x="52694" y="264277"/>
                  </a:lnTo>
                  <a:lnTo>
                    <a:pt x="53428" y="263585"/>
                  </a:lnTo>
                  <a:lnTo>
                    <a:pt x="54155" y="262894"/>
                  </a:lnTo>
                  <a:lnTo>
                    <a:pt x="54878" y="262202"/>
                  </a:lnTo>
                  <a:lnTo>
                    <a:pt x="55594" y="261510"/>
                  </a:lnTo>
                  <a:lnTo>
                    <a:pt x="56304" y="260818"/>
                  </a:lnTo>
                  <a:lnTo>
                    <a:pt x="57008" y="260126"/>
                  </a:lnTo>
                  <a:lnTo>
                    <a:pt x="57705" y="259434"/>
                  </a:lnTo>
                  <a:lnTo>
                    <a:pt x="58397" y="258743"/>
                  </a:lnTo>
                  <a:lnTo>
                    <a:pt x="59081" y="258051"/>
                  </a:lnTo>
                  <a:lnTo>
                    <a:pt x="59760" y="257359"/>
                  </a:lnTo>
                  <a:lnTo>
                    <a:pt x="60429" y="256667"/>
                  </a:lnTo>
                  <a:lnTo>
                    <a:pt x="61094" y="255975"/>
                  </a:lnTo>
                  <a:lnTo>
                    <a:pt x="61749" y="255284"/>
                  </a:lnTo>
                  <a:lnTo>
                    <a:pt x="62400" y="254592"/>
                  </a:lnTo>
                  <a:lnTo>
                    <a:pt x="63039" y="253900"/>
                  </a:lnTo>
                  <a:lnTo>
                    <a:pt x="63676" y="253208"/>
                  </a:lnTo>
                  <a:lnTo>
                    <a:pt x="64299" y="252516"/>
                  </a:lnTo>
                  <a:lnTo>
                    <a:pt x="64921" y="251824"/>
                  </a:lnTo>
                  <a:lnTo>
                    <a:pt x="65527" y="251133"/>
                  </a:lnTo>
                  <a:lnTo>
                    <a:pt x="66134" y="250441"/>
                  </a:lnTo>
                  <a:lnTo>
                    <a:pt x="66723" y="249749"/>
                  </a:lnTo>
                  <a:lnTo>
                    <a:pt x="67313" y="249057"/>
                  </a:lnTo>
                  <a:lnTo>
                    <a:pt x="67886" y="248365"/>
                  </a:lnTo>
                  <a:lnTo>
                    <a:pt x="68458" y="247673"/>
                  </a:lnTo>
                  <a:lnTo>
                    <a:pt x="69016" y="246982"/>
                  </a:lnTo>
                  <a:lnTo>
                    <a:pt x="69570" y="246290"/>
                  </a:lnTo>
                  <a:lnTo>
                    <a:pt x="70111" y="245598"/>
                  </a:lnTo>
                  <a:lnTo>
                    <a:pt x="70647" y="244906"/>
                  </a:lnTo>
                  <a:lnTo>
                    <a:pt x="71171" y="244214"/>
                  </a:lnTo>
                  <a:lnTo>
                    <a:pt x="71689" y="243522"/>
                  </a:lnTo>
                  <a:lnTo>
                    <a:pt x="72196" y="242831"/>
                  </a:lnTo>
                  <a:lnTo>
                    <a:pt x="72696" y="242139"/>
                  </a:lnTo>
                  <a:lnTo>
                    <a:pt x="73185" y="241447"/>
                  </a:lnTo>
                  <a:lnTo>
                    <a:pt x="73666" y="240755"/>
                  </a:lnTo>
                  <a:lnTo>
                    <a:pt x="74138" y="240063"/>
                  </a:lnTo>
                  <a:lnTo>
                    <a:pt x="74601" y="239372"/>
                  </a:lnTo>
                  <a:lnTo>
                    <a:pt x="75055" y="238680"/>
                  </a:lnTo>
                  <a:lnTo>
                    <a:pt x="75499" y="237988"/>
                  </a:lnTo>
                  <a:lnTo>
                    <a:pt x="75935" y="237296"/>
                  </a:lnTo>
                  <a:lnTo>
                    <a:pt x="76360" y="236604"/>
                  </a:lnTo>
                  <a:lnTo>
                    <a:pt x="76779" y="235912"/>
                  </a:lnTo>
                  <a:lnTo>
                    <a:pt x="77185" y="235221"/>
                  </a:lnTo>
                  <a:lnTo>
                    <a:pt x="77586" y="234529"/>
                  </a:lnTo>
                  <a:lnTo>
                    <a:pt x="77973" y="233837"/>
                  </a:lnTo>
                  <a:lnTo>
                    <a:pt x="78356" y="233145"/>
                  </a:lnTo>
                  <a:lnTo>
                    <a:pt x="78724" y="232453"/>
                  </a:lnTo>
                  <a:lnTo>
                    <a:pt x="79090" y="231761"/>
                  </a:lnTo>
                  <a:lnTo>
                    <a:pt x="79439" y="231070"/>
                  </a:lnTo>
                  <a:lnTo>
                    <a:pt x="79787" y="230378"/>
                  </a:lnTo>
                  <a:lnTo>
                    <a:pt x="80117" y="229686"/>
                  </a:lnTo>
                  <a:lnTo>
                    <a:pt x="80447" y="228994"/>
                  </a:lnTo>
                  <a:lnTo>
                    <a:pt x="80758" y="228302"/>
                  </a:lnTo>
                  <a:lnTo>
                    <a:pt x="81069" y="227610"/>
                  </a:lnTo>
                  <a:lnTo>
                    <a:pt x="81363" y="226919"/>
                  </a:lnTo>
                  <a:lnTo>
                    <a:pt x="81655" y="226227"/>
                  </a:lnTo>
                  <a:lnTo>
                    <a:pt x="81932" y="225535"/>
                  </a:lnTo>
                  <a:lnTo>
                    <a:pt x="82206" y="224843"/>
                  </a:lnTo>
                  <a:lnTo>
                    <a:pt x="82465" y="224151"/>
                  </a:lnTo>
                  <a:lnTo>
                    <a:pt x="82721" y="223459"/>
                  </a:lnTo>
                  <a:lnTo>
                    <a:pt x="82963" y="222768"/>
                  </a:lnTo>
                  <a:lnTo>
                    <a:pt x="83200" y="222076"/>
                  </a:lnTo>
                  <a:lnTo>
                    <a:pt x="83425" y="221384"/>
                  </a:lnTo>
                  <a:lnTo>
                    <a:pt x="83644" y="220692"/>
                  </a:lnTo>
                  <a:lnTo>
                    <a:pt x="83853" y="220000"/>
                  </a:lnTo>
                  <a:lnTo>
                    <a:pt x="84054" y="219309"/>
                  </a:lnTo>
                  <a:lnTo>
                    <a:pt x="84246" y="218617"/>
                  </a:lnTo>
                  <a:lnTo>
                    <a:pt x="84429" y="217925"/>
                  </a:lnTo>
                  <a:lnTo>
                    <a:pt x="84605" y="217233"/>
                  </a:lnTo>
                  <a:lnTo>
                    <a:pt x="84771" y="216541"/>
                  </a:lnTo>
                  <a:lnTo>
                    <a:pt x="84930" y="215849"/>
                  </a:lnTo>
                  <a:lnTo>
                    <a:pt x="85079" y="215158"/>
                  </a:lnTo>
                  <a:lnTo>
                    <a:pt x="85223" y="214466"/>
                  </a:lnTo>
                  <a:lnTo>
                    <a:pt x="85354" y="213774"/>
                  </a:lnTo>
                  <a:lnTo>
                    <a:pt x="85482" y="213082"/>
                  </a:lnTo>
                  <a:lnTo>
                    <a:pt x="85597" y="212390"/>
                  </a:lnTo>
                  <a:lnTo>
                    <a:pt x="85710" y="211698"/>
                  </a:lnTo>
                  <a:lnTo>
                    <a:pt x="85808" y="211007"/>
                  </a:lnTo>
                  <a:lnTo>
                    <a:pt x="85906" y="210315"/>
                  </a:lnTo>
                  <a:lnTo>
                    <a:pt x="85988" y="209623"/>
                  </a:lnTo>
                  <a:lnTo>
                    <a:pt x="86071" y="208931"/>
                  </a:lnTo>
                  <a:lnTo>
                    <a:pt x="86138" y="208239"/>
                  </a:lnTo>
                  <a:lnTo>
                    <a:pt x="86205" y="207547"/>
                  </a:lnTo>
                  <a:lnTo>
                    <a:pt x="86257" y="206856"/>
                  </a:lnTo>
                  <a:lnTo>
                    <a:pt x="86308" y="206164"/>
                  </a:lnTo>
                  <a:lnTo>
                    <a:pt x="86346" y="205472"/>
                  </a:lnTo>
                  <a:lnTo>
                    <a:pt x="86383" y="204780"/>
                  </a:lnTo>
                  <a:lnTo>
                    <a:pt x="86407" y="204088"/>
                  </a:lnTo>
                  <a:lnTo>
                    <a:pt x="86429" y="203397"/>
                  </a:lnTo>
                  <a:lnTo>
                    <a:pt x="86440" y="202705"/>
                  </a:lnTo>
                  <a:lnTo>
                    <a:pt x="86447" y="202013"/>
                  </a:lnTo>
                  <a:lnTo>
                    <a:pt x="86445" y="201321"/>
                  </a:lnTo>
                  <a:lnTo>
                    <a:pt x="86439" y="200629"/>
                  </a:lnTo>
                  <a:lnTo>
                    <a:pt x="86424" y="199937"/>
                  </a:lnTo>
                  <a:lnTo>
                    <a:pt x="86403" y="199246"/>
                  </a:lnTo>
                  <a:lnTo>
                    <a:pt x="86376" y="198554"/>
                  </a:lnTo>
                  <a:lnTo>
                    <a:pt x="86342" y="197862"/>
                  </a:lnTo>
                  <a:lnTo>
                    <a:pt x="86303" y="197170"/>
                  </a:lnTo>
                  <a:lnTo>
                    <a:pt x="86256" y="196478"/>
                  </a:lnTo>
                  <a:lnTo>
                    <a:pt x="86205" y="195786"/>
                  </a:lnTo>
                  <a:lnTo>
                    <a:pt x="86146" y="195095"/>
                  </a:lnTo>
                  <a:lnTo>
                    <a:pt x="86083" y="194403"/>
                  </a:lnTo>
                  <a:lnTo>
                    <a:pt x="86012" y="193711"/>
                  </a:lnTo>
                  <a:lnTo>
                    <a:pt x="85938" y="193019"/>
                  </a:lnTo>
                  <a:lnTo>
                    <a:pt x="85856" y="192327"/>
                  </a:lnTo>
                  <a:lnTo>
                    <a:pt x="85771" y="191635"/>
                  </a:lnTo>
                  <a:lnTo>
                    <a:pt x="85677" y="190944"/>
                  </a:lnTo>
                  <a:lnTo>
                    <a:pt x="85582" y="190252"/>
                  </a:lnTo>
                  <a:lnTo>
                    <a:pt x="85478" y="189560"/>
                  </a:lnTo>
                  <a:lnTo>
                    <a:pt x="85372" y="188868"/>
                  </a:lnTo>
                  <a:lnTo>
                    <a:pt x="85258" y="188176"/>
                  </a:lnTo>
                  <a:lnTo>
                    <a:pt x="85143" y="187485"/>
                  </a:lnTo>
                  <a:lnTo>
                    <a:pt x="85018" y="186793"/>
                  </a:lnTo>
                  <a:lnTo>
                    <a:pt x="84893" y="186101"/>
                  </a:lnTo>
                  <a:lnTo>
                    <a:pt x="84760" y="185409"/>
                  </a:lnTo>
                  <a:lnTo>
                    <a:pt x="84626" y="184717"/>
                  </a:lnTo>
                  <a:lnTo>
                    <a:pt x="84484" y="184025"/>
                  </a:lnTo>
                  <a:lnTo>
                    <a:pt x="84341" y="183334"/>
                  </a:lnTo>
                  <a:lnTo>
                    <a:pt x="84191" y="182642"/>
                  </a:lnTo>
                  <a:lnTo>
                    <a:pt x="84039" y="181950"/>
                  </a:lnTo>
                  <a:lnTo>
                    <a:pt x="83881" y="181258"/>
                  </a:lnTo>
                  <a:lnTo>
                    <a:pt x="83722" y="180566"/>
                  </a:lnTo>
                  <a:lnTo>
                    <a:pt x="83557" y="179874"/>
                  </a:lnTo>
                  <a:lnTo>
                    <a:pt x="83389" y="179183"/>
                  </a:lnTo>
                  <a:lnTo>
                    <a:pt x="83218" y="178491"/>
                  </a:lnTo>
                  <a:lnTo>
                    <a:pt x="83043" y="177799"/>
                  </a:lnTo>
                  <a:lnTo>
                    <a:pt x="82866" y="177107"/>
                  </a:lnTo>
                  <a:lnTo>
                    <a:pt x="82685" y="176415"/>
                  </a:lnTo>
                  <a:lnTo>
                    <a:pt x="82501" y="175723"/>
                  </a:lnTo>
                  <a:lnTo>
                    <a:pt x="82313" y="175032"/>
                  </a:lnTo>
                  <a:lnTo>
                    <a:pt x="82124" y="174340"/>
                  </a:lnTo>
                  <a:lnTo>
                    <a:pt x="81931" y="173648"/>
                  </a:lnTo>
                  <a:lnTo>
                    <a:pt x="81737" y="172956"/>
                  </a:lnTo>
                  <a:lnTo>
                    <a:pt x="81539" y="172264"/>
                  </a:lnTo>
                  <a:lnTo>
                    <a:pt x="81340" y="171572"/>
                  </a:lnTo>
                  <a:lnTo>
                    <a:pt x="81137" y="170881"/>
                  </a:lnTo>
                  <a:lnTo>
                    <a:pt x="80934" y="170189"/>
                  </a:lnTo>
                  <a:lnTo>
                    <a:pt x="80727" y="169497"/>
                  </a:lnTo>
                  <a:lnTo>
                    <a:pt x="80520" y="168805"/>
                  </a:lnTo>
                  <a:lnTo>
                    <a:pt x="80310" y="168113"/>
                  </a:lnTo>
                  <a:lnTo>
                    <a:pt x="80100" y="167422"/>
                  </a:lnTo>
                  <a:lnTo>
                    <a:pt x="79887" y="166730"/>
                  </a:lnTo>
                  <a:lnTo>
                    <a:pt x="79673" y="166038"/>
                  </a:lnTo>
                  <a:lnTo>
                    <a:pt x="79457" y="165346"/>
                  </a:lnTo>
                  <a:lnTo>
                    <a:pt x="79242" y="164654"/>
                  </a:lnTo>
                  <a:lnTo>
                    <a:pt x="79024" y="163962"/>
                  </a:lnTo>
                  <a:lnTo>
                    <a:pt x="78806" y="163271"/>
                  </a:lnTo>
                  <a:lnTo>
                    <a:pt x="78587" y="162579"/>
                  </a:lnTo>
                  <a:lnTo>
                    <a:pt x="78368" y="161887"/>
                  </a:lnTo>
                  <a:lnTo>
                    <a:pt x="78147" y="161195"/>
                  </a:lnTo>
                  <a:lnTo>
                    <a:pt x="77927" y="160503"/>
                  </a:lnTo>
                  <a:lnTo>
                    <a:pt x="77706" y="159811"/>
                  </a:lnTo>
                  <a:lnTo>
                    <a:pt x="77485" y="159120"/>
                  </a:lnTo>
                  <a:lnTo>
                    <a:pt x="77265" y="158428"/>
                  </a:lnTo>
                  <a:lnTo>
                    <a:pt x="77044" y="157736"/>
                  </a:lnTo>
                  <a:lnTo>
                    <a:pt x="76824" y="157044"/>
                  </a:lnTo>
                  <a:lnTo>
                    <a:pt x="76603" y="156352"/>
                  </a:lnTo>
                  <a:lnTo>
                    <a:pt x="76384" y="155660"/>
                  </a:lnTo>
                  <a:lnTo>
                    <a:pt x="76165" y="154969"/>
                  </a:lnTo>
                  <a:lnTo>
                    <a:pt x="75946" y="154277"/>
                  </a:lnTo>
                  <a:lnTo>
                    <a:pt x="75729" y="153585"/>
                  </a:lnTo>
                  <a:lnTo>
                    <a:pt x="75512" y="152893"/>
                  </a:lnTo>
                  <a:lnTo>
                    <a:pt x="75297" y="152201"/>
                  </a:lnTo>
                  <a:lnTo>
                    <a:pt x="75082" y="151510"/>
                  </a:lnTo>
                  <a:lnTo>
                    <a:pt x="74870" y="150818"/>
                  </a:lnTo>
                  <a:lnTo>
                    <a:pt x="74658" y="150126"/>
                  </a:lnTo>
                  <a:lnTo>
                    <a:pt x="74448" y="149434"/>
                  </a:lnTo>
                  <a:lnTo>
                    <a:pt x="74239" y="148742"/>
                  </a:lnTo>
                  <a:lnTo>
                    <a:pt x="74033" y="148050"/>
                  </a:lnTo>
                  <a:lnTo>
                    <a:pt x="73828" y="147359"/>
                  </a:lnTo>
                  <a:lnTo>
                    <a:pt x="73626" y="146667"/>
                  </a:lnTo>
                  <a:lnTo>
                    <a:pt x="73424" y="145975"/>
                  </a:lnTo>
                  <a:lnTo>
                    <a:pt x="73227" y="145283"/>
                  </a:lnTo>
                  <a:lnTo>
                    <a:pt x="73030" y="144591"/>
                  </a:lnTo>
                  <a:lnTo>
                    <a:pt x="72838" y="143899"/>
                  </a:lnTo>
                  <a:lnTo>
                    <a:pt x="72646" y="143208"/>
                  </a:lnTo>
                  <a:lnTo>
                    <a:pt x="72459" y="142516"/>
                  </a:lnTo>
                  <a:lnTo>
                    <a:pt x="72272" y="141824"/>
                  </a:lnTo>
                  <a:lnTo>
                    <a:pt x="72091" y="141132"/>
                  </a:lnTo>
                  <a:lnTo>
                    <a:pt x="71910" y="140440"/>
                  </a:lnTo>
                  <a:lnTo>
                    <a:pt x="71734" y="139748"/>
                  </a:lnTo>
                  <a:lnTo>
                    <a:pt x="71560" y="139057"/>
                  </a:lnTo>
                  <a:lnTo>
                    <a:pt x="71391" y="138365"/>
                  </a:lnTo>
                  <a:lnTo>
                    <a:pt x="71224" y="137673"/>
                  </a:lnTo>
                  <a:lnTo>
                    <a:pt x="71061" y="136981"/>
                  </a:lnTo>
                  <a:lnTo>
                    <a:pt x="70901" y="136289"/>
                  </a:lnTo>
                  <a:lnTo>
                    <a:pt x="70745" y="135598"/>
                  </a:lnTo>
                  <a:lnTo>
                    <a:pt x="70593" y="134906"/>
                  </a:lnTo>
                  <a:lnTo>
                    <a:pt x="70444" y="134214"/>
                  </a:lnTo>
                  <a:lnTo>
                    <a:pt x="70300" y="133522"/>
                  </a:lnTo>
                  <a:lnTo>
                    <a:pt x="70159" y="132830"/>
                  </a:lnTo>
                  <a:lnTo>
                    <a:pt x="70023" y="132138"/>
                  </a:lnTo>
                  <a:lnTo>
                    <a:pt x="69890" y="131447"/>
                  </a:lnTo>
                  <a:lnTo>
                    <a:pt x="69763" y="130755"/>
                  </a:lnTo>
                  <a:lnTo>
                    <a:pt x="69639" y="130063"/>
                  </a:lnTo>
                  <a:lnTo>
                    <a:pt x="69521" y="129371"/>
                  </a:lnTo>
                  <a:lnTo>
                    <a:pt x="69404" y="128679"/>
                  </a:lnTo>
                  <a:lnTo>
                    <a:pt x="69296" y="127987"/>
                  </a:lnTo>
                  <a:lnTo>
                    <a:pt x="69188" y="127296"/>
                  </a:lnTo>
                  <a:lnTo>
                    <a:pt x="69089" y="126604"/>
                  </a:lnTo>
                  <a:lnTo>
                    <a:pt x="68991" y="125912"/>
                  </a:lnTo>
                  <a:lnTo>
                    <a:pt x="68902" y="125220"/>
                  </a:lnTo>
                  <a:lnTo>
                    <a:pt x="68813" y="124528"/>
                  </a:lnTo>
                  <a:lnTo>
                    <a:pt x="68734" y="123836"/>
                  </a:lnTo>
                  <a:lnTo>
                    <a:pt x="68655" y="123145"/>
                  </a:lnTo>
                  <a:lnTo>
                    <a:pt x="68585" y="122453"/>
                  </a:lnTo>
                  <a:lnTo>
                    <a:pt x="68517" y="121761"/>
                  </a:lnTo>
                  <a:lnTo>
                    <a:pt x="68457" y="121069"/>
                  </a:lnTo>
                  <a:lnTo>
                    <a:pt x="68399" y="120377"/>
                  </a:lnTo>
                  <a:lnTo>
                    <a:pt x="68350" y="119686"/>
                  </a:lnTo>
                  <a:lnTo>
                    <a:pt x="68302" y="118994"/>
                  </a:lnTo>
                  <a:lnTo>
                    <a:pt x="68263" y="118302"/>
                  </a:lnTo>
                  <a:lnTo>
                    <a:pt x="68226" y="117610"/>
                  </a:lnTo>
                  <a:lnTo>
                    <a:pt x="68197" y="116918"/>
                  </a:lnTo>
                  <a:lnTo>
                    <a:pt x="68172" y="116226"/>
                  </a:lnTo>
                  <a:lnTo>
                    <a:pt x="68153" y="115535"/>
                  </a:lnTo>
                  <a:lnTo>
                    <a:pt x="68138" y="114843"/>
                  </a:lnTo>
                  <a:lnTo>
                    <a:pt x="68130" y="114151"/>
                  </a:lnTo>
                  <a:lnTo>
                    <a:pt x="68127" y="113459"/>
                  </a:lnTo>
                  <a:lnTo>
                    <a:pt x="68129" y="112767"/>
                  </a:lnTo>
                  <a:lnTo>
                    <a:pt x="68137" y="112075"/>
                  </a:lnTo>
                  <a:lnTo>
                    <a:pt x="68149" y="111384"/>
                  </a:lnTo>
                  <a:lnTo>
                    <a:pt x="68168" y="110692"/>
                  </a:lnTo>
                  <a:lnTo>
                    <a:pt x="68191" y="110000"/>
                  </a:lnTo>
                  <a:lnTo>
                    <a:pt x="68221" y="109308"/>
                  </a:lnTo>
                  <a:lnTo>
                    <a:pt x="68255" y="108616"/>
                  </a:lnTo>
                  <a:lnTo>
                    <a:pt x="68296" y="107924"/>
                  </a:lnTo>
                  <a:lnTo>
                    <a:pt x="68340" y="107233"/>
                  </a:lnTo>
                  <a:lnTo>
                    <a:pt x="68392" y="106541"/>
                  </a:lnTo>
                  <a:lnTo>
                    <a:pt x="68446" y="105849"/>
                  </a:lnTo>
                  <a:lnTo>
                    <a:pt x="68510" y="105157"/>
                  </a:lnTo>
                  <a:lnTo>
                    <a:pt x="68574" y="104465"/>
                  </a:lnTo>
                  <a:lnTo>
                    <a:pt x="68649" y="103773"/>
                  </a:lnTo>
                  <a:lnTo>
                    <a:pt x="68723" y="103082"/>
                  </a:lnTo>
                  <a:lnTo>
                    <a:pt x="68808" y="102390"/>
                  </a:lnTo>
                  <a:lnTo>
                    <a:pt x="68893" y="101698"/>
                  </a:lnTo>
                  <a:lnTo>
                    <a:pt x="68989" y="101006"/>
                  </a:lnTo>
                  <a:lnTo>
                    <a:pt x="69084" y="100314"/>
                  </a:lnTo>
                  <a:lnTo>
                    <a:pt x="69189" y="99623"/>
                  </a:lnTo>
                  <a:lnTo>
                    <a:pt x="69295" y="98931"/>
                  </a:lnTo>
                  <a:lnTo>
                    <a:pt x="69410" y="98239"/>
                  </a:lnTo>
                  <a:lnTo>
                    <a:pt x="69526" y="97547"/>
                  </a:lnTo>
                  <a:lnTo>
                    <a:pt x="69650" y="96855"/>
                  </a:lnTo>
                  <a:lnTo>
                    <a:pt x="69776" y="96163"/>
                  </a:lnTo>
                  <a:lnTo>
                    <a:pt x="69909" y="95472"/>
                  </a:lnTo>
                  <a:lnTo>
                    <a:pt x="70045" y="94780"/>
                  </a:lnTo>
                  <a:lnTo>
                    <a:pt x="70187" y="94088"/>
                  </a:lnTo>
                  <a:lnTo>
                    <a:pt x="70333" y="93396"/>
                  </a:lnTo>
                  <a:lnTo>
                    <a:pt x="70483" y="92704"/>
                  </a:lnTo>
                  <a:lnTo>
                    <a:pt x="70638" y="92012"/>
                  </a:lnTo>
                  <a:lnTo>
                    <a:pt x="70797" y="91321"/>
                  </a:lnTo>
                  <a:lnTo>
                    <a:pt x="70960" y="90629"/>
                  </a:lnTo>
                  <a:lnTo>
                    <a:pt x="71127" y="89937"/>
                  </a:lnTo>
                  <a:lnTo>
                    <a:pt x="71299" y="89245"/>
                  </a:lnTo>
                  <a:lnTo>
                    <a:pt x="71474" y="88553"/>
                  </a:lnTo>
                  <a:lnTo>
                    <a:pt x="71654" y="87861"/>
                  </a:lnTo>
                  <a:lnTo>
                    <a:pt x="71837" y="87170"/>
                  </a:lnTo>
                  <a:lnTo>
                    <a:pt x="72025" y="86478"/>
                  </a:lnTo>
                  <a:lnTo>
                    <a:pt x="72214" y="85786"/>
                  </a:lnTo>
                  <a:lnTo>
                    <a:pt x="72410" y="85094"/>
                  </a:lnTo>
                  <a:lnTo>
                    <a:pt x="72607" y="84402"/>
                  </a:lnTo>
                  <a:lnTo>
                    <a:pt x="72809" y="83711"/>
                  </a:lnTo>
                  <a:lnTo>
                    <a:pt x="73012" y="83019"/>
                  </a:lnTo>
                  <a:lnTo>
                    <a:pt x="73222" y="82327"/>
                  </a:lnTo>
                  <a:lnTo>
                    <a:pt x="73431" y="81635"/>
                  </a:lnTo>
                  <a:lnTo>
                    <a:pt x="73647" y="80943"/>
                  </a:lnTo>
                  <a:lnTo>
                    <a:pt x="73862" y="80251"/>
                  </a:lnTo>
                  <a:lnTo>
                    <a:pt x="74083" y="79560"/>
                  </a:lnTo>
                  <a:lnTo>
                    <a:pt x="74305" y="78868"/>
                  </a:lnTo>
                  <a:lnTo>
                    <a:pt x="74531" y="78176"/>
                  </a:lnTo>
                  <a:lnTo>
                    <a:pt x="74758" y="77484"/>
                  </a:lnTo>
                  <a:lnTo>
                    <a:pt x="74989" y="76792"/>
                  </a:lnTo>
                  <a:lnTo>
                    <a:pt x="75221" y="76100"/>
                  </a:lnTo>
                  <a:lnTo>
                    <a:pt x="75456" y="75409"/>
                  </a:lnTo>
                  <a:lnTo>
                    <a:pt x="75693" y="74717"/>
                  </a:lnTo>
                  <a:lnTo>
                    <a:pt x="75932" y="74025"/>
                  </a:lnTo>
                  <a:lnTo>
                    <a:pt x="76173" y="73333"/>
                  </a:lnTo>
                  <a:lnTo>
                    <a:pt x="76416" y="72641"/>
                  </a:lnTo>
                  <a:lnTo>
                    <a:pt x="76661" y="71949"/>
                  </a:lnTo>
                  <a:lnTo>
                    <a:pt x="76907" y="71258"/>
                  </a:lnTo>
                  <a:lnTo>
                    <a:pt x="77155" y="70566"/>
                  </a:lnTo>
                  <a:lnTo>
                    <a:pt x="77404" y="69874"/>
                  </a:lnTo>
                  <a:lnTo>
                    <a:pt x="77655" y="69182"/>
                  </a:lnTo>
                  <a:lnTo>
                    <a:pt x="77907" y="68490"/>
                  </a:lnTo>
                  <a:lnTo>
                    <a:pt x="78160" y="67799"/>
                  </a:lnTo>
                  <a:lnTo>
                    <a:pt x="78415" y="67107"/>
                  </a:lnTo>
                  <a:lnTo>
                    <a:pt x="78670" y="66415"/>
                  </a:lnTo>
                  <a:lnTo>
                    <a:pt x="78926" y="65723"/>
                  </a:lnTo>
                  <a:lnTo>
                    <a:pt x="79184" y="65031"/>
                  </a:lnTo>
                  <a:lnTo>
                    <a:pt x="79441" y="64339"/>
                  </a:lnTo>
                  <a:lnTo>
                    <a:pt x="79700" y="63648"/>
                  </a:lnTo>
                  <a:lnTo>
                    <a:pt x="79959" y="62956"/>
                  </a:lnTo>
                  <a:lnTo>
                    <a:pt x="80218" y="62264"/>
                  </a:lnTo>
                  <a:lnTo>
                    <a:pt x="80478" y="61572"/>
                  </a:lnTo>
                  <a:lnTo>
                    <a:pt x="80738" y="60880"/>
                  </a:lnTo>
                  <a:lnTo>
                    <a:pt x="80999" y="60188"/>
                  </a:lnTo>
                  <a:lnTo>
                    <a:pt x="81259" y="59497"/>
                  </a:lnTo>
                  <a:lnTo>
                    <a:pt x="81520" y="58805"/>
                  </a:lnTo>
                  <a:lnTo>
                    <a:pt x="81780" y="58113"/>
                  </a:lnTo>
                  <a:lnTo>
                    <a:pt x="82041" y="57421"/>
                  </a:lnTo>
                  <a:lnTo>
                    <a:pt x="82301" y="56729"/>
                  </a:lnTo>
                  <a:lnTo>
                    <a:pt x="82561" y="56037"/>
                  </a:lnTo>
                  <a:lnTo>
                    <a:pt x="82820" y="55346"/>
                  </a:lnTo>
                  <a:lnTo>
                    <a:pt x="83080" y="54654"/>
                  </a:lnTo>
                  <a:lnTo>
                    <a:pt x="83339" y="53962"/>
                  </a:lnTo>
                  <a:lnTo>
                    <a:pt x="83597" y="53270"/>
                  </a:lnTo>
                  <a:lnTo>
                    <a:pt x="83855" y="52578"/>
                  </a:lnTo>
                  <a:lnTo>
                    <a:pt x="84112" y="51886"/>
                  </a:lnTo>
                  <a:lnTo>
                    <a:pt x="84368" y="51195"/>
                  </a:lnTo>
                  <a:lnTo>
                    <a:pt x="84624" y="50503"/>
                  </a:lnTo>
                  <a:lnTo>
                    <a:pt x="84879" y="49811"/>
                  </a:lnTo>
                  <a:lnTo>
                    <a:pt x="85133" y="49119"/>
                  </a:lnTo>
                  <a:lnTo>
                    <a:pt x="85386" y="48427"/>
                  </a:lnTo>
                  <a:lnTo>
                    <a:pt x="85638" y="47736"/>
                  </a:lnTo>
                  <a:lnTo>
                    <a:pt x="85889" y="47044"/>
                  </a:lnTo>
                  <a:lnTo>
                    <a:pt x="86139" y="46352"/>
                  </a:lnTo>
                  <a:lnTo>
                    <a:pt x="86388" y="45660"/>
                  </a:lnTo>
                  <a:lnTo>
                    <a:pt x="86635" y="44968"/>
                  </a:lnTo>
                  <a:lnTo>
                    <a:pt x="86882" y="44276"/>
                  </a:lnTo>
                  <a:lnTo>
                    <a:pt x="87127" y="43585"/>
                  </a:lnTo>
                  <a:lnTo>
                    <a:pt x="87372" y="42893"/>
                  </a:lnTo>
                  <a:lnTo>
                    <a:pt x="87615" y="42201"/>
                  </a:lnTo>
                  <a:lnTo>
                    <a:pt x="87857" y="41509"/>
                  </a:lnTo>
                  <a:lnTo>
                    <a:pt x="88096" y="40817"/>
                  </a:lnTo>
                  <a:lnTo>
                    <a:pt x="88336" y="40125"/>
                  </a:lnTo>
                  <a:lnTo>
                    <a:pt x="88573" y="39434"/>
                  </a:lnTo>
                  <a:lnTo>
                    <a:pt x="88810" y="38742"/>
                  </a:lnTo>
                  <a:lnTo>
                    <a:pt x="89044" y="38050"/>
                  </a:lnTo>
                  <a:lnTo>
                    <a:pt x="89278" y="37358"/>
                  </a:lnTo>
                  <a:lnTo>
                    <a:pt x="89509" y="36666"/>
                  </a:lnTo>
                  <a:lnTo>
                    <a:pt x="89740" y="35974"/>
                  </a:lnTo>
                  <a:lnTo>
                    <a:pt x="89969" y="35283"/>
                  </a:lnTo>
                  <a:lnTo>
                    <a:pt x="90197" y="34591"/>
                  </a:lnTo>
                  <a:lnTo>
                    <a:pt x="90423" y="33899"/>
                  </a:lnTo>
                  <a:lnTo>
                    <a:pt x="90648" y="33207"/>
                  </a:lnTo>
                  <a:lnTo>
                    <a:pt x="90871" y="32515"/>
                  </a:lnTo>
                  <a:lnTo>
                    <a:pt x="91093" y="31824"/>
                  </a:lnTo>
                  <a:lnTo>
                    <a:pt x="91313" y="31132"/>
                  </a:lnTo>
                  <a:lnTo>
                    <a:pt x="91532" y="30440"/>
                  </a:lnTo>
                  <a:lnTo>
                    <a:pt x="91749" y="29748"/>
                  </a:lnTo>
                  <a:lnTo>
                    <a:pt x="91965" y="29056"/>
                  </a:lnTo>
                  <a:lnTo>
                    <a:pt x="92179" y="28364"/>
                  </a:lnTo>
                  <a:lnTo>
                    <a:pt x="92392" y="27673"/>
                  </a:lnTo>
                  <a:lnTo>
                    <a:pt x="92604" y="26981"/>
                  </a:lnTo>
                  <a:lnTo>
                    <a:pt x="92814" y="26289"/>
                  </a:lnTo>
                  <a:lnTo>
                    <a:pt x="93023" y="25597"/>
                  </a:lnTo>
                  <a:lnTo>
                    <a:pt x="93230" y="24905"/>
                  </a:lnTo>
                  <a:lnTo>
                    <a:pt x="93437" y="24213"/>
                  </a:lnTo>
                  <a:lnTo>
                    <a:pt x="93641" y="23522"/>
                  </a:lnTo>
                  <a:lnTo>
                    <a:pt x="93845" y="22830"/>
                  </a:lnTo>
                  <a:lnTo>
                    <a:pt x="94046" y="22138"/>
                  </a:lnTo>
                  <a:lnTo>
                    <a:pt x="94248" y="21446"/>
                  </a:lnTo>
                  <a:lnTo>
                    <a:pt x="94447" y="20754"/>
                  </a:lnTo>
                  <a:lnTo>
                    <a:pt x="94646" y="20062"/>
                  </a:lnTo>
                  <a:lnTo>
                    <a:pt x="94842" y="19371"/>
                  </a:lnTo>
                  <a:lnTo>
                    <a:pt x="95039" y="18679"/>
                  </a:lnTo>
                  <a:lnTo>
                    <a:pt x="95233" y="17987"/>
                  </a:lnTo>
                  <a:lnTo>
                    <a:pt x="95427" y="17295"/>
                  </a:lnTo>
                  <a:lnTo>
                    <a:pt x="95619" y="16603"/>
                  </a:lnTo>
                  <a:lnTo>
                    <a:pt x="95811" y="15912"/>
                  </a:lnTo>
                  <a:lnTo>
                    <a:pt x="96001" y="15220"/>
                  </a:lnTo>
                  <a:lnTo>
                    <a:pt x="96190" y="14528"/>
                  </a:lnTo>
                  <a:lnTo>
                    <a:pt x="96378" y="13836"/>
                  </a:lnTo>
                  <a:lnTo>
                    <a:pt x="96566" y="13144"/>
                  </a:lnTo>
                  <a:lnTo>
                    <a:pt x="96752" y="12452"/>
                  </a:lnTo>
                  <a:lnTo>
                    <a:pt x="96938" y="11761"/>
                  </a:lnTo>
                  <a:lnTo>
                    <a:pt x="97122" y="11069"/>
                  </a:lnTo>
                  <a:lnTo>
                    <a:pt x="97306" y="10377"/>
                  </a:lnTo>
                  <a:lnTo>
                    <a:pt x="97489" y="9685"/>
                  </a:lnTo>
                  <a:lnTo>
                    <a:pt x="97671" y="8993"/>
                  </a:lnTo>
                  <a:lnTo>
                    <a:pt x="97852" y="8301"/>
                  </a:lnTo>
                  <a:lnTo>
                    <a:pt x="98033" y="7610"/>
                  </a:lnTo>
                  <a:lnTo>
                    <a:pt x="98212" y="6918"/>
                  </a:lnTo>
                  <a:lnTo>
                    <a:pt x="98391" y="6226"/>
                  </a:lnTo>
                  <a:lnTo>
                    <a:pt x="98570" y="5534"/>
                  </a:lnTo>
                  <a:lnTo>
                    <a:pt x="98748" y="4842"/>
                  </a:lnTo>
                  <a:lnTo>
                    <a:pt x="98925" y="4150"/>
                  </a:lnTo>
                  <a:lnTo>
                    <a:pt x="99101" y="3459"/>
                  </a:lnTo>
                  <a:lnTo>
                    <a:pt x="99277" y="2767"/>
                  </a:lnTo>
                  <a:lnTo>
                    <a:pt x="99453" y="2075"/>
                  </a:lnTo>
                  <a:lnTo>
                    <a:pt x="99628" y="1383"/>
                  </a:lnTo>
                  <a:lnTo>
                    <a:pt x="99802" y="691"/>
                  </a:lnTo>
                  <a:lnTo>
                    <a:pt x="99976" y="0"/>
                  </a:lnTo>
                  <a:lnTo>
                    <a:pt x="137958" y="0"/>
                  </a:lnTo>
                  <a:lnTo>
                    <a:pt x="138132" y="691"/>
                  </a:lnTo>
                  <a:lnTo>
                    <a:pt x="138306" y="1383"/>
                  </a:lnTo>
                  <a:lnTo>
                    <a:pt x="138481" y="2075"/>
                  </a:lnTo>
                  <a:lnTo>
                    <a:pt x="138656" y="2767"/>
                  </a:lnTo>
                  <a:lnTo>
                    <a:pt x="138832" y="3459"/>
                  </a:lnTo>
                  <a:lnTo>
                    <a:pt x="139009" y="4150"/>
                  </a:lnTo>
                  <a:lnTo>
                    <a:pt x="139186" y="4842"/>
                  </a:lnTo>
                  <a:lnTo>
                    <a:pt x="139364" y="5534"/>
                  </a:lnTo>
                  <a:lnTo>
                    <a:pt x="139542" y="6226"/>
                  </a:lnTo>
                  <a:lnTo>
                    <a:pt x="139721" y="6918"/>
                  </a:lnTo>
                  <a:lnTo>
                    <a:pt x="139901" y="7610"/>
                  </a:lnTo>
                  <a:lnTo>
                    <a:pt x="140081" y="8301"/>
                  </a:lnTo>
                  <a:lnTo>
                    <a:pt x="140263" y="8993"/>
                  </a:lnTo>
                  <a:lnTo>
                    <a:pt x="140445" y="9685"/>
                  </a:lnTo>
                  <a:lnTo>
                    <a:pt x="140628" y="10377"/>
                  </a:lnTo>
                  <a:lnTo>
                    <a:pt x="140811" y="11069"/>
                  </a:lnTo>
                  <a:lnTo>
                    <a:pt x="140996" y="11761"/>
                  </a:lnTo>
                  <a:lnTo>
                    <a:pt x="141181" y="12452"/>
                  </a:lnTo>
                  <a:lnTo>
                    <a:pt x="141368" y="13144"/>
                  </a:lnTo>
                  <a:lnTo>
                    <a:pt x="141555" y="13836"/>
                  </a:lnTo>
                  <a:lnTo>
                    <a:pt x="141743" y="14528"/>
                  </a:lnTo>
                  <a:lnTo>
                    <a:pt x="141933" y="15220"/>
                  </a:lnTo>
                  <a:lnTo>
                    <a:pt x="142123" y="15912"/>
                  </a:lnTo>
                  <a:lnTo>
                    <a:pt x="142315" y="16603"/>
                  </a:lnTo>
                  <a:lnTo>
                    <a:pt x="142506" y="17295"/>
                  </a:lnTo>
                  <a:lnTo>
                    <a:pt x="142701" y="17987"/>
                  </a:lnTo>
                  <a:lnTo>
                    <a:pt x="142895" y="18679"/>
                  </a:lnTo>
                  <a:lnTo>
                    <a:pt x="143091" y="19371"/>
                  </a:lnTo>
                  <a:lnTo>
                    <a:pt x="143288" y="20062"/>
                  </a:lnTo>
                  <a:lnTo>
                    <a:pt x="143487" y="20754"/>
                  </a:lnTo>
                  <a:lnTo>
                    <a:pt x="143686" y="21446"/>
                  </a:lnTo>
                  <a:lnTo>
                    <a:pt x="143887" y="22138"/>
                  </a:lnTo>
                  <a:lnTo>
                    <a:pt x="144089" y="22830"/>
                  </a:lnTo>
                  <a:lnTo>
                    <a:pt x="144293" y="23522"/>
                  </a:lnTo>
                  <a:lnTo>
                    <a:pt x="144497" y="24213"/>
                  </a:lnTo>
                  <a:lnTo>
                    <a:pt x="144703" y="24905"/>
                  </a:lnTo>
                  <a:lnTo>
                    <a:pt x="144910" y="25597"/>
                  </a:lnTo>
                  <a:lnTo>
                    <a:pt x="145120" y="26289"/>
                  </a:lnTo>
                  <a:lnTo>
                    <a:pt x="145330" y="26981"/>
                  </a:lnTo>
                  <a:lnTo>
                    <a:pt x="145541" y="27673"/>
                  </a:lnTo>
                  <a:lnTo>
                    <a:pt x="145754" y="28364"/>
                  </a:lnTo>
                  <a:lnTo>
                    <a:pt x="145969" y="29056"/>
                  </a:lnTo>
                  <a:lnTo>
                    <a:pt x="146185" y="29748"/>
                  </a:lnTo>
                  <a:lnTo>
                    <a:pt x="146402" y="30440"/>
                  </a:lnTo>
                  <a:lnTo>
                    <a:pt x="146621" y="31132"/>
                  </a:lnTo>
                  <a:lnTo>
                    <a:pt x="146841" y="31824"/>
                  </a:lnTo>
                  <a:lnTo>
                    <a:pt x="147063" y="32515"/>
                  </a:lnTo>
                  <a:lnTo>
                    <a:pt x="147286" y="33207"/>
                  </a:lnTo>
                  <a:lnTo>
                    <a:pt x="147511" y="33899"/>
                  </a:lnTo>
                  <a:lnTo>
                    <a:pt x="147737" y="34591"/>
                  </a:lnTo>
                  <a:lnTo>
                    <a:pt x="147965" y="35283"/>
                  </a:lnTo>
                  <a:lnTo>
                    <a:pt x="148193" y="35974"/>
                  </a:lnTo>
                  <a:lnTo>
                    <a:pt x="148424" y="36666"/>
                  </a:lnTo>
                  <a:lnTo>
                    <a:pt x="148655" y="37358"/>
                  </a:lnTo>
                  <a:lnTo>
                    <a:pt x="148889" y="38050"/>
                  </a:lnTo>
                  <a:lnTo>
                    <a:pt x="149124" y="38742"/>
                  </a:lnTo>
                  <a:lnTo>
                    <a:pt x="149360" y="39434"/>
                  </a:lnTo>
                  <a:lnTo>
                    <a:pt x="149597" y="40125"/>
                  </a:lnTo>
                  <a:lnTo>
                    <a:pt x="149837" y="40817"/>
                  </a:lnTo>
                  <a:lnTo>
                    <a:pt x="150077" y="41509"/>
                  </a:lnTo>
                  <a:lnTo>
                    <a:pt x="150319" y="42201"/>
                  </a:lnTo>
                  <a:lnTo>
                    <a:pt x="150561" y="42893"/>
                  </a:lnTo>
                  <a:lnTo>
                    <a:pt x="150806" y="43585"/>
                  </a:lnTo>
                  <a:lnTo>
                    <a:pt x="151051" y="44276"/>
                  </a:lnTo>
                  <a:lnTo>
                    <a:pt x="151298" y="44968"/>
                  </a:lnTo>
                  <a:lnTo>
                    <a:pt x="151546" y="45660"/>
                  </a:lnTo>
                  <a:lnTo>
                    <a:pt x="151795" y="46352"/>
                  </a:lnTo>
                  <a:lnTo>
                    <a:pt x="152045" y="47044"/>
                  </a:lnTo>
                  <a:lnTo>
                    <a:pt x="152296" y="47736"/>
                  </a:lnTo>
                  <a:lnTo>
                    <a:pt x="152548" y="48427"/>
                  </a:lnTo>
                  <a:lnTo>
                    <a:pt x="152801" y="49119"/>
                  </a:lnTo>
                  <a:lnTo>
                    <a:pt x="153055" y="49811"/>
                  </a:lnTo>
                  <a:lnTo>
                    <a:pt x="153310" y="50503"/>
                  </a:lnTo>
                  <a:lnTo>
                    <a:pt x="153565" y="51195"/>
                  </a:lnTo>
                  <a:lnTo>
                    <a:pt x="153822" y="51886"/>
                  </a:lnTo>
                  <a:lnTo>
                    <a:pt x="154079" y="52578"/>
                  </a:lnTo>
                  <a:lnTo>
                    <a:pt x="154336" y="53270"/>
                  </a:lnTo>
                  <a:lnTo>
                    <a:pt x="154595" y="53962"/>
                  </a:lnTo>
                  <a:lnTo>
                    <a:pt x="154854" y="54654"/>
                  </a:lnTo>
                  <a:lnTo>
                    <a:pt x="155113" y="55346"/>
                  </a:lnTo>
                  <a:lnTo>
                    <a:pt x="155373" y="56037"/>
                  </a:lnTo>
                  <a:lnTo>
                    <a:pt x="155633" y="56729"/>
                  </a:lnTo>
                  <a:lnTo>
                    <a:pt x="155893" y="57421"/>
                  </a:lnTo>
                  <a:lnTo>
                    <a:pt x="156153" y="58113"/>
                  </a:lnTo>
                  <a:lnTo>
                    <a:pt x="156414" y="58805"/>
                  </a:lnTo>
                  <a:lnTo>
                    <a:pt x="156674" y="59497"/>
                  </a:lnTo>
                  <a:lnTo>
                    <a:pt x="156935" y="60188"/>
                  </a:lnTo>
                  <a:lnTo>
                    <a:pt x="157195" y="60880"/>
                  </a:lnTo>
                  <a:lnTo>
                    <a:pt x="157456" y="61572"/>
                  </a:lnTo>
                  <a:lnTo>
                    <a:pt x="157715" y="62264"/>
                  </a:lnTo>
                  <a:lnTo>
                    <a:pt x="157975" y="62956"/>
                  </a:lnTo>
                  <a:lnTo>
                    <a:pt x="158234" y="63648"/>
                  </a:lnTo>
                  <a:lnTo>
                    <a:pt x="158492" y="64339"/>
                  </a:lnTo>
                  <a:lnTo>
                    <a:pt x="158750" y="65031"/>
                  </a:lnTo>
                  <a:lnTo>
                    <a:pt x="159007" y="65723"/>
                  </a:lnTo>
                  <a:lnTo>
                    <a:pt x="159263" y="66415"/>
                  </a:lnTo>
                  <a:lnTo>
                    <a:pt x="159519" y="67107"/>
                  </a:lnTo>
                  <a:lnTo>
                    <a:pt x="159773" y="67799"/>
                  </a:lnTo>
                  <a:lnTo>
                    <a:pt x="160027" y="68490"/>
                  </a:lnTo>
                  <a:lnTo>
                    <a:pt x="160278" y="69182"/>
                  </a:lnTo>
                  <a:lnTo>
                    <a:pt x="160529" y="69874"/>
                  </a:lnTo>
                  <a:lnTo>
                    <a:pt x="160779" y="70566"/>
                  </a:lnTo>
                  <a:lnTo>
                    <a:pt x="161027" y="71258"/>
                  </a:lnTo>
                  <a:lnTo>
                    <a:pt x="161273" y="71949"/>
                  </a:lnTo>
                  <a:lnTo>
                    <a:pt x="161518" y="72641"/>
                  </a:lnTo>
                  <a:lnTo>
                    <a:pt x="161761" y="73333"/>
                  </a:lnTo>
                  <a:lnTo>
                    <a:pt x="162001" y="74025"/>
                  </a:lnTo>
                  <a:lnTo>
                    <a:pt x="162241" y="74717"/>
                  </a:lnTo>
                  <a:lnTo>
                    <a:pt x="162477" y="75409"/>
                  </a:lnTo>
                  <a:lnTo>
                    <a:pt x="162713" y="76100"/>
                  </a:lnTo>
                  <a:lnTo>
                    <a:pt x="162945" y="76792"/>
                  </a:lnTo>
                  <a:lnTo>
                    <a:pt x="163176" y="77484"/>
                  </a:lnTo>
                  <a:lnTo>
                    <a:pt x="163403" y="78176"/>
                  </a:lnTo>
                  <a:lnTo>
                    <a:pt x="163629" y="78868"/>
                  </a:lnTo>
                  <a:lnTo>
                    <a:pt x="163850" y="79560"/>
                  </a:lnTo>
                  <a:lnTo>
                    <a:pt x="164071" y="80251"/>
                  </a:lnTo>
                  <a:lnTo>
                    <a:pt x="164287" y="80943"/>
                  </a:lnTo>
                  <a:lnTo>
                    <a:pt x="164503" y="81635"/>
                  </a:lnTo>
                  <a:lnTo>
                    <a:pt x="164712" y="82327"/>
                  </a:lnTo>
                  <a:lnTo>
                    <a:pt x="164921" y="83019"/>
                  </a:lnTo>
                  <a:lnTo>
                    <a:pt x="165124" y="83711"/>
                  </a:lnTo>
                  <a:lnTo>
                    <a:pt x="165327" y="84402"/>
                  </a:lnTo>
                  <a:lnTo>
                    <a:pt x="165523" y="85094"/>
                  </a:lnTo>
                  <a:lnTo>
                    <a:pt x="165719" y="85786"/>
                  </a:lnTo>
                  <a:lnTo>
                    <a:pt x="165909" y="86478"/>
                  </a:lnTo>
                  <a:lnTo>
                    <a:pt x="166097" y="87170"/>
                  </a:lnTo>
                  <a:lnTo>
                    <a:pt x="166279" y="87861"/>
                  </a:lnTo>
                  <a:lnTo>
                    <a:pt x="166459" y="88553"/>
                  </a:lnTo>
                  <a:lnTo>
                    <a:pt x="166634" y="89245"/>
                  </a:lnTo>
                  <a:lnTo>
                    <a:pt x="166806" y="89937"/>
                  </a:lnTo>
                  <a:lnTo>
                    <a:pt x="166973" y="90629"/>
                  </a:lnTo>
                  <a:lnTo>
                    <a:pt x="167137" y="91321"/>
                  </a:lnTo>
                  <a:lnTo>
                    <a:pt x="167296" y="92012"/>
                  </a:lnTo>
                  <a:lnTo>
                    <a:pt x="167450" y="92704"/>
                  </a:lnTo>
                  <a:lnTo>
                    <a:pt x="167601" y="93396"/>
                  </a:lnTo>
                  <a:lnTo>
                    <a:pt x="167746" y="94088"/>
                  </a:lnTo>
                  <a:lnTo>
                    <a:pt x="167888" y="94780"/>
                  </a:lnTo>
                  <a:lnTo>
                    <a:pt x="168024" y="95472"/>
                  </a:lnTo>
                  <a:lnTo>
                    <a:pt x="168157" y="96163"/>
                  </a:lnTo>
                  <a:lnTo>
                    <a:pt x="168284" y="96855"/>
                  </a:lnTo>
                  <a:lnTo>
                    <a:pt x="168407" y="97547"/>
                  </a:lnTo>
                  <a:lnTo>
                    <a:pt x="168524" y="98239"/>
                  </a:lnTo>
                  <a:lnTo>
                    <a:pt x="168638" y="98931"/>
                  </a:lnTo>
                  <a:lnTo>
                    <a:pt x="168744" y="99623"/>
                  </a:lnTo>
                  <a:lnTo>
                    <a:pt x="168849" y="100314"/>
                  </a:lnTo>
                  <a:lnTo>
                    <a:pt x="168945" y="101006"/>
                  </a:lnTo>
                  <a:lnTo>
                    <a:pt x="169040" y="101698"/>
                  </a:lnTo>
                  <a:lnTo>
                    <a:pt x="169125" y="102390"/>
                  </a:lnTo>
                  <a:lnTo>
                    <a:pt x="169210" y="103082"/>
                  </a:lnTo>
                  <a:lnTo>
                    <a:pt x="169285" y="103773"/>
                  </a:lnTo>
                  <a:lnTo>
                    <a:pt x="169359" y="104465"/>
                  </a:lnTo>
                  <a:lnTo>
                    <a:pt x="169424" y="105157"/>
                  </a:lnTo>
                  <a:lnTo>
                    <a:pt x="169487" y="105849"/>
                  </a:lnTo>
                  <a:lnTo>
                    <a:pt x="169541" y="106541"/>
                  </a:lnTo>
                  <a:lnTo>
                    <a:pt x="169594" y="107233"/>
                  </a:lnTo>
                  <a:lnTo>
                    <a:pt x="169638" y="107924"/>
                  </a:lnTo>
                  <a:lnTo>
                    <a:pt x="169679" y="108616"/>
                  </a:lnTo>
                  <a:lnTo>
                    <a:pt x="169712" y="109308"/>
                  </a:lnTo>
                  <a:lnTo>
                    <a:pt x="169742" y="110000"/>
                  </a:lnTo>
                  <a:lnTo>
                    <a:pt x="169765" y="110692"/>
                  </a:lnTo>
                  <a:lnTo>
                    <a:pt x="169784" y="111384"/>
                  </a:lnTo>
                  <a:lnTo>
                    <a:pt x="169797" y="112075"/>
                  </a:lnTo>
                  <a:lnTo>
                    <a:pt x="169805" y="112767"/>
                  </a:lnTo>
                  <a:lnTo>
                    <a:pt x="169807" y="113459"/>
                  </a:lnTo>
                  <a:lnTo>
                    <a:pt x="169803" y="114151"/>
                  </a:lnTo>
                  <a:lnTo>
                    <a:pt x="169795" y="114843"/>
                  </a:lnTo>
                  <a:lnTo>
                    <a:pt x="169781" y="115535"/>
                  </a:lnTo>
                  <a:lnTo>
                    <a:pt x="169762" y="116226"/>
                  </a:lnTo>
                  <a:lnTo>
                    <a:pt x="169736" y="116918"/>
                  </a:lnTo>
                  <a:lnTo>
                    <a:pt x="169707" y="117610"/>
                  </a:lnTo>
                  <a:lnTo>
                    <a:pt x="169671" y="118302"/>
                  </a:lnTo>
                  <a:lnTo>
                    <a:pt x="169631" y="118994"/>
                  </a:lnTo>
                  <a:lnTo>
                    <a:pt x="169584" y="119686"/>
                  </a:lnTo>
                  <a:lnTo>
                    <a:pt x="169534" y="120377"/>
                  </a:lnTo>
                  <a:lnTo>
                    <a:pt x="169476" y="121069"/>
                  </a:lnTo>
                  <a:lnTo>
                    <a:pt x="169417" y="121761"/>
                  </a:lnTo>
                  <a:lnTo>
                    <a:pt x="169348" y="122453"/>
                  </a:lnTo>
                  <a:lnTo>
                    <a:pt x="169279" y="123145"/>
                  </a:lnTo>
                  <a:lnTo>
                    <a:pt x="169200" y="123836"/>
                  </a:lnTo>
                  <a:lnTo>
                    <a:pt x="169121" y="124528"/>
                  </a:lnTo>
                  <a:lnTo>
                    <a:pt x="169032" y="125220"/>
                  </a:lnTo>
                  <a:lnTo>
                    <a:pt x="168943" y="125912"/>
                  </a:lnTo>
                  <a:lnTo>
                    <a:pt x="168844" y="126604"/>
                  </a:lnTo>
                  <a:lnTo>
                    <a:pt x="168745" y="127296"/>
                  </a:lnTo>
                  <a:lnTo>
                    <a:pt x="168638" y="127987"/>
                  </a:lnTo>
                  <a:lnTo>
                    <a:pt x="168529" y="128679"/>
                  </a:lnTo>
                  <a:lnTo>
                    <a:pt x="168413" y="129371"/>
                  </a:lnTo>
                  <a:lnTo>
                    <a:pt x="168295" y="130063"/>
                  </a:lnTo>
                  <a:lnTo>
                    <a:pt x="168170" y="130755"/>
                  </a:lnTo>
                  <a:lnTo>
                    <a:pt x="168043" y="131447"/>
                  </a:lnTo>
                  <a:lnTo>
                    <a:pt x="167910" y="132138"/>
                  </a:lnTo>
                  <a:lnTo>
                    <a:pt x="167774" y="132830"/>
                  </a:lnTo>
                  <a:lnTo>
                    <a:pt x="167634" y="133522"/>
                  </a:lnTo>
                  <a:lnTo>
                    <a:pt x="167489" y="134214"/>
                  </a:lnTo>
                  <a:lnTo>
                    <a:pt x="167341" y="134906"/>
                  </a:lnTo>
                  <a:lnTo>
                    <a:pt x="167188" y="135598"/>
                  </a:lnTo>
                  <a:lnTo>
                    <a:pt x="167033" y="136289"/>
                  </a:lnTo>
                  <a:lnTo>
                    <a:pt x="166873" y="136981"/>
                  </a:lnTo>
                  <a:lnTo>
                    <a:pt x="166710" y="137673"/>
                  </a:lnTo>
                  <a:lnTo>
                    <a:pt x="166543" y="138365"/>
                  </a:lnTo>
                  <a:lnTo>
                    <a:pt x="166373" y="139057"/>
                  </a:lnTo>
                  <a:lnTo>
                    <a:pt x="166199" y="139748"/>
                  </a:lnTo>
                  <a:lnTo>
                    <a:pt x="166024" y="140440"/>
                  </a:lnTo>
                  <a:lnTo>
                    <a:pt x="165843" y="141132"/>
                  </a:lnTo>
                  <a:lnTo>
                    <a:pt x="165661" y="141824"/>
                  </a:lnTo>
                  <a:lnTo>
                    <a:pt x="165475" y="142516"/>
                  </a:lnTo>
                  <a:lnTo>
                    <a:pt x="165288" y="143208"/>
                  </a:lnTo>
                  <a:lnTo>
                    <a:pt x="165096" y="143899"/>
                  </a:lnTo>
                  <a:lnTo>
                    <a:pt x="164903" y="144591"/>
                  </a:lnTo>
                  <a:lnTo>
                    <a:pt x="164706" y="145283"/>
                  </a:lnTo>
                  <a:lnTo>
                    <a:pt x="164509" y="145975"/>
                  </a:lnTo>
                  <a:lnTo>
                    <a:pt x="164307" y="146667"/>
                  </a:lnTo>
                  <a:lnTo>
                    <a:pt x="164106" y="147359"/>
                  </a:lnTo>
                  <a:lnTo>
                    <a:pt x="163900" y="148050"/>
                  </a:lnTo>
                  <a:lnTo>
                    <a:pt x="163694" y="148742"/>
                  </a:lnTo>
                  <a:lnTo>
                    <a:pt x="163485" y="149434"/>
                  </a:lnTo>
                  <a:lnTo>
                    <a:pt x="163276" y="150126"/>
                  </a:lnTo>
                  <a:lnTo>
                    <a:pt x="163064" y="150818"/>
                  </a:lnTo>
                  <a:lnTo>
                    <a:pt x="162851" y="151510"/>
                  </a:lnTo>
                  <a:lnTo>
                    <a:pt x="162637" y="152201"/>
                  </a:lnTo>
                  <a:lnTo>
                    <a:pt x="162421" y="152893"/>
                  </a:lnTo>
                  <a:lnTo>
                    <a:pt x="162205" y="153585"/>
                  </a:lnTo>
                  <a:lnTo>
                    <a:pt x="161987" y="154277"/>
                  </a:lnTo>
                  <a:lnTo>
                    <a:pt x="161769" y="154969"/>
                  </a:lnTo>
                  <a:lnTo>
                    <a:pt x="161550" y="155660"/>
                  </a:lnTo>
                  <a:lnTo>
                    <a:pt x="161330" y="156352"/>
                  </a:lnTo>
                  <a:lnTo>
                    <a:pt x="161110" y="157044"/>
                  </a:lnTo>
                  <a:lnTo>
                    <a:pt x="160890" y="157736"/>
                  </a:lnTo>
                  <a:lnTo>
                    <a:pt x="160669" y="158428"/>
                  </a:lnTo>
                  <a:lnTo>
                    <a:pt x="160448" y="159120"/>
                  </a:lnTo>
                  <a:lnTo>
                    <a:pt x="160227" y="159811"/>
                  </a:lnTo>
                  <a:lnTo>
                    <a:pt x="160007" y="160503"/>
                  </a:lnTo>
                  <a:lnTo>
                    <a:pt x="159786" y="161195"/>
                  </a:lnTo>
                  <a:lnTo>
                    <a:pt x="159566" y="161887"/>
                  </a:lnTo>
                  <a:lnTo>
                    <a:pt x="159347" y="162579"/>
                  </a:lnTo>
                  <a:lnTo>
                    <a:pt x="159127" y="163271"/>
                  </a:lnTo>
                  <a:lnTo>
                    <a:pt x="158910" y="163962"/>
                  </a:lnTo>
                  <a:lnTo>
                    <a:pt x="158692" y="164654"/>
                  </a:lnTo>
                  <a:lnTo>
                    <a:pt x="158476" y="165346"/>
                  </a:lnTo>
                  <a:lnTo>
                    <a:pt x="158260" y="166038"/>
                  </a:lnTo>
                  <a:lnTo>
                    <a:pt x="158047" y="166730"/>
                  </a:lnTo>
                  <a:lnTo>
                    <a:pt x="157834" y="167422"/>
                  </a:lnTo>
                  <a:lnTo>
                    <a:pt x="157623" y="168113"/>
                  </a:lnTo>
                  <a:lnTo>
                    <a:pt x="157413" y="168805"/>
                  </a:lnTo>
                  <a:lnTo>
                    <a:pt x="157206" y="169497"/>
                  </a:lnTo>
                  <a:lnTo>
                    <a:pt x="156999" y="170189"/>
                  </a:lnTo>
                  <a:lnTo>
                    <a:pt x="156796" y="170881"/>
                  </a:lnTo>
                  <a:lnTo>
                    <a:pt x="156594" y="171572"/>
                  </a:lnTo>
                  <a:lnTo>
                    <a:pt x="156395" y="172264"/>
                  </a:lnTo>
                  <a:lnTo>
                    <a:pt x="156197" y="172956"/>
                  </a:lnTo>
                  <a:lnTo>
                    <a:pt x="156002" y="173648"/>
                  </a:lnTo>
                  <a:lnTo>
                    <a:pt x="155809" y="174340"/>
                  </a:lnTo>
                  <a:lnTo>
                    <a:pt x="155620" y="175032"/>
                  </a:lnTo>
                  <a:lnTo>
                    <a:pt x="155433" y="175723"/>
                  </a:lnTo>
                  <a:lnTo>
                    <a:pt x="155249" y="176415"/>
                  </a:lnTo>
                  <a:lnTo>
                    <a:pt x="155068" y="177107"/>
                  </a:lnTo>
                  <a:lnTo>
                    <a:pt x="154890" y="177799"/>
                  </a:lnTo>
                  <a:lnTo>
                    <a:pt x="154716" y="178491"/>
                  </a:lnTo>
                  <a:lnTo>
                    <a:pt x="154544" y="179183"/>
                  </a:lnTo>
                  <a:lnTo>
                    <a:pt x="154377" y="179874"/>
                  </a:lnTo>
                  <a:lnTo>
                    <a:pt x="154212" y="180566"/>
                  </a:lnTo>
                  <a:lnTo>
                    <a:pt x="154052" y="181258"/>
                  </a:lnTo>
                  <a:lnTo>
                    <a:pt x="153895" y="181950"/>
                  </a:lnTo>
                  <a:lnTo>
                    <a:pt x="153743" y="182642"/>
                  </a:lnTo>
                  <a:lnTo>
                    <a:pt x="153593" y="183334"/>
                  </a:lnTo>
                  <a:lnTo>
                    <a:pt x="153450" y="184025"/>
                  </a:lnTo>
                  <a:lnTo>
                    <a:pt x="153308" y="184717"/>
                  </a:lnTo>
                  <a:lnTo>
                    <a:pt x="153174" y="185409"/>
                  </a:lnTo>
                  <a:lnTo>
                    <a:pt x="153040" y="186101"/>
                  </a:lnTo>
                  <a:lnTo>
                    <a:pt x="152915" y="186793"/>
                  </a:lnTo>
                  <a:lnTo>
                    <a:pt x="152791" y="187485"/>
                  </a:lnTo>
                  <a:lnTo>
                    <a:pt x="152676" y="188176"/>
                  </a:lnTo>
                  <a:lnTo>
                    <a:pt x="152561" y="188868"/>
                  </a:lnTo>
                  <a:lnTo>
                    <a:pt x="152456" y="189560"/>
                  </a:lnTo>
                  <a:lnTo>
                    <a:pt x="152351" y="190252"/>
                  </a:lnTo>
                  <a:lnTo>
                    <a:pt x="152256" y="190944"/>
                  </a:lnTo>
                  <a:lnTo>
                    <a:pt x="152163" y="191635"/>
                  </a:lnTo>
                  <a:lnTo>
                    <a:pt x="152078" y="192327"/>
                  </a:lnTo>
                  <a:lnTo>
                    <a:pt x="151995" y="193019"/>
                  </a:lnTo>
                  <a:lnTo>
                    <a:pt x="151921" y="193711"/>
                  </a:lnTo>
                  <a:lnTo>
                    <a:pt x="151850" y="194403"/>
                  </a:lnTo>
                  <a:lnTo>
                    <a:pt x="151787" y="195095"/>
                  </a:lnTo>
                  <a:lnTo>
                    <a:pt x="151729" y="195786"/>
                  </a:lnTo>
                  <a:lnTo>
                    <a:pt x="151677" y="196478"/>
                  </a:lnTo>
                  <a:lnTo>
                    <a:pt x="151631" y="197170"/>
                  </a:lnTo>
                  <a:lnTo>
                    <a:pt x="151591" y="197862"/>
                  </a:lnTo>
                  <a:lnTo>
                    <a:pt x="151558" y="198554"/>
                  </a:lnTo>
                  <a:lnTo>
                    <a:pt x="151530" y="199246"/>
                  </a:lnTo>
                  <a:lnTo>
                    <a:pt x="151510" y="199937"/>
                  </a:lnTo>
                  <a:lnTo>
                    <a:pt x="151495" y="200629"/>
                  </a:lnTo>
                  <a:lnTo>
                    <a:pt x="151488" y="201321"/>
                  </a:lnTo>
                  <a:lnTo>
                    <a:pt x="151486" y="202013"/>
                  </a:lnTo>
                  <a:lnTo>
                    <a:pt x="151494" y="202705"/>
                  </a:lnTo>
                  <a:lnTo>
                    <a:pt x="151504" y="203397"/>
                  </a:lnTo>
                  <a:lnTo>
                    <a:pt x="151526" y="204088"/>
                  </a:lnTo>
                  <a:lnTo>
                    <a:pt x="151551" y="204780"/>
                  </a:lnTo>
                  <a:lnTo>
                    <a:pt x="151587" y="205472"/>
                  </a:lnTo>
                  <a:lnTo>
                    <a:pt x="151625" y="206164"/>
                  </a:lnTo>
                  <a:lnTo>
                    <a:pt x="151677" y="206856"/>
                  </a:lnTo>
                  <a:lnTo>
                    <a:pt x="151729" y="207547"/>
                  </a:lnTo>
                  <a:lnTo>
                    <a:pt x="151796" y="208239"/>
                  </a:lnTo>
                  <a:lnTo>
                    <a:pt x="151863" y="208931"/>
                  </a:lnTo>
                  <a:lnTo>
                    <a:pt x="151945" y="209623"/>
                  </a:lnTo>
                  <a:lnTo>
                    <a:pt x="152028" y="210315"/>
                  </a:lnTo>
                  <a:lnTo>
                    <a:pt x="152125" y="211007"/>
                  </a:lnTo>
                  <a:lnTo>
                    <a:pt x="152224" y="211698"/>
                  </a:lnTo>
                  <a:lnTo>
                    <a:pt x="152336" y="212390"/>
                  </a:lnTo>
                  <a:lnTo>
                    <a:pt x="152451" y="213082"/>
                  </a:lnTo>
                  <a:lnTo>
                    <a:pt x="152579" y="213774"/>
                  </a:lnTo>
                  <a:lnTo>
                    <a:pt x="152711" y="214466"/>
                  </a:lnTo>
                  <a:lnTo>
                    <a:pt x="152855" y="215158"/>
                  </a:lnTo>
                  <a:lnTo>
                    <a:pt x="153003" y="215849"/>
                  </a:lnTo>
                  <a:lnTo>
                    <a:pt x="153163" y="216541"/>
                  </a:lnTo>
                  <a:lnTo>
                    <a:pt x="153329" y="217233"/>
                  </a:lnTo>
                  <a:lnTo>
                    <a:pt x="153504" y="217925"/>
                  </a:lnTo>
                  <a:lnTo>
                    <a:pt x="153688" y="218617"/>
                  </a:lnTo>
                  <a:lnTo>
                    <a:pt x="153880" y="219309"/>
                  </a:lnTo>
                  <a:lnTo>
                    <a:pt x="154081" y="220000"/>
                  </a:lnTo>
                  <a:lnTo>
                    <a:pt x="154289" y="220692"/>
                  </a:lnTo>
                  <a:lnTo>
                    <a:pt x="154508" y="221384"/>
                  </a:lnTo>
                  <a:lnTo>
                    <a:pt x="154734" y="222076"/>
                  </a:lnTo>
                  <a:lnTo>
                    <a:pt x="154971" y="222768"/>
                  </a:lnTo>
                  <a:lnTo>
                    <a:pt x="155213" y="223459"/>
                  </a:lnTo>
                  <a:lnTo>
                    <a:pt x="155468" y="224151"/>
                  </a:lnTo>
                  <a:lnTo>
                    <a:pt x="155728" y="224843"/>
                  </a:lnTo>
                  <a:lnTo>
                    <a:pt x="156001" y="225535"/>
                  </a:lnTo>
                  <a:lnTo>
                    <a:pt x="156278" y="226227"/>
                  </a:lnTo>
                  <a:lnTo>
                    <a:pt x="156570" y="226919"/>
                  </a:lnTo>
                  <a:lnTo>
                    <a:pt x="156864" y="227610"/>
                  </a:lnTo>
                  <a:lnTo>
                    <a:pt x="157175" y="228302"/>
                  </a:lnTo>
                  <a:lnTo>
                    <a:pt x="157487" y="228994"/>
                  </a:lnTo>
                  <a:lnTo>
                    <a:pt x="157817" y="229686"/>
                  </a:lnTo>
                  <a:lnTo>
                    <a:pt x="158147" y="230378"/>
                  </a:lnTo>
                  <a:lnTo>
                    <a:pt x="158495" y="231070"/>
                  </a:lnTo>
                  <a:lnTo>
                    <a:pt x="158844" y="231761"/>
                  </a:lnTo>
                  <a:lnTo>
                    <a:pt x="159209" y="232453"/>
                  </a:lnTo>
                  <a:lnTo>
                    <a:pt x="159577" y="233145"/>
                  </a:lnTo>
                  <a:lnTo>
                    <a:pt x="159961" y="233837"/>
                  </a:lnTo>
                  <a:lnTo>
                    <a:pt x="160347" y="234529"/>
                  </a:lnTo>
                  <a:lnTo>
                    <a:pt x="160749" y="235221"/>
                  </a:lnTo>
                  <a:lnTo>
                    <a:pt x="161154" y="235912"/>
                  </a:lnTo>
                  <a:lnTo>
                    <a:pt x="161573" y="236604"/>
                  </a:lnTo>
                  <a:lnTo>
                    <a:pt x="161998" y="237296"/>
                  </a:lnTo>
                  <a:lnTo>
                    <a:pt x="162435" y="237988"/>
                  </a:lnTo>
                  <a:lnTo>
                    <a:pt x="162879" y="238680"/>
                  </a:lnTo>
                  <a:lnTo>
                    <a:pt x="163333" y="239372"/>
                  </a:lnTo>
                  <a:lnTo>
                    <a:pt x="163795" y="240063"/>
                  </a:lnTo>
                  <a:lnTo>
                    <a:pt x="164267" y="240755"/>
                  </a:lnTo>
                  <a:lnTo>
                    <a:pt x="164749" y="241447"/>
                  </a:lnTo>
                  <a:lnTo>
                    <a:pt x="165238" y="242139"/>
                  </a:lnTo>
                  <a:lnTo>
                    <a:pt x="165738" y="242831"/>
                  </a:lnTo>
                  <a:lnTo>
                    <a:pt x="166244" y="243522"/>
                  </a:lnTo>
                  <a:lnTo>
                    <a:pt x="166763" y="244214"/>
                  </a:lnTo>
                  <a:lnTo>
                    <a:pt x="167286" y="244906"/>
                  </a:lnTo>
                  <a:lnTo>
                    <a:pt x="167823" y="245598"/>
                  </a:lnTo>
                  <a:lnTo>
                    <a:pt x="168363" y="246290"/>
                  </a:lnTo>
                  <a:lnTo>
                    <a:pt x="168918" y="246982"/>
                  </a:lnTo>
                  <a:lnTo>
                    <a:pt x="169475" y="247673"/>
                  </a:lnTo>
                  <a:lnTo>
                    <a:pt x="170047" y="248365"/>
                  </a:lnTo>
                  <a:lnTo>
                    <a:pt x="170621" y="249057"/>
                  </a:lnTo>
                  <a:lnTo>
                    <a:pt x="171210" y="249749"/>
                  </a:lnTo>
                  <a:lnTo>
                    <a:pt x="171800" y="250441"/>
                  </a:lnTo>
                  <a:lnTo>
                    <a:pt x="172406" y="251133"/>
                  </a:lnTo>
                  <a:lnTo>
                    <a:pt x="173013" y="251824"/>
                  </a:lnTo>
                  <a:lnTo>
                    <a:pt x="173635" y="252516"/>
                  </a:lnTo>
                  <a:lnTo>
                    <a:pt x="174258" y="253208"/>
                  </a:lnTo>
                  <a:lnTo>
                    <a:pt x="174894" y="253900"/>
                  </a:lnTo>
                  <a:lnTo>
                    <a:pt x="175533" y="254592"/>
                  </a:lnTo>
                  <a:lnTo>
                    <a:pt x="176185" y="255284"/>
                  </a:lnTo>
                  <a:lnTo>
                    <a:pt x="176839" y="255975"/>
                  </a:lnTo>
                  <a:lnTo>
                    <a:pt x="177504" y="256667"/>
                  </a:lnTo>
                  <a:lnTo>
                    <a:pt x="178174" y="257359"/>
                  </a:lnTo>
                  <a:lnTo>
                    <a:pt x="178853" y="258051"/>
                  </a:lnTo>
                  <a:lnTo>
                    <a:pt x="179536" y="258743"/>
                  </a:lnTo>
                  <a:lnTo>
                    <a:pt x="180228" y="259434"/>
                  </a:lnTo>
                  <a:lnTo>
                    <a:pt x="180925" y="260126"/>
                  </a:lnTo>
                  <a:lnTo>
                    <a:pt x="181630" y="260818"/>
                  </a:lnTo>
                  <a:lnTo>
                    <a:pt x="182340" y="261510"/>
                  </a:lnTo>
                  <a:lnTo>
                    <a:pt x="183056" y="262202"/>
                  </a:lnTo>
                  <a:lnTo>
                    <a:pt x="183778" y="262894"/>
                  </a:lnTo>
                  <a:lnTo>
                    <a:pt x="184505" y="263585"/>
                  </a:lnTo>
                  <a:lnTo>
                    <a:pt x="185239" y="264277"/>
                  </a:lnTo>
                  <a:lnTo>
                    <a:pt x="185976" y="264969"/>
                  </a:lnTo>
                  <a:lnTo>
                    <a:pt x="186721" y="265661"/>
                  </a:lnTo>
                  <a:lnTo>
                    <a:pt x="187468" y="266353"/>
                  </a:lnTo>
                  <a:lnTo>
                    <a:pt x="188222" y="267045"/>
                  </a:lnTo>
                  <a:lnTo>
                    <a:pt x="188978" y="267736"/>
                  </a:lnTo>
                  <a:lnTo>
                    <a:pt x="189741" y="268428"/>
                  </a:lnTo>
                  <a:lnTo>
                    <a:pt x="190504" y="269120"/>
                  </a:lnTo>
                  <a:lnTo>
                    <a:pt x="191275" y="269812"/>
                  </a:lnTo>
                  <a:lnTo>
                    <a:pt x="192046" y="270504"/>
                  </a:lnTo>
                  <a:lnTo>
                    <a:pt x="192823" y="271196"/>
                  </a:lnTo>
                  <a:lnTo>
                    <a:pt x="193600" y="271887"/>
                  </a:lnTo>
                  <a:lnTo>
                    <a:pt x="194383" y="272579"/>
                  </a:lnTo>
                  <a:lnTo>
                    <a:pt x="195166" y="273271"/>
                  </a:lnTo>
                  <a:lnTo>
                    <a:pt x="195953" y="273963"/>
                  </a:lnTo>
                  <a:lnTo>
                    <a:pt x="196740" y="274655"/>
                  </a:lnTo>
                  <a:lnTo>
                    <a:pt x="197530" y="275346"/>
                  </a:lnTo>
                  <a:lnTo>
                    <a:pt x="198320" y="276038"/>
                  </a:lnTo>
                  <a:lnTo>
                    <a:pt x="199113" y="276730"/>
                  </a:lnTo>
                  <a:lnTo>
                    <a:pt x="199905" y="277422"/>
                  </a:lnTo>
                  <a:lnTo>
                    <a:pt x="200698" y="278114"/>
                  </a:lnTo>
                  <a:lnTo>
                    <a:pt x="201492" y="278806"/>
                  </a:lnTo>
                  <a:lnTo>
                    <a:pt x="202285" y="279497"/>
                  </a:lnTo>
                  <a:lnTo>
                    <a:pt x="203078" y="280189"/>
                  </a:lnTo>
                  <a:lnTo>
                    <a:pt x="203870" y="280881"/>
                  </a:lnTo>
                  <a:lnTo>
                    <a:pt x="204661" y="281573"/>
                  </a:lnTo>
                  <a:lnTo>
                    <a:pt x="205451" y="282265"/>
                  </a:lnTo>
                  <a:lnTo>
                    <a:pt x="206239" y="282957"/>
                  </a:lnTo>
                  <a:lnTo>
                    <a:pt x="207025" y="283648"/>
                  </a:lnTo>
                  <a:lnTo>
                    <a:pt x="207808" y="284340"/>
                  </a:lnTo>
                  <a:lnTo>
                    <a:pt x="208589" y="285032"/>
                  </a:lnTo>
                  <a:lnTo>
                    <a:pt x="209367" y="285724"/>
                  </a:lnTo>
                  <a:lnTo>
                    <a:pt x="210142" y="286416"/>
                  </a:lnTo>
                  <a:lnTo>
                    <a:pt x="210912" y="287108"/>
                  </a:lnTo>
                  <a:lnTo>
                    <a:pt x="211680" y="287799"/>
                  </a:lnTo>
                  <a:lnTo>
                    <a:pt x="212441" y="288491"/>
                  </a:lnTo>
                  <a:lnTo>
                    <a:pt x="213201" y="289183"/>
                  </a:lnTo>
                  <a:lnTo>
                    <a:pt x="213952" y="289875"/>
                  </a:lnTo>
                  <a:lnTo>
                    <a:pt x="214702" y="290567"/>
                  </a:lnTo>
                  <a:lnTo>
                    <a:pt x="215441" y="291259"/>
                  </a:lnTo>
                  <a:lnTo>
                    <a:pt x="216179" y="291950"/>
                  </a:lnTo>
                  <a:lnTo>
                    <a:pt x="216905" y="292642"/>
                  </a:lnTo>
                  <a:lnTo>
                    <a:pt x="217631" y="293334"/>
                  </a:lnTo>
                  <a:lnTo>
                    <a:pt x="218342" y="294026"/>
                  </a:lnTo>
                  <a:lnTo>
                    <a:pt x="219053" y="294718"/>
                  </a:lnTo>
                  <a:lnTo>
                    <a:pt x="219749" y="295409"/>
                  </a:lnTo>
                  <a:lnTo>
                    <a:pt x="220444" y="296101"/>
                  </a:lnTo>
                  <a:lnTo>
                    <a:pt x="221124" y="296793"/>
                  </a:lnTo>
                  <a:lnTo>
                    <a:pt x="221801" y="297485"/>
                  </a:lnTo>
                  <a:lnTo>
                    <a:pt x="222462" y="298177"/>
                  </a:lnTo>
                  <a:lnTo>
                    <a:pt x="223120" y="298869"/>
                  </a:lnTo>
                  <a:lnTo>
                    <a:pt x="223763" y="299560"/>
                  </a:lnTo>
                  <a:lnTo>
                    <a:pt x="224400" y="300252"/>
                  </a:lnTo>
                  <a:lnTo>
                    <a:pt x="225022" y="300944"/>
                  </a:lnTo>
                  <a:lnTo>
                    <a:pt x="225637" y="301636"/>
                  </a:lnTo>
                  <a:lnTo>
                    <a:pt x="226238" y="302328"/>
                  </a:lnTo>
                  <a:lnTo>
                    <a:pt x="226829" y="303020"/>
                  </a:lnTo>
                  <a:lnTo>
                    <a:pt x="227407" y="303711"/>
                  </a:lnTo>
                  <a:lnTo>
                    <a:pt x="227972" y="304403"/>
                  </a:lnTo>
                  <a:lnTo>
                    <a:pt x="228527" y="305095"/>
                  </a:lnTo>
                  <a:lnTo>
                    <a:pt x="229066" y="305787"/>
                  </a:lnTo>
                  <a:lnTo>
                    <a:pt x="229595" y="306479"/>
                  </a:lnTo>
                  <a:lnTo>
                    <a:pt x="230106" y="307171"/>
                  </a:lnTo>
                  <a:lnTo>
                    <a:pt x="230609" y="307862"/>
                  </a:lnTo>
                  <a:lnTo>
                    <a:pt x="231091" y="308554"/>
                  </a:lnTo>
                  <a:lnTo>
                    <a:pt x="231567" y="309246"/>
                  </a:lnTo>
                  <a:lnTo>
                    <a:pt x="232019" y="309938"/>
                  </a:lnTo>
                  <a:lnTo>
                    <a:pt x="232466" y="310630"/>
                  </a:lnTo>
                  <a:lnTo>
                    <a:pt x="232886" y="311321"/>
                  </a:lnTo>
                  <a:lnTo>
                    <a:pt x="233303" y="312013"/>
                  </a:lnTo>
                  <a:lnTo>
                    <a:pt x="233691" y="312705"/>
                  </a:lnTo>
                  <a:lnTo>
                    <a:pt x="234078" y="313397"/>
                  </a:lnTo>
                  <a:lnTo>
                    <a:pt x="234432" y="314089"/>
                  </a:lnTo>
                  <a:lnTo>
                    <a:pt x="234785" y="314781"/>
                  </a:lnTo>
                  <a:lnTo>
                    <a:pt x="235106" y="315472"/>
                  </a:lnTo>
                  <a:lnTo>
                    <a:pt x="235425" y="316164"/>
                  </a:lnTo>
                  <a:lnTo>
                    <a:pt x="235712" y="316856"/>
                  </a:lnTo>
                  <a:lnTo>
                    <a:pt x="235995" y="317548"/>
                  </a:lnTo>
                  <a:lnTo>
                    <a:pt x="236248" y="318240"/>
                  </a:lnTo>
                  <a:lnTo>
                    <a:pt x="236495" y="318932"/>
                  </a:lnTo>
                  <a:lnTo>
                    <a:pt x="236713" y="319623"/>
                  </a:lnTo>
                  <a:lnTo>
                    <a:pt x="236923" y="320315"/>
                  </a:lnTo>
                  <a:lnTo>
                    <a:pt x="237106" y="321007"/>
                  </a:lnTo>
                  <a:lnTo>
                    <a:pt x="237276" y="321699"/>
                  </a:lnTo>
                  <a:lnTo>
                    <a:pt x="237423" y="322391"/>
                  </a:lnTo>
                  <a:lnTo>
                    <a:pt x="237556" y="323083"/>
                  </a:lnTo>
                  <a:lnTo>
                    <a:pt x="237666" y="323774"/>
                  </a:lnTo>
                  <a:lnTo>
                    <a:pt x="237759" y="324466"/>
                  </a:lnTo>
                  <a:lnTo>
                    <a:pt x="237832" y="325158"/>
                  </a:lnTo>
                  <a:lnTo>
                    <a:pt x="237885" y="325850"/>
                  </a:lnTo>
                  <a:lnTo>
                    <a:pt x="237921" y="326542"/>
                  </a:lnTo>
                  <a:lnTo>
                    <a:pt x="237934" y="327233"/>
                  </a:lnTo>
                  <a:lnTo>
                    <a:pt x="237933" y="327925"/>
                  </a:lnTo>
                  <a:lnTo>
                    <a:pt x="237905" y="328617"/>
                  </a:lnTo>
                  <a:lnTo>
                    <a:pt x="237866" y="329309"/>
                  </a:lnTo>
                  <a:lnTo>
                    <a:pt x="237797" y="330001"/>
                  </a:lnTo>
                  <a:lnTo>
                    <a:pt x="237720" y="330693"/>
                  </a:lnTo>
                  <a:lnTo>
                    <a:pt x="237610" y="331384"/>
                  </a:lnTo>
                  <a:lnTo>
                    <a:pt x="237495" y="332076"/>
                  </a:lnTo>
                  <a:lnTo>
                    <a:pt x="237345" y="332768"/>
                  </a:lnTo>
                  <a:lnTo>
                    <a:pt x="237192" y="333460"/>
                  </a:lnTo>
                  <a:lnTo>
                    <a:pt x="237001" y="334152"/>
                  </a:lnTo>
                  <a:lnTo>
                    <a:pt x="236810" y="334844"/>
                  </a:lnTo>
                  <a:lnTo>
                    <a:pt x="236578" y="335535"/>
                  </a:lnTo>
                  <a:lnTo>
                    <a:pt x="236347" y="336227"/>
                  </a:lnTo>
                  <a:lnTo>
                    <a:pt x="236078" y="336919"/>
                  </a:lnTo>
                  <a:lnTo>
                    <a:pt x="235806" y="337611"/>
                  </a:lnTo>
                  <a:lnTo>
                    <a:pt x="235499" y="338303"/>
                  </a:lnTo>
                  <a:lnTo>
                    <a:pt x="235188" y="338995"/>
                  </a:lnTo>
                  <a:lnTo>
                    <a:pt x="234845" y="339686"/>
                  </a:lnTo>
                  <a:lnTo>
                    <a:pt x="234494" y="340378"/>
                  </a:lnTo>
                  <a:lnTo>
                    <a:pt x="234114" y="341070"/>
                  </a:lnTo>
                  <a:lnTo>
                    <a:pt x="233724" y="341762"/>
                  </a:lnTo>
                  <a:lnTo>
                    <a:pt x="233309" y="342454"/>
                  </a:lnTo>
                  <a:lnTo>
                    <a:pt x="232881" y="343145"/>
                  </a:lnTo>
                  <a:lnTo>
                    <a:pt x="232431" y="343837"/>
                  </a:lnTo>
                  <a:lnTo>
                    <a:pt x="231966" y="344529"/>
                  </a:lnTo>
                  <a:lnTo>
                    <a:pt x="231481" y="345221"/>
                  </a:lnTo>
                  <a:lnTo>
                    <a:pt x="230979" y="345913"/>
                  </a:lnTo>
                  <a:lnTo>
                    <a:pt x="230460" y="346605"/>
                  </a:lnTo>
                  <a:lnTo>
                    <a:pt x="229923" y="347296"/>
                  </a:lnTo>
                  <a:lnTo>
                    <a:pt x="229372" y="347988"/>
                  </a:lnTo>
                  <a:lnTo>
                    <a:pt x="228799" y="348680"/>
                  </a:lnTo>
                  <a:lnTo>
                    <a:pt x="228216" y="349372"/>
                  </a:lnTo>
                  <a:lnTo>
                    <a:pt x="227610" y="350064"/>
                  </a:lnTo>
                  <a:lnTo>
                    <a:pt x="226996" y="350756"/>
                  </a:lnTo>
                  <a:lnTo>
                    <a:pt x="226358" y="351447"/>
                  </a:lnTo>
                  <a:lnTo>
                    <a:pt x="225714" y="352139"/>
                  </a:lnTo>
                  <a:lnTo>
                    <a:pt x="225044" y="352831"/>
                  </a:lnTo>
                  <a:lnTo>
                    <a:pt x="224371" y="35352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422390" y="2436976"/>
              <a:ext cx="111572" cy="0"/>
            </a:xfrm>
            <a:custGeom>
              <a:avLst/>
              <a:pathLst>
                <a:path w="111572" h="0">
                  <a:moveTo>
                    <a:pt x="0" y="0"/>
                  </a:moveTo>
                  <a:lnTo>
                    <a:pt x="11157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623581" y="2222189"/>
              <a:ext cx="237934" cy="317930"/>
            </a:xfrm>
            <a:custGeom>
              <a:avLst/>
              <a:pathLst>
                <a:path w="237934" h="317930">
                  <a:moveTo>
                    <a:pt x="2986" y="317930"/>
                  </a:moveTo>
                  <a:lnTo>
                    <a:pt x="2786" y="317308"/>
                  </a:lnTo>
                  <a:lnTo>
                    <a:pt x="2587" y="316686"/>
                  </a:lnTo>
                  <a:lnTo>
                    <a:pt x="2399" y="316064"/>
                  </a:lnTo>
                  <a:lnTo>
                    <a:pt x="2220" y="315441"/>
                  </a:lnTo>
                  <a:lnTo>
                    <a:pt x="2041" y="314819"/>
                  </a:lnTo>
                  <a:lnTo>
                    <a:pt x="1876" y="314197"/>
                  </a:lnTo>
                  <a:lnTo>
                    <a:pt x="1717" y="313575"/>
                  </a:lnTo>
                  <a:lnTo>
                    <a:pt x="1559" y="312953"/>
                  </a:lnTo>
                  <a:lnTo>
                    <a:pt x="1417" y="312331"/>
                  </a:lnTo>
                  <a:lnTo>
                    <a:pt x="1279" y="311708"/>
                  </a:lnTo>
                  <a:lnTo>
                    <a:pt x="1140" y="311086"/>
                  </a:lnTo>
                  <a:lnTo>
                    <a:pt x="1022" y="310464"/>
                  </a:lnTo>
                  <a:lnTo>
                    <a:pt x="904" y="309842"/>
                  </a:lnTo>
                  <a:lnTo>
                    <a:pt x="789" y="309220"/>
                  </a:lnTo>
                  <a:lnTo>
                    <a:pt x="692" y="308597"/>
                  </a:lnTo>
                  <a:lnTo>
                    <a:pt x="594" y="307975"/>
                  </a:lnTo>
                  <a:lnTo>
                    <a:pt x="503" y="307353"/>
                  </a:lnTo>
                  <a:lnTo>
                    <a:pt x="426" y="306731"/>
                  </a:lnTo>
                  <a:lnTo>
                    <a:pt x="349" y="306109"/>
                  </a:lnTo>
                  <a:lnTo>
                    <a:pt x="281" y="305487"/>
                  </a:lnTo>
                  <a:lnTo>
                    <a:pt x="225" y="304864"/>
                  </a:lnTo>
                  <a:lnTo>
                    <a:pt x="168" y="304242"/>
                  </a:lnTo>
                  <a:lnTo>
                    <a:pt x="123" y="303620"/>
                  </a:lnTo>
                  <a:lnTo>
                    <a:pt x="88" y="302998"/>
                  </a:lnTo>
                  <a:lnTo>
                    <a:pt x="52" y="302376"/>
                  </a:lnTo>
                  <a:lnTo>
                    <a:pt x="30" y="301754"/>
                  </a:lnTo>
                  <a:lnTo>
                    <a:pt x="15" y="301131"/>
                  </a:lnTo>
                  <a:lnTo>
                    <a:pt x="0" y="300509"/>
                  </a:lnTo>
                  <a:lnTo>
                    <a:pt x="1" y="299887"/>
                  </a:lnTo>
                  <a:lnTo>
                    <a:pt x="6" y="299265"/>
                  </a:lnTo>
                  <a:lnTo>
                    <a:pt x="11" y="298643"/>
                  </a:lnTo>
                  <a:lnTo>
                    <a:pt x="35" y="298021"/>
                  </a:lnTo>
                  <a:lnTo>
                    <a:pt x="60" y="297398"/>
                  </a:lnTo>
                  <a:lnTo>
                    <a:pt x="87" y="296776"/>
                  </a:lnTo>
                  <a:lnTo>
                    <a:pt x="131" y="296154"/>
                  </a:lnTo>
                  <a:lnTo>
                    <a:pt x="176" y="295532"/>
                  </a:lnTo>
                  <a:lnTo>
                    <a:pt x="225" y="294910"/>
                  </a:lnTo>
                  <a:lnTo>
                    <a:pt x="289" y="294287"/>
                  </a:lnTo>
                  <a:lnTo>
                    <a:pt x="354" y="293665"/>
                  </a:lnTo>
                  <a:lnTo>
                    <a:pt x="425" y="293043"/>
                  </a:lnTo>
                  <a:lnTo>
                    <a:pt x="509" y="292421"/>
                  </a:lnTo>
                  <a:lnTo>
                    <a:pt x="592" y="291799"/>
                  </a:lnTo>
                  <a:lnTo>
                    <a:pt x="685" y="291177"/>
                  </a:lnTo>
                  <a:lnTo>
                    <a:pt x="788" y="290554"/>
                  </a:lnTo>
                  <a:lnTo>
                    <a:pt x="890" y="289932"/>
                  </a:lnTo>
                  <a:lnTo>
                    <a:pt x="1005" y="289310"/>
                  </a:lnTo>
                  <a:lnTo>
                    <a:pt x="1125" y="288688"/>
                  </a:lnTo>
                  <a:lnTo>
                    <a:pt x="1246" y="288066"/>
                  </a:lnTo>
                  <a:lnTo>
                    <a:pt x="1382" y="287444"/>
                  </a:lnTo>
                  <a:lnTo>
                    <a:pt x="1520" y="286821"/>
                  </a:lnTo>
                  <a:lnTo>
                    <a:pt x="1659" y="286199"/>
                  </a:lnTo>
                  <a:lnTo>
                    <a:pt x="1815" y="285577"/>
                  </a:lnTo>
                  <a:lnTo>
                    <a:pt x="1971" y="284955"/>
                  </a:lnTo>
                  <a:lnTo>
                    <a:pt x="2130" y="284333"/>
                  </a:lnTo>
                  <a:lnTo>
                    <a:pt x="2303" y="283711"/>
                  </a:lnTo>
                  <a:lnTo>
                    <a:pt x="2477" y="283088"/>
                  </a:lnTo>
                  <a:lnTo>
                    <a:pt x="2654" y="282466"/>
                  </a:lnTo>
                  <a:lnTo>
                    <a:pt x="2845" y="281844"/>
                  </a:lnTo>
                  <a:lnTo>
                    <a:pt x="3035" y="281222"/>
                  </a:lnTo>
                  <a:lnTo>
                    <a:pt x="3232" y="280600"/>
                  </a:lnTo>
                  <a:lnTo>
                    <a:pt x="3438" y="279977"/>
                  </a:lnTo>
                  <a:lnTo>
                    <a:pt x="3645" y="279355"/>
                  </a:lnTo>
                  <a:lnTo>
                    <a:pt x="3859" y="278733"/>
                  </a:lnTo>
                  <a:lnTo>
                    <a:pt x="4081" y="278111"/>
                  </a:lnTo>
                  <a:lnTo>
                    <a:pt x="4303" y="277489"/>
                  </a:lnTo>
                  <a:lnTo>
                    <a:pt x="4535" y="276867"/>
                  </a:lnTo>
                  <a:lnTo>
                    <a:pt x="4772" y="276244"/>
                  </a:lnTo>
                  <a:lnTo>
                    <a:pt x="5010" y="275622"/>
                  </a:lnTo>
                  <a:lnTo>
                    <a:pt x="5258" y="275000"/>
                  </a:lnTo>
                  <a:lnTo>
                    <a:pt x="5510" y="274378"/>
                  </a:lnTo>
                  <a:lnTo>
                    <a:pt x="5761" y="273756"/>
                  </a:lnTo>
                  <a:lnTo>
                    <a:pt x="6025" y="273134"/>
                  </a:lnTo>
                  <a:lnTo>
                    <a:pt x="6291" y="272511"/>
                  </a:lnTo>
                  <a:lnTo>
                    <a:pt x="6557" y="271889"/>
                  </a:lnTo>
                  <a:lnTo>
                    <a:pt x="6835" y="271267"/>
                  </a:lnTo>
                  <a:lnTo>
                    <a:pt x="7113" y="270645"/>
                  </a:lnTo>
                  <a:lnTo>
                    <a:pt x="7394" y="270023"/>
                  </a:lnTo>
                  <a:lnTo>
                    <a:pt x="7685" y="269401"/>
                  </a:lnTo>
                  <a:lnTo>
                    <a:pt x="7976" y="268778"/>
                  </a:lnTo>
                  <a:lnTo>
                    <a:pt x="8271" y="268156"/>
                  </a:lnTo>
                  <a:lnTo>
                    <a:pt x="8573" y="267534"/>
                  </a:lnTo>
                  <a:lnTo>
                    <a:pt x="8875" y="266912"/>
                  </a:lnTo>
                  <a:lnTo>
                    <a:pt x="9183" y="266290"/>
                  </a:lnTo>
                  <a:lnTo>
                    <a:pt x="9496" y="265668"/>
                  </a:lnTo>
                  <a:lnTo>
                    <a:pt x="9810" y="265045"/>
                  </a:lnTo>
                  <a:lnTo>
                    <a:pt x="10130" y="264423"/>
                  </a:lnTo>
                  <a:lnTo>
                    <a:pt x="10453" y="263801"/>
                  </a:lnTo>
                  <a:lnTo>
                    <a:pt x="10777" y="263179"/>
                  </a:lnTo>
                  <a:lnTo>
                    <a:pt x="11108" y="262557"/>
                  </a:lnTo>
                  <a:lnTo>
                    <a:pt x="11441" y="261934"/>
                  </a:lnTo>
                  <a:lnTo>
                    <a:pt x="11774" y="261312"/>
                  </a:lnTo>
                  <a:lnTo>
                    <a:pt x="12115" y="260690"/>
                  </a:lnTo>
                  <a:lnTo>
                    <a:pt x="12457" y="260068"/>
                  </a:lnTo>
                  <a:lnTo>
                    <a:pt x="12799" y="259446"/>
                  </a:lnTo>
                  <a:lnTo>
                    <a:pt x="13149" y="258824"/>
                  </a:lnTo>
                  <a:lnTo>
                    <a:pt x="13499" y="258201"/>
                  </a:lnTo>
                  <a:lnTo>
                    <a:pt x="13850" y="257579"/>
                  </a:lnTo>
                  <a:lnTo>
                    <a:pt x="14207" y="256957"/>
                  </a:lnTo>
                  <a:lnTo>
                    <a:pt x="14564" y="256335"/>
                  </a:lnTo>
                  <a:lnTo>
                    <a:pt x="14923" y="255713"/>
                  </a:lnTo>
                  <a:lnTo>
                    <a:pt x="15287" y="255091"/>
                  </a:lnTo>
                  <a:lnTo>
                    <a:pt x="15650" y="254468"/>
                  </a:lnTo>
                  <a:lnTo>
                    <a:pt x="16016" y="253846"/>
                  </a:lnTo>
                  <a:lnTo>
                    <a:pt x="16385" y="253224"/>
                  </a:lnTo>
                  <a:lnTo>
                    <a:pt x="16754" y="252602"/>
                  </a:lnTo>
                  <a:lnTo>
                    <a:pt x="17126" y="251980"/>
                  </a:lnTo>
                  <a:lnTo>
                    <a:pt x="17500" y="251358"/>
                  </a:lnTo>
                  <a:lnTo>
                    <a:pt x="17874" y="250735"/>
                  </a:lnTo>
                  <a:lnTo>
                    <a:pt x="18251" y="250113"/>
                  </a:lnTo>
                  <a:lnTo>
                    <a:pt x="18629" y="249491"/>
                  </a:lnTo>
                  <a:lnTo>
                    <a:pt x="19007" y="248869"/>
                  </a:lnTo>
                  <a:lnTo>
                    <a:pt x="19387" y="248247"/>
                  </a:lnTo>
                  <a:lnTo>
                    <a:pt x="19769" y="247624"/>
                  </a:lnTo>
                  <a:lnTo>
                    <a:pt x="20150" y="247002"/>
                  </a:lnTo>
                  <a:lnTo>
                    <a:pt x="20533" y="246380"/>
                  </a:lnTo>
                  <a:lnTo>
                    <a:pt x="20917" y="245758"/>
                  </a:lnTo>
                  <a:lnTo>
                    <a:pt x="21301" y="245136"/>
                  </a:lnTo>
                  <a:lnTo>
                    <a:pt x="21686" y="244514"/>
                  </a:lnTo>
                  <a:lnTo>
                    <a:pt x="22071" y="243891"/>
                  </a:lnTo>
                  <a:lnTo>
                    <a:pt x="22457" y="243269"/>
                  </a:lnTo>
                  <a:lnTo>
                    <a:pt x="22843" y="242647"/>
                  </a:lnTo>
                  <a:lnTo>
                    <a:pt x="23229" y="242025"/>
                  </a:lnTo>
                  <a:lnTo>
                    <a:pt x="23616" y="241403"/>
                  </a:lnTo>
                  <a:lnTo>
                    <a:pt x="24002" y="240781"/>
                  </a:lnTo>
                  <a:lnTo>
                    <a:pt x="24388" y="240158"/>
                  </a:lnTo>
                  <a:lnTo>
                    <a:pt x="24774" y="239536"/>
                  </a:lnTo>
                  <a:lnTo>
                    <a:pt x="25160" y="238914"/>
                  </a:lnTo>
                  <a:lnTo>
                    <a:pt x="25546" y="238292"/>
                  </a:lnTo>
                  <a:lnTo>
                    <a:pt x="25930" y="237670"/>
                  </a:lnTo>
                  <a:lnTo>
                    <a:pt x="26315" y="237048"/>
                  </a:lnTo>
                  <a:lnTo>
                    <a:pt x="26699" y="236425"/>
                  </a:lnTo>
                  <a:lnTo>
                    <a:pt x="27081" y="235803"/>
                  </a:lnTo>
                  <a:lnTo>
                    <a:pt x="27464" y="235181"/>
                  </a:lnTo>
                  <a:lnTo>
                    <a:pt x="27846" y="234559"/>
                  </a:lnTo>
                  <a:lnTo>
                    <a:pt x="28225" y="233937"/>
                  </a:lnTo>
                  <a:lnTo>
                    <a:pt x="28605" y="233314"/>
                  </a:lnTo>
                  <a:lnTo>
                    <a:pt x="28983" y="232692"/>
                  </a:lnTo>
                  <a:lnTo>
                    <a:pt x="29359" y="232070"/>
                  </a:lnTo>
                  <a:lnTo>
                    <a:pt x="29735" y="231448"/>
                  </a:lnTo>
                  <a:lnTo>
                    <a:pt x="30109" y="230826"/>
                  </a:lnTo>
                  <a:lnTo>
                    <a:pt x="30481" y="230204"/>
                  </a:lnTo>
                  <a:lnTo>
                    <a:pt x="30853" y="229581"/>
                  </a:lnTo>
                  <a:lnTo>
                    <a:pt x="31222" y="228959"/>
                  </a:lnTo>
                  <a:lnTo>
                    <a:pt x="31589" y="228337"/>
                  </a:lnTo>
                  <a:lnTo>
                    <a:pt x="31955" y="227715"/>
                  </a:lnTo>
                  <a:lnTo>
                    <a:pt x="32319" y="227093"/>
                  </a:lnTo>
                  <a:lnTo>
                    <a:pt x="32680" y="226471"/>
                  </a:lnTo>
                  <a:lnTo>
                    <a:pt x="33041" y="225848"/>
                  </a:lnTo>
                  <a:lnTo>
                    <a:pt x="33398" y="225226"/>
                  </a:lnTo>
                  <a:lnTo>
                    <a:pt x="33753" y="224604"/>
                  </a:lnTo>
                  <a:lnTo>
                    <a:pt x="34108" y="223982"/>
                  </a:lnTo>
                  <a:lnTo>
                    <a:pt x="34456" y="223360"/>
                  </a:lnTo>
                  <a:lnTo>
                    <a:pt x="34805" y="222738"/>
                  </a:lnTo>
                  <a:lnTo>
                    <a:pt x="35153" y="222115"/>
                  </a:lnTo>
                  <a:lnTo>
                    <a:pt x="35493" y="221493"/>
                  </a:lnTo>
                  <a:lnTo>
                    <a:pt x="35834" y="220871"/>
                  </a:lnTo>
                  <a:lnTo>
                    <a:pt x="36173" y="220249"/>
                  </a:lnTo>
                  <a:lnTo>
                    <a:pt x="36506" y="219627"/>
                  </a:lnTo>
                  <a:lnTo>
                    <a:pt x="36839" y="219005"/>
                  </a:lnTo>
                  <a:lnTo>
                    <a:pt x="37169" y="218382"/>
                  </a:lnTo>
                  <a:lnTo>
                    <a:pt x="37493" y="217760"/>
                  </a:lnTo>
                  <a:lnTo>
                    <a:pt x="37817" y="217138"/>
                  </a:lnTo>
                  <a:lnTo>
                    <a:pt x="38138" y="216516"/>
                  </a:lnTo>
                  <a:lnTo>
                    <a:pt x="38453" y="215894"/>
                  </a:lnTo>
                  <a:lnTo>
                    <a:pt x="38768" y="215271"/>
                  </a:lnTo>
                  <a:lnTo>
                    <a:pt x="39077" y="214649"/>
                  </a:lnTo>
                  <a:lnTo>
                    <a:pt x="39383" y="214027"/>
                  </a:lnTo>
                  <a:lnTo>
                    <a:pt x="39688" y="213405"/>
                  </a:lnTo>
                  <a:lnTo>
                    <a:pt x="39987" y="212783"/>
                  </a:lnTo>
                  <a:lnTo>
                    <a:pt x="40282" y="212161"/>
                  </a:lnTo>
                  <a:lnTo>
                    <a:pt x="40578" y="211538"/>
                  </a:lnTo>
                  <a:lnTo>
                    <a:pt x="40864" y="210916"/>
                  </a:lnTo>
                  <a:lnTo>
                    <a:pt x="41149" y="210294"/>
                  </a:lnTo>
                  <a:lnTo>
                    <a:pt x="41434" y="209672"/>
                  </a:lnTo>
                  <a:lnTo>
                    <a:pt x="41708" y="209050"/>
                  </a:lnTo>
                  <a:lnTo>
                    <a:pt x="41982" y="208428"/>
                  </a:lnTo>
                  <a:lnTo>
                    <a:pt x="42255" y="207805"/>
                  </a:lnTo>
                  <a:lnTo>
                    <a:pt x="42517" y="207183"/>
                  </a:lnTo>
                  <a:lnTo>
                    <a:pt x="42780" y="206561"/>
                  </a:lnTo>
                  <a:lnTo>
                    <a:pt x="43040" y="205939"/>
                  </a:lnTo>
                  <a:lnTo>
                    <a:pt x="43291" y="205317"/>
                  </a:lnTo>
                  <a:lnTo>
                    <a:pt x="43542" y="204695"/>
                  </a:lnTo>
                  <a:lnTo>
                    <a:pt x="43788" y="204072"/>
                  </a:lnTo>
                  <a:lnTo>
                    <a:pt x="44027" y="203450"/>
                  </a:lnTo>
                  <a:lnTo>
                    <a:pt x="44266" y="202828"/>
                  </a:lnTo>
                  <a:lnTo>
                    <a:pt x="44498" y="202206"/>
                  </a:lnTo>
                  <a:lnTo>
                    <a:pt x="44724" y="201584"/>
                  </a:lnTo>
                  <a:lnTo>
                    <a:pt x="44951" y="200961"/>
                  </a:lnTo>
                  <a:lnTo>
                    <a:pt x="45169" y="200339"/>
                  </a:lnTo>
                  <a:lnTo>
                    <a:pt x="45383" y="199717"/>
                  </a:lnTo>
                  <a:lnTo>
                    <a:pt x="45597" y="199095"/>
                  </a:lnTo>
                  <a:lnTo>
                    <a:pt x="45800" y="198473"/>
                  </a:lnTo>
                  <a:lnTo>
                    <a:pt x="46001" y="197851"/>
                  </a:lnTo>
                  <a:lnTo>
                    <a:pt x="46202" y="197228"/>
                  </a:lnTo>
                  <a:lnTo>
                    <a:pt x="46390" y="196606"/>
                  </a:lnTo>
                  <a:lnTo>
                    <a:pt x="46578" y="195984"/>
                  </a:lnTo>
                  <a:lnTo>
                    <a:pt x="46764" y="195362"/>
                  </a:lnTo>
                  <a:lnTo>
                    <a:pt x="46939" y="194740"/>
                  </a:lnTo>
                  <a:lnTo>
                    <a:pt x="47113" y="194118"/>
                  </a:lnTo>
                  <a:lnTo>
                    <a:pt x="47284" y="193495"/>
                  </a:lnTo>
                  <a:lnTo>
                    <a:pt x="47445" y="192873"/>
                  </a:lnTo>
                  <a:lnTo>
                    <a:pt x="47606" y="192251"/>
                  </a:lnTo>
                  <a:lnTo>
                    <a:pt x="47761" y="191629"/>
                  </a:lnTo>
                  <a:lnTo>
                    <a:pt x="47908" y="191007"/>
                  </a:lnTo>
                  <a:lnTo>
                    <a:pt x="48056" y="190385"/>
                  </a:lnTo>
                  <a:lnTo>
                    <a:pt x="48195" y="189762"/>
                  </a:lnTo>
                  <a:lnTo>
                    <a:pt x="48329" y="189140"/>
                  </a:lnTo>
                  <a:lnTo>
                    <a:pt x="48462" y="188518"/>
                  </a:lnTo>
                  <a:lnTo>
                    <a:pt x="48586" y="187896"/>
                  </a:lnTo>
                  <a:lnTo>
                    <a:pt x="48705" y="187274"/>
                  </a:lnTo>
                  <a:lnTo>
                    <a:pt x="48824" y="186651"/>
                  </a:lnTo>
                  <a:lnTo>
                    <a:pt x="48932" y="186029"/>
                  </a:lnTo>
                  <a:lnTo>
                    <a:pt x="49037" y="185407"/>
                  </a:lnTo>
                  <a:lnTo>
                    <a:pt x="49143" y="184785"/>
                  </a:lnTo>
                  <a:lnTo>
                    <a:pt x="49234" y="184163"/>
                  </a:lnTo>
                  <a:lnTo>
                    <a:pt x="49325" y="183541"/>
                  </a:lnTo>
                  <a:lnTo>
                    <a:pt x="49415" y="182918"/>
                  </a:lnTo>
                  <a:lnTo>
                    <a:pt x="49492" y="182296"/>
                  </a:lnTo>
                  <a:lnTo>
                    <a:pt x="49569" y="181674"/>
                  </a:lnTo>
                  <a:lnTo>
                    <a:pt x="49643" y="181052"/>
                  </a:lnTo>
                  <a:lnTo>
                    <a:pt x="49705" y="180430"/>
                  </a:lnTo>
                  <a:lnTo>
                    <a:pt x="49768" y="179808"/>
                  </a:lnTo>
                  <a:lnTo>
                    <a:pt x="49826" y="179185"/>
                  </a:lnTo>
                  <a:lnTo>
                    <a:pt x="49874" y="178563"/>
                  </a:lnTo>
                  <a:lnTo>
                    <a:pt x="49923" y="177941"/>
                  </a:lnTo>
                  <a:lnTo>
                    <a:pt x="49964" y="177319"/>
                  </a:lnTo>
                  <a:lnTo>
                    <a:pt x="49999" y="176697"/>
                  </a:lnTo>
                  <a:lnTo>
                    <a:pt x="50033" y="176075"/>
                  </a:lnTo>
                  <a:lnTo>
                    <a:pt x="50058" y="175452"/>
                  </a:lnTo>
                  <a:lnTo>
                    <a:pt x="50079" y="174830"/>
                  </a:lnTo>
                  <a:lnTo>
                    <a:pt x="50099" y="174208"/>
                  </a:lnTo>
                  <a:lnTo>
                    <a:pt x="50108" y="173586"/>
                  </a:lnTo>
                  <a:lnTo>
                    <a:pt x="50115" y="172964"/>
                  </a:lnTo>
                  <a:lnTo>
                    <a:pt x="50121" y="172342"/>
                  </a:lnTo>
                  <a:lnTo>
                    <a:pt x="50115" y="171719"/>
                  </a:lnTo>
                  <a:lnTo>
                    <a:pt x="50107" y="171097"/>
                  </a:lnTo>
                  <a:lnTo>
                    <a:pt x="50099" y="170475"/>
                  </a:lnTo>
                  <a:lnTo>
                    <a:pt x="50078" y="169853"/>
                  </a:lnTo>
                  <a:lnTo>
                    <a:pt x="50056" y="169231"/>
                  </a:lnTo>
                  <a:lnTo>
                    <a:pt x="50032" y="168608"/>
                  </a:lnTo>
                  <a:lnTo>
                    <a:pt x="49997" y="167986"/>
                  </a:lnTo>
                  <a:lnTo>
                    <a:pt x="49963" y="167364"/>
                  </a:lnTo>
                  <a:lnTo>
                    <a:pt x="49923" y="166742"/>
                  </a:lnTo>
                  <a:lnTo>
                    <a:pt x="49875" y="166120"/>
                  </a:lnTo>
                  <a:lnTo>
                    <a:pt x="49826" y="165498"/>
                  </a:lnTo>
                  <a:lnTo>
                    <a:pt x="49771" y="164875"/>
                  </a:lnTo>
                  <a:lnTo>
                    <a:pt x="49710" y="164253"/>
                  </a:lnTo>
                  <a:lnTo>
                    <a:pt x="49648" y="163631"/>
                  </a:lnTo>
                  <a:lnTo>
                    <a:pt x="49579" y="163009"/>
                  </a:lnTo>
                  <a:lnTo>
                    <a:pt x="49504" y="162387"/>
                  </a:lnTo>
                  <a:lnTo>
                    <a:pt x="49429" y="161765"/>
                  </a:lnTo>
                  <a:lnTo>
                    <a:pt x="49345" y="161142"/>
                  </a:lnTo>
                  <a:lnTo>
                    <a:pt x="49257" y="160520"/>
                  </a:lnTo>
                  <a:lnTo>
                    <a:pt x="49170" y="159898"/>
                  </a:lnTo>
                  <a:lnTo>
                    <a:pt x="49071" y="159276"/>
                  </a:lnTo>
                  <a:lnTo>
                    <a:pt x="48971" y="158654"/>
                  </a:lnTo>
                  <a:lnTo>
                    <a:pt x="48870" y="158032"/>
                  </a:lnTo>
                  <a:lnTo>
                    <a:pt x="48758" y="157409"/>
                  </a:lnTo>
                  <a:lnTo>
                    <a:pt x="48645" y="156787"/>
                  </a:lnTo>
                  <a:lnTo>
                    <a:pt x="48531" y="156165"/>
                  </a:lnTo>
                  <a:lnTo>
                    <a:pt x="48406" y="155543"/>
                  </a:lnTo>
                  <a:lnTo>
                    <a:pt x="48282" y="154921"/>
                  </a:lnTo>
                  <a:lnTo>
                    <a:pt x="48153" y="154298"/>
                  </a:lnTo>
                  <a:lnTo>
                    <a:pt x="48017" y="153676"/>
                  </a:lnTo>
                  <a:lnTo>
                    <a:pt x="47881" y="153054"/>
                  </a:lnTo>
                  <a:lnTo>
                    <a:pt x="47739" y="152432"/>
                  </a:lnTo>
                  <a:lnTo>
                    <a:pt x="47592" y="151810"/>
                  </a:lnTo>
                  <a:lnTo>
                    <a:pt x="47444" y="151188"/>
                  </a:lnTo>
                  <a:lnTo>
                    <a:pt x="47289" y="150565"/>
                  </a:lnTo>
                  <a:lnTo>
                    <a:pt x="47130" y="149943"/>
                  </a:lnTo>
                  <a:lnTo>
                    <a:pt x="46972" y="149321"/>
                  </a:lnTo>
                  <a:lnTo>
                    <a:pt x="46805" y="148699"/>
                  </a:lnTo>
                  <a:lnTo>
                    <a:pt x="46635" y="148077"/>
                  </a:lnTo>
                  <a:lnTo>
                    <a:pt x="46465" y="147455"/>
                  </a:lnTo>
                  <a:lnTo>
                    <a:pt x="46286" y="146832"/>
                  </a:lnTo>
                  <a:lnTo>
                    <a:pt x="46106" y="146210"/>
                  </a:lnTo>
                  <a:lnTo>
                    <a:pt x="45925" y="145588"/>
                  </a:lnTo>
                  <a:lnTo>
                    <a:pt x="45735" y="144966"/>
                  </a:lnTo>
                  <a:lnTo>
                    <a:pt x="45545" y="144344"/>
                  </a:lnTo>
                  <a:lnTo>
                    <a:pt x="45353" y="143722"/>
                  </a:lnTo>
                  <a:lnTo>
                    <a:pt x="45153" y="143099"/>
                  </a:lnTo>
                  <a:lnTo>
                    <a:pt x="44953" y="142477"/>
                  </a:lnTo>
                  <a:lnTo>
                    <a:pt x="44750" y="141855"/>
                  </a:lnTo>
                  <a:lnTo>
                    <a:pt x="44541" y="141233"/>
                  </a:lnTo>
                  <a:lnTo>
                    <a:pt x="44332" y="140611"/>
                  </a:lnTo>
                  <a:lnTo>
                    <a:pt x="44118" y="139988"/>
                  </a:lnTo>
                  <a:lnTo>
                    <a:pt x="43900" y="139366"/>
                  </a:lnTo>
                  <a:lnTo>
                    <a:pt x="43682" y="138744"/>
                  </a:lnTo>
                  <a:lnTo>
                    <a:pt x="43458" y="138122"/>
                  </a:lnTo>
                  <a:lnTo>
                    <a:pt x="43231" y="137500"/>
                  </a:lnTo>
                  <a:lnTo>
                    <a:pt x="43005" y="136878"/>
                  </a:lnTo>
                  <a:lnTo>
                    <a:pt x="42772" y="136255"/>
                  </a:lnTo>
                  <a:lnTo>
                    <a:pt x="42537" y="135633"/>
                  </a:lnTo>
                  <a:lnTo>
                    <a:pt x="42302" y="135011"/>
                  </a:lnTo>
                  <a:lnTo>
                    <a:pt x="42060" y="134389"/>
                  </a:lnTo>
                  <a:lnTo>
                    <a:pt x="41818" y="133767"/>
                  </a:lnTo>
                  <a:lnTo>
                    <a:pt x="41575" y="133145"/>
                  </a:lnTo>
                  <a:lnTo>
                    <a:pt x="41325" y="132522"/>
                  </a:lnTo>
                  <a:lnTo>
                    <a:pt x="41075" y="131900"/>
                  </a:lnTo>
                  <a:lnTo>
                    <a:pt x="40824" y="131278"/>
                  </a:lnTo>
                  <a:lnTo>
                    <a:pt x="40568" y="130656"/>
                  </a:lnTo>
                  <a:lnTo>
                    <a:pt x="40311" y="130034"/>
                  </a:lnTo>
                  <a:lnTo>
                    <a:pt x="40052" y="129412"/>
                  </a:lnTo>
                  <a:lnTo>
                    <a:pt x="39789" y="128789"/>
                  </a:lnTo>
                  <a:lnTo>
                    <a:pt x="39526" y="128167"/>
                  </a:lnTo>
                  <a:lnTo>
                    <a:pt x="39261" y="127545"/>
                  </a:lnTo>
                  <a:lnTo>
                    <a:pt x="38992" y="126923"/>
                  </a:lnTo>
                  <a:lnTo>
                    <a:pt x="38723" y="126301"/>
                  </a:lnTo>
                  <a:lnTo>
                    <a:pt x="38451" y="125679"/>
                  </a:lnTo>
                  <a:lnTo>
                    <a:pt x="38177" y="125056"/>
                  </a:lnTo>
                  <a:lnTo>
                    <a:pt x="37903" y="124434"/>
                  </a:lnTo>
                  <a:lnTo>
                    <a:pt x="37625" y="123812"/>
                  </a:lnTo>
                  <a:lnTo>
                    <a:pt x="37345" y="123190"/>
                  </a:lnTo>
                  <a:lnTo>
                    <a:pt x="37066" y="122568"/>
                  </a:lnTo>
                  <a:lnTo>
                    <a:pt x="36783" y="121945"/>
                  </a:lnTo>
                  <a:lnTo>
                    <a:pt x="36500" y="121323"/>
                  </a:lnTo>
                  <a:lnTo>
                    <a:pt x="36216" y="120701"/>
                  </a:lnTo>
                  <a:lnTo>
                    <a:pt x="35928" y="120079"/>
                  </a:lnTo>
                  <a:lnTo>
                    <a:pt x="35641" y="119457"/>
                  </a:lnTo>
                  <a:lnTo>
                    <a:pt x="35353" y="118835"/>
                  </a:lnTo>
                  <a:lnTo>
                    <a:pt x="35062" y="118212"/>
                  </a:lnTo>
                  <a:lnTo>
                    <a:pt x="34771" y="117590"/>
                  </a:lnTo>
                  <a:lnTo>
                    <a:pt x="34479" y="116968"/>
                  </a:lnTo>
                  <a:lnTo>
                    <a:pt x="34185" y="116346"/>
                  </a:lnTo>
                  <a:lnTo>
                    <a:pt x="33891" y="115724"/>
                  </a:lnTo>
                  <a:lnTo>
                    <a:pt x="33596" y="115102"/>
                  </a:lnTo>
                  <a:lnTo>
                    <a:pt x="33299" y="114479"/>
                  </a:lnTo>
                  <a:lnTo>
                    <a:pt x="33003" y="113857"/>
                  </a:lnTo>
                  <a:lnTo>
                    <a:pt x="32705" y="113235"/>
                  </a:lnTo>
                  <a:lnTo>
                    <a:pt x="32407" y="112613"/>
                  </a:lnTo>
                  <a:lnTo>
                    <a:pt x="32109" y="111991"/>
                  </a:lnTo>
                  <a:lnTo>
                    <a:pt x="31809" y="111369"/>
                  </a:lnTo>
                  <a:lnTo>
                    <a:pt x="31510" y="110746"/>
                  </a:lnTo>
                  <a:lnTo>
                    <a:pt x="31210" y="110124"/>
                  </a:lnTo>
                  <a:lnTo>
                    <a:pt x="30909" y="109502"/>
                  </a:lnTo>
                  <a:lnTo>
                    <a:pt x="30609" y="108880"/>
                  </a:lnTo>
                  <a:lnTo>
                    <a:pt x="30308" y="108258"/>
                  </a:lnTo>
                  <a:lnTo>
                    <a:pt x="30007" y="107635"/>
                  </a:lnTo>
                  <a:lnTo>
                    <a:pt x="29706" y="107013"/>
                  </a:lnTo>
                  <a:lnTo>
                    <a:pt x="29405" y="106391"/>
                  </a:lnTo>
                  <a:lnTo>
                    <a:pt x="29104" y="105769"/>
                  </a:lnTo>
                  <a:lnTo>
                    <a:pt x="28803" y="105147"/>
                  </a:lnTo>
                  <a:lnTo>
                    <a:pt x="28502" y="104525"/>
                  </a:lnTo>
                  <a:lnTo>
                    <a:pt x="28202" y="103902"/>
                  </a:lnTo>
                  <a:lnTo>
                    <a:pt x="27902" y="103280"/>
                  </a:lnTo>
                  <a:lnTo>
                    <a:pt x="27602" y="102658"/>
                  </a:lnTo>
                  <a:lnTo>
                    <a:pt x="27303" y="102036"/>
                  </a:lnTo>
                  <a:lnTo>
                    <a:pt x="27004" y="101414"/>
                  </a:lnTo>
                  <a:lnTo>
                    <a:pt x="26705" y="100792"/>
                  </a:lnTo>
                  <a:lnTo>
                    <a:pt x="26408" y="100169"/>
                  </a:lnTo>
                  <a:lnTo>
                    <a:pt x="26111" y="99547"/>
                  </a:lnTo>
                  <a:lnTo>
                    <a:pt x="25815" y="98925"/>
                  </a:lnTo>
                  <a:lnTo>
                    <a:pt x="25519" y="98303"/>
                  </a:lnTo>
                  <a:lnTo>
                    <a:pt x="25224" y="97681"/>
                  </a:lnTo>
                  <a:lnTo>
                    <a:pt x="24931" y="97059"/>
                  </a:lnTo>
                  <a:lnTo>
                    <a:pt x="24639" y="96436"/>
                  </a:lnTo>
                  <a:lnTo>
                    <a:pt x="24346" y="95814"/>
                  </a:lnTo>
                  <a:lnTo>
                    <a:pt x="24057" y="95192"/>
                  </a:lnTo>
                  <a:lnTo>
                    <a:pt x="23768" y="94570"/>
                  </a:lnTo>
                  <a:lnTo>
                    <a:pt x="23479" y="93948"/>
                  </a:lnTo>
                  <a:lnTo>
                    <a:pt x="23193" y="93325"/>
                  </a:lnTo>
                  <a:lnTo>
                    <a:pt x="22908" y="92703"/>
                  </a:lnTo>
                  <a:lnTo>
                    <a:pt x="22624" y="92081"/>
                  </a:lnTo>
                  <a:lnTo>
                    <a:pt x="22342" y="91459"/>
                  </a:lnTo>
                  <a:lnTo>
                    <a:pt x="22061" y="90837"/>
                  </a:lnTo>
                  <a:lnTo>
                    <a:pt x="21782" y="90215"/>
                  </a:lnTo>
                  <a:lnTo>
                    <a:pt x="21505" y="89592"/>
                  </a:lnTo>
                  <a:lnTo>
                    <a:pt x="21229" y="88970"/>
                  </a:lnTo>
                  <a:lnTo>
                    <a:pt x="20955" y="88348"/>
                  </a:lnTo>
                  <a:lnTo>
                    <a:pt x="20684" y="87726"/>
                  </a:lnTo>
                  <a:lnTo>
                    <a:pt x="20413" y="87104"/>
                  </a:lnTo>
                  <a:lnTo>
                    <a:pt x="20145" y="86482"/>
                  </a:lnTo>
                  <a:lnTo>
                    <a:pt x="19880" y="85859"/>
                  </a:lnTo>
                  <a:lnTo>
                    <a:pt x="19614" y="85237"/>
                  </a:lnTo>
                  <a:lnTo>
                    <a:pt x="19354" y="84615"/>
                  </a:lnTo>
                  <a:lnTo>
                    <a:pt x="19095" y="83993"/>
                  </a:lnTo>
                  <a:lnTo>
                    <a:pt x="18835" y="83371"/>
                  </a:lnTo>
                  <a:lnTo>
                    <a:pt x="18583" y="82749"/>
                  </a:lnTo>
                  <a:lnTo>
                    <a:pt x="18330" y="82126"/>
                  </a:lnTo>
                  <a:lnTo>
                    <a:pt x="18078" y="81504"/>
                  </a:lnTo>
                  <a:lnTo>
                    <a:pt x="17833" y="80882"/>
                  </a:lnTo>
                  <a:lnTo>
                    <a:pt x="17588" y="80260"/>
                  </a:lnTo>
                  <a:lnTo>
                    <a:pt x="17344" y="79638"/>
                  </a:lnTo>
                  <a:lnTo>
                    <a:pt x="17107" y="79016"/>
                  </a:lnTo>
                  <a:lnTo>
                    <a:pt x="16869" y="78393"/>
                  </a:lnTo>
                  <a:lnTo>
                    <a:pt x="16634" y="77771"/>
                  </a:lnTo>
                  <a:lnTo>
                    <a:pt x="16405" y="77149"/>
                  </a:lnTo>
                  <a:lnTo>
                    <a:pt x="16175" y="76527"/>
                  </a:lnTo>
                  <a:lnTo>
                    <a:pt x="15950" y="75905"/>
                  </a:lnTo>
                  <a:lnTo>
                    <a:pt x="15729" y="75282"/>
                  </a:lnTo>
                  <a:lnTo>
                    <a:pt x="15508" y="74660"/>
                  </a:lnTo>
                  <a:lnTo>
                    <a:pt x="15293" y="74038"/>
                  </a:lnTo>
                  <a:lnTo>
                    <a:pt x="15081" y="73416"/>
                  </a:lnTo>
                  <a:lnTo>
                    <a:pt x="14869" y="72794"/>
                  </a:lnTo>
                  <a:lnTo>
                    <a:pt x="14665" y="72172"/>
                  </a:lnTo>
                  <a:lnTo>
                    <a:pt x="14462" y="71549"/>
                  </a:lnTo>
                  <a:lnTo>
                    <a:pt x="14260" y="70927"/>
                  </a:lnTo>
                  <a:lnTo>
                    <a:pt x="14066" y="70305"/>
                  </a:lnTo>
                  <a:lnTo>
                    <a:pt x="13873" y="69683"/>
                  </a:lnTo>
                  <a:lnTo>
                    <a:pt x="13682" y="69061"/>
                  </a:lnTo>
                  <a:lnTo>
                    <a:pt x="13499" y="68439"/>
                  </a:lnTo>
                  <a:lnTo>
                    <a:pt x="13317" y="67816"/>
                  </a:lnTo>
                  <a:lnTo>
                    <a:pt x="13137" y="67194"/>
                  </a:lnTo>
                  <a:lnTo>
                    <a:pt x="12965" y="66572"/>
                  </a:lnTo>
                  <a:lnTo>
                    <a:pt x="12793" y="65950"/>
                  </a:lnTo>
                  <a:lnTo>
                    <a:pt x="12625" y="65328"/>
                  </a:lnTo>
                  <a:lnTo>
                    <a:pt x="12464" y="64706"/>
                  </a:lnTo>
                  <a:lnTo>
                    <a:pt x="12303" y="64083"/>
                  </a:lnTo>
                  <a:lnTo>
                    <a:pt x="12148" y="63461"/>
                  </a:lnTo>
                  <a:lnTo>
                    <a:pt x="11998" y="62839"/>
                  </a:lnTo>
                  <a:lnTo>
                    <a:pt x="11849" y="62217"/>
                  </a:lnTo>
                  <a:lnTo>
                    <a:pt x="11707" y="61595"/>
                  </a:lnTo>
                  <a:lnTo>
                    <a:pt x="11569" y="60972"/>
                  </a:lnTo>
                  <a:lnTo>
                    <a:pt x="11431" y="60350"/>
                  </a:lnTo>
                  <a:lnTo>
                    <a:pt x="11303" y="59728"/>
                  </a:lnTo>
                  <a:lnTo>
                    <a:pt x="11177" y="59106"/>
                  </a:lnTo>
                  <a:lnTo>
                    <a:pt x="11051" y="58484"/>
                  </a:lnTo>
                  <a:lnTo>
                    <a:pt x="10937" y="57862"/>
                  </a:lnTo>
                  <a:lnTo>
                    <a:pt x="10823" y="57239"/>
                  </a:lnTo>
                  <a:lnTo>
                    <a:pt x="10711" y="56617"/>
                  </a:lnTo>
                  <a:lnTo>
                    <a:pt x="10610" y="55995"/>
                  </a:lnTo>
                  <a:lnTo>
                    <a:pt x="10509" y="55373"/>
                  </a:lnTo>
                  <a:lnTo>
                    <a:pt x="10411" y="54751"/>
                  </a:lnTo>
                  <a:lnTo>
                    <a:pt x="10323" y="54129"/>
                  </a:lnTo>
                  <a:lnTo>
                    <a:pt x="10235" y="53506"/>
                  </a:lnTo>
                  <a:lnTo>
                    <a:pt x="10152" y="52884"/>
                  </a:lnTo>
                  <a:lnTo>
                    <a:pt x="10077" y="52262"/>
                  </a:lnTo>
                  <a:lnTo>
                    <a:pt x="10002" y="51640"/>
                  </a:lnTo>
                  <a:lnTo>
                    <a:pt x="9934" y="51018"/>
                  </a:lnTo>
                  <a:lnTo>
                    <a:pt x="9873" y="50396"/>
                  </a:lnTo>
                  <a:lnTo>
                    <a:pt x="9812" y="49773"/>
                  </a:lnTo>
                  <a:lnTo>
                    <a:pt x="9759" y="49151"/>
                  </a:lnTo>
                  <a:lnTo>
                    <a:pt x="9711" y="48529"/>
                  </a:lnTo>
                  <a:lnTo>
                    <a:pt x="9664" y="47907"/>
                  </a:lnTo>
                  <a:lnTo>
                    <a:pt x="9627" y="47285"/>
                  </a:lnTo>
                  <a:lnTo>
                    <a:pt x="9593" y="46662"/>
                  </a:lnTo>
                  <a:lnTo>
                    <a:pt x="9559" y="46040"/>
                  </a:lnTo>
                  <a:lnTo>
                    <a:pt x="9538" y="45418"/>
                  </a:lnTo>
                  <a:lnTo>
                    <a:pt x="9518" y="44796"/>
                  </a:lnTo>
                  <a:lnTo>
                    <a:pt x="9500" y="44174"/>
                  </a:lnTo>
                  <a:lnTo>
                    <a:pt x="9494" y="43552"/>
                  </a:lnTo>
                  <a:lnTo>
                    <a:pt x="9488" y="42929"/>
                  </a:lnTo>
                  <a:lnTo>
                    <a:pt x="9486" y="42307"/>
                  </a:lnTo>
                  <a:lnTo>
                    <a:pt x="9494" y="41685"/>
                  </a:lnTo>
                  <a:lnTo>
                    <a:pt x="9503" y="41063"/>
                  </a:lnTo>
                  <a:lnTo>
                    <a:pt x="9517" y="40441"/>
                  </a:lnTo>
                  <a:lnTo>
                    <a:pt x="9540" y="39819"/>
                  </a:lnTo>
                  <a:lnTo>
                    <a:pt x="9564" y="39196"/>
                  </a:lnTo>
                  <a:lnTo>
                    <a:pt x="9594" y="38574"/>
                  </a:lnTo>
                  <a:lnTo>
                    <a:pt x="9632" y="37952"/>
                  </a:lnTo>
                  <a:lnTo>
                    <a:pt x="9670" y="37330"/>
                  </a:lnTo>
                  <a:lnTo>
                    <a:pt x="9717" y="36708"/>
                  </a:lnTo>
                  <a:lnTo>
                    <a:pt x="9769" y="36086"/>
                  </a:lnTo>
                  <a:lnTo>
                    <a:pt x="9822" y="35463"/>
                  </a:lnTo>
                  <a:lnTo>
                    <a:pt x="9886" y="34841"/>
                  </a:lnTo>
                  <a:lnTo>
                    <a:pt x="9953" y="34219"/>
                  </a:lnTo>
                  <a:lnTo>
                    <a:pt x="10020" y="33597"/>
                  </a:lnTo>
                  <a:lnTo>
                    <a:pt x="10101" y="32975"/>
                  </a:lnTo>
                  <a:lnTo>
                    <a:pt x="10183" y="32353"/>
                  </a:lnTo>
                  <a:lnTo>
                    <a:pt x="10266" y="31730"/>
                  </a:lnTo>
                  <a:lnTo>
                    <a:pt x="10362" y="31108"/>
                  </a:lnTo>
                  <a:lnTo>
                    <a:pt x="10459" y="30486"/>
                  </a:lnTo>
                  <a:lnTo>
                    <a:pt x="10559" y="29864"/>
                  </a:lnTo>
                  <a:lnTo>
                    <a:pt x="10671" y="29242"/>
                  </a:lnTo>
                  <a:lnTo>
                    <a:pt x="10782" y="28619"/>
                  </a:lnTo>
                  <a:lnTo>
                    <a:pt x="10899" y="27997"/>
                  </a:lnTo>
                  <a:lnTo>
                    <a:pt x="11025" y="27375"/>
                  </a:lnTo>
                  <a:lnTo>
                    <a:pt x="11152" y="26753"/>
                  </a:lnTo>
                  <a:lnTo>
                    <a:pt x="11285" y="26131"/>
                  </a:lnTo>
                  <a:lnTo>
                    <a:pt x="11426" y="25509"/>
                  </a:lnTo>
                  <a:lnTo>
                    <a:pt x="11567" y="24886"/>
                  </a:lnTo>
                  <a:lnTo>
                    <a:pt x="11717" y="24264"/>
                  </a:lnTo>
                  <a:lnTo>
                    <a:pt x="11873" y="23642"/>
                  </a:lnTo>
                  <a:lnTo>
                    <a:pt x="12029" y="23020"/>
                  </a:lnTo>
                  <a:lnTo>
                    <a:pt x="12196" y="22398"/>
                  </a:lnTo>
                  <a:lnTo>
                    <a:pt x="12366" y="21776"/>
                  </a:lnTo>
                  <a:lnTo>
                    <a:pt x="12537" y="21153"/>
                  </a:lnTo>
                  <a:lnTo>
                    <a:pt x="12720" y="20531"/>
                  </a:lnTo>
                  <a:lnTo>
                    <a:pt x="12905" y="19909"/>
                  </a:lnTo>
                  <a:lnTo>
                    <a:pt x="13090" y="19287"/>
                  </a:lnTo>
                  <a:lnTo>
                    <a:pt x="13290" y="18665"/>
                  </a:lnTo>
                  <a:lnTo>
                    <a:pt x="13489" y="18043"/>
                  </a:lnTo>
                  <a:lnTo>
                    <a:pt x="13690" y="17420"/>
                  </a:lnTo>
                  <a:lnTo>
                    <a:pt x="13904" y="16798"/>
                  </a:lnTo>
                  <a:lnTo>
                    <a:pt x="14117" y="16176"/>
                  </a:lnTo>
                  <a:lnTo>
                    <a:pt x="14335" y="15554"/>
                  </a:lnTo>
                  <a:lnTo>
                    <a:pt x="14563" y="14932"/>
                  </a:lnTo>
                  <a:lnTo>
                    <a:pt x="14790" y="14309"/>
                  </a:lnTo>
                  <a:lnTo>
                    <a:pt x="15024" y="13687"/>
                  </a:lnTo>
                  <a:lnTo>
                    <a:pt x="15265" y="13065"/>
                  </a:lnTo>
                  <a:lnTo>
                    <a:pt x="15506" y="12443"/>
                  </a:lnTo>
                  <a:lnTo>
                    <a:pt x="15756" y="11821"/>
                  </a:lnTo>
                  <a:lnTo>
                    <a:pt x="16011" y="11199"/>
                  </a:lnTo>
                  <a:lnTo>
                    <a:pt x="16266" y="10576"/>
                  </a:lnTo>
                  <a:lnTo>
                    <a:pt x="16530" y="9954"/>
                  </a:lnTo>
                  <a:lnTo>
                    <a:pt x="16799" y="9332"/>
                  </a:lnTo>
                  <a:lnTo>
                    <a:pt x="17067" y="8710"/>
                  </a:lnTo>
                  <a:lnTo>
                    <a:pt x="17347" y="8088"/>
                  </a:lnTo>
                  <a:lnTo>
                    <a:pt x="17628" y="7466"/>
                  </a:lnTo>
                  <a:lnTo>
                    <a:pt x="17910" y="6843"/>
                  </a:lnTo>
                  <a:lnTo>
                    <a:pt x="18204" y="6221"/>
                  </a:lnTo>
                  <a:lnTo>
                    <a:pt x="18499" y="5599"/>
                  </a:lnTo>
                  <a:lnTo>
                    <a:pt x="18795" y="4977"/>
                  </a:lnTo>
                  <a:lnTo>
                    <a:pt x="19102" y="4355"/>
                  </a:lnTo>
                  <a:lnTo>
                    <a:pt x="19409" y="3733"/>
                  </a:lnTo>
                  <a:lnTo>
                    <a:pt x="19719" y="3110"/>
                  </a:lnTo>
                  <a:lnTo>
                    <a:pt x="20039" y="2488"/>
                  </a:lnTo>
                  <a:lnTo>
                    <a:pt x="20358" y="1866"/>
                  </a:lnTo>
                  <a:lnTo>
                    <a:pt x="20682" y="1244"/>
                  </a:lnTo>
                  <a:lnTo>
                    <a:pt x="21014" y="622"/>
                  </a:lnTo>
                  <a:lnTo>
                    <a:pt x="21345" y="0"/>
                  </a:lnTo>
                  <a:lnTo>
                    <a:pt x="216589" y="0"/>
                  </a:lnTo>
                  <a:lnTo>
                    <a:pt x="216920" y="622"/>
                  </a:lnTo>
                  <a:lnTo>
                    <a:pt x="217251" y="1244"/>
                  </a:lnTo>
                  <a:lnTo>
                    <a:pt x="217576" y="1866"/>
                  </a:lnTo>
                  <a:lnTo>
                    <a:pt x="217895" y="2488"/>
                  </a:lnTo>
                  <a:lnTo>
                    <a:pt x="218214" y="3110"/>
                  </a:lnTo>
                  <a:lnTo>
                    <a:pt x="218525" y="3733"/>
                  </a:lnTo>
                  <a:lnTo>
                    <a:pt x="218832" y="4355"/>
                  </a:lnTo>
                  <a:lnTo>
                    <a:pt x="219139" y="4977"/>
                  </a:lnTo>
                  <a:lnTo>
                    <a:pt x="219435" y="5599"/>
                  </a:lnTo>
                  <a:lnTo>
                    <a:pt x="219729" y="6221"/>
                  </a:lnTo>
                  <a:lnTo>
                    <a:pt x="220024" y="6843"/>
                  </a:lnTo>
                  <a:lnTo>
                    <a:pt x="220305" y="7466"/>
                  </a:lnTo>
                  <a:lnTo>
                    <a:pt x="220587" y="8088"/>
                  </a:lnTo>
                  <a:lnTo>
                    <a:pt x="220866" y="8710"/>
                  </a:lnTo>
                  <a:lnTo>
                    <a:pt x="221135" y="9332"/>
                  </a:lnTo>
                  <a:lnTo>
                    <a:pt x="221403" y="9954"/>
                  </a:lnTo>
                  <a:lnTo>
                    <a:pt x="221668" y="10576"/>
                  </a:lnTo>
                  <a:lnTo>
                    <a:pt x="221923" y="11199"/>
                  </a:lnTo>
                  <a:lnTo>
                    <a:pt x="222178" y="11821"/>
                  </a:lnTo>
                  <a:lnTo>
                    <a:pt x="222427" y="12443"/>
                  </a:lnTo>
                  <a:lnTo>
                    <a:pt x="222668" y="13065"/>
                  </a:lnTo>
                  <a:lnTo>
                    <a:pt x="222910" y="13687"/>
                  </a:lnTo>
                  <a:lnTo>
                    <a:pt x="223143" y="14309"/>
                  </a:lnTo>
                  <a:lnTo>
                    <a:pt x="223371" y="14932"/>
                  </a:lnTo>
                  <a:lnTo>
                    <a:pt x="223598" y="15554"/>
                  </a:lnTo>
                  <a:lnTo>
                    <a:pt x="223816" y="16176"/>
                  </a:lnTo>
                  <a:lnTo>
                    <a:pt x="224030" y="16798"/>
                  </a:lnTo>
                  <a:lnTo>
                    <a:pt x="224243" y="17420"/>
                  </a:lnTo>
                  <a:lnTo>
                    <a:pt x="224445" y="18043"/>
                  </a:lnTo>
                  <a:lnTo>
                    <a:pt x="224644" y="18665"/>
                  </a:lnTo>
                  <a:lnTo>
                    <a:pt x="224843" y="19287"/>
                  </a:lnTo>
                  <a:lnTo>
                    <a:pt x="225029" y="19909"/>
                  </a:lnTo>
                  <a:lnTo>
                    <a:pt x="225213" y="20531"/>
                  </a:lnTo>
                  <a:lnTo>
                    <a:pt x="225397" y="21153"/>
                  </a:lnTo>
                  <a:lnTo>
                    <a:pt x="225567" y="21776"/>
                  </a:lnTo>
                  <a:lnTo>
                    <a:pt x="225738" y="22398"/>
                  </a:lnTo>
                  <a:lnTo>
                    <a:pt x="225904" y="23020"/>
                  </a:lnTo>
                  <a:lnTo>
                    <a:pt x="226060" y="23642"/>
                  </a:lnTo>
                  <a:lnTo>
                    <a:pt x="226216" y="24264"/>
                  </a:lnTo>
                  <a:lnTo>
                    <a:pt x="226366" y="24886"/>
                  </a:lnTo>
                  <a:lnTo>
                    <a:pt x="226507" y="25509"/>
                  </a:lnTo>
                  <a:lnTo>
                    <a:pt x="226649" y="26131"/>
                  </a:lnTo>
                  <a:lnTo>
                    <a:pt x="226782" y="26753"/>
                  </a:lnTo>
                  <a:lnTo>
                    <a:pt x="226908" y="27375"/>
                  </a:lnTo>
                  <a:lnTo>
                    <a:pt x="227035" y="27997"/>
                  </a:lnTo>
                  <a:lnTo>
                    <a:pt x="227151" y="28619"/>
                  </a:lnTo>
                  <a:lnTo>
                    <a:pt x="227263" y="29242"/>
                  </a:lnTo>
                  <a:lnTo>
                    <a:pt x="227375" y="29864"/>
                  </a:lnTo>
                  <a:lnTo>
                    <a:pt x="227474" y="30486"/>
                  </a:lnTo>
                  <a:lnTo>
                    <a:pt x="227571" y="31108"/>
                  </a:lnTo>
                  <a:lnTo>
                    <a:pt x="227668" y="31730"/>
                  </a:lnTo>
                  <a:lnTo>
                    <a:pt x="227751" y="32353"/>
                  </a:lnTo>
                  <a:lnTo>
                    <a:pt x="227833" y="32975"/>
                  </a:lnTo>
                  <a:lnTo>
                    <a:pt x="227913" y="33597"/>
                  </a:lnTo>
                  <a:lnTo>
                    <a:pt x="227981" y="34219"/>
                  </a:lnTo>
                  <a:lnTo>
                    <a:pt x="228048" y="34841"/>
                  </a:lnTo>
                  <a:lnTo>
                    <a:pt x="228112" y="35463"/>
                  </a:lnTo>
                  <a:lnTo>
                    <a:pt x="228164" y="36086"/>
                  </a:lnTo>
                  <a:lnTo>
                    <a:pt x="228217" y="36708"/>
                  </a:lnTo>
                  <a:lnTo>
                    <a:pt x="228264" y="37330"/>
                  </a:lnTo>
                  <a:lnTo>
                    <a:pt x="228302" y="37952"/>
                  </a:lnTo>
                  <a:lnTo>
                    <a:pt x="228340" y="38574"/>
                  </a:lnTo>
                  <a:lnTo>
                    <a:pt x="228370" y="39196"/>
                  </a:lnTo>
                  <a:lnTo>
                    <a:pt x="228393" y="39819"/>
                  </a:lnTo>
                  <a:lnTo>
                    <a:pt x="228416" y="40441"/>
                  </a:lnTo>
                  <a:lnTo>
                    <a:pt x="228430" y="41063"/>
                  </a:lnTo>
                  <a:lnTo>
                    <a:pt x="228439" y="41685"/>
                  </a:lnTo>
                  <a:lnTo>
                    <a:pt x="228448" y="42307"/>
                  </a:lnTo>
                  <a:lnTo>
                    <a:pt x="228445" y="42929"/>
                  </a:lnTo>
                  <a:lnTo>
                    <a:pt x="228440" y="43552"/>
                  </a:lnTo>
                  <a:lnTo>
                    <a:pt x="228434" y="44174"/>
                  </a:lnTo>
                  <a:lnTo>
                    <a:pt x="228415" y="44796"/>
                  </a:lnTo>
                  <a:lnTo>
                    <a:pt x="228395" y="45418"/>
                  </a:lnTo>
                  <a:lnTo>
                    <a:pt x="228374" y="46040"/>
                  </a:lnTo>
                  <a:lnTo>
                    <a:pt x="228341" y="46662"/>
                  </a:lnTo>
                  <a:lnTo>
                    <a:pt x="228307" y="47285"/>
                  </a:lnTo>
                  <a:lnTo>
                    <a:pt x="228270" y="47907"/>
                  </a:lnTo>
                  <a:lnTo>
                    <a:pt x="228222" y="48529"/>
                  </a:lnTo>
                  <a:lnTo>
                    <a:pt x="228175" y="49151"/>
                  </a:lnTo>
                  <a:lnTo>
                    <a:pt x="228122" y="49773"/>
                  </a:lnTo>
                  <a:lnTo>
                    <a:pt x="228061" y="50396"/>
                  </a:lnTo>
                  <a:lnTo>
                    <a:pt x="227999" y="51018"/>
                  </a:lnTo>
                  <a:lnTo>
                    <a:pt x="227931" y="51640"/>
                  </a:lnTo>
                  <a:lnTo>
                    <a:pt x="227856" y="52262"/>
                  </a:lnTo>
                  <a:lnTo>
                    <a:pt x="227782" y="52884"/>
                  </a:lnTo>
                  <a:lnTo>
                    <a:pt x="227698" y="53506"/>
                  </a:lnTo>
                  <a:lnTo>
                    <a:pt x="227610" y="54129"/>
                  </a:lnTo>
                  <a:lnTo>
                    <a:pt x="227523" y="54751"/>
                  </a:lnTo>
                  <a:lnTo>
                    <a:pt x="227424" y="55373"/>
                  </a:lnTo>
                  <a:lnTo>
                    <a:pt x="227324" y="55995"/>
                  </a:lnTo>
                  <a:lnTo>
                    <a:pt x="227223" y="56617"/>
                  </a:lnTo>
                  <a:lnTo>
                    <a:pt x="227110" y="57239"/>
                  </a:lnTo>
                  <a:lnTo>
                    <a:pt x="226997" y="57862"/>
                  </a:lnTo>
                  <a:lnTo>
                    <a:pt x="226882" y="58484"/>
                  </a:lnTo>
                  <a:lnTo>
                    <a:pt x="226757" y="59106"/>
                  </a:lnTo>
                  <a:lnTo>
                    <a:pt x="226631" y="59728"/>
                  </a:lnTo>
                  <a:lnTo>
                    <a:pt x="226502" y="60350"/>
                  </a:lnTo>
                  <a:lnTo>
                    <a:pt x="226365" y="60972"/>
                  </a:lnTo>
                  <a:lnTo>
                    <a:pt x="226227" y="61595"/>
                  </a:lnTo>
                  <a:lnTo>
                    <a:pt x="226085" y="62217"/>
                  </a:lnTo>
                  <a:lnTo>
                    <a:pt x="225935" y="62839"/>
                  </a:lnTo>
                  <a:lnTo>
                    <a:pt x="225786" y="63461"/>
                  </a:lnTo>
                  <a:lnTo>
                    <a:pt x="225631" y="64083"/>
                  </a:lnTo>
                  <a:lnTo>
                    <a:pt x="225470" y="64706"/>
                  </a:lnTo>
                  <a:lnTo>
                    <a:pt x="225309" y="65328"/>
                  </a:lnTo>
                  <a:lnTo>
                    <a:pt x="225141" y="65950"/>
                  </a:lnTo>
                  <a:lnTo>
                    <a:pt x="224969" y="66572"/>
                  </a:lnTo>
                  <a:lnTo>
                    <a:pt x="224797" y="67194"/>
                  </a:lnTo>
                  <a:lnTo>
                    <a:pt x="224617" y="67816"/>
                  </a:lnTo>
                  <a:lnTo>
                    <a:pt x="224434" y="68439"/>
                  </a:lnTo>
                  <a:lnTo>
                    <a:pt x="224252" y="69061"/>
                  </a:lnTo>
                  <a:lnTo>
                    <a:pt x="224060" y="69683"/>
                  </a:lnTo>
                  <a:lnTo>
                    <a:pt x="223867" y="70305"/>
                  </a:lnTo>
                  <a:lnTo>
                    <a:pt x="223674" y="70927"/>
                  </a:lnTo>
                  <a:lnTo>
                    <a:pt x="223471" y="71549"/>
                  </a:lnTo>
                  <a:lnTo>
                    <a:pt x="223269" y="72172"/>
                  </a:lnTo>
                  <a:lnTo>
                    <a:pt x="223064" y="72794"/>
                  </a:lnTo>
                  <a:lnTo>
                    <a:pt x="222852" y="73416"/>
                  </a:lnTo>
                  <a:lnTo>
                    <a:pt x="222640" y="74038"/>
                  </a:lnTo>
                  <a:lnTo>
                    <a:pt x="222425" y="74660"/>
                  </a:lnTo>
                  <a:lnTo>
                    <a:pt x="222204" y="75282"/>
                  </a:lnTo>
                  <a:lnTo>
                    <a:pt x="221983" y="75905"/>
                  </a:lnTo>
                  <a:lnTo>
                    <a:pt x="221758" y="76527"/>
                  </a:lnTo>
                  <a:lnTo>
                    <a:pt x="221529" y="77149"/>
                  </a:lnTo>
                  <a:lnTo>
                    <a:pt x="221299" y="77771"/>
                  </a:lnTo>
                  <a:lnTo>
                    <a:pt x="221065" y="78393"/>
                  </a:lnTo>
                  <a:lnTo>
                    <a:pt x="220827" y="79016"/>
                  </a:lnTo>
                  <a:lnTo>
                    <a:pt x="220589" y="79638"/>
                  </a:lnTo>
                  <a:lnTo>
                    <a:pt x="220346" y="80260"/>
                  </a:lnTo>
                  <a:lnTo>
                    <a:pt x="220100" y="80882"/>
                  </a:lnTo>
                  <a:lnTo>
                    <a:pt x="219855" y="81504"/>
                  </a:lnTo>
                  <a:lnTo>
                    <a:pt x="219603" y="82126"/>
                  </a:lnTo>
                  <a:lnTo>
                    <a:pt x="219351" y="82749"/>
                  </a:lnTo>
                  <a:lnTo>
                    <a:pt x="219098" y="83371"/>
                  </a:lnTo>
                  <a:lnTo>
                    <a:pt x="218839" y="83993"/>
                  </a:lnTo>
                  <a:lnTo>
                    <a:pt x="218580" y="84615"/>
                  </a:lnTo>
                  <a:lnTo>
                    <a:pt x="218319" y="85237"/>
                  </a:lnTo>
                  <a:lnTo>
                    <a:pt x="218054" y="85859"/>
                  </a:lnTo>
                  <a:lnTo>
                    <a:pt x="217788" y="86482"/>
                  </a:lnTo>
                  <a:lnTo>
                    <a:pt x="217521" y="87104"/>
                  </a:lnTo>
                  <a:lnTo>
                    <a:pt x="217250" y="87726"/>
                  </a:lnTo>
                  <a:lnTo>
                    <a:pt x="216978" y="88348"/>
                  </a:lnTo>
                  <a:lnTo>
                    <a:pt x="216705" y="88970"/>
                  </a:lnTo>
                  <a:lnTo>
                    <a:pt x="216428" y="89592"/>
                  </a:lnTo>
                  <a:lnTo>
                    <a:pt x="216152" y="90215"/>
                  </a:lnTo>
                  <a:lnTo>
                    <a:pt x="215873" y="90837"/>
                  </a:lnTo>
                  <a:lnTo>
                    <a:pt x="215591" y="91459"/>
                  </a:lnTo>
                  <a:lnTo>
                    <a:pt x="215310" y="92081"/>
                  </a:lnTo>
                  <a:lnTo>
                    <a:pt x="215026" y="92703"/>
                  </a:lnTo>
                  <a:lnTo>
                    <a:pt x="214740" y="93325"/>
                  </a:lnTo>
                  <a:lnTo>
                    <a:pt x="214455" y="93948"/>
                  </a:lnTo>
                  <a:lnTo>
                    <a:pt x="214166" y="94570"/>
                  </a:lnTo>
                  <a:lnTo>
                    <a:pt x="213877" y="95192"/>
                  </a:lnTo>
                  <a:lnTo>
                    <a:pt x="213587" y="95814"/>
                  </a:lnTo>
                  <a:lnTo>
                    <a:pt x="213295" y="96436"/>
                  </a:lnTo>
                  <a:lnTo>
                    <a:pt x="213002" y="97059"/>
                  </a:lnTo>
                  <a:lnTo>
                    <a:pt x="212709" y="97681"/>
                  </a:lnTo>
                  <a:lnTo>
                    <a:pt x="212414" y="98303"/>
                  </a:lnTo>
                  <a:lnTo>
                    <a:pt x="212119" y="98925"/>
                  </a:lnTo>
                  <a:lnTo>
                    <a:pt x="211823" y="99547"/>
                  </a:lnTo>
                  <a:lnTo>
                    <a:pt x="211526" y="100169"/>
                  </a:lnTo>
                  <a:lnTo>
                    <a:pt x="211228" y="100792"/>
                  </a:lnTo>
                  <a:lnTo>
                    <a:pt x="210930" y="101414"/>
                  </a:lnTo>
                  <a:lnTo>
                    <a:pt x="210631" y="102036"/>
                  </a:lnTo>
                  <a:lnTo>
                    <a:pt x="210332" y="102658"/>
                  </a:lnTo>
                  <a:lnTo>
                    <a:pt x="210032" y="103280"/>
                  </a:lnTo>
                  <a:lnTo>
                    <a:pt x="209732" y="103902"/>
                  </a:lnTo>
                  <a:lnTo>
                    <a:pt x="209431" y="104525"/>
                  </a:lnTo>
                  <a:lnTo>
                    <a:pt x="209131" y="105147"/>
                  </a:lnTo>
                  <a:lnTo>
                    <a:pt x="208830" y="105769"/>
                  </a:lnTo>
                  <a:lnTo>
                    <a:pt x="208529" y="106391"/>
                  </a:lnTo>
                  <a:lnTo>
                    <a:pt x="208228" y="107013"/>
                  </a:lnTo>
                  <a:lnTo>
                    <a:pt x="207927" y="107635"/>
                  </a:lnTo>
                  <a:lnTo>
                    <a:pt x="207626" y="108258"/>
                  </a:lnTo>
                  <a:lnTo>
                    <a:pt x="207325" y="108880"/>
                  </a:lnTo>
                  <a:lnTo>
                    <a:pt x="207024" y="109502"/>
                  </a:lnTo>
                  <a:lnTo>
                    <a:pt x="206724" y="110124"/>
                  </a:lnTo>
                  <a:lnTo>
                    <a:pt x="206424" y="110746"/>
                  </a:lnTo>
                  <a:lnTo>
                    <a:pt x="206124" y="111369"/>
                  </a:lnTo>
                  <a:lnTo>
                    <a:pt x="205825" y="111991"/>
                  </a:lnTo>
                  <a:lnTo>
                    <a:pt x="205526" y="112613"/>
                  </a:lnTo>
                  <a:lnTo>
                    <a:pt x="205228" y="113235"/>
                  </a:lnTo>
                  <a:lnTo>
                    <a:pt x="204931" y="113857"/>
                  </a:lnTo>
                  <a:lnTo>
                    <a:pt x="204634" y="114479"/>
                  </a:lnTo>
                  <a:lnTo>
                    <a:pt x="204338" y="115102"/>
                  </a:lnTo>
                  <a:lnTo>
                    <a:pt x="204043" y="115724"/>
                  </a:lnTo>
                  <a:lnTo>
                    <a:pt x="203749" y="116346"/>
                  </a:lnTo>
                  <a:lnTo>
                    <a:pt x="203455" y="116968"/>
                  </a:lnTo>
                  <a:lnTo>
                    <a:pt x="203163" y="117590"/>
                  </a:lnTo>
                  <a:lnTo>
                    <a:pt x="202872" y="118212"/>
                  </a:lnTo>
                  <a:lnTo>
                    <a:pt x="202581" y="118835"/>
                  </a:lnTo>
                  <a:lnTo>
                    <a:pt x="202293" y="119457"/>
                  </a:lnTo>
                  <a:lnTo>
                    <a:pt x="202005" y="120079"/>
                  </a:lnTo>
                  <a:lnTo>
                    <a:pt x="201718" y="120701"/>
                  </a:lnTo>
                  <a:lnTo>
                    <a:pt x="201434" y="121323"/>
                  </a:lnTo>
                  <a:lnTo>
                    <a:pt x="201150" y="121945"/>
                  </a:lnTo>
                  <a:lnTo>
                    <a:pt x="200867" y="122568"/>
                  </a:lnTo>
                  <a:lnTo>
                    <a:pt x="200588" y="123190"/>
                  </a:lnTo>
                  <a:lnTo>
                    <a:pt x="200309" y="123812"/>
                  </a:lnTo>
                  <a:lnTo>
                    <a:pt x="200031" y="124434"/>
                  </a:lnTo>
                  <a:lnTo>
                    <a:pt x="199757" y="125056"/>
                  </a:lnTo>
                  <a:lnTo>
                    <a:pt x="199482" y="125679"/>
                  </a:lnTo>
                  <a:lnTo>
                    <a:pt x="199210" y="126301"/>
                  </a:lnTo>
                  <a:lnTo>
                    <a:pt x="198942" y="126923"/>
                  </a:lnTo>
                  <a:lnTo>
                    <a:pt x="198673" y="127545"/>
                  </a:lnTo>
                  <a:lnTo>
                    <a:pt x="198407" y="128167"/>
                  </a:lnTo>
                  <a:lnTo>
                    <a:pt x="198144" y="128789"/>
                  </a:lnTo>
                  <a:lnTo>
                    <a:pt x="197881" y="129412"/>
                  </a:lnTo>
                  <a:lnTo>
                    <a:pt x="197623" y="130034"/>
                  </a:lnTo>
                  <a:lnTo>
                    <a:pt x="197366" y="130656"/>
                  </a:lnTo>
                  <a:lnTo>
                    <a:pt x="197109" y="131278"/>
                  </a:lnTo>
                  <a:lnTo>
                    <a:pt x="196858" y="131900"/>
                  </a:lnTo>
                  <a:lnTo>
                    <a:pt x="196608" y="132522"/>
                  </a:lnTo>
                  <a:lnTo>
                    <a:pt x="196359" y="133145"/>
                  </a:lnTo>
                  <a:lnTo>
                    <a:pt x="196116" y="133767"/>
                  </a:lnTo>
                  <a:lnTo>
                    <a:pt x="195873" y="134389"/>
                  </a:lnTo>
                  <a:lnTo>
                    <a:pt x="195632" y="135011"/>
                  </a:lnTo>
                  <a:lnTo>
                    <a:pt x="195397" y="135633"/>
                  </a:lnTo>
                  <a:lnTo>
                    <a:pt x="195162" y="136255"/>
                  </a:lnTo>
                  <a:lnTo>
                    <a:pt x="194929" y="136878"/>
                  </a:lnTo>
                  <a:lnTo>
                    <a:pt x="194702" y="137500"/>
                  </a:lnTo>
                  <a:lnTo>
                    <a:pt x="194475" y="138122"/>
                  </a:lnTo>
                  <a:lnTo>
                    <a:pt x="194252" y="138744"/>
                  </a:lnTo>
                  <a:lnTo>
                    <a:pt x="194034" y="139366"/>
                  </a:lnTo>
                  <a:lnTo>
                    <a:pt x="193815" y="139988"/>
                  </a:lnTo>
                  <a:lnTo>
                    <a:pt x="193602" y="140611"/>
                  </a:lnTo>
                  <a:lnTo>
                    <a:pt x="193393" y="141233"/>
                  </a:lnTo>
                  <a:lnTo>
                    <a:pt x="193183" y="141855"/>
                  </a:lnTo>
                  <a:lnTo>
                    <a:pt x="192980" y="142477"/>
                  </a:lnTo>
                  <a:lnTo>
                    <a:pt x="192780" y="143099"/>
                  </a:lnTo>
                  <a:lnTo>
                    <a:pt x="192581" y="143722"/>
                  </a:lnTo>
                  <a:lnTo>
                    <a:pt x="192388" y="144344"/>
                  </a:lnTo>
                  <a:lnTo>
                    <a:pt x="192198" y="144966"/>
                  </a:lnTo>
                  <a:lnTo>
                    <a:pt x="192008" y="145588"/>
                  </a:lnTo>
                  <a:lnTo>
                    <a:pt x="191827" y="146210"/>
                  </a:lnTo>
                  <a:lnTo>
                    <a:pt x="191647" y="146832"/>
                  </a:lnTo>
                  <a:lnTo>
                    <a:pt x="191468" y="147455"/>
                  </a:lnTo>
                  <a:lnTo>
                    <a:pt x="191299" y="148077"/>
                  </a:lnTo>
                  <a:lnTo>
                    <a:pt x="191129" y="148699"/>
                  </a:lnTo>
                  <a:lnTo>
                    <a:pt x="190962" y="149321"/>
                  </a:lnTo>
                  <a:lnTo>
                    <a:pt x="190803" y="149943"/>
                  </a:lnTo>
                  <a:lnTo>
                    <a:pt x="190644" y="150565"/>
                  </a:lnTo>
                  <a:lnTo>
                    <a:pt x="190490" y="151188"/>
                  </a:lnTo>
                  <a:lnTo>
                    <a:pt x="190342" y="151810"/>
                  </a:lnTo>
                  <a:lnTo>
                    <a:pt x="190194" y="152432"/>
                  </a:lnTo>
                  <a:lnTo>
                    <a:pt x="190052" y="153054"/>
                  </a:lnTo>
                  <a:lnTo>
                    <a:pt x="189916" y="153676"/>
                  </a:lnTo>
                  <a:lnTo>
                    <a:pt x="189780" y="154298"/>
                  </a:lnTo>
                  <a:lnTo>
                    <a:pt x="189652" y="154921"/>
                  </a:lnTo>
                  <a:lnTo>
                    <a:pt x="189527" y="155543"/>
                  </a:lnTo>
                  <a:lnTo>
                    <a:pt x="189403" y="156165"/>
                  </a:lnTo>
                  <a:lnTo>
                    <a:pt x="189288" y="156787"/>
                  </a:lnTo>
                  <a:lnTo>
                    <a:pt x="189176" y="157409"/>
                  </a:lnTo>
                  <a:lnTo>
                    <a:pt x="189063" y="158032"/>
                  </a:lnTo>
                  <a:lnTo>
                    <a:pt x="188963" y="158654"/>
                  </a:lnTo>
                  <a:lnTo>
                    <a:pt x="188863" y="159276"/>
                  </a:lnTo>
                  <a:lnTo>
                    <a:pt x="188763" y="159898"/>
                  </a:lnTo>
                  <a:lnTo>
                    <a:pt x="188676" y="160520"/>
                  </a:lnTo>
                  <a:lnTo>
                    <a:pt x="188589" y="161142"/>
                  </a:lnTo>
                  <a:lnTo>
                    <a:pt x="188504" y="161765"/>
                  </a:lnTo>
                  <a:lnTo>
                    <a:pt x="188430" y="162387"/>
                  </a:lnTo>
                  <a:lnTo>
                    <a:pt x="188355" y="163009"/>
                  </a:lnTo>
                  <a:lnTo>
                    <a:pt x="188285" y="163631"/>
                  </a:lnTo>
                  <a:lnTo>
                    <a:pt x="188224" y="164253"/>
                  </a:lnTo>
                  <a:lnTo>
                    <a:pt x="188162" y="164875"/>
                  </a:lnTo>
                  <a:lnTo>
                    <a:pt x="188107" y="165498"/>
                  </a:lnTo>
                  <a:lnTo>
                    <a:pt x="188059" y="166120"/>
                  </a:lnTo>
                  <a:lnTo>
                    <a:pt x="188011" y="166742"/>
                  </a:lnTo>
                  <a:lnTo>
                    <a:pt x="187971" y="167364"/>
                  </a:lnTo>
                  <a:lnTo>
                    <a:pt x="187936" y="167986"/>
                  </a:lnTo>
                  <a:lnTo>
                    <a:pt x="187901" y="168608"/>
                  </a:lnTo>
                  <a:lnTo>
                    <a:pt x="187877" y="169231"/>
                  </a:lnTo>
                  <a:lnTo>
                    <a:pt x="187856" y="169853"/>
                  </a:lnTo>
                  <a:lnTo>
                    <a:pt x="187835" y="170475"/>
                  </a:lnTo>
                  <a:lnTo>
                    <a:pt x="187826" y="171097"/>
                  </a:lnTo>
                  <a:lnTo>
                    <a:pt x="187819" y="171719"/>
                  </a:lnTo>
                  <a:lnTo>
                    <a:pt x="187812" y="172342"/>
                  </a:lnTo>
                  <a:lnTo>
                    <a:pt x="187819" y="172964"/>
                  </a:lnTo>
                  <a:lnTo>
                    <a:pt x="187825" y="173586"/>
                  </a:lnTo>
                  <a:lnTo>
                    <a:pt x="187834" y="174208"/>
                  </a:lnTo>
                  <a:lnTo>
                    <a:pt x="187855" y="174830"/>
                  </a:lnTo>
                  <a:lnTo>
                    <a:pt x="187875" y="175452"/>
                  </a:lnTo>
                  <a:lnTo>
                    <a:pt x="187900" y="176075"/>
                  </a:lnTo>
                  <a:lnTo>
                    <a:pt x="187935" y="176697"/>
                  </a:lnTo>
                  <a:lnTo>
                    <a:pt x="187969" y="177319"/>
                  </a:lnTo>
                  <a:lnTo>
                    <a:pt x="188011" y="177941"/>
                  </a:lnTo>
                  <a:lnTo>
                    <a:pt x="188059" y="178563"/>
                  </a:lnTo>
                  <a:lnTo>
                    <a:pt x="188108" y="179185"/>
                  </a:lnTo>
                  <a:lnTo>
                    <a:pt x="188165" y="179808"/>
                  </a:lnTo>
                  <a:lnTo>
                    <a:pt x="188228" y="180430"/>
                  </a:lnTo>
                  <a:lnTo>
                    <a:pt x="188291" y="181052"/>
                  </a:lnTo>
                  <a:lnTo>
                    <a:pt x="188364" y="181674"/>
                  </a:lnTo>
                  <a:lnTo>
                    <a:pt x="188441" y="182296"/>
                  </a:lnTo>
                  <a:lnTo>
                    <a:pt x="188518" y="182918"/>
                  </a:lnTo>
                  <a:lnTo>
                    <a:pt x="188608" y="183541"/>
                  </a:lnTo>
                  <a:lnTo>
                    <a:pt x="188699" y="184163"/>
                  </a:lnTo>
                  <a:lnTo>
                    <a:pt x="188791" y="184785"/>
                  </a:lnTo>
                  <a:lnTo>
                    <a:pt x="188896" y="185407"/>
                  </a:lnTo>
                  <a:lnTo>
                    <a:pt x="189001" y="186029"/>
                  </a:lnTo>
                  <a:lnTo>
                    <a:pt x="189109" y="186651"/>
                  </a:lnTo>
                  <a:lnTo>
                    <a:pt x="189229" y="187274"/>
                  </a:lnTo>
                  <a:lnTo>
                    <a:pt x="189348" y="187896"/>
                  </a:lnTo>
                  <a:lnTo>
                    <a:pt x="189472" y="188518"/>
                  </a:lnTo>
                  <a:lnTo>
                    <a:pt x="189605" y="189140"/>
                  </a:lnTo>
                  <a:lnTo>
                    <a:pt x="189738" y="189762"/>
                  </a:lnTo>
                  <a:lnTo>
                    <a:pt x="189878" y="190385"/>
                  </a:lnTo>
                  <a:lnTo>
                    <a:pt x="190025" y="191007"/>
                  </a:lnTo>
                  <a:lnTo>
                    <a:pt x="190172" y="191629"/>
                  </a:lnTo>
                  <a:lnTo>
                    <a:pt x="190328" y="192251"/>
                  </a:lnTo>
                  <a:lnTo>
                    <a:pt x="190489" y="192873"/>
                  </a:lnTo>
                  <a:lnTo>
                    <a:pt x="190649" y="193495"/>
                  </a:lnTo>
                  <a:lnTo>
                    <a:pt x="190820" y="194118"/>
                  </a:lnTo>
                  <a:lnTo>
                    <a:pt x="190995" y="194740"/>
                  </a:lnTo>
                  <a:lnTo>
                    <a:pt x="191169" y="195362"/>
                  </a:lnTo>
                  <a:lnTo>
                    <a:pt x="191356" y="195984"/>
                  </a:lnTo>
                  <a:lnTo>
                    <a:pt x="191543" y="196606"/>
                  </a:lnTo>
                  <a:lnTo>
                    <a:pt x="191732" y="197228"/>
                  </a:lnTo>
                  <a:lnTo>
                    <a:pt x="191933" y="197851"/>
                  </a:lnTo>
                  <a:lnTo>
                    <a:pt x="192134" y="198473"/>
                  </a:lnTo>
                  <a:lnTo>
                    <a:pt x="192337" y="199095"/>
                  </a:lnTo>
                  <a:lnTo>
                    <a:pt x="192551" y="199717"/>
                  </a:lnTo>
                  <a:lnTo>
                    <a:pt x="192765" y="200339"/>
                  </a:lnTo>
                  <a:lnTo>
                    <a:pt x="192982" y="200961"/>
                  </a:lnTo>
                  <a:lnTo>
                    <a:pt x="193209" y="201584"/>
                  </a:lnTo>
                  <a:lnTo>
                    <a:pt x="193436" y="202206"/>
                  </a:lnTo>
                  <a:lnTo>
                    <a:pt x="193668" y="202828"/>
                  </a:lnTo>
                  <a:lnTo>
                    <a:pt x="193907" y="203450"/>
                  </a:lnTo>
                  <a:lnTo>
                    <a:pt x="194146" y="204072"/>
                  </a:lnTo>
                  <a:lnTo>
                    <a:pt x="194392" y="204695"/>
                  </a:lnTo>
                  <a:lnTo>
                    <a:pt x="194643" y="205317"/>
                  </a:lnTo>
                  <a:lnTo>
                    <a:pt x="194894" y="205939"/>
                  </a:lnTo>
                  <a:lnTo>
                    <a:pt x="195153" y="206561"/>
                  </a:lnTo>
                  <a:lnTo>
                    <a:pt x="195416" y="207183"/>
                  </a:lnTo>
                  <a:lnTo>
                    <a:pt x="195679" y="207805"/>
                  </a:lnTo>
                  <a:lnTo>
                    <a:pt x="195951" y="208428"/>
                  </a:lnTo>
                  <a:lnTo>
                    <a:pt x="196225" y="209050"/>
                  </a:lnTo>
                  <a:lnTo>
                    <a:pt x="196499" y="209672"/>
                  </a:lnTo>
                  <a:lnTo>
                    <a:pt x="196784" y="210294"/>
                  </a:lnTo>
                  <a:lnTo>
                    <a:pt x="197069" y="210916"/>
                  </a:lnTo>
                  <a:lnTo>
                    <a:pt x="197356" y="211538"/>
                  </a:lnTo>
                  <a:lnTo>
                    <a:pt x="197651" y="212161"/>
                  </a:lnTo>
                  <a:lnTo>
                    <a:pt x="197947" y="212783"/>
                  </a:lnTo>
                  <a:lnTo>
                    <a:pt x="198245" y="213405"/>
                  </a:lnTo>
                  <a:lnTo>
                    <a:pt x="198551" y="214027"/>
                  </a:lnTo>
                  <a:lnTo>
                    <a:pt x="198856" y="214649"/>
                  </a:lnTo>
                  <a:lnTo>
                    <a:pt x="199166" y="215271"/>
                  </a:lnTo>
                  <a:lnTo>
                    <a:pt x="199481" y="215894"/>
                  </a:lnTo>
                  <a:lnTo>
                    <a:pt x="199796" y="216516"/>
                  </a:lnTo>
                  <a:lnTo>
                    <a:pt x="200116" y="217138"/>
                  </a:lnTo>
                  <a:lnTo>
                    <a:pt x="200440" y="217760"/>
                  </a:lnTo>
                  <a:lnTo>
                    <a:pt x="200765" y="218382"/>
                  </a:lnTo>
                  <a:lnTo>
                    <a:pt x="201095" y="219005"/>
                  </a:lnTo>
                  <a:lnTo>
                    <a:pt x="201427" y="219627"/>
                  </a:lnTo>
                  <a:lnTo>
                    <a:pt x="201760" y="220249"/>
                  </a:lnTo>
                  <a:lnTo>
                    <a:pt x="202100" y="220871"/>
                  </a:lnTo>
                  <a:lnTo>
                    <a:pt x="202440" y="221493"/>
                  </a:lnTo>
                  <a:lnTo>
                    <a:pt x="202781" y="222115"/>
                  </a:lnTo>
                  <a:lnTo>
                    <a:pt x="203129" y="222738"/>
                  </a:lnTo>
                  <a:lnTo>
                    <a:pt x="203477" y="223360"/>
                  </a:lnTo>
                  <a:lnTo>
                    <a:pt x="203826" y="223982"/>
                  </a:lnTo>
                  <a:lnTo>
                    <a:pt x="204181" y="224604"/>
                  </a:lnTo>
                  <a:lnTo>
                    <a:pt x="204536" y="225226"/>
                  </a:lnTo>
                  <a:lnTo>
                    <a:pt x="204892" y="225848"/>
                  </a:lnTo>
                  <a:lnTo>
                    <a:pt x="205254" y="226471"/>
                  </a:lnTo>
                  <a:lnTo>
                    <a:pt x="205615" y="227093"/>
                  </a:lnTo>
                  <a:lnTo>
                    <a:pt x="205978" y="227715"/>
                  </a:lnTo>
                  <a:lnTo>
                    <a:pt x="206345" y="228337"/>
                  </a:lnTo>
                  <a:lnTo>
                    <a:pt x="206711" y="228959"/>
                  </a:lnTo>
                  <a:lnTo>
                    <a:pt x="207081" y="229581"/>
                  </a:lnTo>
                  <a:lnTo>
                    <a:pt x="207452" y="230204"/>
                  </a:lnTo>
                  <a:lnTo>
                    <a:pt x="207824" y="230826"/>
                  </a:lnTo>
                  <a:lnTo>
                    <a:pt x="208199" y="231448"/>
                  </a:lnTo>
                  <a:lnTo>
                    <a:pt x="208574" y="232070"/>
                  </a:lnTo>
                  <a:lnTo>
                    <a:pt x="208950" y="232692"/>
                  </a:lnTo>
                  <a:lnTo>
                    <a:pt x="209329" y="233314"/>
                  </a:lnTo>
                  <a:lnTo>
                    <a:pt x="209708" y="233937"/>
                  </a:lnTo>
                  <a:lnTo>
                    <a:pt x="210088" y="234559"/>
                  </a:lnTo>
                  <a:lnTo>
                    <a:pt x="210470" y="235181"/>
                  </a:lnTo>
                  <a:lnTo>
                    <a:pt x="210852" y="235803"/>
                  </a:lnTo>
                  <a:lnTo>
                    <a:pt x="211235" y="236425"/>
                  </a:lnTo>
                  <a:lnTo>
                    <a:pt x="211619" y="237048"/>
                  </a:lnTo>
                  <a:lnTo>
                    <a:pt x="212003" y="237670"/>
                  </a:lnTo>
                  <a:lnTo>
                    <a:pt x="212388" y="238292"/>
                  </a:lnTo>
                  <a:lnTo>
                    <a:pt x="212774" y="238914"/>
                  </a:lnTo>
                  <a:lnTo>
                    <a:pt x="213159" y="239536"/>
                  </a:lnTo>
                  <a:lnTo>
                    <a:pt x="213545" y="240158"/>
                  </a:lnTo>
                  <a:lnTo>
                    <a:pt x="213932" y="240781"/>
                  </a:lnTo>
                  <a:lnTo>
                    <a:pt x="214318" y="241403"/>
                  </a:lnTo>
                  <a:lnTo>
                    <a:pt x="214704" y="242025"/>
                  </a:lnTo>
                  <a:lnTo>
                    <a:pt x="215090" y="242647"/>
                  </a:lnTo>
                  <a:lnTo>
                    <a:pt x="215476" y="243269"/>
                  </a:lnTo>
                  <a:lnTo>
                    <a:pt x="215862" y="243891"/>
                  </a:lnTo>
                  <a:lnTo>
                    <a:pt x="216247" y="244514"/>
                  </a:lnTo>
                  <a:lnTo>
                    <a:pt x="216633" y="245136"/>
                  </a:lnTo>
                  <a:lnTo>
                    <a:pt x="217016" y="245758"/>
                  </a:lnTo>
                  <a:lnTo>
                    <a:pt x="217400" y="246380"/>
                  </a:lnTo>
                  <a:lnTo>
                    <a:pt x="217784" y="247002"/>
                  </a:lnTo>
                  <a:lnTo>
                    <a:pt x="218165" y="247624"/>
                  </a:lnTo>
                  <a:lnTo>
                    <a:pt x="218546" y="248247"/>
                  </a:lnTo>
                  <a:lnTo>
                    <a:pt x="218927" y="248869"/>
                  </a:lnTo>
                  <a:lnTo>
                    <a:pt x="219305" y="249491"/>
                  </a:lnTo>
                  <a:lnTo>
                    <a:pt x="219683" y="250113"/>
                  </a:lnTo>
                  <a:lnTo>
                    <a:pt x="220060" y="250735"/>
                  </a:lnTo>
                  <a:lnTo>
                    <a:pt x="220433" y="251358"/>
                  </a:lnTo>
                  <a:lnTo>
                    <a:pt x="220807" y="251980"/>
                  </a:lnTo>
                  <a:lnTo>
                    <a:pt x="221179" y="252602"/>
                  </a:lnTo>
                  <a:lnTo>
                    <a:pt x="221548" y="253224"/>
                  </a:lnTo>
                  <a:lnTo>
                    <a:pt x="221917" y="253846"/>
                  </a:lnTo>
                  <a:lnTo>
                    <a:pt x="222283" y="254468"/>
                  </a:lnTo>
                  <a:lnTo>
                    <a:pt x="222647" y="255091"/>
                  </a:lnTo>
                  <a:lnTo>
                    <a:pt x="223010" y="255713"/>
                  </a:lnTo>
                  <a:lnTo>
                    <a:pt x="223369" y="256335"/>
                  </a:lnTo>
                  <a:lnTo>
                    <a:pt x="223726" y="256957"/>
                  </a:lnTo>
                  <a:lnTo>
                    <a:pt x="224083" y="257579"/>
                  </a:lnTo>
                  <a:lnTo>
                    <a:pt x="224435" y="258201"/>
                  </a:lnTo>
                  <a:lnTo>
                    <a:pt x="224784" y="258824"/>
                  </a:lnTo>
                  <a:lnTo>
                    <a:pt x="225134" y="259446"/>
                  </a:lnTo>
                  <a:lnTo>
                    <a:pt x="225476" y="260068"/>
                  </a:lnTo>
                  <a:lnTo>
                    <a:pt x="225818" y="260690"/>
                  </a:lnTo>
                  <a:lnTo>
                    <a:pt x="226159" y="261312"/>
                  </a:lnTo>
                  <a:lnTo>
                    <a:pt x="226493" y="261934"/>
                  </a:lnTo>
                  <a:lnTo>
                    <a:pt x="226826" y="262557"/>
                  </a:lnTo>
                  <a:lnTo>
                    <a:pt x="227157" y="263179"/>
                  </a:lnTo>
                  <a:lnTo>
                    <a:pt x="227480" y="263801"/>
                  </a:lnTo>
                  <a:lnTo>
                    <a:pt x="227804" y="264423"/>
                  </a:lnTo>
                  <a:lnTo>
                    <a:pt x="228124" y="265045"/>
                  </a:lnTo>
                  <a:lnTo>
                    <a:pt x="228437" y="265668"/>
                  </a:lnTo>
                  <a:lnTo>
                    <a:pt x="228750" y="266290"/>
                  </a:lnTo>
                  <a:lnTo>
                    <a:pt x="229058" y="266912"/>
                  </a:lnTo>
                  <a:lnTo>
                    <a:pt x="229361" y="267534"/>
                  </a:lnTo>
                  <a:lnTo>
                    <a:pt x="229663" y="268156"/>
                  </a:lnTo>
                  <a:lnTo>
                    <a:pt x="229958" y="268778"/>
                  </a:lnTo>
                  <a:lnTo>
                    <a:pt x="230249" y="269401"/>
                  </a:lnTo>
                  <a:lnTo>
                    <a:pt x="230539" y="270023"/>
                  </a:lnTo>
                  <a:lnTo>
                    <a:pt x="230820" y="270645"/>
                  </a:lnTo>
                  <a:lnTo>
                    <a:pt x="231098" y="271267"/>
                  </a:lnTo>
                  <a:lnTo>
                    <a:pt x="231377" y="271889"/>
                  </a:lnTo>
                  <a:lnTo>
                    <a:pt x="231643" y="272511"/>
                  </a:lnTo>
                  <a:lnTo>
                    <a:pt x="231908" y="273134"/>
                  </a:lnTo>
                  <a:lnTo>
                    <a:pt x="232173" y="273756"/>
                  </a:lnTo>
                  <a:lnTo>
                    <a:pt x="232424" y="274378"/>
                  </a:lnTo>
                  <a:lnTo>
                    <a:pt x="232675" y="275000"/>
                  </a:lnTo>
                  <a:lnTo>
                    <a:pt x="232924" y="275622"/>
                  </a:lnTo>
                  <a:lnTo>
                    <a:pt x="233161" y="276244"/>
                  </a:lnTo>
                  <a:lnTo>
                    <a:pt x="233398" y="276867"/>
                  </a:lnTo>
                  <a:lnTo>
                    <a:pt x="233630" y="277489"/>
                  </a:lnTo>
                  <a:lnTo>
                    <a:pt x="233852" y="278111"/>
                  </a:lnTo>
                  <a:lnTo>
                    <a:pt x="234074" y="278733"/>
                  </a:lnTo>
                  <a:lnTo>
                    <a:pt x="234289" y="279355"/>
                  </a:lnTo>
                  <a:lnTo>
                    <a:pt x="234495" y="279977"/>
                  </a:lnTo>
                  <a:lnTo>
                    <a:pt x="234702" y="280600"/>
                  </a:lnTo>
                  <a:lnTo>
                    <a:pt x="234898" y="281222"/>
                  </a:lnTo>
                  <a:lnTo>
                    <a:pt x="235089" y="281844"/>
                  </a:lnTo>
                  <a:lnTo>
                    <a:pt x="235279" y="282466"/>
                  </a:lnTo>
                  <a:lnTo>
                    <a:pt x="235457" y="283088"/>
                  </a:lnTo>
                  <a:lnTo>
                    <a:pt x="235630" y="283711"/>
                  </a:lnTo>
                  <a:lnTo>
                    <a:pt x="235804" y="284333"/>
                  </a:lnTo>
                  <a:lnTo>
                    <a:pt x="235962" y="284955"/>
                  </a:lnTo>
                  <a:lnTo>
                    <a:pt x="236119" y="285577"/>
                  </a:lnTo>
                  <a:lnTo>
                    <a:pt x="236274" y="286199"/>
                  </a:lnTo>
                  <a:lnTo>
                    <a:pt x="236413" y="286821"/>
                  </a:lnTo>
                  <a:lnTo>
                    <a:pt x="236552" y="287444"/>
                  </a:lnTo>
                  <a:lnTo>
                    <a:pt x="236687" y="288066"/>
                  </a:lnTo>
                  <a:lnTo>
                    <a:pt x="236808" y="288688"/>
                  </a:lnTo>
                  <a:lnTo>
                    <a:pt x="236929" y="289310"/>
                  </a:lnTo>
                  <a:lnTo>
                    <a:pt x="237044" y="289932"/>
                  </a:lnTo>
                  <a:lnTo>
                    <a:pt x="237146" y="290554"/>
                  </a:lnTo>
                  <a:lnTo>
                    <a:pt x="237248" y="291177"/>
                  </a:lnTo>
                  <a:lnTo>
                    <a:pt x="237342" y="291799"/>
                  </a:lnTo>
                  <a:lnTo>
                    <a:pt x="237425" y="292421"/>
                  </a:lnTo>
                  <a:lnTo>
                    <a:pt x="237508" y="293043"/>
                  </a:lnTo>
                  <a:lnTo>
                    <a:pt x="237580" y="293665"/>
                  </a:lnTo>
                  <a:lnTo>
                    <a:pt x="237644" y="294287"/>
                  </a:lnTo>
                  <a:lnTo>
                    <a:pt x="237708" y="294910"/>
                  </a:lnTo>
                  <a:lnTo>
                    <a:pt x="237758" y="295532"/>
                  </a:lnTo>
                  <a:lnTo>
                    <a:pt x="237802" y="296154"/>
                  </a:lnTo>
                  <a:lnTo>
                    <a:pt x="237847" y="296776"/>
                  </a:lnTo>
                  <a:lnTo>
                    <a:pt x="237874" y="297398"/>
                  </a:lnTo>
                  <a:lnTo>
                    <a:pt x="237899" y="298021"/>
                  </a:lnTo>
                  <a:lnTo>
                    <a:pt x="237923" y="298643"/>
                  </a:lnTo>
                  <a:lnTo>
                    <a:pt x="237928" y="299265"/>
                  </a:lnTo>
                  <a:lnTo>
                    <a:pt x="237933" y="299887"/>
                  </a:lnTo>
                  <a:lnTo>
                    <a:pt x="237934" y="300509"/>
                  </a:lnTo>
                  <a:lnTo>
                    <a:pt x="237919" y="301131"/>
                  </a:lnTo>
                  <a:lnTo>
                    <a:pt x="237903" y="301754"/>
                  </a:lnTo>
                  <a:lnTo>
                    <a:pt x="237882" y="302376"/>
                  </a:lnTo>
                  <a:lnTo>
                    <a:pt x="237846" y="302998"/>
                  </a:lnTo>
                  <a:lnTo>
                    <a:pt x="237810" y="303620"/>
                  </a:lnTo>
                  <a:lnTo>
                    <a:pt x="237765" y="304242"/>
                  </a:lnTo>
                  <a:lnTo>
                    <a:pt x="237709" y="304864"/>
                  </a:lnTo>
                  <a:lnTo>
                    <a:pt x="237653" y="305487"/>
                  </a:lnTo>
                  <a:lnTo>
                    <a:pt x="237584" y="306109"/>
                  </a:lnTo>
                  <a:lnTo>
                    <a:pt x="237508" y="306731"/>
                  </a:lnTo>
                  <a:lnTo>
                    <a:pt x="237431" y="307353"/>
                  </a:lnTo>
                  <a:lnTo>
                    <a:pt x="237339" y="307975"/>
                  </a:lnTo>
                  <a:lnTo>
                    <a:pt x="237242" y="308597"/>
                  </a:lnTo>
                  <a:lnTo>
                    <a:pt x="237144" y="309220"/>
                  </a:lnTo>
                  <a:lnTo>
                    <a:pt x="237029" y="309842"/>
                  </a:lnTo>
                  <a:lnTo>
                    <a:pt x="236911" y="310464"/>
                  </a:lnTo>
                  <a:lnTo>
                    <a:pt x="236793" y="311086"/>
                  </a:lnTo>
                  <a:lnTo>
                    <a:pt x="236655" y="311708"/>
                  </a:lnTo>
                  <a:lnTo>
                    <a:pt x="236516" y="312331"/>
                  </a:lnTo>
                  <a:lnTo>
                    <a:pt x="236375" y="312953"/>
                  </a:lnTo>
                  <a:lnTo>
                    <a:pt x="236216" y="313575"/>
                  </a:lnTo>
                  <a:lnTo>
                    <a:pt x="236057" y="314197"/>
                  </a:lnTo>
                  <a:lnTo>
                    <a:pt x="235893" y="314819"/>
                  </a:lnTo>
                  <a:lnTo>
                    <a:pt x="235713" y="315441"/>
                  </a:lnTo>
                  <a:lnTo>
                    <a:pt x="235534" y="316064"/>
                  </a:lnTo>
                  <a:lnTo>
                    <a:pt x="235346" y="316686"/>
                  </a:lnTo>
                  <a:lnTo>
                    <a:pt x="235147" y="317308"/>
                  </a:lnTo>
                  <a:lnTo>
                    <a:pt x="234948" y="3179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672404" y="2379956"/>
              <a:ext cx="140288" cy="0"/>
            </a:xfrm>
            <a:custGeom>
              <a:avLst/>
              <a:pathLst>
                <a:path w="140288" h="0">
                  <a:moveTo>
                    <a:pt x="0" y="0"/>
                  </a:moveTo>
                  <a:lnTo>
                    <a:pt x="14028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887953" y="2233251"/>
              <a:ext cx="237934" cy="146220"/>
            </a:xfrm>
            <a:custGeom>
              <a:avLst/>
              <a:pathLst>
                <a:path w="237934" h="146220">
                  <a:moveTo>
                    <a:pt x="0" y="146220"/>
                  </a:moveTo>
                  <a:lnTo>
                    <a:pt x="0" y="145934"/>
                  </a:lnTo>
                  <a:lnTo>
                    <a:pt x="1" y="145647"/>
                  </a:lnTo>
                  <a:lnTo>
                    <a:pt x="2" y="145361"/>
                  </a:lnTo>
                  <a:lnTo>
                    <a:pt x="13" y="145075"/>
                  </a:lnTo>
                  <a:lnTo>
                    <a:pt x="31" y="144789"/>
                  </a:lnTo>
                  <a:lnTo>
                    <a:pt x="49" y="144503"/>
                  </a:lnTo>
                  <a:lnTo>
                    <a:pt x="71" y="144217"/>
                  </a:lnTo>
                  <a:lnTo>
                    <a:pt x="107" y="143931"/>
                  </a:lnTo>
                  <a:lnTo>
                    <a:pt x="142" y="143644"/>
                  </a:lnTo>
                  <a:lnTo>
                    <a:pt x="177" y="143358"/>
                  </a:lnTo>
                  <a:lnTo>
                    <a:pt x="228" y="143072"/>
                  </a:lnTo>
                  <a:lnTo>
                    <a:pt x="280" y="142786"/>
                  </a:lnTo>
                  <a:lnTo>
                    <a:pt x="332" y="142500"/>
                  </a:lnTo>
                  <a:lnTo>
                    <a:pt x="394" y="142214"/>
                  </a:lnTo>
                  <a:lnTo>
                    <a:pt x="463" y="141927"/>
                  </a:lnTo>
                  <a:lnTo>
                    <a:pt x="531" y="141641"/>
                  </a:lnTo>
                  <a:lnTo>
                    <a:pt x="604" y="141355"/>
                  </a:lnTo>
                  <a:lnTo>
                    <a:pt x="690" y="141069"/>
                  </a:lnTo>
                  <a:lnTo>
                    <a:pt x="775" y="140783"/>
                  </a:lnTo>
                  <a:lnTo>
                    <a:pt x="861" y="140497"/>
                  </a:lnTo>
                  <a:lnTo>
                    <a:pt x="961" y="140211"/>
                  </a:lnTo>
                  <a:lnTo>
                    <a:pt x="1063" y="139924"/>
                  </a:lnTo>
                  <a:lnTo>
                    <a:pt x="1165" y="139638"/>
                  </a:lnTo>
                  <a:lnTo>
                    <a:pt x="1276" y="139352"/>
                  </a:lnTo>
                  <a:lnTo>
                    <a:pt x="1394" y="139066"/>
                  </a:lnTo>
                  <a:lnTo>
                    <a:pt x="1513" y="138780"/>
                  </a:lnTo>
                  <a:lnTo>
                    <a:pt x="1634" y="138494"/>
                  </a:lnTo>
                  <a:lnTo>
                    <a:pt x="1768" y="138208"/>
                  </a:lnTo>
                  <a:lnTo>
                    <a:pt x="1903" y="137921"/>
                  </a:lnTo>
                  <a:lnTo>
                    <a:pt x="2037" y="137635"/>
                  </a:lnTo>
                  <a:lnTo>
                    <a:pt x="2185" y="137349"/>
                  </a:lnTo>
                  <a:lnTo>
                    <a:pt x="2335" y="137063"/>
                  </a:lnTo>
                  <a:lnTo>
                    <a:pt x="2485" y="136777"/>
                  </a:lnTo>
                  <a:lnTo>
                    <a:pt x="2643" y="136491"/>
                  </a:lnTo>
                  <a:lnTo>
                    <a:pt x="2808" y="136205"/>
                  </a:lnTo>
                  <a:lnTo>
                    <a:pt x="2973" y="135918"/>
                  </a:lnTo>
                  <a:lnTo>
                    <a:pt x="3142" y="135632"/>
                  </a:lnTo>
                  <a:lnTo>
                    <a:pt x="3322" y="135346"/>
                  </a:lnTo>
                  <a:lnTo>
                    <a:pt x="3502" y="135060"/>
                  </a:lnTo>
                  <a:lnTo>
                    <a:pt x="3683" y="134774"/>
                  </a:lnTo>
                  <a:lnTo>
                    <a:pt x="3876" y="134488"/>
                  </a:lnTo>
                  <a:lnTo>
                    <a:pt x="4071" y="134202"/>
                  </a:lnTo>
                  <a:lnTo>
                    <a:pt x="4266" y="133915"/>
                  </a:lnTo>
                  <a:lnTo>
                    <a:pt x="4469" y="133629"/>
                  </a:lnTo>
                  <a:lnTo>
                    <a:pt x="4678" y="133343"/>
                  </a:lnTo>
                  <a:lnTo>
                    <a:pt x="4888" y="133057"/>
                  </a:lnTo>
                  <a:lnTo>
                    <a:pt x="5100" y="132771"/>
                  </a:lnTo>
                  <a:lnTo>
                    <a:pt x="5323" y="132485"/>
                  </a:lnTo>
                  <a:lnTo>
                    <a:pt x="5547" y="132199"/>
                  </a:lnTo>
                  <a:lnTo>
                    <a:pt x="5770" y="131912"/>
                  </a:lnTo>
                  <a:lnTo>
                    <a:pt x="6005" y="131626"/>
                  </a:lnTo>
                  <a:lnTo>
                    <a:pt x="6242" y="131340"/>
                  </a:lnTo>
                  <a:lnTo>
                    <a:pt x="6479" y="131054"/>
                  </a:lnTo>
                  <a:lnTo>
                    <a:pt x="6723" y="130768"/>
                  </a:lnTo>
                  <a:lnTo>
                    <a:pt x="6973" y="130482"/>
                  </a:lnTo>
                  <a:lnTo>
                    <a:pt x="7223" y="130196"/>
                  </a:lnTo>
                  <a:lnTo>
                    <a:pt x="7476" y="129909"/>
                  </a:lnTo>
                  <a:lnTo>
                    <a:pt x="7738" y="129623"/>
                  </a:lnTo>
                  <a:lnTo>
                    <a:pt x="8001" y="129337"/>
                  </a:lnTo>
                  <a:lnTo>
                    <a:pt x="8264" y="129051"/>
                  </a:lnTo>
                  <a:lnTo>
                    <a:pt x="8537" y="128765"/>
                  </a:lnTo>
                  <a:lnTo>
                    <a:pt x="8812" y="128479"/>
                  </a:lnTo>
                  <a:lnTo>
                    <a:pt x="9087" y="128193"/>
                  </a:lnTo>
                  <a:lnTo>
                    <a:pt x="9367" y="127906"/>
                  </a:lnTo>
                  <a:lnTo>
                    <a:pt x="9654" y="127620"/>
                  </a:lnTo>
                  <a:lnTo>
                    <a:pt x="9941" y="127334"/>
                  </a:lnTo>
                  <a:lnTo>
                    <a:pt x="10229" y="127048"/>
                  </a:lnTo>
                  <a:lnTo>
                    <a:pt x="10527" y="126762"/>
                  </a:lnTo>
                  <a:lnTo>
                    <a:pt x="10825" y="126476"/>
                  </a:lnTo>
                  <a:lnTo>
                    <a:pt x="11122" y="126190"/>
                  </a:lnTo>
                  <a:lnTo>
                    <a:pt x="11429" y="125903"/>
                  </a:lnTo>
                  <a:lnTo>
                    <a:pt x="11737" y="125617"/>
                  </a:lnTo>
                  <a:lnTo>
                    <a:pt x="12046" y="125331"/>
                  </a:lnTo>
                  <a:lnTo>
                    <a:pt x="12359" y="125045"/>
                  </a:lnTo>
                  <a:lnTo>
                    <a:pt x="12677" y="124759"/>
                  </a:lnTo>
                  <a:lnTo>
                    <a:pt x="12995" y="124473"/>
                  </a:lnTo>
                  <a:lnTo>
                    <a:pt x="13315" y="124186"/>
                  </a:lnTo>
                  <a:lnTo>
                    <a:pt x="13643" y="123900"/>
                  </a:lnTo>
                  <a:lnTo>
                    <a:pt x="13971" y="123614"/>
                  </a:lnTo>
                  <a:lnTo>
                    <a:pt x="14299" y="123328"/>
                  </a:lnTo>
                  <a:lnTo>
                    <a:pt x="14634" y="123042"/>
                  </a:lnTo>
                  <a:lnTo>
                    <a:pt x="14971" y="122756"/>
                  </a:lnTo>
                  <a:lnTo>
                    <a:pt x="15307" y="122470"/>
                  </a:lnTo>
                  <a:lnTo>
                    <a:pt x="15648" y="122183"/>
                  </a:lnTo>
                  <a:lnTo>
                    <a:pt x="15993" y="121897"/>
                  </a:lnTo>
                  <a:lnTo>
                    <a:pt x="16338" y="121611"/>
                  </a:lnTo>
                  <a:lnTo>
                    <a:pt x="16684" y="121325"/>
                  </a:lnTo>
                  <a:lnTo>
                    <a:pt x="17037" y="121039"/>
                  </a:lnTo>
                  <a:lnTo>
                    <a:pt x="17389" y="120753"/>
                  </a:lnTo>
                  <a:lnTo>
                    <a:pt x="17742" y="120467"/>
                  </a:lnTo>
                  <a:lnTo>
                    <a:pt x="18100" y="120180"/>
                  </a:lnTo>
                  <a:lnTo>
                    <a:pt x="18460" y="119894"/>
                  </a:lnTo>
                  <a:lnTo>
                    <a:pt x="18820" y="119608"/>
                  </a:lnTo>
                  <a:lnTo>
                    <a:pt x="19182" y="119322"/>
                  </a:lnTo>
                  <a:lnTo>
                    <a:pt x="19549" y="119036"/>
                  </a:lnTo>
                  <a:lnTo>
                    <a:pt x="19915" y="118750"/>
                  </a:lnTo>
                  <a:lnTo>
                    <a:pt x="20282" y="118464"/>
                  </a:lnTo>
                  <a:lnTo>
                    <a:pt x="20654" y="118177"/>
                  </a:lnTo>
                  <a:lnTo>
                    <a:pt x="21026" y="117891"/>
                  </a:lnTo>
                  <a:lnTo>
                    <a:pt x="21398" y="117605"/>
                  </a:lnTo>
                  <a:lnTo>
                    <a:pt x="21773" y="117319"/>
                  </a:lnTo>
                  <a:lnTo>
                    <a:pt x="22151" y="117033"/>
                  </a:lnTo>
                  <a:lnTo>
                    <a:pt x="22528" y="116747"/>
                  </a:lnTo>
                  <a:lnTo>
                    <a:pt x="22907" y="116461"/>
                  </a:lnTo>
                  <a:lnTo>
                    <a:pt x="23288" y="116174"/>
                  </a:lnTo>
                  <a:lnTo>
                    <a:pt x="23670" y="115888"/>
                  </a:lnTo>
                  <a:lnTo>
                    <a:pt x="24052" y="115602"/>
                  </a:lnTo>
                  <a:lnTo>
                    <a:pt x="24437" y="115316"/>
                  </a:lnTo>
                  <a:lnTo>
                    <a:pt x="24822" y="115030"/>
                  </a:lnTo>
                  <a:lnTo>
                    <a:pt x="25208" y="114744"/>
                  </a:lnTo>
                  <a:lnTo>
                    <a:pt x="25596" y="114458"/>
                  </a:lnTo>
                  <a:lnTo>
                    <a:pt x="25984" y="114171"/>
                  </a:lnTo>
                  <a:lnTo>
                    <a:pt x="26373" y="113885"/>
                  </a:lnTo>
                  <a:lnTo>
                    <a:pt x="26762" y="113599"/>
                  </a:lnTo>
                  <a:lnTo>
                    <a:pt x="27153" y="113313"/>
                  </a:lnTo>
                  <a:lnTo>
                    <a:pt x="27544" y="113027"/>
                  </a:lnTo>
                  <a:lnTo>
                    <a:pt x="27935" y="112741"/>
                  </a:lnTo>
                  <a:lnTo>
                    <a:pt x="28328" y="112455"/>
                  </a:lnTo>
                  <a:lnTo>
                    <a:pt x="28721" y="112168"/>
                  </a:lnTo>
                  <a:lnTo>
                    <a:pt x="29114" y="111882"/>
                  </a:lnTo>
                  <a:lnTo>
                    <a:pt x="29507" y="111596"/>
                  </a:lnTo>
                  <a:lnTo>
                    <a:pt x="29901" y="111310"/>
                  </a:lnTo>
                  <a:lnTo>
                    <a:pt x="30295" y="111024"/>
                  </a:lnTo>
                  <a:lnTo>
                    <a:pt x="30689" y="110738"/>
                  </a:lnTo>
                  <a:lnTo>
                    <a:pt x="31084" y="110452"/>
                  </a:lnTo>
                  <a:lnTo>
                    <a:pt x="31478" y="110165"/>
                  </a:lnTo>
                  <a:lnTo>
                    <a:pt x="31872" y="109879"/>
                  </a:lnTo>
                  <a:lnTo>
                    <a:pt x="32266" y="109593"/>
                  </a:lnTo>
                  <a:lnTo>
                    <a:pt x="32661" y="109307"/>
                  </a:lnTo>
                  <a:lnTo>
                    <a:pt x="33055" y="109021"/>
                  </a:lnTo>
                  <a:lnTo>
                    <a:pt x="33448" y="108735"/>
                  </a:lnTo>
                  <a:lnTo>
                    <a:pt x="33842" y="108449"/>
                  </a:lnTo>
                  <a:lnTo>
                    <a:pt x="34235" y="108162"/>
                  </a:lnTo>
                  <a:lnTo>
                    <a:pt x="34628" y="107876"/>
                  </a:lnTo>
                  <a:lnTo>
                    <a:pt x="35019" y="107590"/>
                  </a:lnTo>
                  <a:lnTo>
                    <a:pt x="35411" y="107304"/>
                  </a:lnTo>
                  <a:lnTo>
                    <a:pt x="35803" y="107018"/>
                  </a:lnTo>
                  <a:lnTo>
                    <a:pt x="36192" y="106732"/>
                  </a:lnTo>
                  <a:lnTo>
                    <a:pt x="36582" y="106445"/>
                  </a:lnTo>
                  <a:lnTo>
                    <a:pt x="36971" y="106159"/>
                  </a:lnTo>
                  <a:lnTo>
                    <a:pt x="37359" y="105873"/>
                  </a:lnTo>
                  <a:lnTo>
                    <a:pt x="37746" y="105587"/>
                  </a:lnTo>
                  <a:lnTo>
                    <a:pt x="38132" y="105301"/>
                  </a:lnTo>
                  <a:lnTo>
                    <a:pt x="38518" y="105015"/>
                  </a:lnTo>
                  <a:lnTo>
                    <a:pt x="38901" y="104729"/>
                  </a:lnTo>
                  <a:lnTo>
                    <a:pt x="39284" y="104442"/>
                  </a:lnTo>
                  <a:lnTo>
                    <a:pt x="39667" y="104156"/>
                  </a:lnTo>
                  <a:lnTo>
                    <a:pt x="40046" y="103870"/>
                  </a:lnTo>
                  <a:lnTo>
                    <a:pt x="40425" y="103584"/>
                  </a:lnTo>
                  <a:lnTo>
                    <a:pt x="40804" y="103298"/>
                  </a:lnTo>
                  <a:lnTo>
                    <a:pt x="41180" y="103012"/>
                  </a:lnTo>
                  <a:lnTo>
                    <a:pt x="41554" y="102726"/>
                  </a:lnTo>
                  <a:lnTo>
                    <a:pt x="41929" y="102439"/>
                  </a:lnTo>
                  <a:lnTo>
                    <a:pt x="42301" y="102153"/>
                  </a:lnTo>
                  <a:lnTo>
                    <a:pt x="42670" y="101867"/>
                  </a:lnTo>
                  <a:lnTo>
                    <a:pt x="43039" y="101581"/>
                  </a:lnTo>
                  <a:lnTo>
                    <a:pt x="43408" y="101295"/>
                  </a:lnTo>
                  <a:lnTo>
                    <a:pt x="43771" y="101009"/>
                  </a:lnTo>
                  <a:lnTo>
                    <a:pt x="44134" y="100723"/>
                  </a:lnTo>
                  <a:lnTo>
                    <a:pt x="44496" y="100436"/>
                  </a:lnTo>
                  <a:lnTo>
                    <a:pt x="44855" y="100150"/>
                  </a:lnTo>
                  <a:lnTo>
                    <a:pt x="45211" y="99864"/>
                  </a:lnTo>
                  <a:lnTo>
                    <a:pt x="45568" y="99578"/>
                  </a:lnTo>
                  <a:lnTo>
                    <a:pt x="45922" y="99292"/>
                  </a:lnTo>
                  <a:lnTo>
                    <a:pt x="46271" y="99006"/>
                  </a:lnTo>
                  <a:lnTo>
                    <a:pt x="46620" y="98720"/>
                  </a:lnTo>
                  <a:lnTo>
                    <a:pt x="46969" y="98433"/>
                  </a:lnTo>
                  <a:lnTo>
                    <a:pt x="47311" y="98147"/>
                  </a:lnTo>
                  <a:lnTo>
                    <a:pt x="47652" y="97861"/>
                  </a:lnTo>
                  <a:lnTo>
                    <a:pt x="47993" y="97575"/>
                  </a:lnTo>
                  <a:lnTo>
                    <a:pt x="48329" y="97289"/>
                  </a:lnTo>
                  <a:lnTo>
                    <a:pt x="48663" y="97003"/>
                  </a:lnTo>
                  <a:lnTo>
                    <a:pt x="48996" y="96717"/>
                  </a:lnTo>
                  <a:lnTo>
                    <a:pt x="49326" y="96430"/>
                  </a:lnTo>
                  <a:lnTo>
                    <a:pt x="49650" y="96144"/>
                  </a:lnTo>
                  <a:lnTo>
                    <a:pt x="49975" y="95858"/>
                  </a:lnTo>
                  <a:lnTo>
                    <a:pt x="50299" y="95572"/>
                  </a:lnTo>
                  <a:lnTo>
                    <a:pt x="50614" y="95286"/>
                  </a:lnTo>
                  <a:lnTo>
                    <a:pt x="50929" y="95000"/>
                  </a:lnTo>
                  <a:lnTo>
                    <a:pt x="51244" y="94714"/>
                  </a:lnTo>
                  <a:lnTo>
                    <a:pt x="51553" y="94427"/>
                  </a:lnTo>
                  <a:lnTo>
                    <a:pt x="51858" y="94141"/>
                  </a:lnTo>
                  <a:lnTo>
                    <a:pt x="52163" y="93855"/>
                  </a:lnTo>
                  <a:lnTo>
                    <a:pt x="52465" y="93569"/>
                  </a:lnTo>
                  <a:lnTo>
                    <a:pt x="52759" y="93283"/>
                  </a:lnTo>
                  <a:lnTo>
                    <a:pt x="53054" y="92997"/>
                  </a:lnTo>
                  <a:lnTo>
                    <a:pt x="53349" y="92711"/>
                  </a:lnTo>
                  <a:lnTo>
                    <a:pt x="53633" y="92424"/>
                  </a:lnTo>
                  <a:lnTo>
                    <a:pt x="53917" y="92138"/>
                  </a:lnTo>
                  <a:lnTo>
                    <a:pt x="54201" y="91852"/>
                  </a:lnTo>
                  <a:lnTo>
                    <a:pt x="54478" y="91566"/>
                  </a:lnTo>
                  <a:lnTo>
                    <a:pt x="54750" y="91280"/>
                  </a:lnTo>
                  <a:lnTo>
                    <a:pt x="55023" y="90994"/>
                  </a:lnTo>
                  <a:lnTo>
                    <a:pt x="55292" y="90708"/>
                  </a:lnTo>
                  <a:lnTo>
                    <a:pt x="55553" y="90421"/>
                  </a:lnTo>
                  <a:lnTo>
                    <a:pt x="55814" y="90135"/>
                  </a:lnTo>
                  <a:lnTo>
                    <a:pt x="56075" y="89849"/>
                  </a:lnTo>
                  <a:lnTo>
                    <a:pt x="56324" y="89563"/>
                  </a:lnTo>
                  <a:lnTo>
                    <a:pt x="56573" y="89277"/>
                  </a:lnTo>
                  <a:lnTo>
                    <a:pt x="56822" y="88991"/>
                  </a:lnTo>
                  <a:lnTo>
                    <a:pt x="57063" y="88704"/>
                  </a:lnTo>
                  <a:lnTo>
                    <a:pt x="57299" y="88418"/>
                  </a:lnTo>
                  <a:lnTo>
                    <a:pt x="57535" y="88132"/>
                  </a:lnTo>
                  <a:lnTo>
                    <a:pt x="57768" y="87846"/>
                  </a:lnTo>
                  <a:lnTo>
                    <a:pt x="57992" y="87560"/>
                  </a:lnTo>
                  <a:lnTo>
                    <a:pt x="58215" y="87274"/>
                  </a:lnTo>
                  <a:lnTo>
                    <a:pt x="58438" y="86988"/>
                  </a:lnTo>
                  <a:lnTo>
                    <a:pt x="58649" y="86701"/>
                  </a:lnTo>
                  <a:lnTo>
                    <a:pt x="58859" y="86415"/>
                  </a:lnTo>
                  <a:lnTo>
                    <a:pt x="59069" y="86129"/>
                  </a:lnTo>
                  <a:lnTo>
                    <a:pt x="59271" y="85843"/>
                  </a:lnTo>
                  <a:lnTo>
                    <a:pt x="59468" y="85557"/>
                  </a:lnTo>
                  <a:lnTo>
                    <a:pt x="59664" y="85271"/>
                  </a:lnTo>
                  <a:lnTo>
                    <a:pt x="59857" y="84985"/>
                  </a:lnTo>
                  <a:lnTo>
                    <a:pt x="60040" y="84698"/>
                  </a:lnTo>
                  <a:lnTo>
                    <a:pt x="60222" y="84412"/>
                  </a:lnTo>
                  <a:lnTo>
                    <a:pt x="60405" y="84126"/>
                  </a:lnTo>
                  <a:lnTo>
                    <a:pt x="60575" y="83840"/>
                  </a:lnTo>
                  <a:lnTo>
                    <a:pt x="60743" y="83554"/>
                  </a:lnTo>
                  <a:lnTo>
                    <a:pt x="60911" y="83268"/>
                  </a:lnTo>
                  <a:lnTo>
                    <a:pt x="61071" y="82982"/>
                  </a:lnTo>
                  <a:lnTo>
                    <a:pt x="61225" y="82695"/>
                  </a:lnTo>
                  <a:lnTo>
                    <a:pt x="61379" y="82409"/>
                  </a:lnTo>
                  <a:lnTo>
                    <a:pt x="61530" y="82123"/>
                  </a:lnTo>
                  <a:lnTo>
                    <a:pt x="61669" y="81837"/>
                  </a:lnTo>
                  <a:lnTo>
                    <a:pt x="61808" y="81551"/>
                  </a:lnTo>
                  <a:lnTo>
                    <a:pt x="61947" y="81265"/>
                  </a:lnTo>
                  <a:lnTo>
                    <a:pt x="62073" y="80979"/>
                  </a:lnTo>
                  <a:lnTo>
                    <a:pt x="62198" y="80692"/>
                  </a:lnTo>
                  <a:lnTo>
                    <a:pt x="62322" y="80406"/>
                  </a:lnTo>
                  <a:lnTo>
                    <a:pt x="62438" y="80120"/>
                  </a:lnTo>
                  <a:lnTo>
                    <a:pt x="62547" y="79834"/>
                  </a:lnTo>
                  <a:lnTo>
                    <a:pt x="62656" y="79548"/>
                  </a:lnTo>
                  <a:lnTo>
                    <a:pt x="62762" y="79262"/>
                  </a:lnTo>
                  <a:lnTo>
                    <a:pt x="62856" y="78976"/>
                  </a:lnTo>
                  <a:lnTo>
                    <a:pt x="62950" y="78689"/>
                  </a:lnTo>
                  <a:lnTo>
                    <a:pt x="63044" y="78403"/>
                  </a:lnTo>
                  <a:lnTo>
                    <a:pt x="63125" y="78117"/>
                  </a:lnTo>
                  <a:lnTo>
                    <a:pt x="63203" y="77831"/>
                  </a:lnTo>
                  <a:lnTo>
                    <a:pt x="63281" y="77545"/>
                  </a:lnTo>
                  <a:lnTo>
                    <a:pt x="63352" y="77259"/>
                  </a:lnTo>
                  <a:lnTo>
                    <a:pt x="63415" y="76973"/>
                  </a:lnTo>
                  <a:lnTo>
                    <a:pt x="63478" y="76686"/>
                  </a:lnTo>
                  <a:lnTo>
                    <a:pt x="63538" y="76400"/>
                  </a:lnTo>
                  <a:lnTo>
                    <a:pt x="63585" y="76114"/>
                  </a:lnTo>
                  <a:lnTo>
                    <a:pt x="63632" y="75828"/>
                  </a:lnTo>
                  <a:lnTo>
                    <a:pt x="63679" y="75542"/>
                  </a:lnTo>
                  <a:lnTo>
                    <a:pt x="63713" y="75256"/>
                  </a:lnTo>
                  <a:lnTo>
                    <a:pt x="63745" y="74970"/>
                  </a:lnTo>
                  <a:lnTo>
                    <a:pt x="63777" y="74683"/>
                  </a:lnTo>
                  <a:lnTo>
                    <a:pt x="63800" y="74397"/>
                  </a:lnTo>
                  <a:lnTo>
                    <a:pt x="63816" y="74111"/>
                  </a:lnTo>
                  <a:lnTo>
                    <a:pt x="63832" y="73825"/>
                  </a:lnTo>
                  <a:lnTo>
                    <a:pt x="63845" y="73539"/>
                  </a:lnTo>
                  <a:lnTo>
                    <a:pt x="63845" y="73253"/>
                  </a:lnTo>
                  <a:lnTo>
                    <a:pt x="63845" y="72967"/>
                  </a:lnTo>
                  <a:lnTo>
                    <a:pt x="63845" y="72680"/>
                  </a:lnTo>
                  <a:lnTo>
                    <a:pt x="63832" y="72394"/>
                  </a:lnTo>
                  <a:lnTo>
                    <a:pt x="63816" y="72108"/>
                  </a:lnTo>
                  <a:lnTo>
                    <a:pt x="63800" y="71822"/>
                  </a:lnTo>
                  <a:lnTo>
                    <a:pt x="63777" y="71536"/>
                  </a:lnTo>
                  <a:lnTo>
                    <a:pt x="63745" y="71250"/>
                  </a:lnTo>
                  <a:lnTo>
                    <a:pt x="63713" y="70963"/>
                  </a:lnTo>
                  <a:lnTo>
                    <a:pt x="63679" y="70677"/>
                  </a:lnTo>
                  <a:lnTo>
                    <a:pt x="63632" y="70391"/>
                  </a:lnTo>
                  <a:lnTo>
                    <a:pt x="63585" y="70105"/>
                  </a:lnTo>
                  <a:lnTo>
                    <a:pt x="63538" y="69819"/>
                  </a:lnTo>
                  <a:lnTo>
                    <a:pt x="63478" y="69533"/>
                  </a:lnTo>
                  <a:lnTo>
                    <a:pt x="63415" y="69247"/>
                  </a:lnTo>
                  <a:lnTo>
                    <a:pt x="63352" y="68960"/>
                  </a:lnTo>
                  <a:lnTo>
                    <a:pt x="63281" y="68674"/>
                  </a:lnTo>
                  <a:lnTo>
                    <a:pt x="63203" y="68388"/>
                  </a:lnTo>
                  <a:lnTo>
                    <a:pt x="63125" y="68102"/>
                  </a:lnTo>
                  <a:lnTo>
                    <a:pt x="63044" y="67816"/>
                  </a:lnTo>
                  <a:lnTo>
                    <a:pt x="62950" y="67530"/>
                  </a:lnTo>
                  <a:lnTo>
                    <a:pt x="62856" y="67244"/>
                  </a:lnTo>
                  <a:lnTo>
                    <a:pt x="62762" y="66957"/>
                  </a:lnTo>
                  <a:lnTo>
                    <a:pt x="62656" y="66671"/>
                  </a:lnTo>
                  <a:lnTo>
                    <a:pt x="62547" y="66385"/>
                  </a:lnTo>
                  <a:lnTo>
                    <a:pt x="62438" y="66099"/>
                  </a:lnTo>
                  <a:lnTo>
                    <a:pt x="62322" y="65813"/>
                  </a:lnTo>
                  <a:lnTo>
                    <a:pt x="62198" y="65527"/>
                  </a:lnTo>
                  <a:lnTo>
                    <a:pt x="62073" y="65241"/>
                  </a:lnTo>
                  <a:lnTo>
                    <a:pt x="61947" y="64954"/>
                  </a:lnTo>
                  <a:lnTo>
                    <a:pt x="61808" y="64668"/>
                  </a:lnTo>
                  <a:lnTo>
                    <a:pt x="61669" y="64382"/>
                  </a:lnTo>
                  <a:lnTo>
                    <a:pt x="61530" y="64096"/>
                  </a:lnTo>
                  <a:lnTo>
                    <a:pt x="61379" y="63810"/>
                  </a:lnTo>
                  <a:lnTo>
                    <a:pt x="61225" y="63524"/>
                  </a:lnTo>
                  <a:lnTo>
                    <a:pt x="61071" y="63238"/>
                  </a:lnTo>
                  <a:lnTo>
                    <a:pt x="60911" y="62951"/>
                  </a:lnTo>
                  <a:lnTo>
                    <a:pt x="60743" y="62665"/>
                  </a:lnTo>
                  <a:lnTo>
                    <a:pt x="60575" y="62379"/>
                  </a:lnTo>
                  <a:lnTo>
                    <a:pt x="60405" y="62093"/>
                  </a:lnTo>
                  <a:lnTo>
                    <a:pt x="60222" y="61807"/>
                  </a:lnTo>
                  <a:lnTo>
                    <a:pt x="60040" y="61521"/>
                  </a:lnTo>
                  <a:lnTo>
                    <a:pt x="59857" y="61235"/>
                  </a:lnTo>
                  <a:lnTo>
                    <a:pt x="59664" y="60948"/>
                  </a:lnTo>
                  <a:lnTo>
                    <a:pt x="59468" y="60662"/>
                  </a:lnTo>
                  <a:lnTo>
                    <a:pt x="59271" y="60376"/>
                  </a:lnTo>
                  <a:lnTo>
                    <a:pt x="59069" y="60090"/>
                  </a:lnTo>
                  <a:lnTo>
                    <a:pt x="58859" y="59804"/>
                  </a:lnTo>
                  <a:lnTo>
                    <a:pt x="58649" y="59518"/>
                  </a:lnTo>
                  <a:lnTo>
                    <a:pt x="58438" y="59232"/>
                  </a:lnTo>
                  <a:lnTo>
                    <a:pt x="58215" y="58945"/>
                  </a:lnTo>
                  <a:lnTo>
                    <a:pt x="57992" y="58659"/>
                  </a:lnTo>
                  <a:lnTo>
                    <a:pt x="57768" y="58373"/>
                  </a:lnTo>
                  <a:lnTo>
                    <a:pt x="57535" y="58087"/>
                  </a:lnTo>
                  <a:lnTo>
                    <a:pt x="57299" y="57801"/>
                  </a:lnTo>
                  <a:lnTo>
                    <a:pt x="57063" y="57515"/>
                  </a:lnTo>
                  <a:lnTo>
                    <a:pt x="56822" y="57229"/>
                  </a:lnTo>
                  <a:lnTo>
                    <a:pt x="56573" y="56942"/>
                  </a:lnTo>
                  <a:lnTo>
                    <a:pt x="56324" y="56656"/>
                  </a:lnTo>
                  <a:lnTo>
                    <a:pt x="56075" y="56370"/>
                  </a:lnTo>
                  <a:lnTo>
                    <a:pt x="55814" y="56084"/>
                  </a:lnTo>
                  <a:lnTo>
                    <a:pt x="55553" y="55798"/>
                  </a:lnTo>
                  <a:lnTo>
                    <a:pt x="55292" y="55512"/>
                  </a:lnTo>
                  <a:lnTo>
                    <a:pt x="55023" y="55226"/>
                  </a:lnTo>
                  <a:lnTo>
                    <a:pt x="54750" y="54939"/>
                  </a:lnTo>
                  <a:lnTo>
                    <a:pt x="54478" y="54653"/>
                  </a:lnTo>
                  <a:lnTo>
                    <a:pt x="54201" y="54367"/>
                  </a:lnTo>
                  <a:lnTo>
                    <a:pt x="53917" y="54081"/>
                  </a:lnTo>
                  <a:lnTo>
                    <a:pt x="53633" y="53795"/>
                  </a:lnTo>
                  <a:lnTo>
                    <a:pt x="53349" y="53509"/>
                  </a:lnTo>
                  <a:lnTo>
                    <a:pt x="53054" y="53222"/>
                  </a:lnTo>
                  <a:lnTo>
                    <a:pt x="52759" y="52936"/>
                  </a:lnTo>
                  <a:lnTo>
                    <a:pt x="52465" y="52650"/>
                  </a:lnTo>
                  <a:lnTo>
                    <a:pt x="52163" y="52364"/>
                  </a:lnTo>
                  <a:lnTo>
                    <a:pt x="51858" y="52078"/>
                  </a:lnTo>
                  <a:lnTo>
                    <a:pt x="51553" y="51792"/>
                  </a:lnTo>
                  <a:lnTo>
                    <a:pt x="51244" y="51506"/>
                  </a:lnTo>
                  <a:lnTo>
                    <a:pt x="50929" y="51219"/>
                  </a:lnTo>
                  <a:lnTo>
                    <a:pt x="50614" y="50933"/>
                  </a:lnTo>
                  <a:lnTo>
                    <a:pt x="50299" y="50647"/>
                  </a:lnTo>
                  <a:lnTo>
                    <a:pt x="49975" y="50361"/>
                  </a:lnTo>
                  <a:lnTo>
                    <a:pt x="49650" y="50075"/>
                  </a:lnTo>
                  <a:lnTo>
                    <a:pt x="49326" y="49789"/>
                  </a:lnTo>
                  <a:lnTo>
                    <a:pt x="48996" y="49503"/>
                  </a:lnTo>
                  <a:lnTo>
                    <a:pt x="48663" y="49216"/>
                  </a:lnTo>
                  <a:lnTo>
                    <a:pt x="48329" y="48930"/>
                  </a:lnTo>
                  <a:lnTo>
                    <a:pt x="47993" y="48644"/>
                  </a:lnTo>
                  <a:lnTo>
                    <a:pt x="47652" y="48358"/>
                  </a:lnTo>
                  <a:lnTo>
                    <a:pt x="47311" y="48072"/>
                  </a:lnTo>
                  <a:lnTo>
                    <a:pt x="46969" y="47786"/>
                  </a:lnTo>
                  <a:lnTo>
                    <a:pt x="46620" y="47500"/>
                  </a:lnTo>
                  <a:lnTo>
                    <a:pt x="46271" y="47213"/>
                  </a:lnTo>
                  <a:lnTo>
                    <a:pt x="45922" y="46927"/>
                  </a:lnTo>
                  <a:lnTo>
                    <a:pt x="45568" y="46641"/>
                  </a:lnTo>
                  <a:lnTo>
                    <a:pt x="45211" y="46355"/>
                  </a:lnTo>
                  <a:lnTo>
                    <a:pt x="44855" y="46069"/>
                  </a:lnTo>
                  <a:lnTo>
                    <a:pt x="44496" y="45783"/>
                  </a:lnTo>
                  <a:lnTo>
                    <a:pt x="44134" y="45497"/>
                  </a:lnTo>
                  <a:lnTo>
                    <a:pt x="43771" y="45210"/>
                  </a:lnTo>
                  <a:lnTo>
                    <a:pt x="43408" y="44924"/>
                  </a:lnTo>
                  <a:lnTo>
                    <a:pt x="43039" y="44638"/>
                  </a:lnTo>
                  <a:lnTo>
                    <a:pt x="42670" y="44352"/>
                  </a:lnTo>
                  <a:lnTo>
                    <a:pt x="42301" y="44066"/>
                  </a:lnTo>
                  <a:lnTo>
                    <a:pt x="41929" y="43780"/>
                  </a:lnTo>
                  <a:lnTo>
                    <a:pt x="41554" y="43494"/>
                  </a:lnTo>
                  <a:lnTo>
                    <a:pt x="41180" y="43207"/>
                  </a:lnTo>
                  <a:lnTo>
                    <a:pt x="40804" y="42921"/>
                  </a:lnTo>
                  <a:lnTo>
                    <a:pt x="40425" y="42635"/>
                  </a:lnTo>
                  <a:lnTo>
                    <a:pt x="40046" y="42349"/>
                  </a:lnTo>
                  <a:lnTo>
                    <a:pt x="39667" y="42063"/>
                  </a:lnTo>
                  <a:lnTo>
                    <a:pt x="39284" y="41777"/>
                  </a:lnTo>
                  <a:lnTo>
                    <a:pt x="38901" y="41491"/>
                  </a:lnTo>
                  <a:lnTo>
                    <a:pt x="38518" y="41204"/>
                  </a:lnTo>
                  <a:lnTo>
                    <a:pt x="38132" y="40918"/>
                  </a:lnTo>
                  <a:lnTo>
                    <a:pt x="37746" y="40632"/>
                  </a:lnTo>
                  <a:lnTo>
                    <a:pt x="37359" y="40346"/>
                  </a:lnTo>
                  <a:lnTo>
                    <a:pt x="36971" y="40060"/>
                  </a:lnTo>
                  <a:lnTo>
                    <a:pt x="36582" y="39774"/>
                  </a:lnTo>
                  <a:lnTo>
                    <a:pt x="36192" y="39488"/>
                  </a:lnTo>
                  <a:lnTo>
                    <a:pt x="35803" y="39201"/>
                  </a:lnTo>
                  <a:lnTo>
                    <a:pt x="35411" y="38915"/>
                  </a:lnTo>
                  <a:lnTo>
                    <a:pt x="35019" y="38629"/>
                  </a:lnTo>
                  <a:lnTo>
                    <a:pt x="34628" y="38343"/>
                  </a:lnTo>
                  <a:lnTo>
                    <a:pt x="34235" y="38057"/>
                  </a:lnTo>
                  <a:lnTo>
                    <a:pt x="33842" y="37771"/>
                  </a:lnTo>
                  <a:lnTo>
                    <a:pt x="33448" y="37485"/>
                  </a:lnTo>
                  <a:lnTo>
                    <a:pt x="33055" y="37198"/>
                  </a:lnTo>
                  <a:lnTo>
                    <a:pt x="32661" y="36912"/>
                  </a:lnTo>
                  <a:lnTo>
                    <a:pt x="32266" y="36626"/>
                  </a:lnTo>
                  <a:lnTo>
                    <a:pt x="31872" y="36340"/>
                  </a:lnTo>
                  <a:lnTo>
                    <a:pt x="31478" y="36054"/>
                  </a:lnTo>
                  <a:lnTo>
                    <a:pt x="31084" y="35768"/>
                  </a:lnTo>
                  <a:lnTo>
                    <a:pt x="30689" y="35481"/>
                  </a:lnTo>
                  <a:lnTo>
                    <a:pt x="30295" y="35195"/>
                  </a:lnTo>
                  <a:lnTo>
                    <a:pt x="29901" y="34909"/>
                  </a:lnTo>
                  <a:lnTo>
                    <a:pt x="29507" y="34623"/>
                  </a:lnTo>
                  <a:lnTo>
                    <a:pt x="29114" y="34337"/>
                  </a:lnTo>
                  <a:lnTo>
                    <a:pt x="28721" y="34051"/>
                  </a:lnTo>
                  <a:lnTo>
                    <a:pt x="28328" y="33765"/>
                  </a:lnTo>
                  <a:lnTo>
                    <a:pt x="27935" y="33478"/>
                  </a:lnTo>
                  <a:lnTo>
                    <a:pt x="27544" y="33192"/>
                  </a:lnTo>
                  <a:lnTo>
                    <a:pt x="27153" y="32906"/>
                  </a:lnTo>
                  <a:lnTo>
                    <a:pt x="26762" y="32620"/>
                  </a:lnTo>
                  <a:lnTo>
                    <a:pt x="26373" y="32334"/>
                  </a:lnTo>
                  <a:lnTo>
                    <a:pt x="25984" y="32048"/>
                  </a:lnTo>
                  <a:lnTo>
                    <a:pt x="25596" y="31762"/>
                  </a:lnTo>
                  <a:lnTo>
                    <a:pt x="25208" y="31475"/>
                  </a:lnTo>
                  <a:lnTo>
                    <a:pt x="24822" y="31189"/>
                  </a:lnTo>
                  <a:lnTo>
                    <a:pt x="24437" y="30903"/>
                  </a:lnTo>
                  <a:lnTo>
                    <a:pt x="24052" y="30617"/>
                  </a:lnTo>
                  <a:lnTo>
                    <a:pt x="23670" y="30331"/>
                  </a:lnTo>
                  <a:lnTo>
                    <a:pt x="23288" y="30045"/>
                  </a:lnTo>
                  <a:lnTo>
                    <a:pt x="22907" y="29759"/>
                  </a:lnTo>
                  <a:lnTo>
                    <a:pt x="22528" y="29472"/>
                  </a:lnTo>
                  <a:lnTo>
                    <a:pt x="22151" y="29186"/>
                  </a:lnTo>
                  <a:lnTo>
                    <a:pt x="21773" y="28900"/>
                  </a:lnTo>
                  <a:lnTo>
                    <a:pt x="21398" y="28614"/>
                  </a:lnTo>
                  <a:lnTo>
                    <a:pt x="21026" y="28328"/>
                  </a:lnTo>
                  <a:lnTo>
                    <a:pt x="20654" y="28042"/>
                  </a:lnTo>
                  <a:lnTo>
                    <a:pt x="20282" y="27756"/>
                  </a:lnTo>
                  <a:lnTo>
                    <a:pt x="19915" y="27469"/>
                  </a:lnTo>
                  <a:lnTo>
                    <a:pt x="19549" y="27183"/>
                  </a:lnTo>
                  <a:lnTo>
                    <a:pt x="19182" y="26897"/>
                  </a:lnTo>
                  <a:lnTo>
                    <a:pt x="18820" y="26611"/>
                  </a:lnTo>
                  <a:lnTo>
                    <a:pt x="18460" y="26325"/>
                  </a:lnTo>
                  <a:lnTo>
                    <a:pt x="18100" y="26039"/>
                  </a:lnTo>
                  <a:lnTo>
                    <a:pt x="17742" y="25753"/>
                  </a:lnTo>
                  <a:lnTo>
                    <a:pt x="17389" y="25466"/>
                  </a:lnTo>
                  <a:lnTo>
                    <a:pt x="17037" y="25180"/>
                  </a:lnTo>
                  <a:lnTo>
                    <a:pt x="16684" y="24894"/>
                  </a:lnTo>
                  <a:lnTo>
                    <a:pt x="16338" y="24608"/>
                  </a:lnTo>
                  <a:lnTo>
                    <a:pt x="15993" y="24322"/>
                  </a:lnTo>
                  <a:lnTo>
                    <a:pt x="15648" y="24036"/>
                  </a:lnTo>
                  <a:lnTo>
                    <a:pt x="15307" y="23750"/>
                  </a:lnTo>
                  <a:lnTo>
                    <a:pt x="14971" y="23463"/>
                  </a:lnTo>
                  <a:lnTo>
                    <a:pt x="14634" y="23177"/>
                  </a:lnTo>
                  <a:lnTo>
                    <a:pt x="14299" y="22891"/>
                  </a:lnTo>
                  <a:lnTo>
                    <a:pt x="13971" y="22605"/>
                  </a:lnTo>
                  <a:lnTo>
                    <a:pt x="13643" y="22319"/>
                  </a:lnTo>
                  <a:lnTo>
                    <a:pt x="13315" y="22033"/>
                  </a:lnTo>
                  <a:lnTo>
                    <a:pt x="12995" y="21747"/>
                  </a:lnTo>
                  <a:lnTo>
                    <a:pt x="12677" y="21460"/>
                  </a:lnTo>
                  <a:lnTo>
                    <a:pt x="12359" y="21174"/>
                  </a:lnTo>
                  <a:lnTo>
                    <a:pt x="12046" y="20888"/>
                  </a:lnTo>
                  <a:lnTo>
                    <a:pt x="11737" y="20602"/>
                  </a:lnTo>
                  <a:lnTo>
                    <a:pt x="11429" y="20316"/>
                  </a:lnTo>
                  <a:lnTo>
                    <a:pt x="11122" y="20030"/>
                  </a:lnTo>
                  <a:lnTo>
                    <a:pt x="10825" y="19744"/>
                  </a:lnTo>
                  <a:lnTo>
                    <a:pt x="10527" y="19457"/>
                  </a:lnTo>
                  <a:lnTo>
                    <a:pt x="10229" y="19171"/>
                  </a:lnTo>
                  <a:lnTo>
                    <a:pt x="9941" y="18885"/>
                  </a:lnTo>
                  <a:lnTo>
                    <a:pt x="9654" y="18599"/>
                  </a:lnTo>
                  <a:lnTo>
                    <a:pt x="9367" y="18313"/>
                  </a:lnTo>
                  <a:lnTo>
                    <a:pt x="9087" y="18027"/>
                  </a:lnTo>
                  <a:lnTo>
                    <a:pt x="8812" y="17740"/>
                  </a:lnTo>
                  <a:lnTo>
                    <a:pt x="8537" y="17454"/>
                  </a:lnTo>
                  <a:lnTo>
                    <a:pt x="8264" y="17168"/>
                  </a:lnTo>
                  <a:lnTo>
                    <a:pt x="8001" y="16882"/>
                  </a:lnTo>
                  <a:lnTo>
                    <a:pt x="7738" y="16596"/>
                  </a:lnTo>
                  <a:lnTo>
                    <a:pt x="7476" y="16310"/>
                  </a:lnTo>
                  <a:lnTo>
                    <a:pt x="7223" y="16024"/>
                  </a:lnTo>
                  <a:lnTo>
                    <a:pt x="6973" y="15737"/>
                  </a:lnTo>
                  <a:lnTo>
                    <a:pt x="6723" y="15451"/>
                  </a:lnTo>
                  <a:lnTo>
                    <a:pt x="6479" y="15165"/>
                  </a:lnTo>
                  <a:lnTo>
                    <a:pt x="6242" y="14879"/>
                  </a:lnTo>
                  <a:lnTo>
                    <a:pt x="6005" y="14593"/>
                  </a:lnTo>
                  <a:lnTo>
                    <a:pt x="5770" y="14307"/>
                  </a:lnTo>
                  <a:lnTo>
                    <a:pt x="5547" y="14021"/>
                  </a:lnTo>
                  <a:lnTo>
                    <a:pt x="5323" y="13734"/>
                  </a:lnTo>
                  <a:lnTo>
                    <a:pt x="5100" y="13448"/>
                  </a:lnTo>
                  <a:lnTo>
                    <a:pt x="4888" y="13162"/>
                  </a:lnTo>
                  <a:lnTo>
                    <a:pt x="4678" y="12876"/>
                  </a:lnTo>
                  <a:lnTo>
                    <a:pt x="4469" y="12590"/>
                  </a:lnTo>
                  <a:lnTo>
                    <a:pt x="4266" y="12304"/>
                  </a:lnTo>
                  <a:lnTo>
                    <a:pt x="4071" y="12018"/>
                  </a:lnTo>
                  <a:lnTo>
                    <a:pt x="3876" y="11731"/>
                  </a:lnTo>
                  <a:lnTo>
                    <a:pt x="3683" y="11445"/>
                  </a:lnTo>
                  <a:lnTo>
                    <a:pt x="3502" y="11159"/>
                  </a:lnTo>
                  <a:lnTo>
                    <a:pt x="3322" y="10873"/>
                  </a:lnTo>
                  <a:lnTo>
                    <a:pt x="3142" y="10587"/>
                  </a:lnTo>
                  <a:lnTo>
                    <a:pt x="2973" y="10301"/>
                  </a:lnTo>
                  <a:lnTo>
                    <a:pt x="2808" y="10015"/>
                  </a:lnTo>
                  <a:lnTo>
                    <a:pt x="2643" y="9728"/>
                  </a:lnTo>
                  <a:lnTo>
                    <a:pt x="2485" y="9442"/>
                  </a:lnTo>
                  <a:lnTo>
                    <a:pt x="2335" y="9156"/>
                  </a:lnTo>
                  <a:lnTo>
                    <a:pt x="2185" y="8870"/>
                  </a:lnTo>
                  <a:lnTo>
                    <a:pt x="2037" y="8584"/>
                  </a:lnTo>
                  <a:lnTo>
                    <a:pt x="1903" y="8298"/>
                  </a:lnTo>
                  <a:lnTo>
                    <a:pt x="1768" y="8012"/>
                  </a:lnTo>
                  <a:lnTo>
                    <a:pt x="1634" y="7725"/>
                  </a:lnTo>
                  <a:lnTo>
                    <a:pt x="1513" y="7439"/>
                  </a:lnTo>
                  <a:lnTo>
                    <a:pt x="1394" y="7153"/>
                  </a:lnTo>
                  <a:lnTo>
                    <a:pt x="1276" y="6867"/>
                  </a:lnTo>
                  <a:lnTo>
                    <a:pt x="1165" y="6581"/>
                  </a:lnTo>
                  <a:lnTo>
                    <a:pt x="1063" y="6295"/>
                  </a:lnTo>
                  <a:lnTo>
                    <a:pt x="961" y="6009"/>
                  </a:lnTo>
                  <a:lnTo>
                    <a:pt x="861" y="5722"/>
                  </a:lnTo>
                  <a:lnTo>
                    <a:pt x="775" y="5436"/>
                  </a:lnTo>
                  <a:lnTo>
                    <a:pt x="690" y="5150"/>
                  </a:lnTo>
                  <a:lnTo>
                    <a:pt x="604" y="4864"/>
                  </a:lnTo>
                  <a:lnTo>
                    <a:pt x="531" y="4578"/>
                  </a:lnTo>
                  <a:lnTo>
                    <a:pt x="463" y="4292"/>
                  </a:lnTo>
                  <a:lnTo>
                    <a:pt x="394" y="4006"/>
                  </a:lnTo>
                  <a:lnTo>
                    <a:pt x="332" y="3719"/>
                  </a:lnTo>
                  <a:lnTo>
                    <a:pt x="280" y="3433"/>
                  </a:lnTo>
                  <a:lnTo>
                    <a:pt x="228" y="3147"/>
                  </a:lnTo>
                  <a:lnTo>
                    <a:pt x="177" y="2861"/>
                  </a:lnTo>
                  <a:lnTo>
                    <a:pt x="142" y="2575"/>
                  </a:lnTo>
                  <a:lnTo>
                    <a:pt x="107" y="2289"/>
                  </a:lnTo>
                  <a:lnTo>
                    <a:pt x="71" y="2003"/>
                  </a:lnTo>
                  <a:lnTo>
                    <a:pt x="49" y="1716"/>
                  </a:lnTo>
                  <a:lnTo>
                    <a:pt x="31" y="1430"/>
                  </a:lnTo>
                  <a:lnTo>
                    <a:pt x="13" y="1144"/>
                  </a:lnTo>
                  <a:lnTo>
                    <a:pt x="2" y="858"/>
                  </a:lnTo>
                  <a:lnTo>
                    <a:pt x="1" y="572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286"/>
                  </a:lnTo>
                  <a:lnTo>
                    <a:pt x="237933" y="572"/>
                  </a:lnTo>
                  <a:lnTo>
                    <a:pt x="237932" y="858"/>
                  </a:lnTo>
                  <a:lnTo>
                    <a:pt x="237921" y="1144"/>
                  </a:lnTo>
                  <a:lnTo>
                    <a:pt x="237903" y="1430"/>
                  </a:lnTo>
                  <a:lnTo>
                    <a:pt x="237884" y="1716"/>
                  </a:lnTo>
                  <a:lnTo>
                    <a:pt x="237862" y="2003"/>
                  </a:lnTo>
                  <a:lnTo>
                    <a:pt x="237827" y="2289"/>
                  </a:lnTo>
                  <a:lnTo>
                    <a:pt x="237792" y="2575"/>
                  </a:lnTo>
                  <a:lnTo>
                    <a:pt x="237756" y="2861"/>
                  </a:lnTo>
                  <a:lnTo>
                    <a:pt x="237706" y="3147"/>
                  </a:lnTo>
                  <a:lnTo>
                    <a:pt x="237654" y="3433"/>
                  </a:lnTo>
                  <a:lnTo>
                    <a:pt x="237602" y="3719"/>
                  </a:lnTo>
                  <a:lnTo>
                    <a:pt x="237540" y="4006"/>
                  </a:lnTo>
                  <a:lnTo>
                    <a:pt x="237471" y="4292"/>
                  </a:lnTo>
                  <a:lnTo>
                    <a:pt x="237402" y="4578"/>
                  </a:lnTo>
                  <a:lnTo>
                    <a:pt x="237329" y="4864"/>
                  </a:lnTo>
                  <a:lnTo>
                    <a:pt x="237244" y="5150"/>
                  </a:lnTo>
                  <a:lnTo>
                    <a:pt x="237158" y="5436"/>
                  </a:lnTo>
                  <a:lnTo>
                    <a:pt x="237073" y="5722"/>
                  </a:lnTo>
                  <a:lnTo>
                    <a:pt x="236972" y="6009"/>
                  </a:lnTo>
                  <a:lnTo>
                    <a:pt x="236870" y="6295"/>
                  </a:lnTo>
                  <a:lnTo>
                    <a:pt x="236768" y="6581"/>
                  </a:lnTo>
                  <a:lnTo>
                    <a:pt x="236658" y="6867"/>
                  </a:lnTo>
                  <a:lnTo>
                    <a:pt x="236539" y="7153"/>
                  </a:lnTo>
                  <a:lnTo>
                    <a:pt x="236421" y="7439"/>
                  </a:lnTo>
                  <a:lnTo>
                    <a:pt x="236299" y="7725"/>
                  </a:lnTo>
                  <a:lnTo>
                    <a:pt x="236165" y="8012"/>
                  </a:lnTo>
                  <a:lnTo>
                    <a:pt x="236031" y="8298"/>
                  </a:lnTo>
                  <a:lnTo>
                    <a:pt x="235897" y="8584"/>
                  </a:lnTo>
                  <a:lnTo>
                    <a:pt x="235749" y="8870"/>
                  </a:lnTo>
                  <a:lnTo>
                    <a:pt x="235599" y="9156"/>
                  </a:lnTo>
                  <a:lnTo>
                    <a:pt x="235449" y="9442"/>
                  </a:lnTo>
                  <a:lnTo>
                    <a:pt x="235291" y="9728"/>
                  </a:lnTo>
                  <a:lnTo>
                    <a:pt x="235126" y="10015"/>
                  </a:lnTo>
                  <a:lnTo>
                    <a:pt x="234960" y="10301"/>
                  </a:lnTo>
                  <a:lnTo>
                    <a:pt x="234792" y="10587"/>
                  </a:lnTo>
                  <a:lnTo>
                    <a:pt x="234612" y="10873"/>
                  </a:lnTo>
                  <a:lnTo>
                    <a:pt x="234431" y="11159"/>
                  </a:lnTo>
                  <a:lnTo>
                    <a:pt x="234251" y="11445"/>
                  </a:lnTo>
                  <a:lnTo>
                    <a:pt x="234058" y="11731"/>
                  </a:lnTo>
                  <a:lnTo>
                    <a:pt x="233862" y="12018"/>
                  </a:lnTo>
                  <a:lnTo>
                    <a:pt x="233667" y="12304"/>
                  </a:lnTo>
                  <a:lnTo>
                    <a:pt x="233465" y="12590"/>
                  </a:lnTo>
                  <a:lnTo>
                    <a:pt x="233255" y="12876"/>
                  </a:lnTo>
                  <a:lnTo>
                    <a:pt x="233046" y="13162"/>
                  </a:lnTo>
                  <a:lnTo>
                    <a:pt x="232834" y="13448"/>
                  </a:lnTo>
                  <a:lnTo>
                    <a:pt x="232610" y="13734"/>
                  </a:lnTo>
                  <a:lnTo>
                    <a:pt x="232387" y="14021"/>
                  </a:lnTo>
                  <a:lnTo>
                    <a:pt x="232163" y="14307"/>
                  </a:lnTo>
                  <a:lnTo>
                    <a:pt x="231928" y="14593"/>
                  </a:lnTo>
                  <a:lnTo>
                    <a:pt x="231691" y="14879"/>
                  </a:lnTo>
                  <a:lnTo>
                    <a:pt x="231454" y="15165"/>
                  </a:lnTo>
                  <a:lnTo>
                    <a:pt x="231210" y="15451"/>
                  </a:lnTo>
                  <a:lnTo>
                    <a:pt x="230960" y="15737"/>
                  </a:lnTo>
                  <a:lnTo>
                    <a:pt x="230710" y="16024"/>
                  </a:lnTo>
                  <a:lnTo>
                    <a:pt x="230458" y="16310"/>
                  </a:lnTo>
                  <a:lnTo>
                    <a:pt x="230195" y="16596"/>
                  </a:lnTo>
                  <a:lnTo>
                    <a:pt x="229932" y="16882"/>
                  </a:lnTo>
                  <a:lnTo>
                    <a:pt x="229669" y="17168"/>
                  </a:lnTo>
                  <a:lnTo>
                    <a:pt x="229397" y="17454"/>
                  </a:lnTo>
                  <a:lnTo>
                    <a:pt x="229122" y="17740"/>
                  </a:lnTo>
                  <a:lnTo>
                    <a:pt x="228847" y="18027"/>
                  </a:lnTo>
                  <a:lnTo>
                    <a:pt x="228566" y="18313"/>
                  </a:lnTo>
                  <a:lnTo>
                    <a:pt x="228279" y="18599"/>
                  </a:lnTo>
                  <a:lnTo>
                    <a:pt x="227993" y="18885"/>
                  </a:lnTo>
                  <a:lnTo>
                    <a:pt x="227704" y="19171"/>
                  </a:lnTo>
                  <a:lnTo>
                    <a:pt x="227407" y="19457"/>
                  </a:lnTo>
                  <a:lnTo>
                    <a:pt x="227109" y="19744"/>
                  </a:lnTo>
                  <a:lnTo>
                    <a:pt x="226811" y="20030"/>
                  </a:lnTo>
                  <a:lnTo>
                    <a:pt x="226505" y="20316"/>
                  </a:lnTo>
                  <a:lnTo>
                    <a:pt x="226196" y="20602"/>
                  </a:lnTo>
                  <a:lnTo>
                    <a:pt x="225888" y="20888"/>
                  </a:lnTo>
                  <a:lnTo>
                    <a:pt x="225575" y="21174"/>
                  </a:lnTo>
                  <a:lnTo>
                    <a:pt x="225257" y="21460"/>
                  </a:lnTo>
                  <a:lnTo>
                    <a:pt x="224938" y="21747"/>
                  </a:lnTo>
                  <a:lnTo>
                    <a:pt x="224618" y="22033"/>
                  </a:lnTo>
                  <a:lnTo>
                    <a:pt x="224291" y="22319"/>
                  </a:lnTo>
                  <a:lnTo>
                    <a:pt x="223963" y="22605"/>
                  </a:lnTo>
                  <a:lnTo>
                    <a:pt x="223635" y="22891"/>
                  </a:lnTo>
                  <a:lnTo>
                    <a:pt x="223300" y="23177"/>
                  </a:lnTo>
                  <a:lnTo>
                    <a:pt x="222963" y="23463"/>
                  </a:lnTo>
                  <a:lnTo>
                    <a:pt x="222626" y="23750"/>
                  </a:lnTo>
                  <a:lnTo>
                    <a:pt x="222286" y="24036"/>
                  </a:lnTo>
                  <a:lnTo>
                    <a:pt x="221941" y="24322"/>
                  </a:lnTo>
                  <a:lnTo>
                    <a:pt x="221596" y="24608"/>
                  </a:lnTo>
                  <a:lnTo>
                    <a:pt x="221250" y="24894"/>
                  </a:lnTo>
                  <a:lnTo>
                    <a:pt x="220897" y="25180"/>
                  </a:lnTo>
                  <a:lnTo>
                    <a:pt x="220544" y="25466"/>
                  </a:lnTo>
                  <a:lnTo>
                    <a:pt x="220191" y="25753"/>
                  </a:lnTo>
                  <a:lnTo>
                    <a:pt x="219833" y="26039"/>
                  </a:lnTo>
                  <a:lnTo>
                    <a:pt x="219473" y="26325"/>
                  </a:lnTo>
                  <a:lnTo>
                    <a:pt x="219114" y="26611"/>
                  </a:lnTo>
                  <a:lnTo>
                    <a:pt x="218751" y="26897"/>
                  </a:lnTo>
                  <a:lnTo>
                    <a:pt x="218385" y="27183"/>
                  </a:lnTo>
                  <a:lnTo>
                    <a:pt x="218019" y="27469"/>
                  </a:lnTo>
                  <a:lnTo>
                    <a:pt x="217652" y="27756"/>
                  </a:lnTo>
                  <a:lnTo>
                    <a:pt x="217280" y="28042"/>
                  </a:lnTo>
                  <a:lnTo>
                    <a:pt x="216908" y="28328"/>
                  </a:lnTo>
                  <a:lnTo>
                    <a:pt x="216536" y="28614"/>
                  </a:lnTo>
                  <a:lnTo>
                    <a:pt x="216160" y="28900"/>
                  </a:lnTo>
                  <a:lnTo>
                    <a:pt x="215783" y="29186"/>
                  </a:lnTo>
                  <a:lnTo>
                    <a:pt x="215406" y="29472"/>
                  </a:lnTo>
                  <a:lnTo>
                    <a:pt x="215027" y="29759"/>
                  </a:lnTo>
                  <a:lnTo>
                    <a:pt x="214645" y="30045"/>
                  </a:lnTo>
                  <a:lnTo>
                    <a:pt x="214264" y="30331"/>
                  </a:lnTo>
                  <a:lnTo>
                    <a:pt x="213882" y="30617"/>
                  </a:lnTo>
                  <a:lnTo>
                    <a:pt x="213496" y="30903"/>
                  </a:lnTo>
                  <a:lnTo>
                    <a:pt x="213111" y="31189"/>
                  </a:lnTo>
                  <a:lnTo>
                    <a:pt x="212726" y="31475"/>
                  </a:lnTo>
                  <a:lnTo>
                    <a:pt x="212338" y="31762"/>
                  </a:lnTo>
                  <a:lnTo>
                    <a:pt x="211949" y="32048"/>
                  </a:lnTo>
                  <a:lnTo>
                    <a:pt x="211561" y="32334"/>
                  </a:lnTo>
                  <a:lnTo>
                    <a:pt x="211171" y="32620"/>
                  </a:lnTo>
                  <a:lnTo>
                    <a:pt x="210780" y="32906"/>
                  </a:lnTo>
                  <a:lnTo>
                    <a:pt x="210389" y="33192"/>
                  </a:lnTo>
                  <a:lnTo>
                    <a:pt x="209998" y="33478"/>
                  </a:lnTo>
                  <a:lnTo>
                    <a:pt x="209605" y="33765"/>
                  </a:lnTo>
                  <a:lnTo>
                    <a:pt x="209213" y="34051"/>
                  </a:lnTo>
                  <a:lnTo>
                    <a:pt x="208820" y="34337"/>
                  </a:lnTo>
                  <a:lnTo>
                    <a:pt x="208426" y="34623"/>
                  </a:lnTo>
                  <a:lnTo>
                    <a:pt x="208032" y="34909"/>
                  </a:lnTo>
                  <a:lnTo>
                    <a:pt x="207638" y="35195"/>
                  </a:lnTo>
                  <a:lnTo>
                    <a:pt x="207244" y="35481"/>
                  </a:lnTo>
                  <a:lnTo>
                    <a:pt x="206850" y="35768"/>
                  </a:lnTo>
                  <a:lnTo>
                    <a:pt x="206456" y="36054"/>
                  </a:lnTo>
                  <a:lnTo>
                    <a:pt x="206061" y="36340"/>
                  </a:lnTo>
                  <a:lnTo>
                    <a:pt x="205667" y="36626"/>
                  </a:lnTo>
                  <a:lnTo>
                    <a:pt x="205273" y="36912"/>
                  </a:lnTo>
                  <a:lnTo>
                    <a:pt x="204879" y="37198"/>
                  </a:lnTo>
                  <a:lnTo>
                    <a:pt x="204485" y="37485"/>
                  </a:lnTo>
                  <a:lnTo>
                    <a:pt x="204092" y="37771"/>
                  </a:lnTo>
                  <a:lnTo>
                    <a:pt x="203699" y="38057"/>
                  </a:lnTo>
                  <a:lnTo>
                    <a:pt x="203306" y="38343"/>
                  </a:lnTo>
                  <a:lnTo>
                    <a:pt x="202914" y="38629"/>
                  </a:lnTo>
                  <a:lnTo>
                    <a:pt x="202523" y="38915"/>
                  </a:lnTo>
                  <a:lnTo>
                    <a:pt x="202131" y="39201"/>
                  </a:lnTo>
                  <a:lnTo>
                    <a:pt x="201741" y="39488"/>
                  </a:lnTo>
                  <a:lnTo>
                    <a:pt x="201352" y="39774"/>
                  </a:lnTo>
                  <a:lnTo>
                    <a:pt x="200962" y="40060"/>
                  </a:lnTo>
                  <a:lnTo>
                    <a:pt x="200575" y="40346"/>
                  </a:lnTo>
                  <a:lnTo>
                    <a:pt x="200188" y="40632"/>
                  </a:lnTo>
                  <a:lnTo>
                    <a:pt x="199801" y="40918"/>
                  </a:lnTo>
                  <a:lnTo>
                    <a:pt x="199416" y="41204"/>
                  </a:lnTo>
                  <a:lnTo>
                    <a:pt x="199033" y="41491"/>
                  </a:lnTo>
                  <a:lnTo>
                    <a:pt x="198650" y="41777"/>
                  </a:lnTo>
                  <a:lnTo>
                    <a:pt x="198266" y="42063"/>
                  </a:lnTo>
                  <a:lnTo>
                    <a:pt x="197887" y="42349"/>
                  </a:lnTo>
                  <a:lnTo>
                    <a:pt x="197508" y="42635"/>
                  </a:lnTo>
                  <a:lnTo>
                    <a:pt x="197129" y="42921"/>
                  </a:lnTo>
                  <a:lnTo>
                    <a:pt x="196753" y="43207"/>
                  </a:lnTo>
                  <a:lnTo>
                    <a:pt x="196379" y="43494"/>
                  </a:lnTo>
                  <a:lnTo>
                    <a:pt x="196005" y="43780"/>
                  </a:lnTo>
                  <a:lnTo>
                    <a:pt x="195632" y="44066"/>
                  </a:lnTo>
                  <a:lnTo>
                    <a:pt x="195264" y="44352"/>
                  </a:lnTo>
                  <a:lnTo>
                    <a:pt x="194895" y="44638"/>
                  </a:lnTo>
                  <a:lnTo>
                    <a:pt x="194526" y="44924"/>
                  </a:lnTo>
                  <a:lnTo>
                    <a:pt x="194163" y="45210"/>
                  </a:lnTo>
                  <a:lnTo>
                    <a:pt x="193800" y="45497"/>
                  </a:lnTo>
                  <a:lnTo>
                    <a:pt x="193437" y="45783"/>
                  </a:lnTo>
                  <a:lnTo>
                    <a:pt x="193078" y="46069"/>
                  </a:lnTo>
                  <a:lnTo>
                    <a:pt x="192722" y="46355"/>
                  </a:lnTo>
                  <a:lnTo>
                    <a:pt x="192366" y="46641"/>
                  </a:lnTo>
                  <a:lnTo>
                    <a:pt x="192012" y="46927"/>
                  </a:lnTo>
                  <a:lnTo>
                    <a:pt x="191663" y="47213"/>
                  </a:lnTo>
                  <a:lnTo>
                    <a:pt x="191314" y="47500"/>
                  </a:lnTo>
                  <a:lnTo>
                    <a:pt x="190964" y="47786"/>
                  </a:lnTo>
                  <a:lnTo>
                    <a:pt x="190623" y="48072"/>
                  </a:lnTo>
                  <a:lnTo>
                    <a:pt x="190281" y="48358"/>
                  </a:lnTo>
                  <a:lnTo>
                    <a:pt x="189940" y="48644"/>
                  </a:lnTo>
                  <a:lnTo>
                    <a:pt x="189604" y="48930"/>
                  </a:lnTo>
                  <a:lnTo>
                    <a:pt x="189271" y="49216"/>
                  </a:lnTo>
                  <a:lnTo>
                    <a:pt x="188938" y="49503"/>
                  </a:lnTo>
                  <a:lnTo>
                    <a:pt x="188607" y="49789"/>
                  </a:lnTo>
                  <a:lnTo>
                    <a:pt x="188283" y="50075"/>
                  </a:lnTo>
                  <a:lnTo>
                    <a:pt x="187959" y="50361"/>
                  </a:lnTo>
                  <a:lnTo>
                    <a:pt x="187635" y="50647"/>
                  </a:lnTo>
                  <a:lnTo>
                    <a:pt x="187319" y="50933"/>
                  </a:lnTo>
                  <a:lnTo>
                    <a:pt x="187004" y="51219"/>
                  </a:lnTo>
                  <a:lnTo>
                    <a:pt x="186690" y="51506"/>
                  </a:lnTo>
                  <a:lnTo>
                    <a:pt x="186381" y="51792"/>
                  </a:lnTo>
                  <a:lnTo>
                    <a:pt x="186076" y="52078"/>
                  </a:lnTo>
                  <a:lnTo>
                    <a:pt x="185771" y="52364"/>
                  </a:lnTo>
                  <a:lnTo>
                    <a:pt x="185469" y="52650"/>
                  </a:lnTo>
                  <a:lnTo>
                    <a:pt x="185174" y="52936"/>
                  </a:lnTo>
                  <a:lnTo>
                    <a:pt x="184879" y="53222"/>
                  </a:lnTo>
                  <a:lnTo>
                    <a:pt x="184585" y="53509"/>
                  </a:lnTo>
                  <a:lnTo>
                    <a:pt x="184300" y="53795"/>
                  </a:lnTo>
                  <a:lnTo>
                    <a:pt x="184016" y="54081"/>
                  </a:lnTo>
                  <a:lnTo>
                    <a:pt x="183733" y="54367"/>
                  </a:lnTo>
                  <a:lnTo>
                    <a:pt x="183456" y="54653"/>
                  </a:lnTo>
                  <a:lnTo>
                    <a:pt x="183183" y="54939"/>
                  </a:lnTo>
                  <a:lnTo>
                    <a:pt x="182911" y="55226"/>
                  </a:lnTo>
                  <a:lnTo>
                    <a:pt x="182641" y="55512"/>
                  </a:lnTo>
                  <a:lnTo>
                    <a:pt x="182380" y="55798"/>
                  </a:lnTo>
                  <a:lnTo>
                    <a:pt x="182119" y="56084"/>
                  </a:lnTo>
                  <a:lnTo>
                    <a:pt x="181859" y="56370"/>
                  </a:lnTo>
                  <a:lnTo>
                    <a:pt x="181609" y="56656"/>
                  </a:lnTo>
                  <a:lnTo>
                    <a:pt x="181360" y="56942"/>
                  </a:lnTo>
                  <a:lnTo>
                    <a:pt x="181112" y="57229"/>
                  </a:lnTo>
                  <a:lnTo>
                    <a:pt x="180870" y="57515"/>
                  </a:lnTo>
                  <a:lnTo>
                    <a:pt x="180634" y="57801"/>
                  </a:lnTo>
                  <a:lnTo>
                    <a:pt x="180398" y="58087"/>
                  </a:lnTo>
                  <a:lnTo>
                    <a:pt x="180165" y="58373"/>
                  </a:lnTo>
                  <a:lnTo>
                    <a:pt x="179942" y="58659"/>
                  </a:lnTo>
                  <a:lnTo>
                    <a:pt x="179719" y="58945"/>
                  </a:lnTo>
                  <a:lnTo>
                    <a:pt x="179495" y="59232"/>
                  </a:lnTo>
                  <a:lnTo>
                    <a:pt x="179284" y="59518"/>
                  </a:lnTo>
                  <a:lnTo>
                    <a:pt x="179074" y="59804"/>
                  </a:lnTo>
                  <a:lnTo>
                    <a:pt x="178864" y="60090"/>
                  </a:lnTo>
                  <a:lnTo>
                    <a:pt x="178662" y="60376"/>
                  </a:lnTo>
                  <a:lnTo>
                    <a:pt x="178466" y="60662"/>
                  </a:lnTo>
                  <a:lnTo>
                    <a:pt x="178269" y="60948"/>
                  </a:lnTo>
                  <a:lnTo>
                    <a:pt x="178076" y="61235"/>
                  </a:lnTo>
                  <a:lnTo>
                    <a:pt x="177894" y="61521"/>
                  </a:lnTo>
                  <a:lnTo>
                    <a:pt x="177711" y="61807"/>
                  </a:lnTo>
                  <a:lnTo>
                    <a:pt x="177529" y="62093"/>
                  </a:lnTo>
                  <a:lnTo>
                    <a:pt x="177359" y="62379"/>
                  </a:lnTo>
                  <a:lnTo>
                    <a:pt x="177191" y="62665"/>
                  </a:lnTo>
                  <a:lnTo>
                    <a:pt x="177022" y="62951"/>
                  </a:lnTo>
                  <a:lnTo>
                    <a:pt x="176862" y="63238"/>
                  </a:lnTo>
                  <a:lnTo>
                    <a:pt x="176708" y="63524"/>
                  </a:lnTo>
                  <a:lnTo>
                    <a:pt x="176554" y="63810"/>
                  </a:lnTo>
                  <a:lnTo>
                    <a:pt x="176404" y="64096"/>
                  </a:lnTo>
                  <a:lnTo>
                    <a:pt x="176264" y="64382"/>
                  </a:lnTo>
                  <a:lnTo>
                    <a:pt x="176125" y="64668"/>
                  </a:lnTo>
                  <a:lnTo>
                    <a:pt x="175986" y="64954"/>
                  </a:lnTo>
                  <a:lnTo>
                    <a:pt x="175860" y="65241"/>
                  </a:lnTo>
                  <a:lnTo>
                    <a:pt x="175736" y="65527"/>
                  </a:lnTo>
                  <a:lnTo>
                    <a:pt x="175612" y="65813"/>
                  </a:lnTo>
                  <a:lnTo>
                    <a:pt x="175496" y="66099"/>
                  </a:lnTo>
                  <a:lnTo>
                    <a:pt x="175386" y="66385"/>
                  </a:lnTo>
                  <a:lnTo>
                    <a:pt x="175277" y="66671"/>
                  </a:lnTo>
                  <a:lnTo>
                    <a:pt x="175171" y="66957"/>
                  </a:lnTo>
                  <a:lnTo>
                    <a:pt x="175077" y="67244"/>
                  </a:lnTo>
                  <a:lnTo>
                    <a:pt x="174983" y="67530"/>
                  </a:lnTo>
                  <a:lnTo>
                    <a:pt x="174889" y="67816"/>
                  </a:lnTo>
                  <a:lnTo>
                    <a:pt x="174809" y="68102"/>
                  </a:lnTo>
                  <a:lnTo>
                    <a:pt x="174730" y="68388"/>
                  </a:lnTo>
                  <a:lnTo>
                    <a:pt x="174652" y="68674"/>
                  </a:lnTo>
                  <a:lnTo>
                    <a:pt x="174582" y="68960"/>
                  </a:lnTo>
                  <a:lnTo>
                    <a:pt x="174519" y="69247"/>
                  </a:lnTo>
                  <a:lnTo>
                    <a:pt x="174456" y="69533"/>
                  </a:lnTo>
                  <a:lnTo>
                    <a:pt x="174396" y="69819"/>
                  </a:lnTo>
                  <a:lnTo>
                    <a:pt x="174349" y="70105"/>
                  </a:lnTo>
                  <a:lnTo>
                    <a:pt x="174301" y="70391"/>
                  </a:lnTo>
                  <a:lnTo>
                    <a:pt x="174254" y="70677"/>
                  </a:lnTo>
                  <a:lnTo>
                    <a:pt x="174220" y="70963"/>
                  </a:lnTo>
                  <a:lnTo>
                    <a:pt x="174189" y="71250"/>
                  </a:lnTo>
                  <a:lnTo>
                    <a:pt x="174157" y="71536"/>
                  </a:lnTo>
                  <a:lnTo>
                    <a:pt x="174133" y="71822"/>
                  </a:lnTo>
                  <a:lnTo>
                    <a:pt x="174118" y="72108"/>
                  </a:lnTo>
                  <a:lnTo>
                    <a:pt x="174102" y="72394"/>
                  </a:lnTo>
                  <a:lnTo>
                    <a:pt x="174089" y="72680"/>
                  </a:lnTo>
                  <a:lnTo>
                    <a:pt x="174089" y="72967"/>
                  </a:lnTo>
                  <a:lnTo>
                    <a:pt x="174089" y="73253"/>
                  </a:lnTo>
                  <a:lnTo>
                    <a:pt x="174089" y="73539"/>
                  </a:lnTo>
                  <a:lnTo>
                    <a:pt x="174102" y="73825"/>
                  </a:lnTo>
                  <a:lnTo>
                    <a:pt x="174118" y="74111"/>
                  </a:lnTo>
                  <a:lnTo>
                    <a:pt x="174133" y="74397"/>
                  </a:lnTo>
                  <a:lnTo>
                    <a:pt x="174157" y="74683"/>
                  </a:lnTo>
                  <a:lnTo>
                    <a:pt x="174189" y="74970"/>
                  </a:lnTo>
                  <a:lnTo>
                    <a:pt x="174220" y="75256"/>
                  </a:lnTo>
                  <a:lnTo>
                    <a:pt x="174254" y="75542"/>
                  </a:lnTo>
                  <a:lnTo>
                    <a:pt x="174301" y="75828"/>
                  </a:lnTo>
                  <a:lnTo>
                    <a:pt x="174349" y="76114"/>
                  </a:lnTo>
                  <a:lnTo>
                    <a:pt x="174396" y="76400"/>
                  </a:lnTo>
                  <a:lnTo>
                    <a:pt x="174456" y="76686"/>
                  </a:lnTo>
                  <a:lnTo>
                    <a:pt x="174519" y="76973"/>
                  </a:lnTo>
                  <a:lnTo>
                    <a:pt x="174582" y="77259"/>
                  </a:lnTo>
                  <a:lnTo>
                    <a:pt x="174652" y="77545"/>
                  </a:lnTo>
                  <a:lnTo>
                    <a:pt x="174730" y="77831"/>
                  </a:lnTo>
                  <a:lnTo>
                    <a:pt x="174809" y="78117"/>
                  </a:lnTo>
                  <a:lnTo>
                    <a:pt x="174889" y="78403"/>
                  </a:lnTo>
                  <a:lnTo>
                    <a:pt x="174983" y="78689"/>
                  </a:lnTo>
                  <a:lnTo>
                    <a:pt x="175077" y="78976"/>
                  </a:lnTo>
                  <a:lnTo>
                    <a:pt x="175171" y="79262"/>
                  </a:lnTo>
                  <a:lnTo>
                    <a:pt x="175277" y="79548"/>
                  </a:lnTo>
                  <a:lnTo>
                    <a:pt x="175386" y="79834"/>
                  </a:lnTo>
                  <a:lnTo>
                    <a:pt x="175496" y="80120"/>
                  </a:lnTo>
                  <a:lnTo>
                    <a:pt x="175612" y="80406"/>
                  </a:lnTo>
                  <a:lnTo>
                    <a:pt x="175736" y="80692"/>
                  </a:lnTo>
                  <a:lnTo>
                    <a:pt x="175860" y="80979"/>
                  </a:lnTo>
                  <a:lnTo>
                    <a:pt x="175986" y="81265"/>
                  </a:lnTo>
                  <a:lnTo>
                    <a:pt x="176125" y="81551"/>
                  </a:lnTo>
                  <a:lnTo>
                    <a:pt x="176264" y="81837"/>
                  </a:lnTo>
                  <a:lnTo>
                    <a:pt x="176404" y="82123"/>
                  </a:lnTo>
                  <a:lnTo>
                    <a:pt x="176554" y="82409"/>
                  </a:lnTo>
                  <a:lnTo>
                    <a:pt x="176708" y="82695"/>
                  </a:lnTo>
                  <a:lnTo>
                    <a:pt x="176862" y="82982"/>
                  </a:lnTo>
                  <a:lnTo>
                    <a:pt x="177022" y="83268"/>
                  </a:lnTo>
                  <a:lnTo>
                    <a:pt x="177191" y="83554"/>
                  </a:lnTo>
                  <a:lnTo>
                    <a:pt x="177359" y="83840"/>
                  </a:lnTo>
                  <a:lnTo>
                    <a:pt x="177529" y="84126"/>
                  </a:lnTo>
                  <a:lnTo>
                    <a:pt x="177711" y="84412"/>
                  </a:lnTo>
                  <a:lnTo>
                    <a:pt x="177894" y="84698"/>
                  </a:lnTo>
                  <a:lnTo>
                    <a:pt x="178076" y="84985"/>
                  </a:lnTo>
                  <a:lnTo>
                    <a:pt x="178269" y="85271"/>
                  </a:lnTo>
                  <a:lnTo>
                    <a:pt x="178466" y="85557"/>
                  </a:lnTo>
                  <a:lnTo>
                    <a:pt x="178662" y="85843"/>
                  </a:lnTo>
                  <a:lnTo>
                    <a:pt x="178864" y="86129"/>
                  </a:lnTo>
                  <a:lnTo>
                    <a:pt x="179074" y="86415"/>
                  </a:lnTo>
                  <a:lnTo>
                    <a:pt x="179284" y="86701"/>
                  </a:lnTo>
                  <a:lnTo>
                    <a:pt x="179495" y="86988"/>
                  </a:lnTo>
                  <a:lnTo>
                    <a:pt x="179719" y="87274"/>
                  </a:lnTo>
                  <a:lnTo>
                    <a:pt x="179942" y="87560"/>
                  </a:lnTo>
                  <a:lnTo>
                    <a:pt x="180165" y="87846"/>
                  </a:lnTo>
                  <a:lnTo>
                    <a:pt x="180398" y="88132"/>
                  </a:lnTo>
                  <a:lnTo>
                    <a:pt x="180634" y="88418"/>
                  </a:lnTo>
                  <a:lnTo>
                    <a:pt x="180870" y="88704"/>
                  </a:lnTo>
                  <a:lnTo>
                    <a:pt x="181112" y="88991"/>
                  </a:lnTo>
                  <a:lnTo>
                    <a:pt x="181360" y="89277"/>
                  </a:lnTo>
                  <a:lnTo>
                    <a:pt x="181609" y="89563"/>
                  </a:lnTo>
                  <a:lnTo>
                    <a:pt x="181859" y="89849"/>
                  </a:lnTo>
                  <a:lnTo>
                    <a:pt x="182119" y="90135"/>
                  </a:lnTo>
                  <a:lnTo>
                    <a:pt x="182380" y="90421"/>
                  </a:lnTo>
                  <a:lnTo>
                    <a:pt x="182641" y="90708"/>
                  </a:lnTo>
                  <a:lnTo>
                    <a:pt x="182911" y="90994"/>
                  </a:lnTo>
                  <a:lnTo>
                    <a:pt x="183183" y="91280"/>
                  </a:lnTo>
                  <a:lnTo>
                    <a:pt x="183456" y="91566"/>
                  </a:lnTo>
                  <a:lnTo>
                    <a:pt x="183733" y="91852"/>
                  </a:lnTo>
                  <a:lnTo>
                    <a:pt x="184016" y="92138"/>
                  </a:lnTo>
                  <a:lnTo>
                    <a:pt x="184300" y="92424"/>
                  </a:lnTo>
                  <a:lnTo>
                    <a:pt x="184585" y="92711"/>
                  </a:lnTo>
                  <a:lnTo>
                    <a:pt x="184879" y="92997"/>
                  </a:lnTo>
                  <a:lnTo>
                    <a:pt x="185174" y="93283"/>
                  </a:lnTo>
                  <a:lnTo>
                    <a:pt x="185469" y="93569"/>
                  </a:lnTo>
                  <a:lnTo>
                    <a:pt x="185771" y="93855"/>
                  </a:lnTo>
                  <a:lnTo>
                    <a:pt x="186076" y="94141"/>
                  </a:lnTo>
                  <a:lnTo>
                    <a:pt x="186381" y="94427"/>
                  </a:lnTo>
                  <a:lnTo>
                    <a:pt x="186690" y="94714"/>
                  </a:lnTo>
                  <a:lnTo>
                    <a:pt x="187004" y="95000"/>
                  </a:lnTo>
                  <a:lnTo>
                    <a:pt x="187319" y="95286"/>
                  </a:lnTo>
                  <a:lnTo>
                    <a:pt x="187635" y="95572"/>
                  </a:lnTo>
                  <a:lnTo>
                    <a:pt x="187959" y="95858"/>
                  </a:lnTo>
                  <a:lnTo>
                    <a:pt x="188283" y="96144"/>
                  </a:lnTo>
                  <a:lnTo>
                    <a:pt x="188607" y="96430"/>
                  </a:lnTo>
                  <a:lnTo>
                    <a:pt x="188938" y="96717"/>
                  </a:lnTo>
                  <a:lnTo>
                    <a:pt x="189271" y="97003"/>
                  </a:lnTo>
                  <a:lnTo>
                    <a:pt x="189604" y="97289"/>
                  </a:lnTo>
                  <a:lnTo>
                    <a:pt x="189940" y="97575"/>
                  </a:lnTo>
                  <a:lnTo>
                    <a:pt x="190281" y="97861"/>
                  </a:lnTo>
                  <a:lnTo>
                    <a:pt x="190623" y="98147"/>
                  </a:lnTo>
                  <a:lnTo>
                    <a:pt x="190964" y="98433"/>
                  </a:lnTo>
                  <a:lnTo>
                    <a:pt x="191314" y="98720"/>
                  </a:lnTo>
                  <a:lnTo>
                    <a:pt x="191663" y="99006"/>
                  </a:lnTo>
                  <a:lnTo>
                    <a:pt x="192012" y="99292"/>
                  </a:lnTo>
                  <a:lnTo>
                    <a:pt x="192366" y="99578"/>
                  </a:lnTo>
                  <a:lnTo>
                    <a:pt x="192722" y="99864"/>
                  </a:lnTo>
                  <a:lnTo>
                    <a:pt x="193078" y="100150"/>
                  </a:lnTo>
                  <a:lnTo>
                    <a:pt x="193437" y="100436"/>
                  </a:lnTo>
                  <a:lnTo>
                    <a:pt x="193800" y="100723"/>
                  </a:lnTo>
                  <a:lnTo>
                    <a:pt x="194163" y="101009"/>
                  </a:lnTo>
                  <a:lnTo>
                    <a:pt x="194526" y="101295"/>
                  </a:lnTo>
                  <a:lnTo>
                    <a:pt x="194895" y="101581"/>
                  </a:lnTo>
                  <a:lnTo>
                    <a:pt x="195264" y="101867"/>
                  </a:lnTo>
                  <a:lnTo>
                    <a:pt x="195632" y="102153"/>
                  </a:lnTo>
                  <a:lnTo>
                    <a:pt x="196005" y="102439"/>
                  </a:lnTo>
                  <a:lnTo>
                    <a:pt x="196379" y="102726"/>
                  </a:lnTo>
                  <a:lnTo>
                    <a:pt x="196753" y="103012"/>
                  </a:lnTo>
                  <a:lnTo>
                    <a:pt x="197129" y="103298"/>
                  </a:lnTo>
                  <a:lnTo>
                    <a:pt x="197508" y="103584"/>
                  </a:lnTo>
                  <a:lnTo>
                    <a:pt x="197887" y="103870"/>
                  </a:lnTo>
                  <a:lnTo>
                    <a:pt x="198266" y="104156"/>
                  </a:lnTo>
                  <a:lnTo>
                    <a:pt x="198650" y="104442"/>
                  </a:lnTo>
                  <a:lnTo>
                    <a:pt x="199033" y="104729"/>
                  </a:lnTo>
                  <a:lnTo>
                    <a:pt x="199416" y="105015"/>
                  </a:lnTo>
                  <a:lnTo>
                    <a:pt x="199801" y="105301"/>
                  </a:lnTo>
                  <a:lnTo>
                    <a:pt x="200188" y="105587"/>
                  </a:lnTo>
                  <a:lnTo>
                    <a:pt x="200575" y="105873"/>
                  </a:lnTo>
                  <a:lnTo>
                    <a:pt x="200962" y="106159"/>
                  </a:lnTo>
                  <a:lnTo>
                    <a:pt x="201352" y="106445"/>
                  </a:lnTo>
                  <a:lnTo>
                    <a:pt x="201741" y="106732"/>
                  </a:lnTo>
                  <a:lnTo>
                    <a:pt x="202131" y="107018"/>
                  </a:lnTo>
                  <a:lnTo>
                    <a:pt x="202523" y="107304"/>
                  </a:lnTo>
                  <a:lnTo>
                    <a:pt x="202914" y="107590"/>
                  </a:lnTo>
                  <a:lnTo>
                    <a:pt x="203306" y="107876"/>
                  </a:lnTo>
                  <a:lnTo>
                    <a:pt x="203699" y="108162"/>
                  </a:lnTo>
                  <a:lnTo>
                    <a:pt x="204092" y="108449"/>
                  </a:lnTo>
                  <a:lnTo>
                    <a:pt x="204485" y="108735"/>
                  </a:lnTo>
                  <a:lnTo>
                    <a:pt x="204879" y="109021"/>
                  </a:lnTo>
                  <a:lnTo>
                    <a:pt x="205273" y="109307"/>
                  </a:lnTo>
                  <a:lnTo>
                    <a:pt x="205667" y="109593"/>
                  </a:lnTo>
                  <a:lnTo>
                    <a:pt x="206061" y="109879"/>
                  </a:lnTo>
                  <a:lnTo>
                    <a:pt x="206456" y="110165"/>
                  </a:lnTo>
                  <a:lnTo>
                    <a:pt x="206850" y="110452"/>
                  </a:lnTo>
                  <a:lnTo>
                    <a:pt x="207244" y="110738"/>
                  </a:lnTo>
                  <a:lnTo>
                    <a:pt x="207638" y="111024"/>
                  </a:lnTo>
                  <a:lnTo>
                    <a:pt x="208032" y="111310"/>
                  </a:lnTo>
                  <a:lnTo>
                    <a:pt x="208426" y="111596"/>
                  </a:lnTo>
                  <a:lnTo>
                    <a:pt x="208820" y="111882"/>
                  </a:lnTo>
                  <a:lnTo>
                    <a:pt x="209213" y="112168"/>
                  </a:lnTo>
                  <a:lnTo>
                    <a:pt x="209605" y="112455"/>
                  </a:lnTo>
                  <a:lnTo>
                    <a:pt x="209998" y="112741"/>
                  </a:lnTo>
                  <a:lnTo>
                    <a:pt x="210389" y="113027"/>
                  </a:lnTo>
                  <a:lnTo>
                    <a:pt x="210780" y="113313"/>
                  </a:lnTo>
                  <a:lnTo>
                    <a:pt x="211171" y="113599"/>
                  </a:lnTo>
                  <a:lnTo>
                    <a:pt x="211561" y="113885"/>
                  </a:lnTo>
                  <a:lnTo>
                    <a:pt x="211949" y="114171"/>
                  </a:lnTo>
                  <a:lnTo>
                    <a:pt x="212338" y="114458"/>
                  </a:lnTo>
                  <a:lnTo>
                    <a:pt x="212726" y="114744"/>
                  </a:lnTo>
                  <a:lnTo>
                    <a:pt x="213111" y="115030"/>
                  </a:lnTo>
                  <a:lnTo>
                    <a:pt x="213496" y="115316"/>
                  </a:lnTo>
                  <a:lnTo>
                    <a:pt x="213882" y="115602"/>
                  </a:lnTo>
                  <a:lnTo>
                    <a:pt x="214264" y="115888"/>
                  </a:lnTo>
                  <a:lnTo>
                    <a:pt x="214645" y="116174"/>
                  </a:lnTo>
                  <a:lnTo>
                    <a:pt x="215027" y="116461"/>
                  </a:lnTo>
                  <a:lnTo>
                    <a:pt x="215406" y="116747"/>
                  </a:lnTo>
                  <a:lnTo>
                    <a:pt x="215783" y="117033"/>
                  </a:lnTo>
                  <a:lnTo>
                    <a:pt x="216160" y="117319"/>
                  </a:lnTo>
                  <a:lnTo>
                    <a:pt x="216536" y="117605"/>
                  </a:lnTo>
                  <a:lnTo>
                    <a:pt x="216908" y="117891"/>
                  </a:lnTo>
                  <a:lnTo>
                    <a:pt x="217280" y="118177"/>
                  </a:lnTo>
                  <a:lnTo>
                    <a:pt x="217652" y="118464"/>
                  </a:lnTo>
                  <a:lnTo>
                    <a:pt x="218019" y="118750"/>
                  </a:lnTo>
                  <a:lnTo>
                    <a:pt x="218385" y="119036"/>
                  </a:lnTo>
                  <a:lnTo>
                    <a:pt x="218751" y="119322"/>
                  </a:lnTo>
                  <a:lnTo>
                    <a:pt x="219114" y="119608"/>
                  </a:lnTo>
                  <a:lnTo>
                    <a:pt x="219473" y="119894"/>
                  </a:lnTo>
                  <a:lnTo>
                    <a:pt x="219833" y="120180"/>
                  </a:lnTo>
                  <a:lnTo>
                    <a:pt x="220191" y="120467"/>
                  </a:lnTo>
                  <a:lnTo>
                    <a:pt x="220544" y="120753"/>
                  </a:lnTo>
                  <a:lnTo>
                    <a:pt x="220897" y="121039"/>
                  </a:lnTo>
                  <a:lnTo>
                    <a:pt x="221250" y="121325"/>
                  </a:lnTo>
                  <a:lnTo>
                    <a:pt x="221596" y="121611"/>
                  </a:lnTo>
                  <a:lnTo>
                    <a:pt x="221941" y="121897"/>
                  </a:lnTo>
                  <a:lnTo>
                    <a:pt x="222286" y="122183"/>
                  </a:lnTo>
                  <a:lnTo>
                    <a:pt x="222626" y="122470"/>
                  </a:lnTo>
                  <a:lnTo>
                    <a:pt x="222963" y="122756"/>
                  </a:lnTo>
                  <a:lnTo>
                    <a:pt x="223300" y="123042"/>
                  </a:lnTo>
                  <a:lnTo>
                    <a:pt x="223635" y="123328"/>
                  </a:lnTo>
                  <a:lnTo>
                    <a:pt x="223963" y="123614"/>
                  </a:lnTo>
                  <a:lnTo>
                    <a:pt x="224291" y="123900"/>
                  </a:lnTo>
                  <a:lnTo>
                    <a:pt x="224618" y="124186"/>
                  </a:lnTo>
                  <a:lnTo>
                    <a:pt x="224938" y="124473"/>
                  </a:lnTo>
                  <a:lnTo>
                    <a:pt x="225257" y="124759"/>
                  </a:lnTo>
                  <a:lnTo>
                    <a:pt x="225575" y="125045"/>
                  </a:lnTo>
                  <a:lnTo>
                    <a:pt x="225888" y="125331"/>
                  </a:lnTo>
                  <a:lnTo>
                    <a:pt x="226196" y="125617"/>
                  </a:lnTo>
                  <a:lnTo>
                    <a:pt x="226505" y="125903"/>
                  </a:lnTo>
                  <a:lnTo>
                    <a:pt x="226811" y="126190"/>
                  </a:lnTo>
                  <a:lnTo>
                    <a:pt x="227109" y="126476"/>
                  </a:lnTo>
                  <a:lnTo>
                    <a:pt x="227407" y="126762"/>
                  </a:lnTo>
                  <a:lnTo>
                    <a:pt x="227704" y="127048"/>
                  </a:lnTo>
                  <a:lnTo>
                    <a:pt x="227993" y="127334"/>
                  </a:lnTo>
                  <a:lnTo>
                    <a:pt x="228279" y="127620"/>
                  </a:lnTo>
                  <a:lnTo>
                    <a:pt x="228566" y="127906"/>
                  </a:lnTo>
                  <a:lnTo>
                    <a:pt x="228847" y="128193"/>
                  </a:lnTo>
                  <a:lnTo>
                    <a:pt x="229122" y="128479"/>
                  </a:lnTo>
                  <a:lnTo>
                    <a:pt x="229397" y="128765"/>
                  </a:lnTo>
                  <a:lnTo>
                    <a:pt x="229669" y="129051"/>
                  </a:lnTo>
                  <a:lnTo>
                    <a:pt x="229932" y="129337"/>
                  </a:lnTo>
                  <a:lnTo>
                    <a:pt x="230195" y="129623"/>
                  </a:lnTo>
                  <a:lnTo>
                    <a:pt x="230458" y="129909"/>
                  </a:lnTo>
                  <a:lnTo>
                    <a:pt x="230710" y="130196"/>
                  </a:lnTo>
                  <a:lnTo>
                    <a:pt x="230960" y="130482"/>
                  </a:lnTo>
                  <a:lnTo>
                    <a:pt x="231210" y="130768"/>
                  </a:lnTo>
                  <a:lnTo>
                    <a:pt x="231454" y="131054"/>
                  </a:lnTo>
                  <a:lnTo>
                    <a:pt x="231691" y="131340"/>
                  </a:lnTo>
                  <a:lnTo>
                    <a:pt x="231928" y="131626"/>
                  </a:lnTo>
                  <a:lnTo>
                    <a:pt x="232163" y="131912"/>
                  </a:lnTo>
                  <a:lnTo>
                    <a:pt x="232387" y="132199"/>
                  </a:lnTo>
                  <a:lnTo>
                    <a:pt x="232610" y="132485"/>
                  </a:lnTo>
                  <a:lnTo>
                    <a:pt x="232834" y="132771"/>
                  </a:lnTo>
                  <a:lnTo>
                    <a:pt x="233046" y="133057"/>
                  </a:lnTo>
                  <a:lnTo>
                    <a:pt x="233255" y="133343"/>
                  </a:lnTo>
                  <a:lnTo>
                    <a:pt x="233465" y="133629"/>
                  </a:lnTo>
                  <a:lnTo>
                    <a:pt x="233667" y="133915"/>
                  </a:lnTo>
                  <a:lnTo>
                    <a:pt x="233862" y="134202"/>
                  </a:lnTo>
                  <a:lnTo>
                    <a:pt x="234058" y="134488"/>
                  </a:lnTo>
                  <a:lnTo>
                    <a:pt x="234251" y="134774"/>
                  </a:lnTo>
                  <a:lnTo>
                    <a:pt x="234431" y="135060"/>
                  </a:lnTo>
                  <a:lnTo>
                    <a:pt x="234612" y="135346"/>
                  </a:lnTo>
                  <a:lnTo>
                    <a:pt x="234792" y="135632"/>
                  </a:lnTo>
                  <a:lnTo>
                    <a:pt x="234960" y="135918"/>
                  </a:lnTo>
                  <a:lnTo>
                    <a:pt x="235126" y="136205"/>
                  </a:lnTo>
                  <a:lnTo>
                    <a:pt x="235291" y="136491"/>
                  </a:lnTo>
                  <a:lnTo>
                    <a:pt x="235449" y="136777"/>
                  </a:lnTo>
                  <a:lnTo>
                    <a:pt x="235599" y="137063"/>
                  </a:lnTo>
                  <a:lnTo>
                    <a:pt x="235749" y="137349"/>
                  </a:lnTo>
                  <a:lnTo>
                    <a:pt x="235897" y="137635"/>
                  </a:lnTo>
                  <a:lnTo>
                    <a:pt x="236031" y="137921"/>
                  </a:lnTo>
                  <a:lnTo>
                    <a:pt x="236165" y="138208"/>
                  </a:lnTo>
                  <a:lnTo>
                    <a:pt x="236299" y="138494"/>
                  </a:lnTo>
                  <a:lnTo>
                    <a:pt x="236421" y="138780"/>
                  </a:lnTo>
                  <a:lnTo>
                    <a:pt x="236539" y="139066"/>
                  </a:lnTo>
                  <a:lnTo>
                    <a:pt x="236658" y="139352"/>
                  </a:lnTo>
                  <a:lnTo>
                    <a:pt x="236768" y="139638"/>
                  </a:lnTo>
                  <a:lnTo>
                    <a:pt x="236870" y="139924"/>
                  </a:lnTo>
                  <a:lnTo>
                    <a:pt x="236972" y="140211"/>
                  </a:lnTo>
                  <a:lnTo>
                    <a:pt x="237073" y="140497"/>
                  </a:lnTo>
                  <a:lnTo>
                    <a:pt x="237158" y="140783"/>
                  </a:lnTo>
                  <a:lnTo>
                    <a:pt x="237244" y="141069"/>
                  </a:lnTo>
                  <a:lnTo>
                    <a:pt x="237329" y="141355"/>
                  </a:lnTo>
                  <a:lnTo>
                    <a:pt x="237402" y="141641"/>
                  </a:lnTo>
                  <a:lnTo>
                    <a:pt x="237471" y="141927"/>
                  </a:lnTo>
                  <a:lnTo>
                    <a:pt x="237540" y="142214"/>
                  </a:lnTo>
                  <a:lnTo>
                    <a:pt x="237602" y="142500"/>
                  </a:lnTo>
                  <a:lnTo>
                    <a:pt x="237654" y="142786"/>
                  </a:lnTo>
                  <a:lnTo>
                    <a:pt x="237706" y="143072"/>
                  </a:lnTo>
                  <a:lnTo>
                    <a:pt x="237756" y="143358"/>
                  </a:lnTo>
                  <a:lnTo>
                    <a:pt x="237792" y="143644"/>
                  </a:lnTo>
                  <a:lnTo>
                    <a:pt x="237827" y="143931"/>
                  </a:lnTo>
                  <a:lnTo>
                    <a:pt x="237862" y="144217"/>
                  </a:lnTo>
                  <a:lnTo>
                    <a:pt x="237884" y="144503"/>
                  </a:lnTo>
                  <a:lnTo>
                    <a:pt x="237903" y="144789"/>
                  </a:lnTo>
                  <a:lnTo>
                    <a:pt x="237921" y="145075"/>
                  </a:lnTo>
                  <a:lnTo>
                    <a:pt x="237932" y="145361"/>
                  </a:lnTo>
                  <a:lnTo>
                    <a:pt x="237933" y="145647"/>
                  </a:lnTo>
                  <a:lnTo>
                    <a:pt x="237934" y="145934"/>
                  </a:lnTo>
                  <a:lnTo>
                    <a:pt x="237934" y="14622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951798" y="2306504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52325" y="2300109"/>
              <a:ext cx="237934" cy="239530"/>
            </a:xfrm>
            <a:custGeom>
              <a:avLst/>
              <a:pathLst>
                <a:path w="237934" h="239530">
                  <a:moveTo>
                    <a:pt x="0" y="239530"/>
                  </a:moveTo>
                  <a:lnTo>
                    <a:pt x="0" y="239061"/>
                  </a:lnTo>
                  <a:lnTo>
                    <a:pt x="1" y="238592"/>
                  </a:lnTo>
                  <a:lnTo>
                    <a:pt x="2" y="238123"/>
                  </a:lnTo>
                  <a:lnTo>
                    <a:pt x="13" y="237655"/>
                  </a:lnTo>
                  <a:lnTo>
                    <a:pt x="31" y="237186"/>
                  </a:lnTo>
                  <a:lnTo>
                    <a:pt x="49" y="236717"/>
                  </a:lnTo>
                  <a:lnTo>
                    <a:pt x="71" y="236248"/>
                  </a:lnTo>
                  <a:lnTo>
                    <a:pt x="107" y="235780"/>
                  </a:lnTo>
                  <a:lnTo>
                    <a:pt x="142" y="235311"/>
                  </a:lnTo>
                  <a:lnTo>
                    <a:pt x="177" y="234842"/>
                  </a:lnTo>
                  <a:lnTo>
                    <a:pt x="228" y="234373"/>
                  </a:lnTo>
                  <a:lnTo>
                    <a:pt x="280" y="233905"/>
                  </a:lnTo>
                  <a:lnTo>
                    <a:pt x="332" y="233436"/>
                  </a:lnTo>
                  <a:lnTo>
                    <a:pt x="394" y="232967"/>
                  </a:lnTo>
                  <a:lnTo>
                    <a:pt x="463" y="232498"/>
                  </a:lnTo>
                  <a:lnTo>
                    <a:pt x="531" y="232030"/>
                  </a:lnTo>
                  <a:lnTo>
                    <a:pt x="604" y="231561"/>
                  </a:lnTo>
                  <a:lnTo>
                    <a:pt x="690" y="231092"/>
                  </a:lnTo>
                  <a:lnTo>
                    <a:pt x="775" y="230623"/>
                  </a:lnTo>
                  <a:lnTo>
                    <a:pt x="861" y="230155"/>
                  </a:lnTo>
                  <a:lnTo>
                    <a:pt x="961" y="229686"/>
                  </a:lnTo>
                  <a:lnTo>
                    <a:pt x="1063" y="229217"/>
                  </a:lnTo>
                  <a:lnTo>
                    <a:pt x="1165" y="228748"/>
                  </a:lnTo>
                  <a:lnTo>
                    <a:pt x="1276" y="228280"/>
                  </a:lnTo>
                  <a:lnTo>
                    <a:pt x="1394" y="227811"/>
                  </a:lnTo>
                  <a:lnTo>
                    <a:pt x="1513" y="227342"/>
                  </a:lnTo>
                  <a:lnTo>
                    <a:pt x="1634" y="226873"/>
                  </a:lnTo>
                  <a:lnTo>
                    <a:pt x="1768" y="226405"/>
                  </a:lnTo>
                  <a:lnTo>
                    <a:pt x="1903" y="225936"/>
                  </a:lnTo>
                  <a:lnTo>
                    <a:pt x="2037" y="225467"/>
                  </a:lnTo>
                  <a:lnTo>
                    <a:pt x="2185" y="224998"/>
                  </a:lnTo>
                  <a:lnTo>
                    <a:pt x="2335" y="224530"/>
                  </a:lnTo>
                  <a:lnTo>
                    <a:pt x="2485" y="224061"/>
                  </a:lnTo>
                  <a:lnTo>
                    <a:pt x="2643" y="223592"/>
                  </a:lnTo>
                  <a:lnTo>
                    <a:pt x="2808" y="223123"/>
                  </a:lnTo>
                  <a:lnTo>
                    <a:pt x="2973" y="222655"/>
                  </a:lnTo>
                  <a:lnTo>
                    <a:pt x="3142" y="222186"/>
                  </a:lnTo>
                  <a:lnTo>
                    <a:pt x="3322" y="221717"/>
                  </a:lnTo>
                  <a:lnTo>
                    <a:pt x="3502" y="221248"/>
                  </a:lnTo>
                  <a:lnTo>
                    <a:pt x="3683" y="220780"/>
                  </a:lnTo>
                  <a:lnTo>
                    <a:pt x="3876" y="220311"/>
                  </a:lnTo>
                  <a:lnTo>
                    <a:pt x="4071" y="219842"/>
                  </a:lnTo>
                  <a:lnTo>
                    <a:pt x="4266" y="219373"/>
                  </a:lnTo>
                  <a:lnTo>
                    <a:pt x="4469" y="218905"/>
                  </a:lnTo>
                  <a:lnTo>
                    <a:pt x="4678" y="218436"/>
                  </a:lnTo>
                  <a:lnTo>
                    <a:pt x="4888" y="217967"/>
                  </a:lnTo>
                  <a:lnTo>
                    <a:pt x="5100" y="217498"/>
                  </a:lnTo>
                  <a:lnTo>
                    <a:pt x="5323" y="217030"/>
                  </a:lnTo>
                  <a:lnTo>
                    <a:pt x="5547" y="216561"/>
                  </a:lnTo>
                  <a:lnTo>
                    <a:pt x="5770" y="216092"/>
                  </a:lnTo>
                  <a:lnTo>
                    <a:pt x="6005" y="215623"/>
                  </a:lnTo>
                  <a:lnTo>
                    <a:pt x="6242" y="215155"/>
                  </a:lnTo>
                  <a:lnTo>
                    <a:pt x="6479" y="214686"/>
                  </a:lnTo>
                  <a:lnTo>
                    <a:pt x="6723" y="214217"/>
                  </a:lnTo>
                  <a:lnTo>
                    <a:pt x="6973" y="213749"/>
                  </a:lnTo>
                  <a:lnTo>
                    <a:pt x="7223" y="213280"/>
                  </a:lnTo>
                  <a:lnTo>
                    <a:pt x="7476" y="212811"/>
                  </a:lnTo>
                  <a:lnTo>
                    <a:pt x="7738" y="212342"/>
                  </a:lnTo>
                  <a:lnTo>
                    <a:pt x="8001" y="211874"/>
                  </a:lnTo>
                  <a:lnTo>
                    <a:pt x="8264" y="211405"/>
                  </a:lnTo>
                  <a:lnTo>
                    <a:pt x="8537" y="210936"/>
                  </a:lnTo>
                  <a:lnTo>
                    <a:pt x="8812" y="210467"/>
                  </a:lnTo>
                  <a:lnTo>
                    <a:pt x="9087" y="209999"/>
                  </a:lnTo>
                  <a:lnTo>
                    <a:pt x="9367" y="209530"/>
                  </a:lnTo>
                  <a:lnTo>
                    <a:pt x="9654" y="209061"/>
                  </a:lnTo>
                  <a:lnTo>
                    <a:pt x="9941" y="208592"/>
                  </a:lnTo>
                  <a:lnTo>
                    <a:pt x="10229" y="208124"/>
                  </a:lnTo>
                  <a:lnTo>
                    <a:pt x="10527" y="207655"/>
                  </a:lnTo>
                  <a:lnTo>
                    <a:pt x="10825" y="207186"/>
                  </a:lnTo>
                  <a:lnTo>
                    <a:pt x="11122" y="206717"/>
                  </a:lnTo>
                  <a:lnTo>
                    <a:pt x="11429" y="206249"/>
                  </a:lnTo>
                  <a:lnTo>
                    <a:pt x="11737" y="205780"/>
                  </a:lnTo>
                  <a:lnTo>
                    <a:pt x="12046" y="205311"/>
                  </a:lnTo>
                  <a:lnTo>
                    <a:pt x="12359" y="204842"/>
                  </a:lnTo>
                  <a:lnTo>
                    <a:pt x="12677" y="204374"/>
                  </a:lnTo>
                  <a:lnTo>
                    <a:pt x="12995" y="203905"/>
                  </a:lnTo>
                  <a:lnTo>
                    <a:pt x="13315" y="203436"/>
                  </a:lnTo>
                  <a:lnTo>
                    <a:pt x="13643" y="202967"/>
                  </a:lnTo>
                  <a:lnTo>
                    <a:pt x="13971" y="202499"/>
                  </a:lnTo>
                  <a:lnTo>
                    <a:pt x="14299" y="202030"/>
                  </a:lnTo>
                  <a:lnTo>
                    <a:pt x="14634" y="201561"/>
                  </a:lnTo>
                  <a:lnTo>
                    <a:pt x="14971" y="201092"/>
                  </a:lnTo>
                  <a:lnTo>
                    <a:pt x="15307" y="200624"/>
                  </a:lnTo>
                  <a:lnTo>
                    <a:pt x="15648" y="200155"/>
                  </a:lnTo>
                  <a:lnTo>
                    <a:pt x="15993" y="199686"/>
                  </a:lnTo>
                  <a:lnTo>
                    <a:pt x="16338" y="199217"/>
                  </a:lnTo>
                  <a:lnTo>
                    <a:pt x="16684" y="198749"/>
                  </a:lnTo>
                  <a:lnTo>
                    <a:pt x="17037" y="198280"/>
                  </a:lnTo>
                  <a:lnTo>
                    <a:pt x="17389" y="197811"/>
                  </a:lnTo>
                  <a:lnTo>
                    <a:pt x="17742" y="197342"/>
                  </a:lnTo>
                  <a:lnTo>
                    <a:pt x="18100" y="196874"/>
                  </a:lnTo>
                  <a:lnTo>
                    <a:pt x="18460" y="196405"/>
                  </a:lnTo>
                  <a:lnTo>
                    <a:pt x="18820" y="195936"/>
                  </a:lnTo>
                  <a:lnTo>
                    <a:pt x="19182" y="195467"/>
                  </a:lnTo>
                  <a:lnTo>
                    <a:pt x="19549" y="194999"/>
                  </a:lnTo>
                  <a:lnTo>
                    <a:pt x="19915" y="194530"/>
                  </a:lnTo>
                  <a:lnTo>
                    <a:pt x="20282" y="194061"/>
                  </a:lnTo>
                  <a:lnTo>
                    <a:pt x="20654" y="193592"/>
                  </a:lnTo>
                  <a:lnTo>
                    <a:pt x="21026" y="193124"/>
                  </a:lnTo>
                  <a:lnTo>
                    <a:pt x="21398" y="192655"/>
                  </a:lnTo>
                  <a:lnTo>
                    <a:pt x="21773" y="192186"/>
                  </a:lnTo>
                  <a:lnTo>
                    <a:pt x="22151" y="191717"/>
                  </a:lnTo>
                  <a:lnTo>
                    <a:pt x="22528" y="191249"/>
                  </a:lnTo>
                  <a:lnTo>
                    <a:pt x="22907" y="190780"/>
                  </a:lnTo>
                  <a:lnTo>
                    <a:pt x="23288" y="190311"/>
                  </a:lnTo>
                  <a:lnTo>
                    <a:pt x="23670" y="189842"/>
                  </a:lnTo>
                  <a:lnTo>
                    <a:pt x="24052" y="189374"/>
                  </a:lnTo>
                  <a:lnTo>
                    <a:pt x="24437" y="188905"/>
                  </a:lnTo>
                  <a:lnTo>
                    <a:pt x="24822" y="188436"/>
                  </a:lnTo>
                  <a:lnTo>
                    <a:pt x="25208" y="187967"/>
                  </a:lnTo>
                  <a:lnTo>
                    <a:pt x="25596" y="187499"/>
                  </a:lnTo>
                  <a:lnTo>
                    <a:pt x="25984" y="187030"/>
                  </a:lnTo>
                  <a:lnTo>
                    <a:pt x="26373" y="186561"/>
                  </a:lnTo>
                  <a:lnTo>
                    <a:pt x="26762" y="186092"/>
                  </a:lnTo>
                  <a:lnTo>
                    <a:pt x="27153" y="185624"/>
                  </a:lnTo>
                  <a:lnTo>
                    <a:pt x="27544" y="185155"/>
                  </a:lnTo>
                  <a:lnTo>
                    <a:pt x="27935" y="184686"/>
                  </a:lnTo>
                  <a:lnTo>
                    <a:pt x="28328" y="184217"/>
                  </a:lnTo>
                  <a:lnTo>
                    <a:pt x="28721" y="183749"/>
                  </a:lnTo>
                  <a:lnTo>
                    <a:pt x="29114" y="183280"/>
                  </a:lnTo>
                  <a:lnTo>
                    <a:pt x="29507" y="182811"/>
                  </a:lnTo>
                  <a:lnTo>
                    <a:pt x="29901" y="182342"/>
                  </a:lnTo>
                  <a:lnTo>
                    <a:pt x="30295" y="181874"/>
                  </a:lnTo>
                  <a:lnTo>
                    <a:pt x="30689" y="181405"/>
                  </a:lnTo>
                  <a:lnTo>
                    <a:pt x="31084" y="180936"/>
                  </a:lnTo>
                  <a:lnTo>
                    <a:pt x="31478" y="180467"/>
                  </a:lnTo>
                  <a:lnTo>
                    <a:pt x="31872" y="179999"/>
                  </a:lnTo>
                  <a:lnTo>
                    <a:pt x="32266" y="179530"/>
                  </a:lnTo>
                  <a:lnTo>
                    <a:pt x="32661" y="179061"/>
                  </a:lnTo>
                  <a:lnTo>
                    <a:pt x="33055" y="178592"/>
                  </a:lnTo>
                  <a:lnTo>
                    <a:pt x="33448" y="178124"/>
                  </a:lnTo>
                  <a:lnTo>
                    <a:pt x="33842" y="177655"/>
                  </a:lnTo>
                  <a:lnTo>
                    <a:pt x="34235" y="177186"/>
                  </a:lnTo>
                  <a:lnTo>
                    <a:pt x="34628" y="176717"/>
                  </a:lnTo>
                  <a:lnTo>
                    <a:pt x="35019" y="176249"/>
                  </a:lnTo>
                  <a:lnTo>
                    <a:pt x="35411" y="175780"/>
                  </a:lnTo>
                  <a:lnTo>
                    <a:pt x="35803" y="175311"/>
                  </a:lnTo>
                  <a:lnTo>
                    <a:pt x="36192" y="174842"/>
                  </a:lnTo>
                  <a:lnTo>
                    <a:pt x="36582" y="174374"/>
                  </a:lnTo>
                  <a:lnTo>
                    <a:pt x="36971" y="173905"/>
                  </a:lnTo>
                  <a:lnTo>
                    <a:pt x="37359" y="173436"/>
                  </a:lnTo>
                  <a:lnTo>
                    <a:pt x="37746" y="172967"/>
                  </a:lnTo>
                  <a:lnTo>
                    <a:pt x="38132" y="172499"/>
                  </a:lnTo>
                  <a:lnTo>
                    <a:pt x="38518" y="172030"/>
                  </a:lnTo>
                  <a:lnTo>
                    <a:pt x="38901" y="171561"/>
                  </a:lnTo>
                  <a:lnTo>
                    <a:pt x="39284" y="171092"/>
                  </a:lnTo>
                  <a:lnTo>
                    <a:pt x="39667" y="170624"/>
                  </a:lnTo>
                  <a:lnTo>
                    <a:pt x="40046" y="170155"/>
                  </a:lnTo>
                  <a:lnTo>
                    <a:pt x="40425" y="169686"/>
                  </a:lnTo>
                  <a:lnTo>
                    <a:pt x="40804" y="169217"/>
                  </a:lnTo>
                  <a:lnTo>
                    <a:pt x="41180" y="168749"/>
                  </a:lnTo>
                  <a:lnTo>
                    <a:pt x="41554" y="168280"/>
                  </a:lnTo>
                  <a:lnTo>
                    <a:pt x="41929" y="167811"/>
                  </a:lnTo>
                  <a:lnTo>
                    <a:pt x="42301" y="167342"/>
                  </a:lnTo>
                  <a:lnTo>
                    <a:pt x="42670" y="166874"/>
                  </a:lnTo>
                  <a:lnTo>
                    <a:pt x="43039" y="166405"/>
                  </a:lnTo>
                  <a:lnTo>
                    <a:pt x="43408" y="165936"/>
                  </a:lnTo>
                  <a:lnTo>
                    <a:pt x="43771" y="165467"/>
                  </a:lnTo>
                  <a:lnTo>
                    <a:pt x="44134" y="164999"/>
                  </a:lnTo>
                  <a:lnTo>
                    <a:pt x="44496" y="164530"/>
                  </a:lnTo>
                  <a:lnTo>
                    <a:pt x="44855" y="164061"/>
                  </a:lnTo>
                  <a:lnTo>
                    <a:pt x="45211" y="163592"/>
                  </a:lnTo>
                  <a:lnTo>
                    <a:pt x="45568" y="163124"/>
                  </a:lnTo>
                  <a:lnTo>
                    <a:pt x="45922" y="162655"/>
                  </a:lnTo>
                  <a:lnTo>
                    <a:pt x="46271" y="162186"/>
                  </a:lnTo>
                  <a:lnTo>
                    <a:pt x="46620" y="161717"/>
                  </a:lnTo>
                  <a:lnTo>
                    <a:pt x="46969" y="161249"/>
                  </a:lnTo>
                  <a:lnTo>
                    <a:pt x="47311" y="160780"/>
                  </a:lnTo>
                  <a:lnTo>
                    <a:pt x="47652" y="160311"/>
                  </a:lnTo>
                  <a:lnTo>
                    <a:pt x="47993" y="159843"/>
                  </a:lnTo>
                  <a:lnTo>
                    <a:pt x="48329" y="159374"/>
                  </a:lnTo>
                  <a:lnTo>
                    <a:pt x="48663" y="158905"/>
                  </a:lnTo>
                  <a:lnTo>
                    <a:pt x="48996" y="158436"/>
                  </a:lnTo>
                  <a:lnTo>
                    <a:pt x="49326" y="157968"/>
                  </a:lnTo>
                  <a:lnTo>
                    <a:pt x="49650" y="157499"/>
                  </a:lnTo>
                  <a:lnTo>
                    <a:pt x="49975" y="157030"/>
                  </a:lnTo>
                  <a:lnTo>
                    <a:pt x="50299" y="156561"/>
                  </a:lnTo>
                  <a:lnTo>
                    <a:pt x="50614" y="156093"/>
                  </a:lnTo>
                  <a:lnTo>
                    <a:pt x="50929" y="155624"/>
                  </a:lnTo>
                  <a:lnTo>
                    <a:pt x="51244" y="155155"/>
                  </a:lnTo>
                  <a:lnTo>
                    <a:pt x="51553" y="154686"/>
                  </a:lnTo>
                  <a:lnTo>
                    <a:pt x="51858" y="154218"/>
                  </a:lnTo>
                  <a:lnTo>
                    <a:pt x="52163" y="153749"/>
                  </a:lnTo>
                  <a:lnTo>
                    <a:pt x="52465" y="153280"/>
                  </a:lnTo>
                  <a:lnTo>
                    <a:pt x="52759" y="152811"/>
                  </a:lnTo>
                  <a:lnTo>
                    <a:pt x="53054" y="152343"/>
                  </a:lnTo>
                  <a:lnTo>
                    <a:pt x="53349" y="151874"/>
                  </a:lnTo>
                  <a:lnTo>
                    <a:pt x="53633" y="151405"/>
                  </a:lnTo>
                  <a:lnTo>
                    <a:pt x="53917" y="150936"/>
                  </a:lnTo>
                  <a:lnTo>
                    <a:pt x="54201" y="150468"/>
                  </a:lnTo>
                  <a:lnTo>
                    <a:pt x="54478" y="149999"/>
                  </a:lnTo>
                  <a:lnTo>
                    <a:pt x="54750" y="149530"/>
                  </a:lnTo>
                  <a:lnTo>
                    <a:pt x="55023" y="149061"/>
                  </a:lnTo>
                  <a:lnTo>
                    <a:pt x="55292" y="148593"/>
                  </a:lnTo>
                  <a:lnTo>
                    <a:pt x="55553" y="148124"/>
                  </a:lnTo>
                  <a:lnTo>
                    <a:pt x="55814" y="147655"/>
                  </a:lnTo>
                  <a:lnTo>
                    <a:pt x="56075" y="147186"/>
                  </a:lnTo>
                  <a:lnTo>
                    <a:pt x="56324" y="146718"/>
                  </a:lnTo>
                  <a:lnTo>
                    <a:pt x="56573" y="146249"/>
                  </a:lnTo>
                  <a:lnTo>
                    <a:pt x="56822" y="145780"/>
                  </a:lnTo>
                  <a:lnTo>
                    <a:pt x="57063" y="145311"/>
                  </a:lnTo>
                  <a:lnTo>
                    <a:pt x="57299" y="144843"/>
                  </a:lnTo>
                  <a:lnTo>
                    <a:pt x="57535" y="144374"/>
                  </a:lnTo>
                  <a:lnTo>
                    <a:pt x="57768" y="143905"/>
                  </a:lnTo>
                  <a:lnTo>
                    <a:pt x="57992" y="143436"/>
                  </a:lnTo>
                  <a:lnTo>
                    <a:pt x="58215" y="142968"/>
                  </a:lnTo>
                  <a:lnTo>
                    <a:pt x="58438" y="142499"/>
                  </a:lnTo>
                  <a:lnTo>
                    <a:pt x="58649" y="142030"/>
                  </a:lnTo>
                  <a:lnTo>
                    <a:pt x="58859" y="141561"/>
                  </a:lnTo>
                  <a:lnTo>
                    <a:pt x="59069" y="141093"/>
                  </a:lnTo>
                  <a:lnTo>
                    <a:pt x="59271" y="140624"/>
                  </a:lnTo>
                  <a:lnTo>
                    <a:pt x="59468" y="140155"/>
                  </a:lnTo>
                  <a:lnTo>
                    <a:pt x="59664" y="139686"/>
                  </a:lnTo>
                  <a:lnTo>
                    <a:pt x="59857" y="139218"/>
                  </a:lnTo>
                  <a:lnTo>
                    <a:pt x="60040" y="138749"/>
                  </a:lnTo>
                  <a:lnTo>
                    <a:pt x="60222" y="138280"/>
                  </a:lnTo>
                  <a:lnTo>
                    <a:pt x="60405" y="137811"/>
                  </a:lnTo>
                  <a:lnTo>
                    <a:pt x="60575" y="137343"/>
                  </a:lnTo>
                  <a:lnTo>
                    <a:pt x="60743" y="136874"/>
                  </a:lnTo>
                  <a:lnTo>
                    <a:pt x="60911" y="136405"/>
                  </a:lnTo>
                  <a:lnTo>
                    <a:pt x="61071" y="135936"/>
                  </a:lnTo>
                  <a:lnTo>
                    <a:pt x="61225" y="135468"/>
                  </a:lnTo>
                  <a:lnTo>
                    <a:pt x="61379" y="134999"/>
                  </a:lnTo>
                  <a:lnTo>
                    <a:pt x="61530" y="134530"/>
                  </a:lnTo>
                  <a:lnTo>
                    <a:pt x="61669" y="134061"/>
                  </a:lnTo>
                  <a:lnTo>
                    <a:pt x="61808" y="133593"/>
                  </a:lnTo>
                  <a:lnTo>
                    <a:pt x="61947" y="133124"/>
                  </a:lnTo>
                  <a:lnTo>
                    <a:pt x="62073" y="132655"/>
                  </a:lnTo>
                  <a:lnTo>
                    <a:pt x="62198" y="132186"/>
                  </a:lnTo>
                  <a:lnTo>
                    <a:pt x="62322" y="131718"/>
                  </a:lnTo>
                  <a:lnTo>
                    <a:pt x="62438" y="131249"/>
                  </a:lnTo>
                  <a:lnTo>
                    <a:pt x="62547" y="130780"/>
                  </a:lnTo>
                  <a:lnTo>
                    <a:pt x="62656" y="130311"/>
                  </a:lnTo>
                  <a:lnTo>
                    <a:pt x="62762" y="129843"/>
                  </a:lnTo>
                  <a:lnTo>
                    <a:pt x="62856" y="129374"/>
                  </a:lnTo>
                  <a:lnTo>
                    <a:pt x="62950" y="128905"/>
                  </a:lnTo>
                  <a:lnTo>
                    <a:pt x="63044" y="128436"/>
                  </a:lnTo>
                  <a:lnTo>
                    <a:pt x="63125" y="127968"/>
                  </a:lnTo>
                  <a:lnTo>
                    <a:pt x="63203" y="127499"/>
                  </a:lnTo>
                  <a:lnTo>
                    <a:pt x="63281" y="127030"/>
                  </a:lnTo>
                  <a:lnTo>
                    <a:pt x="63352" y="126561"/>
                  </a:lnTo>
                  <a:lnTo>
                    <a:pt x="63415" y="126093"/>
                  </a:lnTo>
                  <a:lnTo>
                    <a:pt x="63478" y="125624"/>
                  </a:lnTo>
                  <a:lnTo>
                    <a:pt x="63538" y="125155"/>
                  </a:lnTo>
                  <a:lnTo>
                    <a:pt x="63585" y="124686"/>
                  </a:lnTo>
                  <a:lnTo>
                    <a:pt x="63632" y="124218"/>
                  </a:lnTo>
                  <a:lnTo>
                    <a:pt x="63679" y="123749"/>
                  </a:lnTo>
                  <a:lnTo>
                    <a:pt x="63713" y="123280"/>
                  </a:lnTo>
                  <a:lnTo>
                    <a:pt x="63745" y="122811"/>
                  </a:lnTo>
                  <a:lnTo>
                    <a:pt x="63777" y="122343"/>
                  </a:lnTo>
                  <a:lnTo>
                    <a:pt x="63800" y="121874"/>
                  </a:lnTo>
                  <a:lnTo>
                    <a:pt x="63816" y="121405"/>
                  </a:lnTo>
                  <a:lnTo>
                    <a:pt x="63832" y="120936"/>
                  </a:lnTo>
                  <a:lnTo>
                    <a:pt x="63845" y="120468"/>
                  </a:lnTo>
                  <a:lnTo>
                    <a:pt x="63845" y="119999"/>
                  </a:lnTo>
                  <a:lnTo>
                    <a:pt x="63845" y="119530"/>
                  </a:lnTo>
                  <a:lnTo>
                    <a:pt x="63845" y="119061"/>
                  </a:lnTo>
                  <a:lnTo>
                    <a:pt x="63832" y="118593"/>
                  </a:lnTo>
                  <a:lnTo>
                    <a:pt x="63816" y="118124"/>
                  </a:lnTo>
                  <a:lnTo>
                    <a:pt x="63800" y="117655"/>
                  </a:lnTo>
                  <a:lnTo>
                    <a:pt x="63777" y="117186"/>
                  </a:lnTo>
                  <a:lnTo>
                    <a:pt x="63745" y="116718"/>
                  </a:lnTo>
                  <a:lnTo>
                    <a:pt x="63713" y="116249"/>
                  </a:lnTo>
                  <a:lnTo>
                    <a:pt x="63679" y="115780"/>
                  </a:lnTo>
                  <a:lnTo>
                    <a:pt x="63632" y="115311"/>
                  </a:lnTo>
                  <a:lnTo>
                    <a:pt x="63585" y="114843"/>
                  </a:lnTo>
                  <a:lnTo>
                    <a:pt x="63538" y="114374"/>
                  </a:lnTo>
                  <a:lnTo>
                    <a:pt x="63478" y="113905"/>
                  </a:lnTo>
                  <a:lnTo>
                    <a:pt x="63415" y="113436"/>
                  </a:lnTo>
                  <a:lnTo>
                    <a:pt x="63352" y="112968"/>
                  </a:lnTo>
                  <a:lnTo>
                    <a:pt x="63281" y="112499"/>
                  </a:lnTo>
                  <a:lnTo>
                    <a:pt x="63203" y="112030"/>
                  </a:lnTo>
                  <a:lnTo>
                    <a:pt x="63125" y="111561"/>
                  </a:lnTo>
                  <a:lnTo>
                    <a:pt x="63044" y="111093"/>
                  </a:lnTo>
                  <a:lnTo>
                    <a:pt x="62950" y="110624"/>
                  </a:lnTo>
                  <a:lnTo>
                    <a:pt x="62856" y="110155"/>
                  </a:lnTo>
                  <a:lnTo>
                    <a:pt x="62762" y="109686"/>
                  </a:lnTo>
                  <a:lnTo>
                    <a:pt x="62656" y="109218"/>
                  </a:lnTo>
                  <a:lnTo>
                    <a:pt x="62547" y="108749"/>
                  </a:lnTo>
                  <a:lnTo>
                    <a:pt x="62438" y="108280"/>
                  </a:lnTo>
                  <a:lnTo>
                    <a:pt x="62322" y="107811"/>
                  </a:lnTo>
                  <a:lnTo>
                    <a:pt x="62198" y="107343"/>
                  </a:lnTo>
                  <a:lnTo>
                    <a:pt x="62073" y="106874"/>
                  </a:lnTo>
                  <a:lnTo>
                    <a:pt x="61947" y="106405"/>
                  </a:lnTo>
                  <a:lnTo>
                    <a:pt x="61808" y="105937"/>
                  </a:lnTo>
                  <a:lnTo>
                    <a:pt x="61669" y="105468"/>
                  </a:lnTo>
                  <a:lnTo>
                    <a:pt x="61530" y="104999"/>
                  </a:lnTo>
                  <a:lnTo>
                    <a:pt x="61379" y="104530"/>
                  </a:lnTo>
                  <a:lnTo>
                    <a:pt x="61225" y="104062"/>
                  </a:lnTo>
                  <a:lnTo>
                    <a:pt x="61071" y="103593"/>
                  </a:lnTo>
                  <a:lnTo>
                    <a:pt x="60911" y="103124"/>
                  </a:lnTo>
                  <a:lnTo>
                    <a:pt x="60743" y="102655"/>
                  </a:lnTo>
                  <a:lnTo>
                    <a:pt x="60575" y="102187"/>
                  </a:lnTo>
                  <a:lnTo>
                    <a:pt x="60405" y="101718"/>
                  </a:lnTo>
                  <a:lnTo>
                    <a:pt x="60222" y="101249"/>
                  </a:lnTo>
                  <a:lnTo>
                    <a:pt x="60040" y="100780"/>
                  </a:lnTo>
                  <a:lnTo>
                    <a:pt x="59857" y="100312"/>
                  </a:lnTo>
                  <a:lnTo>
                    <a:pt x="59664" y="99843"/>
                  </a:lnTo>
                  <a:lnTo>
                    <a:pt x="59468" y="99374"/>
                  </a:lnTo>
                  <a:lnTo>
                    <a:pt x="59271" y="98905"/>
                  </a:lnTo>
                  <a:lnTo>
                    <a:pt x="59069" y="98437"/>
                  </a:lnTo>
                  <a:lnTo>
                    <a:pt x="58859" y="97968"/>
                  </a:lnTo>
                  <a:lnTo>
                    <a:pt x="58649" y="97499"/>
                  </a:lnTo>
                  <a:lnTo>
                    <a:pt x="58438" y="97030"/>
                  </a:lnTo>
                  <a:lnTo>
                    <a:pt x="58215" y="96562"/>
                  </a:lnTo>
                  <a:lnTo>
                    <a:pt x="57992" y="96093"/>
                  </a:lnTo>
                  <a:lnTo>
                    <a:pt x="57768" y="95624"/>
                  </a:lnTo>
                  <a:lnTo>
                    <a:pt x="57535" y="95155"/>
                  </a:lnTo>
                  <a:lnTo>
                    <a:pt x="57299" y="94687"/>
                  </a:lnTo>
                  <a:lnTo>
                    <a:pt x="57063" y="94218"/>
                  </a:lnTo>
                  <a:lnTo>
                    <a:pt x="56822" y="93749"/>
                  </a:lnTo>
                  <a:lnTo>
                    <a:pt x="56573" y="93280"/>
                  </a:lnTo>
                  <a:lnTo>
                    <a:pt x="56324" y="92812"/>
                  </a:lnTo>
                  <a:lnTo>
                    <a:pt x="56075" y="92343"/>
                  </a:lnTo>
                  <a:lnTo>
                    <a:pt x="55814" y="91874"/>
                  </a:lnTo>
                  <a:lnTo>
                    <a:pt x="55553" y="91405"/>
                  </a:lnTo>
                  <a:lnTo>
                    <a:pt x="55292" y="90937"/>
                  </a:lnTo>
                  <a:lnTo>
                    <a:pt x="55023" y="90468"/>
                  </a:lnTo>
                  <a:lnTo>
                    <a:pt x="54750" y="89999"/>
                  </a:lnTo>
                  <a:lnTo>
                    <a:pt x="54478" y="89530"/>
                  </a:lnTo>
                  <a:lnTo>
                    <a:pt x="54201" y="89062"/>
                  </a:lnTo>
                  <a:lnTo>
                    <a:pt x="53917" y="88593"/>
                  </a:lnTo>
                  <a:lnTo>
                    <a:pt x="53633" y="88124"/>
                  </a:lnTo>
                  <a:lnTo>
                    <a:pt x="53349" y="87655"/>
                  </a:lnTo>
                  <a:lnTo>
                    <a:pt x="53054" y="87187"/>
                  </a:lnTo>
                  <a:lnTo>
                    <a:pt x="52759" y="86718"/>
                  </a:lnTo>
                  <a:lnTo>
                    <a:pt x="52465" y="86249"/>
                  </a:lnTo>
                  <a:lnTo>
                    <a:pt x="52163" y="85780"/>
                  </a:lnTo>
                  <a:lnTo>
                    <a:pt x="51858" y="85312"/>
                  </a:lnTo>
                  <a:lnTo>
                    <a:pt x="51553" y="84843"/>
                  </a:lnTo>
                  <a:lnTo>
                    <a:pt x="51244" y="84374"/>
                  </a:lnTo>
                  <a:lnTo>
                    <a:pt x="50929" y="83905"/>
                  </a:lnTo>
                  <a:lnTo>
                    <a:pt x="50614" y="83437"/>
                  </a:lnTo>
                  <a:lnTo>
                    <a:pt x="50299" y="82968"/>
                  </a:lnTo>
                  <a:lnTo>
                    <a:pt x="49975" y="82499"/>
                  </a:lnTo>
                  <a:lnTo>
                    <a:pt x="49650" y="82030"/>
                  </a:lnTo>
                  <a:lnTo>
                    <a:pt x="49326" y="81562"/>
                  </a:lnTo>
                  <a:lnTo>
                    <a:pt x="48996" y="81093"/>
                  </a:lnTo>
                  <a:lnTo>
                    <a:pt x="48663" y="80624"/>
                  </a:lnTo>
                  <a:lnTo>
                    <a:pt x="48329" y="80155"/>
                  </a:lnTo>
                  <a:lnTo>
                    <a:pt x="47993" y="79687"/>
                  </a:lnTo>
                  <a:lnTo>
                    <a:pt x="47652" y="79218"/>
                  </a:lnTo>
                  <a:lnTo>
                    <a:pt x="47311" y="78749"/>
                  </a:lnTo>
                  <a:lnTo>
                    <a:pt x="46969" y="78280"/>
                  </a:lnTo>
                  <a:lnTo>
                    <a:pt x="46620" y="77812"/>
                  </a:lnTo>
                  <a:lnTo>
                    <a:pt x="46271" y="77343"/>
                  </a:lnTo>
                  <a:lnTo>
                    <a:pt x="45922" y="76874"/>
                  </a:lnTo>
                  <a:lnTo>
                    <a:pt x="45568" y="76405"/>
                  </a:lnTo>
                  <a:lnTo>
                    <a:pt x="45211" y="75937"/>
                  </a:lnTo>
                  <a:lnTo>
                    <a:pt x="44855" y="75468"/>
                  </a:lnTo>
                  <a:lnTo>
                    <a:pt x="44496" y="74999"/>
                  </a:lnTo>
                  <a:lnTo>
                    <a:pt x="44134" y="74530"/>
                  </a:lnTo>
                  <a:lnTo>
                    <a:pt x="43771" y="74062"/>
                  </a:lnTo>
                  <a:lnTo>
                    <a:pt x="43408" y="73593"/>
                  </a:lnTo>
                  <a:lnTo>
                    <a:pt x="43039" y="73124"/>
                  </a:lnTo>
                  <a:lnTo>
                    <a:pt x="42670" y="72655"/>
                  </a:lnTo>
                  <a:lnTo>
                    <a:pt x="42301" y="72187"/>
                  </a:lnTo>
                  <a:lnTo>
                    <a:pt x="41929" y="71718"/>
                  </a:lnTo>
                  <a:lnTo>
                    <a:pt x="41554" y="71249"/>
                  </a:lnTo>
                  <a:lnTo>
                    <a:pt x="41180" y="70780"/>
                  </a:lnTo>
                  <a:lnTo>
                    <a:pt x="40804" y="70312"/>
                  </a:lnTo>
                  <a:lnTo>
                    <a:pt x="40425" y="69843"/>
                  </a:lnTo>
                  <a:lnTo>
                    <a:pt x="40046" y="69374"/>
                  </a:lnTo>
                  <a:lnTo>
                    <a:pt x="39667" y="68905"/>
                  </a:lnTo>
                  <a:lnTo>
                    <a:pt x="39284" y="68437"/>
                  </a:lnTo>
                  <a:lnTo>
                    <a:pt x="38901" y="67968"/>
                  </a:lnTo>
                  <a:lnTo>
                    <a:pt x="38518" y="67499"/>
                  </a:lnTo>
                  <a:lnTo>
                    <a:pt x="38132" y="67030"/>
                  </a:lnTo>
                  <a:lnTo>
                    <a:pt x="37746" y="66562"/>
                  </a:lnTo>
                  <a:lnTo>
                    <a:pt x="37359" y="66093"/>
                  </a:lnTo>
                  <a:lnTo>
                    <a:pt x="36971" y="65624"/>
                  </a:lnTo>
                  <a:lnTo>
                    <a:pt x="36582" y="65155"/>
                  </a:lnTo>
                  <a:lnTo>
                    <a:pt x="36192" y="64687"/>
                  </a:lnTo>
                  <a:lnTo>
                    <a:pt x="35803" y="64218"/>
                  </a:lnTo>
                  <a:lnTo>
                    <a:pt x="35411" y="63749"/>
                  </a:lnTo>
                  <a:lnTo>
                    <a:pt x="35019" y="63280"/>
                  </a:lnTo>
                  <a:lnTo>
                    <a:pt x="34628" y="62812"/>
                  </a:lnTo>
                  <a:lnTo>
                    <a:pt x="34235" y="62343"/>
                  </a:lnTo>
                  <a:lnTo>
                    <a:pt x="33842" y="61874"/>
                  </a:lnTo>
                  <a:lnTo>
                    <a:pt x="33448" y="61405"/>
                  </a:lnTo>
                  <a:lnTo>
                    <a:pt x="33055" y="60937"/>
                  </a:lnTo>
                  <a:lnTo>
                    <a:pt x="32661" y="60468"/>
                  </a:lnTo>
                  <a:lnTo>
                    <a:pt x="32266" y="59999"/>
                  </a:lnTo>
                  <a:lnTo>
                    <a:pt x="31872" y="59530"/>
                  </a:lnTo>
                  <a:lnTo>
                    <a:pt x="31478" y="59062"/>
                  </a:lnTo>
                  <a:lnTo>
                    <a:pt x="31084" y="58593"/>
                  </a:lnTo>
                  <a:lnTo>
                    <a:pt x="30689" y="58124"/>
                  </a:lnTo>
                  <a:lnTo>
                    <a:pt x="30295" y="57655"/>
                  </a:lnTo>
                  <a:lnTo>
                    <a:pt x="29901" y="57187"/>
                  </a:lnTo>
                  <a:lnTo>
                    <a:pt x="29507" y="56718"/>
                  </a:lnTo>
                  <a:lnTo>
                    <a:pt x="29114" y="56249"/>
                  </a:lnTo>
                  <a:lnTo>
                    <a:pt x="28721" y="55780"/>
                  </a:lnTo>
                  <a:lnTo>
                    <a:pt x="28328" y="55312"/>
                  </a:lnTo>
                  <a:lnTo>
                    <a:pt x="27935" y="54843"/>
                  </a:lnTo>
                  <a:lnTo>
                    <a:pt x="27544" y="54374"/>
                  </a:lnTo>
                  <a:lnTo>
                    <a:pt x="27153" y="53905"/>
                  </a:lnTo>
                  <a:lnTo>
                    <a:pt x="26762" y="53437"/>
                  </a:lnTo>
                  <a:lnTo>
                    <a:pt x="26373" y="52968"/>
                  </a:lnTo>
                  <a:lnTo>
                    <a:pt x="25984" y="52499"/>
                  </a:lnTo>
                  <a:lnTo>
                    <a:pt x="25596" y="52031"/>
                  </a:lnTo>
                  <a:lnTo>
                    <a:pt x="25208" y="51562"/>
                  </a:lnTo>
                  <a:lnTo>
                    <a:pt x="24822" y="51093"/>
                  </a:lnTo>
                  <a:lnTo>
                    <a:pt x="24437" y="50624"/>
                  </a:lnTo>
                  <a:lnTo>
                    <a:pt x="24052" y="50156"/>
                  </a:lnTo>
                  <a:lnTo>
                    <a:pt x="23670" y="49687"/>
                  </a:lnTo>
                  <a:lnTo>
                    <a:pt x="23288" y="49218"/>
                  </a:lnTo>
                  <a:lnTo>
                    <a:pt x="22907" y="48749"/>
                  </a:lnTo>
                  <a:lnTo>
                    <a:pt x="22528" y="48281"/>
                  </a:lnTo>
                  <a:lnTo>
                    <a:pt x="22151" y="47812"/>
                  </a:lnTo>
                  <a:lnTo>
                    <a:pt x="21773" y="47343"/>
                  </a:lnTo>
                  <a:lnTo>
                    <a:pt x="21398" y="46874"/>
                  </a:lnTo>
                  <a:lnTo>
                    <a:pt x="21026" y="46406"/>
                  </a:lnTo>
                  <a:lnTo>
                    <a:pt x="20654" y="45937"/>
                  </a:lnTo>
                  <a:lnTo>
                    <a:pt x="20282" y="45468"/>
                  </a:lnTo>
                  <a:lnTo>
                    <a:pt x="19915" y="44999"/>
                  </a:lnTo>
                  <a:lnTo>
                    <a:pt x="19549" y="44531"/>
                  </a:lnTo>
                  <a:lnTo>
                    <a:pt x="19182" y="44062"/>
                  </a:lnTo>
                  <a:lnTo>
                    <a:pt x="18820" y="43593"/>
                  </a:lnTo>
                  <a:lnTo>
                    <a:pt x="18460" y="43124"/>
                  </a:lnTo>
                  <a:lnTo>
                    <a:pt x="18100" y="42656"/>
                  </a:lnTo>
                  <a:lnTo>
                    <a:pt x="17742" y="42187"/>
                  </a:lnTo>
                  <a:lnTo>
                    <a:pt x="17389" y="41718"/>
                  </a:lnTo>
                  <a:lnTo>
                    <a:pt x="17037" y="41249"/>
                  </a:lnTo>
                  <a:lnTo>
                    <a:pt x="16684" y="40781"/>
                  </a:lnTo>
                  <a:lnTo>
                    <a:pt x="16338" y="40312"/>
                  </a:lnTo>
                  <a:lnTo>
                    <a:pt x="15993" y="39843"/>
                  </a:lnTo>
                  <a:lnTo>
                    <a:pt x="15648" y="39374"/>
                  </a:lnTo>
                  <a:lnTo>
                    <a:pt x="15307" y="38906"/>
                  </a:lnTo>
                  <a:lnTo>
                    <a:pt x="14971" y="38437"/>
                  </a:lnTo>
                  <a:lnTo>
                    <a:pt x="14634" y="37968"/>
                  </a:lnTo>
                  <a:lnTo>
                    <a:pt x="14299" y="37499"/>
                  </a:lnTo>
                  <a:lnTo>
                    <a:pt x="13971" y="37031"/>
                  </a:lnTo>
                  <a:lnTo>
                    <a:pt x="13643" y="36562"/>
                  </a:lnTo>
                  <a:lnTo>
                    <a:pt x="13315" y="36093"/>
                  </a:lnTo>
                  <a:lnTo>
                    <a:pt x="12995" y="35624"/>
                  </a:lnTo>
                  <a:lnTo>
                    <a:pt x="12677" y="35156"/>
                  </a:lnTo>
                  <a:lnTo>
                    <a:pt x="12359" y="34687"/>
                  </a:lnTo>
                  <a:lnTo>
                    <a:pt x="12046" y="34218"/>
                  </a:lnTo>
                  <a:lnTo>
                    <a:pt x="11737" y="33749"/>
                  </a:lnTo>
                  <a:lnTo>
                    <a:pt x="11429" y="33281"/>
                  </a:lnTo>
                  <a:lnTo>
                    <a:pt x="11122" y="32812"/>
                  </a:lnTo>
                  <a:lnTo>
                    <a:pt x="10825" y="32343"/>
                  </a:lnTo>
                  <a:lnTo>
                    <a:pt x="10527" y="31874"/>
                  </a:lnTo>
                  <a:lnTo>
                    <a:pt x="10229" y="31406"/>
                  </a:lnTo>
                  <a:lnTo>
                    <a:pt x="9941" y="30937"/>
                  </a:lnTo>
                  <a:lnTo>
                    <a:pt x="9654" y="30468"/>
                  </a:lnTo>
                  <a:lnTo>
                    <a:pt x="9367" y="29999"/>
                  </a:lnTo>
                  <a:lnTo>
                    <a:pt x="9087" y="29531"/>
                  </a:lnTo>
                  <a:lnTo>
                    <a:pt x="8812" y="29062"/>
                  </a:lnTo>
                  <a:lnTo>
                    <a:pt x="8537" y="28593"/>
                  </a:lnTo>
                  <a:lnTo>
                    <a:pt x="8264" y="28124"/>
                  </a:lnTo>
                  <a:lnTo>
                    <a:pt x="8001" y="27656"/>
                  </a:lnTo>
                  <a:lnTo>
                    <a:pt x="7738" y="27187"/>
                  </a:lnTo>
                  <a:lnTo>
                    <a:pt x="7476" y="26718"/>
                  </a:lnTo>
                  <a:lnTo>
                    <a:pt x="7223" y="26249"/>
                  </a:lnTo>
                  <a:lnTo>
                    <a:pt x="6973" y="25781"/>
                  </a:lnTo>
                  <a:lnTo>
                    <a:pt x="6723" y="25312"/>
                  </a:lnTo>
                  <a:lnTo>
                    <a:pt x="6479" y="24843"/>
                  </a:lnTo>
                  <a:lnTo>
                    <a:pt x="6242" y="24374"/>
                  </a:lnTo>
                  <a:lnTo>
                    <a:pt x="6005" y="23906"/>
                  </a:lnTo>
                  <a:lnTo>
                    <a:pt x="5770" y="23437"/>
                  </a:lnTo>
                  <a:lnTo>
                    <a:pt x="5547" y="22968"/>
                  </a:lnTo>
                  <a:lnTo>
                    <a:pt x="5323" y="22499"/>
                  </a:lnTo>
                  <a:lnTo>
                    <a:pt x="5100" y="22031"/>
                  </a:lnTo>
                  <a:lnTo>
                    <a:pt x="4888" y="21562"/>
                  </a:lnTo>
                  <a:lnTo>
                    <a:pt x="4678" y="21093"/>
                  </a:lnTo>
                  <a:lnTo>
                    <a:pt x="4469" y="20624"/>
                  </a:lnTo>
                  <a:lnTo>
                    <a:pt x="4266" y="20156"/>
                  </a:lnTo>
                  <a:lnTo>
                    <a:pt x="4071" y="19687"/>
                  </a:lnTo>
                  <a:lnTo>
                    <a:pt x="3876" y="19218"/>
                  </a:lnTo>
                  <a:lnTo>
                    <a:pt x="3683" y="18749"/>
                  </a:lnTo>
                  <a:lnTo>
                    <a:pt x="3502" y="18281"/>
                  </a:lnTo>
                  <a:lnTo>
                    <a:pt x="3322" y="17812"/>
                  </a:lnTo>
                  <a:lnTo>
                    <a:pt x="3142" y="17343"/>
                  </a:lnTo>
                  <a:lnTo>
                    <a:pt x="2973" y="16874"/>
                  </a:lnTo>
                  <a:lnTo>
                    <a:pt x="2808" y="16406"/>
                  </a:lnTo>
                  <a:lnTo>
                    <a:pt x="2643" y="15937"/>
                  </a:lnTo>
                  <a:lnTo>
                    <a:pt x="2485" y="15468"/>
                  </a:lnTo>
                  <a:lnTo>
                    <a:pt x="2335" y="14999"/>
                  </a:lnTo>
                  <a:lnTo>
                    <a:pt x="2185" y="14531"/>
                  </a:lnTo>
                  <a:lnTo>
                    <a:pt x="2037" y="14062"/>
                  </a:lnTo>
                  <a:lnTo>
                    <a:pt x="1903" y="13593"/>
                  </a:lnTo>
                  <a:lnTo>
                    <a:pt x="1768" y="13124"/>
                  </a:lnTo>
                  <a:lnTo>
                    <a:pt x="1634" y="12656"/>
                  </a:lnTo>
                  <a:lnTo>
                    <a:pt x="1513" y="12187"/>
                  </a:lnTo>
                  <a:lnTo>
                    <a:pt x="1394" y="11718"/>
                  </a:lnTo>
                  <a:lnTo>
                    <a:pt x="1276" y="11249"/>
                  </a:lnTo>
                  <a:lnTo>
                    <a:pt x="1165" y="10781"/>
                  </a:lnTo>
                  <a:lnTo>
                    <a:pt x="1063" y="10312"/>
                  </a:lnTo>
                  <a:lnTo>
                    <a:pt x="961" y="9843"/>
                  </a:lnTo>
                  <a:lnTo>
                    <a:pt x="861" y="9374"/>
                  </a:lnTo>
                  <a:lnTo>
                    <a:pt x="775" y="8906"/>
                  </a:lnTo>
                  <a:lnTo>
                    <a:pt x="690" y="8437"/>
                  </a:lnTo>
                  <a:lnTo>
                    <a:pt x="604" y="7968"/>
                  </a:lnTo>
                  <a:lnTo>
                    <a:pt x="531" y="7499"/>
                  </a:lnTo>
                  <a:lnTo>
                    <a:pt x="463" y="7031"/>
                  </a:lnTo>
                  <a:lnTo>
                    <a:pt x="394" y="6562"/>
                  </a:lnTo>
                  <a:lnTo>
                    <a:pt x="332" y="6093"/>
                  </a:lnTo>
                  <a:lnTo>
                    <a:pt x="280" y="5624"/>
                  </a:lnTo>
                  <a:lnTo>
                    <a:pt x="228" y="5156"/>
                  </a:lnTo>
                  <a:lnTo>
                    <a:pt x="177" y="4687"/>
                  </a:lnTo>
                  <a:lnTo>
                    <a:pt x="142" y="4218"/>
                  </a:lnTo>
                  <a:lnTo>
                    <a:pt x="107" y="3749"/>
                  </a:lnTo>
                  <a:lnTo>
                    <a:pt x="71" y="3281"/>
                  </a:lnTo>
                  <a:lnTo>
                    <a:pt x="49" y="2812"/>
                  </a:lnTo>
                  <a:lnTo>
                    <a:pt x="31" y="2343"/>
                  </a:lnTo>
                  <a:lnTo>
                    <a:pt x="13" y="1874"/>
                  </a:lnTo>
                  <a:lnTo>
                    <a:pt x="2" y="1406"/>
                  </a:lnTo>
                  <a:lnTo>
                    <a:pt x="1" y="937"/>
                  </a:lnTo>
                  <a:lnTo>
                    <a:pt x="0" y="468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468"/>
                  </a:lnTo>
                  <a:lnTo>
                    <a:pt x="237933" y="937"/>
                  </a:lnTo>
                  <a:lnTo>
                    <a:pt x="237932" y="1406"/>
                  </a:lnTo>
                  <a:lnTo>
                    <a:pt x="237921" y="1874"/>
                  </a:lnTo>
                  <a:lnTo>
                    <a:pt x="237903" y="2343"/>
                  </a:lnTo>
                  <a:lnTo>
                    <a:pt x="237884" y="2812"/>
                  </a:lnTo>
                  <a:lnTo>
                    <a:pt x="237862" y="3281"/>
                  </a:lnTo>
                  <a:lnTo>
                    <a:pt x="237827" y="3749"/>
                  </a:lnTo>
                  <a:lnTo>
                    <a:pt x="237792" y="4218"/>
                  </a:lnTo>
                  <a:lnTo>
                    <a:pt x="237756" y="4687"/>
                  </a:lnTo>
                  <a:lnTo>
                    <a:pt x="237706" y="5156"/>
                  </a:lnTo>
                  <a:lnTo>
                    <a:pt x="237654" y="5624"/>
                  </a:lnTo>
                  <a:lnTo>
                    <a:pt x="237602" y="6093"/>
                  </a:lnTo>
                  <a:lnTo>
                    <a:pt x="237540" y="6562"/>
                  </a:lnTo>
                  <a:lnTo>
                    <a:pt x="237471" y="7031"/>
                  </a:lnTo>
                  <a:lnTo>
                    <a:pt x="237402" y="7499"/>
                  </a:lnTo>
                  <a:lnTo>
                    <a:pt x="237329" y="7968"/>
                  </a:lnTo>
                  <a:lnTo>
                    <a:pt x="237244" y="8437"/>
                  </a:lnTo>
                  <a:lnTo>
                    <a:pt x="237158" y="8906"/>
                  </a:lnTo>
                  <a:lnTo>
                    <a:pt x="237073" y="9374"/>
                  </a:lnTo>
                  <a:lnTo>
                    <a:pt x="236972" y="9843"/>
                  </a:lnTo>
                  <a:lnTo>
                    <a:pt x="236870" y="10312"/>
                  </a:lnTo>
                  <a:lnTo>
                    <a:pt x="236768" y="10781"/>
                  </a:lnTo>
                  <a:lnTo>
                    <a:pt x="236658" y="11249"/>
                  </a:lnTo>
                  <a:lnTo>
                    <a:pt x="236539" y="11718"/>
                  </a:lnTo>
                  <a:lnTo>
                    <a:pt x="236421" y="12187"/>
                  </a:lnTo>
                  <a:lnTo>
                    <a:pt x="236299" y="12656"/>
                  </a:lnTo>
                  <a:lnTo>
                    <a:pt x="236165" y="13124"/>
                  </a:lnTo>
                  <a:lnTo>
                    <a:pt x="236031" y="13593"/>
                  </a:lnTo>
                  <a:lnTo>
                    <a:pt x="235897" y="14062"/>
                  </a:lnTo>
                  <a:lnTo>
                    <a:pt x="235749" y="14531"/>
                  </a:lnTo>
                  <a:lnTo>
                    <a:pt x="235599" y="14999"/>
                  </a:lnTo>
                  <a:lnTo>
                    <a:pt x="235449" y="15468"/>
                  </a:lnTo>
                  <a:lnTo>
                    <a:pt x="235291" y="15937"/>
                  </a:lnTo>
                  <a:lnTo>
                    <a:pt x="235126" y="16406"/>
                  </a:lnTo>
                  <a:lnTo>
                    <a:pt x="234960" y="16874"/>
                  </a:lnTo>
                  <a:lnTo>
                    <a:pt x="234792" y="17343"/>
                  </a:lnTo>
                  <a:lnTo>
                    <a:pt x="234612" y="17812"/>
                  </a:lnTo>
                  <a:lnTo>
                    <a:pt x="234431" y="18281"/>
                  </a:lnTo>
                  <a:lnTo>
                    <a:pt x="234251" y="18749"/>
                  </a:lnTo>
                  <a:lnTo>
                    <a:pt x="234058" y="19218"/>
                  </a:lnTo>
                  <a:lnTo>
                    <a:pt x="233862" y="19687"/>
                  </a:lnTo>
                  <a:lnTo>
                    <a:pt x="233667" y="20156"/>
                  </a:lnTo>
                  <a:lnTo>
                    <a:pt x="233465" y="20624"/>
                  </a:lnTo>
                  <a:lnTo>
                    <a:pt x="233255" y="21093"/>
                  </a:lnTo>
                  <a:lnTo>
                    <a:pt x="233046" y="21562"/>
                  </a:lnTo>
                  <a:lnTo>
                    <a:pt x="232834" y="22031"/>
                  </a:lnTo>
                  <a:lnTo>
                    <a:pt x="232610" y="22499"/>
                  </a:lnTo>
                  <a:lnTo>
                    <a:pt x="232387" y="22968"/>
                  </a:lnTo>
                  <a:lnTo>
                    <a:pt x="232163" y="23437"/>
                  </a:lnTo>
                  <a:lnTo>
                    <a:pt x="231928" y="23906"/>
                  </a:lnTo>
                  <a:lnTo>
                    <a:pt x="231691" y="24374"/>
                  </a:lnTo>
                  <a:lnTo>
                    <a:pt x="231454" y="24843"/>
                  </a:lnTo>
                  <a:lnTo>
                    <a:pt x="231210" y="25312"/>
                  </a:lnTo>
                  <a:lnTo>
                    <a:pt x="230960" y="25781"/>
                  </a:lnTo>
                  <a:lnTo>
                    <a:pt x="230710" y="26249"/>
                  </a:lnTo>
                  <a:lnTo>
                    <a:pt x="230458" y="26718"/>
                  </a:lnTo>
                  <a:lnTo>
                    <a:pt x="230195" y="27187"/>
                  </a:lnTo>
                  <a:lnTo>
                    <a:pt x="229932" y="27656"/>
                  </a:lnTo>
                  <a:lnTo>
                    <a:pt x="229669" y="28124"/>
                  </a:lnTo>
                  <a:lnTo>
                    <a:pt x="229397" y="28593"/>
                  </a:lnTo>
                  <a:lnTo>
                    <a:pt x="229122" y="29062"/>
                  </a:lnTo>
                  <a:lnTo>
                    <a:pt x="228847" y="29531"/>
                  </a:lnTo>
                  <a:lnTo>
                    <a:pt x="228566" y="29999"/>
                  </a:lnTo>
                  <a:lnTo>
                    <a:pt x="228279" y="30468"/>
                  </a:lnTo>
                  <a:lnTo>
                    <a:pt x="227993" y="30937"/>
                  </a:lnTo>
                  <a:lnTo>
                    <a:pt x="227704" y="31406"/>
                  </a:lnTo>
                  <a:lnTo>
                    <a:pt x="227407" y="31874"/>
                  </a:lnTo>
                  <a:lnTo>
                    <a:pt x="227109" y="32343"/>
                  </a:lnTo>
                  <a:lnTo>
                    <a:pt x="226811" y="32812"/>
                  </a:lnTo>
                  <a:lnTo>
                    <a:pt x="226505" y="33281"/>
                  </a:lnTo>
                  <a:lnTo>
                    <a:pt x="226196" y="33749"/>
                  </a:lnTo>
                  <a:lnTo>
                    <a:pt x="225888" y="34218"/>
                  </a:lnTo>
                  <a:lnTo>
                    <a:pt x="225575" y="34687"/>
                  </a:lnTo>
                  <a:lnTo>
                    <a:pt x="225257" y="35156"/>
                  </a:lnTo>
                  <a:lnTo>
                    <a:pt x="224938" y="35624"/>
                  </a:lnTo>
                  <a:lnTo>
                    <a:pt x="224618" y="36093"/>
                  </a:lnTo>
                  <a:lnTo>
                    <a:pt x="224291" y="36562"/>
                  </a:lnTo>
                  <a:lnTo>
                    <a:pt x="223963" y="37031"/>
                  </a:lnTo>
                  <a:lnTo>
                    <a:pt x="223635" y="37499"/>
                  </a:lnTo>
                  <a:lnTo>
                    <a:pt x="223300" y="37968"/>
                  </a:lnTo>
                  <a:lnTo>
                    <a:pt x="222963" y="38437"/>
                  </a:lnTo>
                  <a:lnTo>
                    <a:pt x="222626" y="38906"/>
                  </a:lnTo>
                  <a:lnTo>
                    <a:pt x="222286" y="39374"/>
                  </a:lnTo>
                  <a:lnTo>
                    <a:pt x="221941" y="39843"/>
                  </a:lnTo>
                  <a:lnTo>
                    <a:pt x="221596" y="40312"/>
                  </a:lnTo>
                  <a:lnTo>
                    <a:pt x="221250" y="40781"/>
                  </a:lnTo>
                  <a:lnTo>
                    <a:pt x="220897" y="41249"/>
                  </a:lnTo>
                  <a:lnTo>
                    <a:pt x="220544" y="41718"/>
                  </a:lnTo>
                  <a:lnTo>
                    <a:pt x="220191" y="42187"/>
                  </a:lnTo>
                  <a:lnTo>
                    <a:pt x="219833" y="42656"/>
                  </a:lnTo>
                  <a:lnTo>
                    <a:pt x="219473" y="43124"/>
                  </a:lnTo>
                  <a:lnTo>
                    <a:pt x="219114" y="43593"/>
                  </a:lnTo>
                  <a:lnTo>
                    <a:pt x="218751" y="44062"/>
                  </a:lnTo>
                  <a:lnTo>
                    <a:pt x="218385" y="44531"/>
                  </a:lnTo>
                  <a:lnTo>
                    <a:pt x="218019" y="44999"/>
                  </a:lnTo>
                  <a:lnTo>
                    <a:pt x="217652" y="45468"/>
                  </a:lnTo>
                  <a:lnTo>
                    <a:pt x="217280" y="45937"/>
                  </a:lnTo>
                  <a:lnTo>
                    <a:pt x="216908" y="46406"/>
                  </a:lnTo>
                  <a:lnTo>
                    <a:pt x="216536" y="46874"/>
                  </a:lnTo>
                  <a:lnTo>
                    <a:pt x="216160" y="47343"/>
                  </a:lnTo>
                  <a:lnTo>
                    <a:pt x="215783" y="47812"/>
                  </a:lnTo>
                  <a:lnTo>
                    <a:pt x="215406" y="48281"/>
                  </a:lnTo>
                  <a:lnTo>
                    <a:pt x="215027" y="48749"/>
                  </a:lnTo>
                  <a:lnTo>
                    <a:pt x="214645" y="49218"/>
                  </a:lnTo>
                  <a:lnTo>
                    <a:pt x="214264" y="49687"/>
                  </a:lnTo>
                  <a:lnTo>
                    <a:pt x="213882" y="50156"/>
                  </a:lnTo>
                  <a:lnTo>
                    <a:pt x="213496" y="50624"/>
                  </a:lnTo>
                  <a:lnTo>
                    <a:pt x="213111" y="51093"/>
                  </a:lnTo>
                  <a:lnTo>
                    <a:pt x="212726" y="51562"/>
                  </a:lnTo>
                  <a:lnTo>
                    <a:pt x="212338" y="52031"/>
                  </a:lnTo>
                  <a:lnTo>
                    <a:pt x="211949" y="52499"/>
                  </a:lnTo>
                  <a:lnTo>
                    <a:pt x="211561" y="52968"/>
                  </a:lnTo>
                  <a:lnTo>
                    <a:pt x="211171" y="53437"/>
                  </a:lnTo>
                  <a:lnTo>
                    <a:pt x="210780" y="53905"/>
                  </a:lnTo>
                  <a:lnTo>
                    <a:pt x="210389" y="54374"/>
                  </a:lnTo>
                  <a:lnTo>
                    <a:pt x="209998" y="54843"/>
                  </a:lnTo>
                  <a:lnTo>
                    <a:pt x="209605" y="55312"/>
                  </a:lnTo>
                  <a:lnTo>
                    <a:pt x="209213" y="55780"/>
                  </a:lnTo>
                  <a:lnTo>
                    <a:pt x="208820" y="56249"/>
                  </a:lnTo>
                  <a:lnTo>
                    <a:pt x="208426" y="56718"/>
                  </a:lnTo>
                  <a:lnTo>
                    <a:pt x="208032" y="57187"/>
                  </a:lnTo>
                  <a:lnTo>
                    <a:pt x="207638" y="57655"/>
                  </a:lnTo>
                  <a:lnTo>
                    <a:pt x="207244" y="58124"/>
                  </a:lnTo>
                  <a:lnTo>
                    <a:pt x="206850" y="58593"/>
                  </a:lnTo>
                  <a:lnTo>
                    <a:pt x="206456" y="59062"/>
                  </a:lnTo>
                  <a:lnTo>
                    <a:pt x="206061" y="59530"/>
                  </a:lnTo>
                  <a:lnTo>
                    <a:pt x="205667" y="59999"/>
                  </a:lnTo>
                  <a:lnTo>
                    <a:pt x="205273" y="60468"/>
                  </a:lnTo>
                  <a:lnTo>
                    <a:pt x="204879" y="60937"/>
                  </a:lnTo>
                  <a:lnTo>
                    <a:pt x="204485" y="61405"/>
                  </a:lnTo>
                  <a:lnTo>
                    <a:pt x="204092" y="61874"/>
                  </a:lnTo>
                  <a:lnTo>
                    <a:pt x="203699" y="62343"/>
                  </a:lnTo>
                  <a:lnTo>
                    <a:pt x="203306" y="62812"/>
                  </a:lnTo>
                  <a:lnTo>
                    <a:pt x="202914" y="63280"/>
                  </a:lnTo>
                  <a:lnTo>
                    <a:pt x="202523" y="63749"/>
                  </a:lnTo>
                  <a:lnTo>
                    <a:pt x="202131" y="64218"/>
                  </a:lnTo>
                  <a:lnTo>
                    <a:pt x="201741" y="64687"/>
                  </a:lnTo>
                  <a:lnTo>
                    <a:pt x="201352" y="65155"/>
                  </a:lnTo>
                  <a:lnTo>
                    <a:pt x="200962" y="65624"/>
                  </a:lnTo>
                  <a:lnTo>
                    <a:pt x="200575" y="66093"/>
                  </a:lnTo>
                  <a:lnTo>
                    <a:pt x="200188" y="66562"/>
                  </a:lnTo>
                  <a:lnTo>
                    <a:pt x="199801" y="67030"/>
                  </a:lnTo>
                  <a:lnTo>
                    <a:pt x="199416" y="67499"/>
                  </a:lnTo>
                  <a:lnTo>
                    <a:pt x="199033" y="67968"/>
                  </a:lnTo>
                  <a:lnTo>
                    <a:pt x="198650" y="68437"/>
                  </a:lnTo>
                  <a:lnTo>
                    <a:pt x="198266" y="68905"/>
                  </a:lnTo>
                  <a:lnTo>
                    <a:pt x="197887" y="69374"/>
                  </a:lnTo>
                  <a:lnTo>
                    <a:pt x="197508" y="69843"/>
                  </a:lnTo>
                  <a:lnTo>
                    <a:pt x="197129" y="70312"/>
                  </a:lnTo>
                  <a:lnTo>
                    <a:pt x="196753" y="70780"/>
                  </a:lnTo>
                  <a:lnTo>
                    <a:pt x="196379" y="71249"/>
                  </a:lnTo>
                  <a:lnTo>
                    <a:pt x="196005" y="71718"/>
                  </a:lnTo>
                  <a:lnTo>
                    <a:pt x="195632" y="72187"/>
                  </a:lnTo>
                  <a:lnTo>
                    <a:pt x="195264" y="72655"/>
                  </a:lnTo>
                  <a:lnTo>
                    <a:pt x="194895" y="73124"/>
                  </a:lnTo>
                  <a:lnTo>
                    <a:pt x="194526" y="73593"/>
                  </a:lnTo>
                  <a:lnTo>
                    <a:pt x="194163" y="74062"/>
                  </a:lnTo>
                  <a:lnTo>
                    <a:pt x="193800" y="74530"/>
                  </a:lnTo>
                  <a:lnTo>
                    <a:pt x="193437" y="74999"/>
                  </a:lnTo>
                  <a:lnTo>
                    <a:pt x="193078" y="75468"/>
                  </a:lnTo>
                  <a:lnTo>
                    <a:pt x="192722" y="75937"/>
                  </a:lnTo>
                  <a:lnTo>
                    <a:pt x="192366" y="76405"/>
                  </a:lnTo>
                  <a:lnTo>
                    <a:pt x="192012" y="76874"/>
                  </a:lnTo>
                  <a:lnTo>
                    <a:pt x="191663" y="77343"/>
                  </a:lnTo>
                  <a:lnTo>
                    <a:pt x="191314" y="77812"/>
                  </a:lnTo>
                  <a:lnTo>
                    <a:pt x="190964" y="78280"/>
                  </a:lnTo>
                  <a:lnTo>
                    <a:pt x="190623" y="78749"/>
                  </a:lnTo>
                  <a:lnTo>
                    <a:pt x="190281" y="79218"/>
                  </a:lnTo>
                  <a:lnTo>
                    <a:pt x="189940" y="79687"/>
                  </a:lnTo>
                  <a:lnTo>
                    <a:pt x="189604" y="80155"/>
                  </a:lnTo>
                  <a:lnTo>
                    <a:pt x="189271" y="80624"/>
                  </a:lnTo>
                  <a:lnTo>
                    <a:pt x="188938" y="81093"/>
                  </a:lnTo>
                  <a:lnTo>
                    <a:pt x="188607" y="81562"/>
                  </a:lnTo>
                  <a:lnTo>
                    <a:pt x="188283" y="82030"/>
                  </a:lnTo>
                  <a:lnTo>
                    <a:pt x="187959" y="82499"/>
                  </a:lnTo>
                  <a:lnTo>
                    <a:pt x="187635" y="82968"/>
                  </a:lnTo>
                  <a:lnTo>
                    <a:pt x="187319" y="83437"/>
                  </a:lnTo>
                  <a:lnTo>
                    <a:pt x="187004" y="83905"/>
                  </a:lnTo>
                  <a:lnTo>
                    <a:pt x="186690" y="84374"/>
                  </a:lnTo>
                  <a:lnTo>
                    <a:pt x="186381" y="84843"/>
                  </a:lnTo>
                  <a:lnTo>
                    <a:pt x="186076" y="85312"/>
                  </a:lnTo>
                  <a:lnTo>
                    <a:pt x="185771" y="85780"/>
                  </a:lnTo>
                  <a:lnTo>
                    <a:pt x="185469" y="86249"/>
                  </a:lnTo>
                  <a:lnTo>
                    <a:pt x="185174" y="86718"/>
                  </a:lnTo>
                  <a:lnTo>
                    <a:pt x="184879" y="87187"/>
                  </a:lnTo>
                  <a:lnTo>
                    <a:pt x="184585" y="87655"/>
                  </a:lnTo>
                  <a:lnTo>
                    <a:pt x="184300" y="88124"/>
                  </a:lnTo>
                  <a:lnTo>
                    <a:pt x="184016" y="88593"/>
                  </a:lnTo>
                  <a:lnTo>
                    <a:pt x="183733" y="89062"/>
                  </a:lnTo>
                  <a:lnTo>
                    <a:pt x="183456" y="89530"/>
                  </a:lnTo>
                  <a:lnTo>
                    <a:pt x="183183" y="89999"/>
                  </a:lnTo>
                  <a:lnTo>
                    <a:pt x="182911" y="90468"/>
                  </a:lnTo>
                  <a:lnTo>
                    <a:pt x="182641" y="90937"/>
                  </a:lnTo>
                  <a:lnTo>
                    <a:pt x="182380" y="91405"/>
                  </a:lnTo>
                  <a:lnTo>
                    <a:pt x="182119" y="91874"/>
                  </a:lnTo>
                  <a:lnTo>
                    <a:pt x="181859" y="92343"/>
                  </a:lnTo>
                  <a:lnTo>
                    <a:pt x="181609" y="92812"/>
                  </a:lnTo>
                  <a:lnTo>
                    <a:pt x="181360" y="93280"/>
                  </a:lnTo>
                  <a:lnTo>
                    <a:pt x="181112" y="93749"/>
                  </a:lnTo>
                  <a:lnTo>
                    <a:pt x="180870" y="94218"/>
                  </a:lnTo>
                  <a:lnTo>
                    <a:pt x="180634" y="94687"/>
                  </a:lnTo>
                  <a:lnTo>
                    <a:pt x="180398" y="95155"/>
                  </a:lnTo>
                  <a:lnTo>
                    <a:pt x="180165" y="95624"/>
                  </a:lnTo>
                  <a:lnTo>
                    <a:pt x="179942" y="96093"/>
                  </a:lnTo>
                  <a:lnTo>
                    <a:pt x="179719" y="96562"/>
                  </a:lnTo>
                  <a:lnTo>
                    <a:pt x="179495" y="97030"/>
                  </a:lnTo>
                  <a:lnTo>
                    <a:pt x="179284" y="97499"/>
                  </a:lnTo>
                  <a:lnTo>
                    <a:pt x="179074" y="97968"/>
                  </a:lnTo>
                  <a:lnTo>
                    <a:pt x="178864" y="98437"/>
                  </a:lnTo>
                  <a:lnTo>
                    <a:pt x="178662" y="98905"/>
                  </a:lnTo>
                  <a:lnTo>
                    <a:pt x="178466" y="99374"/>
                  </a:lnTo>
                  <a:lnTo>
                    <a:pt x="178269" y="99843"/>
                  </a:lnTo>
                  <a:lnTo>
                    <a:pt x="178076" y="100312"/>
                  </a:lnTo>
                  <a:lnTo>
                    <a:pt x="177894" y="100780"/>
                  </a:lnTo>
                  <a:lnTo>
                    <a:pt x="177711" y="101249"/>
                  </a:lnTo>
                  <a:lnTo>
                    <a:pt x="177529" y="101718"/>
                  </a:lnTo>
                  <a:lnTo>
                    <a:pt x="177359" y="102187"/>
                  </a:lnTo>
                  <a:lnTo>
                    <a:pt x="177191" y="102655"/>
                  </a:lnTo>
                  <a:lnTo>
                    <a:pt x="177022" y="103124"/>
                  </a:lnTo>
                  <a:lnTo>
                    <a:pt x="176862" y="103593"/>
                  </a:lnTo>
                  <a:lnTo>
                    <a:pt x="176708" y="104062"/>
                  </a:lnTo>
                  <a:lnTo>
                    <a:pt x="176554" y="104530"/>
                  </a:lnTo>
                  <a:lnTo>
                    <a:pt x="176404" y="104999"/>
                  </a:lnTo>
                  <a:lnTo>
                    <a:pt x="176264" y="105468"/>
                  </a:lnTo>
                  <a:lnTo>
                    <a:pt x="176125" y="105937"/>
                  </a:lnTo>
                  <a:lnTo>
                    <a:pt x="175986" y="106405"/>
                  </a:lnTo>
                  <a:lnTo>
                    <a:pt x="175860" y="106874"/>
                  </a:lnTo>
                  <a:lnTo>
                    <a:pt x="175736" y="107343"/>
                  </a:lnTo>
                  <a:lnTo>
                    <a:pt x="175612" y="107811"/>
                  </a:lnTo>
                  <a:lnTo>
                    <a:pt x="175496" y="108280"/>
                  </a:lnTo>
                  <a:lnTo>
                    <a:pt x="175386" y="108749"/>
                  </a:lnTo>
                  <a:lnTo>
                    <a:pt x="175277" y="109218"/>
                  </a:lnTo>
                  <a:lnTo>
                    <a:pt x="175171" y="109686"/>
                  </a:lnTo>
                  <a:lnTo>
                    <a:pt x="175077" y="110155"/>
                  </a:lnTo>
                  <a:lnTo>
                    <a:pt x="174983" y="110624"/>
                  </a:lnTo>
                  <a:lnTo>
                    <a:pt x="174889" y="111093"/>
                  </a:lnTo>
                  <a:lnTo>
                    <a:pt x="174809" y="111561"/>
                  </a:lnTo>
                  <a:lnTo>
                    <a:pt x="174730" y="112030"/>
                  </a:lnTo>
                  <a:lnTo>
                    <a:pt x="174652" y="112499"/>
                  </a:lnTo>
                  <a:lnTo>
                    <a:pt x="174582" y="112968"/>
                  </a:lnTo>
                  <a:lnTo>
                    <a:pt x="174519" y="113436"/>
                  </a:lnTo>
                  <a:lnTo>
                    <a:pt x="174456" y="113905"/>
                  </a:lnTo>
                  <a:lnTo>
                    <a:pt x="174396" y="114374"/>
                  </a:lnTo>
                  <a:lnTo>
                    <a:pt x="174349" y="114843"/>
                  </a:lnTo>
                  <a:lnTo>
                    <a:pt x="174301" y="115311"/>
                  </a:lnTo>
                  <a:lnTo>
                    <a:pt x="174254" y="115780"/>
                  </a:lnTo>
                  <a:lnTo>
                    <a:pt x="174220" y="116249"/>
                  </a:lnTo>
                  <a:lnTo>
                    <a:pt x="174189" y="116718"/>
                  </a:lnTo>
                  <a:lnTo>
                    <a:pt x="174157" y="117186"/>
                  </a:lnTo>
                  <a:lnTo>
                    <a:pt x="174133" y="117655"/>
                  </a:lnTo>
                  <a:lnTo>
                    <a:pt x="174118" y="118124"/>
                  </a:lnTo>
                  <a:lnTo>
                    <a:pt x="174102" y="118593"/>
                  </a:lnTo>
                  <a:lnTo>
                    <a:pt x="174089" y="119061"/>
                  </a:lnTo>
                  <a:lnTo>
                    <a:pt x="174089" y="119530"/>
                  </a:lnTo>
                  <a:lnTo>
                    <a:pt x="174089" y="119999"/>
                  </a:lnTo>
                  <a:lnTo>
                    <a:pt x="174089" y="120468"/>
                  </a:lnTo>
                  <a:lnTo>
                    <a:pt x="174102" y="120936"/>
                  </a:lnTo>
                  <a:lnTo>
                    <a:pt x="174118" y="121405"/>
                  </a:lnTo>
                  <a:lnTo>
                    <a:pt x="174133" y="121874"/>
                  </a:lnTo>
                  <a:lnTo>
                    <a:pt x="174157" y="122343"/>
                  </a:lnTo>
                  <a:lnTo>
                    <a:pt x="174189" y="122811"/>
                  </a:lnTo>
                  <a:lnTo>
                    <a:pt x="174220" y="123280"/>
                  </a:lnTo>
                  <a:lnTo>
                    <a:pt x="174254" y="123749"/>
                  </a:lnTo>
                  <a:lnTo>
                    <a:pt x="174301" y="124218"/>
                  </a:lnTo>
                  <a:lnTo>
                    <a:pt x="174349" y="124686"/>
                  </a:lnTo>
                  <a:lnTo>
                    <a:pt x="174396" y="125155"/>
                  </a:lnTo>
                  <a:lnTo>
                    <a:pt x="174456" y="125624"/>
                  </a:lnTo>
                  <a:lnTo>
                    <a:pt x="174519" y="126093"/>
                  </a:lnTo>
                  <a:lnTo>
                    <a:pt x="174582" y="126561"/>
                  </a:lnTo>
                  <a:lnTo>
                    <a:pt x="174652" y="127030"/>
                  </a:lnTo>
                  <a:lnTo>
                    <a:pt x="174730" y="127499"/>
                  </a:lnTo>
                  <a:lnTo>
                    <a:pt x="174809" y="127968"/>
                  </a:lnTo>
                  <a:lnTo>
                    <a:pt x="174889" y="128436"/>
                  </a:lnTo>
                  <a:lnTo>
                    <a:pt x="174983" y="128905"/>
                  </a:lnTo>
                  <a:lnTo>
                    <a:pt x="175077" y="129374"/>
                  </a:lnTo>
                  <a:lnTo>
                    <a:pt x="175171" y="129843"/>
                  </a:lnTo>
                  <a:lnTo>
                    <a:pt x="175277" y="130311"/>
                  </a:lnTo>
                  <a:lnTo>
                    <a:pt x="175386" y="130780"/>
                  </a:lnTo>
                  <a:lnTo>
                    <a:pt x="175496" y="131249"/>
                  </a:lnTo>
                  <a:lnTo>
                    <a:pt x="175612" y="131718"/>
                  </a:lnTo>
                  <a:lnTo>
                    <a:pt x="175736" y="132186"/>
                  </a:lnTo>
                  <a:lnTo>
                    <a:pt x="175860" y="132655"/>
                  </a:lnTo>
                  <a:lnTo>
                    <a:pt x="175986" y="133124"/>
                  </a:lnTo>
                  <a:lnTo>
                    <a:pt x="176125" y="133593"/>
                  </a:lnTo>
                  <a:lnTo>
                    <a:pt x="176264" y="134061"/>
                  </a:lnTo>
                  <a:lnTo>
                    <a:pt x="176404" y="134530"/>
                  </a:lnTo>
                  <a:lnTo>
                    <a:pt x="176554" y="134999"/>
                  </a:lnTo>
                  <a:lnTo>
                    <a:pt x="176708" y="135468"/>
                  </a:lnTo>
                  <a:lnTo>
                    <a:pt x="176862" y="135936"/>
                  </a:lnTo>
                  <a:lnTo>
                    <a:pt x="177022" y="136405"/>
                  </a:lnTo>
                  <a:lnTo>
                    <a:pt x="177191" y="136874"/>
                  </a:lnTo>
                  <a:lnTo>
                    <a:pt x="177359" y="137343"/>
                  </a:lnTo>
                  <a:lnTo>
                    <a:pt x="177529" y="137811"/>
                  </a:lnTo>
                  <a:lnTo>
                    <a:pt x="177711" y="138280"/>
                  </a:lnTo>
                  <a:lnTo>
                    <a:pt x="177894" y="138749"/>
                  </a:lnTo>
                  <a:lnTo>
                    <a:pt x="178076" y="139218"/>
                  </a:lnTo>
                  <a:lnTo>
                    <a:pt x="178269" y="139686"/>
                  </a:lnTo>
                  <a:lnTo>
                    <a:pt x="178466" y="140155"/>
                  </a:lnTo>
                  <a:lnTo>
                    <a:pt x="178662" y="140624"/>
                  </a:lnTo>
                  <a:lnTo>
                    <a:pt x="178864" y="141093"/>
                  </a:lnTo>
                  <a:lnTo>
                    <a:pt x="179074" y="141561"/>
                  </a:lnTo>
                  <a:lnTo>
                    <a:pt x="179284" y="142030"/>
                  </a:lnTo>
                  <a:lnTo>
                    <a:pt x="179495" y="142499"/>
                  </a:lnTo>
                  <a:lnTo>
                    <a:pt x="179719" y="142968"/>
                  </a:lnTo>
                  <a:lnTo>
                    <a:pt x="179942" y="143436"/>
                  </a:lnTo>
                  <a:lnTo>
                    <a:pt x="180165" y="143905"/>
                  </a:lnTo>
                  <a:lnTo>
                    <a:pt x="180398" y="144374"/>
                  </a:lnTo>
                  <a:lnTo>
                    <a:pt x="180634" y="144843"/>
                  </a:lnTo>
                  <a:lnTo>
                    <a:pt x="180870" y="145311"/>
                  </a:lnTo>
                  <a:lnTo>
                    <a:pt x="181112" y="145780"/>
                  </a:lnTo>
                  <a:lnTo>
                    <a:pt x="181360" y="146249"/>
                  </a:lnTo>
                  <a:lnTo>
                    <a:pt x="181609" y="146718"/>
                  </a:lnTo>
                  <a:lnTo>
                    <a:pt x="181859" y="147186"/>
                  </a:lnTo>
                  <a:lnTo>
                    <a:pt x="182119" y="147655"/>
                  </a:lnTo>
                  <a:lnTo>
                    <a:pt x="182380" y="148124"/>
                  </a:lnTo>
                  <a:lnTo>
                    <a:pt x="182641" y="148593"/>
                  </a:lnTo>
                  <a:lnTo>
                    <a:pt x="182911" y="149061"/>
                  </a:lnTo>
                  <a:lnTo>
                    <a:pt x="183183" y="149530"/>
                  </a:lnTo>
                  <a:lnTo>
                    <a:pt x="183456" y="149999"/>
                  </a:lnTo>
                  <a:lnTo>
                    <a:pt x="183733" y="150468"/>
                  </a:lnTo>
                  <a:lnTo>
                    <a:pt x="184016" y="150936"/>
                  </a:lnTo>
                  <a:lnTo>
                    <a:pt x="184300" y="151405"/>
                  </a:lnTo>
                  <a:lnTo>
                    <a:pt x="184585" y="151874"/>
                  </a:lnTo>
                  <a:lnTo>
                    <a:pt x="184879" y="152343"/>
                  </a:lnTo>
                  <a:lnTo>
                    <a:pt x="185174" y="152811"/>
                  </a:lnTo>
                  <a:lnTo>
                    <a:pt x="185469" y="153280"/>
                  </a:lnTo>
                  <a:lnTo>
                    <a:pt x="185771" y="153749"/>
                  </a:lnTo>
                  <a:lnTo>
                    <a:pt x="186076" y="154218"/>
                  </a:lnTo>
                  <a:lnTo>
                    <a:pt x="186381" y="154686"/>
                  </a:lnTo>
                  <a:lnTo>
                    <a:pt x="186690" y="155155"/>
                  </a:lnTo>
                  <a:lnTo>
                    <a:pt x="187004" y="155624"/>
                  </a:lnTo>
                  <a:lnTo>
                    <a:pt x="187319" y="156093"/>
                  </a:lnTo>
                  <a:lnTo>
                    <a:pt x="187635" y="156561"/>
                  </a:lnTo>
                  <a:lnTo>
                    <a:pt x="187959" y="157030"/>
                  </a:lnTo>
                  <a:lnTo>
                    <a:pt x="188283" y="157499"/>
                  </a:lnTo>
                  <a:lnTo>
                    <a:pt x="188607" y="157968"/>
                  </a:lnTo>
                  <a:lnTo>
                    <a:pt x="188938" y="158436"/>
                  </a:lnTo>
                  <a:lnTo>
                    <a:pt x="189271" y="158905"/>
                  </a:lnTo>
                  <a:lnTo>
                    <a:pt x="189604" y="159374"/>
                  </a:lnTo>
                  <a:lnTo>
                    <a:pt x="189940" y="159843"/>
                  </a:lnTo>
                  <a:lnTo>
                    <a:pt x="190281" y="160311"/>
                  </a:lnTo>
                  <a:lnTo>
                    <a:pt x="190623" y="160780"/>
                  </a:lnTo>
                  <a:lnTo>
                    <a:pt x="190964" y="161249"/>
                  </a:lnTo>
                  <a:lnTo>
                    <a:pt x="191314" y="161717"/>
                  </a:lnTo>
                  <a:lnTo>
                    <a:pt x="191663" y="162186"/>
                  </a:lnTo>
                  <a:lnTo>
                    <a:pt x="192012" y="162655"/>
                  </a:lnTo>
                  <a:lnTo>
                    <a:pt x="192366" y="163124"/>
                  </a:lnTo>
                  <a:lnTo>
                    <a:pt x="192722" y="163592"/>
                  </a:lnTo>
                  <a:lnTo>
                    <a:pt x="193078" y="164061"/>
                  </a:lnTo>
                  <a:lnTo>
                    <a:pt x="193437" y="164530"/>
                  </a:lnTo>
                  <a:lnTo>
                    <a:pt x="193800" y="164999"/>
                  </a:lnTo>
                  <a:lnTo>
                    <a:pt x="194163" y="165467"/>
                  </a:lnTo>
                  <a:lnTo>
                    <a:pt x="194526" y="165936"/>
                  </a:lnTo>
                  <a:lnTo>
                    <a:pt x="194895" y="166405"/>
                  </a:lnTo>
                  <a:lnTo>
                    <a:pt x="195264" y="166874"/>
                  </a:lnTo>
                  <a:lnTo>
                    <a:pt x="195632" y="167342"/>
                  </a:lnTo>
                  <a:lnTo>
                    <a:pt x="196005" y="167811"/>
                  </a:lnTo>
                  <a:lnTo>
                    <a:pt x="196379" y="168280"/>
                  </a:lnTo>
                  <a:lnTo>
                    <a:pt x="196753" y="168749"/>
                  </a:lnTo>
                  <a:lnTo>
                    <a:pt x="197129" y="169217"/>
                  </a:lnTo>
                  <a:lnTo>
                    <a:pt x="197508" y="169686"/>
                  </a:lnTo>
                  <a:lnTo>
                    <a:pt x="197887" y="170155"/>
                  </a:lnTo>
                  <a:lnTo>
                    <a:pt x="198266" y="170624"/>
                  </a:lnTo>
                  <a:lnTo>
                    <a:pt x="198650" y="171092"/>
                  </a:lnTo>
                  <a:lnTo>
                    <a:pt x="199033" y="171561"/>
                  </a:lnTo>
                  <a:lnTo>
                    <a:pt x="199416" y="172030"/>
                  </a:lnTo>
                  <a:lnTo>
                    <a:pt x="199801" y="172499"/>
                  </a:lnTo>
                  <a:lnTo>
                    <a:pt x="200188" y="172967"/>
                  </a:lnTo>
                  <a:lnTo>
                    <a:pt x="200575" y="173436"/>
                  </a:lnTo>
                  <a:lnTo>
                    <a:pt x="200962" y="173905"/>
                  </a:lnTo>
                  <a:lnTo>
                    <a:pt x="201352" y="174374"/>
                  </a:lnTo>
                  <a:lnTo>
                    <a:pt x="201741" y="174842"/>
                  </a:lnTo>
                  <a:lnTo>
                    <a:pt x="202131" y="175311"/>
                  </a:lnTo>
                  <a:lnTo>
                    <a:pt x="202523" y="175780"/>
                  </a:lnTo>
                  <a:lnTo>
                    <a:pt x="202914" y="176249"/>
                  </a:lnTo>
                  <a:lnTo>
                    <a:pt x="203306" y="176717"/>
                  </a:lnTo>
                  <a:lnTo>
                    <a:pt x="203699" y="177186"/>
                  </a:lnTo>
                  <a:lnTo>
                    <a:pt x="204092" y="177655"/>
                  </a:lnTo>
                  <a:lnTo>
                    <a:pt x="204485" y="178124"/>
                  </a:lnTo>
                  <a:lnTo>
                    <a:pt x="204879" y="178592"/>
                  </a:lnTo>
                  <a:lnTo>
                    <a:pt x="205273" y="179061"/>
                  </a:lnTo>
                  <a:lnTo>
                    <a:pt x="205667" y="179530"/>
                  </a:lnTo>
                  <a:lnTo>
                    <a:pt x="206061" y="179999"/>
                  </a:lnTo>
                  <a:lnTo>
                    <a:pt x="206456" y="180467"/>
                  </a:lnTo>
                  <a:lnTo>
                    <a:pt x="206850" y="180936"/>
                  </a:lnTo>
                  <a:lnTo>
                    <a:pt x="207244" y="181405"/>
                  </a:lnTo>
                  <a:lnTo>
                    <a:pt x="207638" y="181874"/>
                  </a:lnTo>
                  <a:lnTo>
                    <a:pt x="208032" y="182342"/>
                  </a:lnTo>
                  <a:lnTo>
                    <a:pt x="208426" y="182811"/>
                  </a:lnTo>
                  <a:lnTo>
                    <a:pt x="208820" y="183280"/>
                  </a:lnTo>
                  <a:lnTo>
                    <a:pt x="209213" y="183749"/>
                  </a:lnTo>
                  <a:lnTo>
                    <a:pt x="209605" y="184217"/>
                  </a:lnTo>
                  <a:lnTo>
                    <a:pt x="209998" y="184686"/>
                  </a:lnTo>
                  <a:lnTo>
                    <a:pt x="210389" y="185155"/>
                  </a:lnTo>
                  <a:lnTo>
                    <a:pt x="210780" y="185624"/>
                  </a:lnTo>
                  <a:lnTo>
                    <a:pt x="211171" y="186092"/>
                  </a:lnTo>
                  <a:lnTo>
                    <a:pt x="211561" y="186561"/>
                  </a:lnTo>
                  <a:lnTo>
                    <a:pt x="211949" y="187030"/>
                  </a:lnTo>
                  <a:lnTo>
                    <a:pt x="212338" y="187499"/>
                  </a:lnTo>
                  <a:lnTo>
                    <a:pt x="212726" y="187967"/>
                  </a:lnTo>
                  <a:lnTo>
                    <a:pt x="213111" y="188436"/>
                  </a:lnTo>
                  <a:lnTo>
                    <a:pt x="213496" y="188905"/>
                  </a:lnTo>
                  <a:lnTo>
                    <a:pt x="213882" y="189374"/>
                  </a:lnTo>
                  <a:lnTo>
                    <a:pt x="214264" y="189842"/>
                  </a:lnTo>
                  <a:lnTo>
                    <a:pt x="214645" y="190311"/>
                  </a:lnTo>
                  <a:lnTo>
                    <a:pt x="215027" y="190780"/>
                  </a:lnTo>
                  <a:lnTo>
                    <a:pt x="215406" y="191249"/>
                  </a:lnTo>
                  <a:lnTo>
                    <a:pt x="215783" y="191717"/>
                  </a:lnTo>
                  <a:lnTo>
                    <a:pt x="216160" y="192186"/>
                  </a:lnTo>
                  <a:lnTo>
                    <a:pt x="216536" y="192655"/>
                  </a:lnTo>
                  <a:lnTo>
                    <a:pt x="216908" y="193124"/>
                  </a:lnTo>
                  <a:lnTo>
                    <a:pt x="217280" y="193592"/>
                  </a:lnTo>
                  <a:lnTo>
                    <a:pt x="217652" y="194061"/>
                  </a:lnTo>
                  <a:lnTo>
                    <a:pt x="218019" y="194530"/>
                  </a:lnTo>
                  <a:lnTo>
                    <a:pt x="218385" y="194999"/>
                  </a:lnTo>
                  <a:lnTo>
                    <a:pt x="218751" y="195467"/>
                  </a:lnTo>
                  <a:lnTo>
                    <a:pt x="219114" y="195936"/>
                  </a:lnTo>
                  <a:lnTo>
                    <a:pt x="219473" y="196405"/>
                  </a:lnTo>
                  <a:lnTo>
                    <a:pt x="219833" y="196874"/>
                  </a:lnTo>
                  <a:lnTo>
                    <a:pt x="220191" y="197342"/>
                  </a:lnTo>
                  <a:lnTo>
                    <a:pt x="220544" y="197811"/>
                  </a:lnTo>
                  <a:lnTo>
                    <a:pt x="220897" y="198280"/>
                  </a:lnTo>
                  <a:lnTo>
                    <a:pt x="221250" y="198749"/>
                  </a:lnTo>
                  <a:lnTo>
                    <a:pt x="221596" y="199217"/>
                  </a:lnTo>
                  <a:lnTo>
                    <a:pt x="221941" y="199686"/>
                  </a:lnTo>
                  <a:lnTo>
                    <a:pt x="222286" y="200155"/>
                  </a:lnTo>
                  <a:lnTo>
                    <a:pt x="222626" y="200624"/>
                  </a:lnTo>
                  <a:lnTo>
                    <a:pt x="222963" y="201092"/>
                  </a:lnTo>
                  <a:lnTo>
                    <a:pt x="223300" y="201561"/>
                  </a:lnTo>
                  <a:lnTo>
                    <a:pt x="223635" y="202030"/>
                  </a:lnTo>
                  <a:lnTo>
                    <a:pt x="223963" y="202499"/>
                  </a:lnTo>
                  <a:lnTo>
                    <a:pt x="224291" y="202967"/>
                  </a:lnTo>
                  <a:lnTo>
                    <a:pt x="224618" y="203436"/>
                  </a:lnTo>
                  <a:lnTo>
                    <a:pt x="224938" y="203905"/>
                  </a:lnTo>
                  <a:lnTo>
                    <a:pt x="225257" y="204374"/>
                  </a:lnTo>
                  <a:lnTo>
                    <a:pt x="225575" y="204842"/>
                  </a:lnTo>
                  <a:lnTo>
                    <a:pt x="225888" y="205311"/>
                  </a:lnTo>
                  <a:lnTo>
                    <a:pt x="226196" y="205780"/>
                  </a:lnTo>
                  <a:lnTo>
                    <a:pt x="226505" y="206249"/>
                  </a:lnTo>
                  <a:lnTo>
                    <a:pt x="226811" y="206717"/>
                  </a:lnTo>
                  <a:lnTo>
                    <a:pt x="227109" y="207186"/>
                  </a:lnTo>
                  <a:lnTo>
                    <a:pt x="227407" y="207655"/>
                  </a:lnTo>
                  <a:lnTo>
                    <a:pt x="227704" y="208124"/>
                  </a:lnTo>
                  <a:lnTo>
                    <a:pt x="227993" y="208592"/>
                  </a:lnTo>
                  <a:lnTo>
                    <a:pt x="228279" y="209061"/>
                  </a:lnTo>
                  <a:lnTo>
                    <a:pt x="228566" y="209530"/>
                  </a:lnTo>
                  <a:lnTo>
                    <a:pt x="228847" y="209999"/>
                  </a:lnTo>
                  <a:lnTo>
                    <a:pt x="229122" y="210467"/>
                  </a:lnTo>
                  <a:lnTo>
                    <a:pt x="229397" y="210936"/>
                  </a:lnTo>
                  <a:lnTo>
                    <a:pt x="229669" y="211405"/>
                  </a:lnTo>
                  <a:lnTo>
                    <a:pt x="229932" y="211874"/>
                  </a:lnTo>
                  <a:lnTo>
                    <a:pt x="230195" y="212342"/>
                  </a:lnTo>
                  <a:lnTo>
                    <a:pt x="230458" y="212811"/>
                  </a:lnTo>
                  <a:lnTo>
                    <a:pt x="230710" y="213280"/>
                  </a:lnTo>
                  <a:lnTo>
                    <a:pt x="230960" y="213749"/>
                  </a:lnTo>
                  <a:lnTo>
                    <a:pt x="231210" y="214217"/>
                  </a:lnTo>
                  <a:lnTo>
                    <a:pt x="231454" y="214686"/>
                  </a:lnTo>
                  <a:lnTo>
                    <a:pt x="231691" y="215155"/>
                  </a:lnTo>
                  <a:lnTo>
                    <a:pt x="231928" y="215623"/>
                  </a:lnTo>
                  <a:lnTo>
                    <a:pt x="232163" y="216092"/>
                  </a:lnTo>
                  <a:lnTo>
                    <a:pt x="232387" y="216561"/>
                  </a:lnTo>
                  <a:lnTo>
                    <a:pt x="232610" y="217030"/>
                  </a:lnTo>
                  <a:lnTo>
                    <a:pt x="232834" y="217498"/>
                  </a:lnTo>
                  <a:lnTo>
                    <a:pt x="233046" y="217967"/>
                  </a:lnTo>
                  <a:lnTo>
                    <a:pt x="233255" y="218436"/>
                  </a:lnTo>
                  <a:lnTo>
                    <a:pt x="233465" y="218905"/>
                  </a:lnTo>
                  <a:lnTo>
                    <a:pt x="233667" y="219373"/>
                  </a:lnTo>
                  <a:lnTo>
                    <a:pt x="233862" y="219842"/>
                  </a:lnTo>
                  <a:lnTo>
                    <a:pt x="234058" y="220311"/>
                  </a:lnTo>
                  <a:lnTo>
                    <a:pt x="234251" y="220780"/>
                  </a:lnTo>
                  <a:lnTo>
                    <a:pt x="234431" y="221248"/>
                  </a:lnTo>
                  <a:lnTo>
                    <a:pt x="234612" y="221717"/>
                  </a:lnTo>
                  <a:lnTo>
                    <a:pt x="234792" y="222186"/>
                  </a:lnTo>
                  <a:lnTo>
                    <a:pt x="234960" y="222655"/>
                  </a:lnTo>
                  <a:lnTo>
                    <a:pt x="235126" y="223123"/>
                  </a:lnTo>
                  <a:lnTo>
                    <a:pt x="235291" y="223592"/>
                  </a:lnTo>
                  <a:lnTo>
                    <a:pt x="235449" y="224061"/>
                  </a:lnTo>
                  <a:lnTo>
                    <a:pt x="235599" y="224530"/>
                  </a:lnTo>
                  <a:lnTo>
                    <a:pt x="235749" y="224998"/>
                  </a:lnTo>
                  <a:lnTo>
                    <a:pt x="235897" y="225467"/>
                  </a:lnTo>
                  <a:lnTo>
                    <a:pt x="236031" y="225936"/>
                  </a:lnTo>
                  <a:lnTo>
                    <a:pt x="236165" y="226405"/>
                  </a:lnTo>
                  <a:lnTo>
                    <a:pt x="236299" y="226873"/>
                  </a:lnTo>
                  <a:lnTo>
                    <a:pt x="236421" y="227342"/>
                  </a:lnTo>
                  <a:lnTo>
                    <a:pt x="236539" y="227811"/>
                  </a:lnTo>
                  <a:lnTo>
                    <a:pt x="236658" y="228280"/>
                  </a:lnTo>
                  <a:lnTo>
                    <a:pt x="236768" y="228748"/>
                  </a:lnTo>
                  <a:lnTo>
                    <a:pt x="236870" y="229217"/>
                  </a:lnTo>
                  <a:lnTo>
                    <a:pt x="236972" y="229686"/>
                  </a:lnTo>
                  <a:lnTo>
                    <a:pt x="237073" y="230155"/>
                  </a:lnTo>
                  <a:lnTo>
                    <a:pt x="237158" y="230623"/>
                  </a:lnTo>
                  <a:lnTo>
                    <a:pt x="237244" y="231092"/>
                  </a:lnTo>
                  <a:lnTo>
                    <a:pt x="237329" y="231561"/>
                  </a:lnTo>
                  <a:lnTo>
                    <a:pt x="237402" y="232030"/>
                  </a:lnTo>
                  <a:lnTo>
                    <a:pt x="237471" y="232498"/>
                  </a:lnTo>
                  <a:lnTo>
                    <a:pt x="237540" y="232967"/>
                  </a:lnTo>
                  <a:lnTo>
                    <a:pt x="237602" y="233436"/>
                  </a:lnTo>
                  <a:lnTo>
                    <a:pt x="237654" y="233905"/>
                  </a:lnTo>
                  <a:lnTo>
                    <a:pt x="237706" y="234373"/>
                  </a:lnTo>
                  <a:lnTo>
                    <a:pt x="237756" y="234842"/>
                  </a:lnTo>
                  <a:lnTo>
                    <a:pt x="237792" y="235311"/>
                  </a:lnTo>
                  <a:lnTo>
                    <a:pt x="237827" y="235780"/>
                  </a:lnTo>
                  <a:lnTo>
                    <a:pt x="237862" y="236248"/>
                  </a:lnTo>
                  <a:lnTo>
                    <a:pt x="237884" y="236717"/>
                  </a:lnTo>
                  <a:lnTo>
                    <a:pt x="237903" y="237186"/>
                  </a:lnTo>
                  <a:lnTo>
                    <a:pt x="237921" y="237655"/>
                  </a:lnTo>
                  <a:lnTo>
                    <a:pt x="237932" y="238123"/>
                  </a:lnTo>
                  <a:lnTo>
                    <a:pt x="237933" y="238592"/>
                  </a:lnTo>
                  <a:lnTo>
                    <a:pt x="237934" y="239061"/>
                  </a:lnTo>
                  <a:lnTo>
                    <a:pt x="237934" y="2395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216170" y="2420108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416696" y="2186115"/>
              <a:ext cx="237934" cy="328030"/>
            </a:xfrm>
            <a:custGeom>
              <a:avLst/>
              <a:pathLst>
                <a:path w="237934" h="328030">
                  <a:moveTo>
                    <a:pt x="49317" y="328030"/>
                  </a:moveTo>
                  <a:lnTo>
                    <a:pt x="48830" y="327388"/>
                  </a:lnTo>
                  <a:lnTo>
                    <a:pt x="48344" y="326746"/>
                  </a:lnTo>
                  <a:lnTo>
                    <a:pt x="47866" y="326104"/>
                  </a:lnTo>
                  <a:lnTo>
                    <a:pt x="47388" y="325462"/>
                  </a:lnTo>
                  <a:lnTo>
                    <a:pt x="46918" y="324821"/>
                  </a:lnTo>
                  <a:lnTo>
                    <a:pt x="46449" y="324179"/>
                  </a:lnTo>
                  <a:lnTo>
                    <a:pt x="45988" y="323537"/>
                  </a:lnTo>
                  <a:lnTo>
                    <a:pt x="45527" y="322895"/>
                  </a:lnTo>
                  <a:lnTo>
                    <a:pt x="45075" y="322253"/>
                  </a:lnTo>
                  <a:lnTo>
                    <a:pt x="44622" y="321611"/>
                  </a:lnTo>
                  <a:lnTo>
                    <a:pt x="44177" y="320969"/>
                  </a:lnTo>
                  <a:lnTo>
                    <a:pt x="43733" y="320327"/>
                  </a:lnTo>
                  <a:lnTo>
                    <a:pt x="43296" y="319685"/>
                  </a:lnTo>
                  <a:lnTo>
                    <a:pt x="42859" y="319043"/>
                  </a:lnTo>
                  <a:lnTo>
                    <a:pt x="42429" y="318401"/>
                  </a:lnTo>
                  <a:lnTo>
                    <a:pt x="42000" y="317759"/>
                  </a:lnTo>
                  <a:lnTo>
                    <a:pt x="41577" y="317117"/>
                  </a:lnTo>
                  <a:lnTo>
                    <a:pt x="41155" y="316475"/>
                  </a:lnTo>
                  <a:lnTo>
                    <a:pt x="40738" y="315833"/>
                  </a:lnTo>
                  <a:lnTo>
                    <a:pt x="40323" y="315191"/>
                  </a:lnTo>
                  <a:lnTo>
                    <a:pt x="39912" y="314550"/>
                  </a:lnTo>
                  <a:lnTo>
                    <a:pt x="39503" y="313908"/>
                  </a:lnTo>
                  <a:lnTo>
                    <a:pt x="39098" y="313266"/>
                  </a:lnTo>
                  <a:lnTo>
                    <a:pt x="38695" y="312624"/>
                  </a:lnTo>
                  <a:lnTo>
                    <a:pt x="38295" y="311982"/>
                  </a:lnTo>
                  <a:lnTo>
                    <a:pt x="37897" y="311340"/>
                  </a:lnTo>
                  <a:lnTo>
                    <a:pt x="37502" y="310698"/>
                  </a:lnTo>
                  <a:lnTo>
                    <a:pt x="37108" y="310056"/>
                  </a:lnTo>
                  <a:lnTo>
                    <a:pt x="36717" y="309414"/>
                  </a:lnTo>
                  <a:lnTo>
                    <a:pt x="36328" y="308772"/>
                  </a:lnTo>
                  <a:lnTo>
                    <a:pt x="35941" y="308130"/>
                  </a:lnTo>
                  <a:lnTo>
                    <a:pt x="35555" y="307488"/>
                  </a:lnTo>
                  <a:lnTo>
                    <a:pt x="35171" y="306846"/>
                  </a:lnTo>
                  <a:lnTo>
                    <a:pt x="34788" y="306204"/>
                  </a:lnTo>
                  <a:lnTo>
                    <a:pt x="34407" y="305562"/>
                  </a:lnTo>
                  <a:lnTo>
                    <a:pt x="34027" y="304920"/>
                  </a:lnTo>
                  <a:lnTo>
                    <a:pt x="33647" y="304279"/>
                  </a:lnTo>
                  <a:lnTo>
                    <a:pt x="33269" y="303637"/>
                  </a:lnTo>
                  <a:lnTo>
                    <a:pt x="32891" y="302995"/>
                  </a:lnTo>
                  <a:lnTo>
                    <a:pt x="32514" y="302353"/>
                  </a:lnTo>
                  <a:lnTo>
                    <a:pt x="32137" y="301711"/>
                  </a:lnTo>
                  <a:lnTo>
                    <a:pt x="31761" y="301069"/>
                  </a:lnTo>
                  <a:lnTo>
                    <a:pt x="31385" y="300427"/>
                  </a:lnTo>
                  <a:lnTo>
                    <a:pt x="31009" y="299785"/>
                  </a:lnTo>
                  <a:lnTo>
                    <a:pt x="30633" y="299143"/>
                  </a:lnTo>
                  <a:lnTo>
                    <a:pt x="30257" y="298501"/>
                  </a:lnTo>
                  <a:lnTo>
                    <a:pt x="29880" y="297859"/>
                  </a:lnTo>
                  <a:lnTo>
                    <a:pt x="29503" y="297217"/>
                  </a:lnTo>
                  <a:lnTo>
                    <a:pt x="29126" y="296575"/>
                  </a:lnTo>
                  <a:lnTo>
                    <a:pt x="28748" y="295933"/>
                  </a:lnTo>
                  <a:lnTo>
                    <a:pt x="28370" y="295291"/>
                  </a:lnTo>
                  <a:lnTo>
                    <a:pt x="27990" y="294649"/>
                  </a:lnTo>
                  <a:lnTo>
                    <a:pt x="27611" y="294007"/>
                  </a:lnTo>
                  <a:lnTo>
                    <a:pt x="27229" y="293366"/>
                  </a:lnTo>
                  <a:lnTo>
                    <a:pt x="26848" y="292724"/>
                  </a:lnTo>
                  <a:lnTo>
                    <a:pt x="26464" y="292082"/>
                  </a:lnTo>
                  <a:lnTo>
                    <a:pt x="26080" y="291440"/>
                  </a:lnTo>
                  <a:lnTo>
                    <a:pt x="25694" y="290798"/>
                  </a:lnTo>
                  <a:lnTo>
                    <a:pt x="25308" y="290156"/>
                  </a:lnTo>
                  <a:lnTo>
                    <a:pt x="24920" y="289514"/>
                  </a:lnTo>
                  <a:lnTo>
                    <a:pt x="24531" y="288872"/>
                  </a:lnTo>
                  <a:lnTo>
                    <a:pt x="24140" y="288230"/>
                  </a:lnTo>
                  <a:lnTo>
                    <a:pt x="23748" y="287588"/>
                  </a:lnTo>
                  <a:lnTo>
                    <a:pt x="23354" y="286946"/>
                  </a:lnTo>
                  <a:lnTo>
                    <a:pt x="22960" y="286304"/>
                  </a:lnTo>
                  <a:lnTo>
                    <a:pt x="22563" y="285662"/>
                  </a:lnTo>
                  <a:lnTo>
                    <a:pt x="22167" y="285020"/>
                  </a:lnTo>
                  <a:lnTo>
                    <a:pt x="21767" y="284378"/>
                  </a:lnTo>
                  <a:lnTo>
                    <a:pt x="21367" y="283736"/>
                  </a:lnTo>
                  <a:lnTo>
                    <a:pt x="20966" y="283095"/>
                  </a:lnTo>
                  <a:lnTo>
                    <a:pt x="20563" y="282453"/>
                  </a:lnTo>
                  <a:lnTo>
                    <a:pt x="20159" y="281811"/>
                  </a:lnTo>
                  <a:lnTo>
                    <a:pt x="19754" y="281169"/>
                  </a:lnTo>
                  <a:lnTo>
                    <a:pt x="19348" y="280527"/>
                  </a:lnTo>
                  <a:lnTo>
                    <a:pt x="18941" y="279885"/>
                  </a:lnTo>
                  <a:lnTo>
                    <a:pt x="18533" y="279243"/>
                  </a:lnTo>
                  <a:lnTo>
                    <a:pt x="18125" y="278601"/>
                  </a:lnTo>
                  <a:lnTo>
                    <a:pt x="17715" y="277959"/>
                  </a:lnTo>
                  <a:lnTo>
                    <a:pt x="17305" y="277317"/>
                  </a:lnTo>
                  <a:lnTo>
                    <a:pt x="16895" y="276675"/>
                  </a:lnTo>
                  <a:lnTo>
                    <a:pt x="16484" y="276033"/>
                  </a:lnTo>
                  <a:lnTo>
                    <a:pt x="16073" y="275391"/>
                  </a:lnTo>
                  <a:lnTo>
                    <a:pt x="15662" y="274749"/>
                  </a:lnTo>
                  <a:lnTo>
                    <a:pt x="15252" y="274107"/>
                  </a:lnTo>
                  <a:lnTo>
                    <a:pt x="14841" y="273465"/>
                  </a:lnTo>
                  <a:lnTo>
                    <a:pt x="14431" y="272824"/>
                  </a:lnTo>
                  <a:lnTo>
                    <a:pt x="14022" y="272182"/>
                  </a:lnTo>
                  <a:lnTo>
                    <a:pt x="13614" y="271540"/>
                  </a:lnTo>
                  <a:lnTo>
                    <a:pt x="13206" y="270898"/>
                  </a:lnTo>
                  <a:lnTo>
                    <a:pt x="12800" y="270256"/>
                  </a:lnTo>
                  <a:lnTo>
                    <a:pt x="12395" y="269614"/>
                  </a:lnTo>
                  <a:lnTo>
                    <a:pt x="11992" y="268972"/>
                  </a:lnTo>
                  <a:lnTo>
                    <a:pt x="11591" y="268330"/>
                  </a:lnTo>
                  <a:lnTo>
                    <a:pt x="11192" y="267688"/>
                  </a:lnTo>
                  <a:lnTo>
                    <a:pt x="10796" y="267046"/>
                  </a:lnTo>
                  <a:lnTo>
                    <a:pt x="10401" y="266404"/>
                  </a:lnTo>
                  <a:lnTo>
                    <a:pt x="10011" y="265762"/>
                  </a:lnTo>
                  <a:lnTo>
                    <a:pt x="9622" y="265120"/>
                  </a:lnTo>
                  <a:lnTo>
                    <a:pt x="9238" y="264478"/>
                  </a:lnTo>
                  <a:lnTo>
                    <a:pt x="8857" y="263836"/>
                  </a:lnTo>
                  <a:lnTo>
                    <a:pt x="8480" y="263194"/>
                  </a:lnTo>
                  <a:lnTo>
                    <a:pt x="8107" y="262552"/>
                  </a:lnTo>
                  <a:lnTo>
                    <a:pt x="7740" y="261911"/>
                  </a:lnTo>
                  <a:lnTo>
                    <a:pt x="7375" y="261269"/>
                  </a:lnTo>
                  <a:lnTo>
                    <a:pt x="7018" y="260627"/>
                  </a:lnTo>
                  <a:lnTo>
                    <a:pt x="6663" y="259985"/>
                  </a:lnTo>
                  <a:lnTo>
                    <a:pt x="6318" y="259343"/>
                  </a:lnTo>
                  <a:lnTo>
                    <a:pt x="5974" y="258701"/>
                  </a:lnTo>
                  <a:lnTo>
                    <a:pt x="5641" y="258059"/>
                  </a:lnTo>
                  <a:lnTo>
                    <a:pt x="5310" y="257417"/>
                  </a:lnTo>
                  <a:lnTo>
                    <a:pt x="4991" y="256775"/>
                  </a:lnTo>
                  <a:lnTo>
                    <a:pt x="4674" y="256133"/>
                  </a:lnTo>
                  <a:lnTo>
                    <a:pt x="4370" y="255491"/>
                  </a:lnTo>
                  <a:lnTo>
                    <a:pt x="4067" y="254849"/>
                  </a:lnTo>
                  <a:lnTo>
                    <a:pt x="3780" y="254207"/>
                  </a:lnTo>
                  <a:lnTo>
                    <a:pt x="3493" y="253565"/>
                  </a:lnTo>
                  <a:lnTo>
                    <a:pt x="3224" y="252923"/>
                  </a:lnTo>
                  <a:lnTo>
                    <a:pt x="2954" y="252281"/>
                  </a:lnTo>
                  <a:lnTo>
                    <a:pt x="2703" y="251640"/>
                  </a:lnTo>
                  <a:lnTo>
                    <a:pt x="2453" y="250998"/>
                  </a:lnTo>
                  <a:lnTo>
                    <a:pt x="2222" y="250356"/>
                  </a:lnTo>
                  <a:lnTo>
                    <a:pt x="1992" y="249714"/>
                  </a:lnTo>
                  <a:lnTo>
                    <a:pt x="1781" y="249072"/>
                  </a:lnTo>
                  <a:lnTo>
                    <a:pt x="1572" y="248430"/>
                  </a:lnTo>
                  <a:lnTo>
                    <a:pt x="1384" y="247788"/>
                  </a:lnTo>
                  <a:lnTo>
                    <a:pt x="1198" y="247146"/>
                  </a:lnTo>
                  <a:lnTo>
                    <a:pt x="1032" y="246504"/>
                  </a:lnTo>
                  <a:lnTo>
                    <a:pt x="870" y="245862"/>
                  </a:lnTo>
                  <a:lnTo>
                    <a:pt x="728" y="245220"/>
                  </a:lnTo>
                  <a:lnTo>
                    <a:pt x="591" y="244578"/>
                  </a:lnTo>
                  <a:lnTo>
                    <a:pt x="475" y="243936"/>
                  </a:lnTo>
                  <a:lnTo>
                    <a:pt x="364" y="243294"/>
                  </a:lnTo>
                  <a:lnTo>
                    <a:pt x="273" y="242652"/>
                  </a:lnTo>
                  <a:lnTo>
                    <a:pt x="189" y="242010"/>
                  </a:lnTo>
                  <a:lnTo>
                    <a:pt x="125" y="241369"/>
                  </a:lnTo>
                  <a:lnTo>
                    <a:pt x="70" y="240727"/>
                  </a:lnTo>
                  <a:lnTo>
                    <a:pt x="34" y="240085"/>
                  </a:lnTo>
                  <a:lnTo>
                    <a:pt x="7" y="239443"/>
                  </a:lnTo>
                  <a:lnTo>
                    <a:pt x="0" y="238801"/>
                  </a:lnTo>
                  <a:lnTo>
                    <a:pt x="3" y="238159"/>
                  </a:lnTo>
                  <a:lnTo>
                    <a:pt x="25" y="237517"/>
                  </a:lnTo>
                  <a:lnTo>
                    <a:pt x="59" y="236875"/>
                  </a:lnTo>
                  <a:lnTo>
                    <a:pt x="111" y="236233"/>
                  </a:lnTo>
                  <a:lnTo>
                    <a:pt x="176" y="235591"/>
                  </a:lnTo>
                  <a:lnTo>
                    <a:pt x="259" y="234949"/>
                  </a:lnTo>
                  <a:lnTo>
                    <a:pt x="356" y="234307"/>
                  </a:lnTo>
                  <a:lnTo>
                    <a:pt x="470" y="233665"/>
                  </a:lnTo>
                  <a:lnTo>
                    <a:pt x="600" y="233023"/>
                  </a:lnTo>
                  <a:lnTo>
                    <a:pt x="745" y="232381"/>
                  </a:lnTo>
                  <a:lnTo>
                    <a:pt x="908" y="231739"/>
                  </a:lnTo>
                  <a:lnTo>
                    <a:pt x="1085" y="231097"/>
                  </a:lnTo>
                  <a:lnTo>
                    <a:pt x="1282" y="230456"/>
                  </a:lnTo>
                  <a:lnTo>
                    <a:pt x="1492" y="229814"/>
                  </a:lnTo>
                  <a:lnTo>
                    <a:pt x="1722" y="229172"/>
                  </a:lnTo>
                  <a:lnTo>
                    <a:pt x="1964" y="228530"/>
                  </a:lnTo>
                  <a:lnTo>
                    <a:pt x="2229" y="227888"/>
                  </a:lnTo>
                  <a:lnTo>
                    <a:pt x="2503" y="227246"/>
                  </a:lnTo>
                  <a:lnTo>
                    <a:pt x="2802" y="226604"/>
                  </a:lnTo>
                  <a:lnTo>
                    <a:pt x="3109" y="225962"/>
                  </a:lnTo>
                  <a:lnTo>
                    <a:pt x="3441" y="225320"/>
                  </a:lnTo>
                  <a:lnTo>
                    <a:pt x="3781" y="224678"/>
                  </a:lnTo>
                  <a:lnTo>
                    <a:pt x="4148" y="224036"/>
                  </a:lnTo>
                  <a:lnTo>
                    <a:pt x="4520" y="223394"/>
                  </a:lnTo>
                  <a:lnTo>
                    <a:pt x="4921" y="222752"/>
                  </a:lnTo>
                  <a:lnTo>
                    <a:pt x="5326" y="222110"/>
                  </a:lnTo>
                  <a:lnTo>
                    <a:pt x="5759" y="221468"/>
                  </a:lnTo>
                  <a:lnTo>
                    <a:pt x="6196" y="220826"/>
                  </a:lnTo>
                  <a:lnTo>
                    <a:pt x="6663" y="220185"/>
                  </a:lnTo>
                  <a:lnTo>
                    <a:pt x="7132" y="219543"/>
                  </a:lnTo>
                  <a:lnTo>
                    <a:pt x="7631" y="218901"/>
                  </a:lnTo>
                  <a:lnTo>
                    <a:pt x="8131" y="218259"/>
                  </a:lnTo>
                  <a:lnTo>
                    <a:pt x="8662" y="217617"/>
                  </a:lnTo>
                  <a:lnTo>
                    <a:pt x="9193" y="216975"/>
                  </a:lnTo>
                  <a:lnTo>
                    <a:pt x="9756" y="216333"/>
                  </a:lnTo>
                  <a:lnTo>
                    <a:pt x="10318" y="215691"/>
                  </a:lnTo>
                  <a:lnTo>
                    <a:pt x="10910" y="215049"/>
                  </a:lnTo>
                  <a:lnTo>
                    <a:pt x="11503" y="214407"/>
                  </a:lnTo>
                  <a:lnTo>
                    <a:pt x="12123" y="213765"/>
                  </a:lnTo>
                  <a:lnTo>
                    <a:pt x="12746" y="213123"/>
                  </a:lnTo>
                  <a:lnTo>
                    <a:pt x="13394" y="212481"/>
                  </a:lnTo>
                  <a:lnTo>
                    <a:pt x="14046" y="211839"/>
                  </a:lnTo>
                  <a:lnTo>
                    <a:pt x="14721" y="211197"/>
                  </a:lnTo>
                  <a:lnTo>
                    <a:pt x="15401" y="210555"/>
                  </a:lnTo>
                  <a:lnTo>
                    <a:pt x="16102" y="209914"/>
                  </a:lnTo>
                  <a:lnTo>
                    <a:pt x="16808" y="209272"/>
                  </a:lnTo>
                  <a:lnTo>
                    <a:pt x="17534" y="208630"/>
                  </a:lnTo>
                  <a:lnTo>
                    <a:pt x="18266" y="207988"/>
                  </a:lnTo>
                  <a:lnTo>
                    <a:pt x="19016" y="207346"/>
                  </a:lnTo>
                  <a:lnTo>
                    <a:pt x="19773" y="206704"/>
                  </a:lnTo>
                  <a:lnTo>
                    <a:pt x="20545" y="206062"/>
                  </a:lnTo>
                  <a:lnTo>
                    <a:pt x="21325" y="205420"/>
                  </a:lnTo>
                  <a:lnTo>
                    <a:pt x="22119" y="204778"/>
                  </a:lnTo>
                  <a:lnTo>
                    <a:pt x="22921" y="204136"/>
                  </a:lnTo>
                  <a:lnTo>
                    <a:pt x="23735" y="203494"/>
                  </a:lnTo>
                  <a:lnTo>
                    <a:pt x="24557" y="202852"/>
                  </a:lnTo>
                  <a:lnTo>
                    <a:pt x="25391" y="202210"/>
                  </a:lnTo>
                  <a:lnTo>
                    <a:pt x="26232" y="201568"/>
                  </a:lnTo>
                  <a:lnTo>
                    <a:pt x="27083" y="200926"/>
                  </a:lnTo>
                  <a:lnTo>
                    <a:pt x="27942" y="200284"/>
                  </a:lnTo>
                  <a:lnTo>
                    <a:pt x="28809" y="199642"/>
                  </a:lnTo>
                  <a:lnTo>
                    <a:pt x="29684" y="199001"/>
                  </a:lnTo>
                  <a:lnTo>
                    <a:pt x="30567" y="198359"/>
                  </a:lnTo>
                  <a:lnTo>
                    <a:pt x="31457" y="197717"/>
                  </a:lnTo>
                  <a:lnTo>
                    <a:pt x="32352" y="197075"/>
                  </a:lnTo>
                  <a:lnTo>
                    <a:pt x="33256" y="196433"/>
                  </a:lnTo>
                  <a:lnTo>
                    <a:pt x="34163" y="195791"/>
                  </a:lnTo>
                  <a:lnTo>
                    <a:pt x="35078" y="195149"/>
                  </a:lnTo>
                  <a:lnTo>
                    <a:pt x="35997" y="194507"/>
                  </a:lnTo>
                  <a:lnTo>
                    <a:pt x="36922" y="193865"/>
                  </a:lnTo>
                  <a:lnTo>
                    <a:pt x="37849" y="193223"/>
                  </a:lnTo>
                  <a:lnTo>
                    <a:pt x="38783" y="192581"/>
                  </a:lnTo>
                  <a:lnTo>
                    <a:pt x="39718" y="191939"/>
                  </a:lnTo>
                  <a:lnTo>
                    <a:pt x="40658" y="191297"/>
                  </a:lnTo>
                  <a:lnTo>
                    <a:pt x="41600" y="190655"/>
                  </a:lnTo>
                  <a:lnTo>
                    <a:pt x="42546" y="190013"/>
                  </a:lnTo>
                  <a:lnTo>
                    <a:pt x="43492" y="189371"/>
                  </a:lnTo>
                  <a:lnTo>
                    <a:pt x="44442" y="188730"/>
                  </a:lnTo>
                  <a:lnTo>
                    <a:pt x="45392" y="188088"/>
                  </a:lnTo>
                  <a:lnTo>
                    <a:pt x="46344" y="187446"/>
                  </a:lnTo>
                  <a:lnTo>
                    <a:pt x="47296" y="186804"/>
                  </a:lnTo>
                  <a:lnTo>
                    <a:pt x="48248" y="186162"/>
                  </a:lnTo>
                  <a:lnTo>
                    <a:pt x="49200" y="185520"/>
                  </a:lnTo>
                  <a:lnTo>
                    <a:pt x="50152" y="184878"/>
                  </a:lnTo>
                  <a:lnTo>
                    <a:pt x="51104" y="184236"/>
                  </a:lnTo>
                  <a:lnTo>
                    <a:pt x="52053" y="183594"/>
                  </a:lnTo>
                  <a:lnTo>
                    <a:pt x="53003" y="182952"/>
                  </a:lnTo>
                  <a:lnTo>
                    <a:pt x="53948" y="182310"/>
                  </a:lnTo>
                  <a:lnTo>
                    <a:pt x="54894" y="181668"/>
                  </a:lnTo>
                  <a:lnTo>
                    <a:pt x="55835" y="181026"/>
                  </a:lnTo>
                  <a:lnTo>
                    <a:pt x="56775" y="180384"/>
                  </a:lnTo>
                  <a:lnTo>
                    <a:pt x="57709" y="179742"/>
                  </a:lnTo>
                  <a:lnTo>
                    <a:pt x="58643" y="179100"/>
                  </a:lnTo>
                  <a:lnTo>
                    <a:pt x="59570" y="178458"/>
                  </a:lnTo>
                  <a:lnTo>
                    <a:pt x="60496" y="177817"/>
                  </a:lnTo>
                  <a:lnTo>
                    <a:pt x="61414" y="177175"/>
                  </a:lnTo>
                  <a:lnTo>
                    <a:pt x="62331" y="176533"/>
                  </a:lnTo>
                  <a:lnTo>
                    <a:pt x="63239" y="175891"/>
                  </a:lnTo>
                  <a:lnTo>
                    <a:pt x="64146" y="175249"/>
                  </a:lnTo>
                  <a:lnTo>
                    <a:pt x="65043" y="174607"/>
                  </a:lnTo>
                  <a:lnTo>
                    <a:pt x="65937" y="173965"/>
                  </a:lnTo>
                  <a:lnTo>
                    <a:pt x="66822" y="173323"/>
                  </a:lnTo>
                  <a:lnTo>
                    <a:pt x="67704" y="172681"/>
                  </a:lnTo>
                  <a:lnTo>
                    <a:pt x="68576" y="172039"/>
                  </a:lnTo>
                  <a:lnTo>
                    <a:pt x="69444" y="171397"/>
                  </a:lnTo>
                  <a:lnTo>
                    <a:pt x="70301" y="170755"/>
                  </a:lnTo>
                  <a:lnTo>
                    <a:pt x="71154" y="170113"/>
                  </a:lnTo>
                  <a:lnTo>
                    <a:pt x="71997" y="169471"/>
                  </a:lnTo>
                  <a:lnTo>
                    <a:pt x="72834" y="168829"/>
                  </a:lnTo>
                  <a:lnTo>
                    <a:pt x="73660" y="168187"/>
                  </a:lnTo>
                  <a:lnTo>
                    <a:pt x="74480" y="167546"/>
                  </a:lnTo>
                  <a:lnTo>
                    <a:pt x="75289" y="166904"/>
                  </a:lnTo>
                  <a:lnTo>
                    <a:pt x="76091" y="166262"/>
                  </a:lnTo>
                  <a:lnTo>
                    <a:pt x="76883" y="165620"/>
                  </a:lnTo>
                  <a:lnTo>
                    <a:pt x="77667" y="164978"/>
                  </a:lnTo>
                  <a:lnTo>
                    <a:pt x="78440" y="164336"/>
                  </a:lnTo>
                  <a:lnTo>
                    <a:pt x="79204" y="163694"/>
                  </a:lnTo>
                  <a:lnTo>
                    <a:pt x="79958" y="163052"/>
                  </a:lnTo>
                  <a:lnTo>
                    <a:pt x="80702" y="162410"/>
                  </a:lnTo>
                  <a:lnTo>
                    <a:pt x="81436" y="161768"/>
                  </a:lnTo>
                  <a:lnTo>
                    <a:pt x="82159" y="161126"/>
                  </a:lnTo>
                  <a:lnTo>
                    <a:pt x="82873" y="160484"/>
                  </a:lnTo>
                  <a:lnTo>
                    <a:pt x="83575" y="159842"/>
                  </a:lnTo>
                  <a:lnTo>
                    <a:pt x="84268" y="159200"/>
                  </a:lnTo>
                  <a:lnTo>
                    <a:pt x="84947" y="158558"/>
                  </a:lnTo>
                  <a:lnTo>
                    <a:pt x="85619" y="157916"/>
                  </a:lnTo>
                  <a:lnTo>
                    <a:pt x="86276" y="157275"/>
                  </a:lnTo>
                  <a:lnTo>
                    <a:pt x="86926" y="156633"/>
                  </a:lnTo>
                  <a:lnTo>
                    <a:pt x="87560" y="155991"/>
                  </a:lnTo>
                  <a:lnTo>
                    <a:pt x="88188" y="155349"/>
                  </a:lnTo>
                  <a:lnTo>
                    <a:pt x="88798" y="154707"/>
                  </a:lnTo>
                  <a:lnTo>
                    <a:pt x="89404" y="154065"/>
                  </a:lnTo>
                  <a:lnTo>
                    <a:pt x="89991" y="153423"/>
                  </a:lnTo>
                  <a:lnTo>
                    <a:pt x="90573" y="152781"/>
                  </a:lnTo>
                  <a:lnTo>
                    <a:pt x="91136" y="152139"/>
                  </a:lnTo>
                  <a:lnTo>
                    <a:pt x="91695" y="151497"/>
                  </a:lnTo>
                  <a:lnTo>
                    <a:pt x="92233" y="150855"/>
                  </a:lnTo>
                  <a:lnTo>
                    <a:pt x="92769" y="150213"/>
                  </a:lnTo>
                  <a:lnTo>
                    <a:pt x="93283" y="149571"/>
                  </a:lnTo>
                  <a:lnTo>
                    <a:pt x="93796" y="148929"/>
                  </a:lnTo>
                  <a:lnTo>
                    <a:pt x="94285" y="148287"/>
                  </a:lnTo>
                  <a:lnTo>
                    <a:pt x="94774" y="147645"/>
                  </a:lnTo>
                  <a:lnTo>
                    <a:pt x="95239" y="147003"/>
                  </a:lnTo>
                  <a:lnTo>
                    <a:pt x="95703" y="146362"/>
                  </a:lnTo>
                  <a:lnTo>
                    <a:pt x="96143" y="145720"/>
                  </a:lnTo>
                  <a:lnTo>
                    <a:pt x="96583" y="145078"/>
                  </a:lnTo>
                  <a:lnTo>
                    <a:pt x="97000" y="144436"/>
                  </a:lnTo>
                  <a:lnTo>
                    <a:pt x="97415" y="143794"/>
                  </a:lnTo>
                  <a:lnTo>
                    <a:pt x="97807" y="143152"/>
                  </a:lnTo>
                  <a:lnTo>
                    <a:pt x="98198" y="142510"/>
                  </a:lnTo>
                  <a:lnTo>
                    <a:pt x="98566" y="141868"/>
                  </a:lnTo>
                  <a:lnTo>
                    <a:pt x="98932" y="141226"/>
                  </a:lnTo>
                  <a:lnTo>
                    <a:pt x="99277" y="140584"/>
                  </a:lnTo>
                  <a:lnTo>
                    <a:pt x="99618" y="139942"/>
                  </a:lnTo>
                  <a:lnTo>
                    <a:pt x="99939" y="139300"/>
                  </a:lnTo>
                  <a:lnTo>
                    <a:pt x="100255" y="138658"/>
                  </a:lnTo>
                  <a:lnTo>
                    <a:pt x="100553" y="138016"/>
                  </a:lnTo>
                  <a:lnTo>
                    <a:pt x="100845" y="137374"/>
                  </a:lnTo>
                  <a:lnTo>
                    <a:pt x="101119" y="136732"/>
                  </a:lnTo>
                  <a:lnTo>
                    <a:pt x="101387" y="136091"/>
                  </a:lnTo>
                  <a:lnTo>
                    <a:pt x="101638" y="135449"/>
                  </a:lnTo>
                  <a:lnTo>
                    <a:pt x="101882" y="134807"/>
                  </a:lnTo>
                  <a:lnTo>
                    <a:pt x="102110" y="134165"/>
                  </a:lnTo>
                  <a:lnTo>
                    <a:pt x="102330" y="133523"/>
                  </a:lnTo>
                  <a:lnTo>
                    <a:pt x="102536" y="132881"/>
                  </a:lnTo>
                  <a:lnTo>
                    <a:pt x="102732" y="132239"/>
                  </a:lnTo>
                  <a:lnTo>
                    <a:pt x="102915" y="131597"/>
                  </a:lnTo>
                  <a:lnTo>
                    <a:pt x="103089" y="130955"/>
                  </a:lnTo>
                  <a:lnTo>
                    <a:pt x="103249" y="130313"/>
                  </a:lnTo>
                  <a:lnTo>
                    <a:pt x="103400" y="129671"/>
                  </a:lnTo>
                  <a:lnTo>
                    <a:pt x="103538" y="129029"/>
                  </a:lnTo>
                  <a:lnTo>
                    <a:pt x="103666" y="128387"/>
                  </a:lnTo>
                  <a:lnTo>
                    <a:pt x="103783" y="127745"/>
                  </a:lnTo>
                  <a:lnTo>
                    <a:pt x="103889" y="127103"/>
                  </a:lnTo>
                  <a:lnTo>
                    <a:pt x="103984" y="126461"/>
                  </a:lnTo>
                  <a:lnTo>
                    <a:pt x="104068" y="125820"/>
                  </a:lnTo>
                  <a:lnTo>
                    <a:pt x="104142" y="125178"/>
                  </a:lnTo>
                  <a:lnTo>
                    <a:pt x="104204" y="124536"/>
                  </a:lnTo>
                  <a:lnTo>
                    <a:pt x="104259" y="123894"/>
                  </a:lnTo>
                  <a:lnTo>
                    <a:pt x="104299" y="123252"/>
                  </a:lnTo>
                  <a:lnTo>
                    <a:pt x="104333" y="122610"/>
                  </a:lnTo>
                  <a:lnTo>
                    <a:pt x="104353" y="121968"/>
                  </a:lnTo>
                  <a:lnTo>
                    <a:pt x="104367" y="121326"/>
                  </a:lnTo>
                  <a:lnTo>
                    <a:pt x="104367" y="120684"/>
                  </a:lnTo>
                  <a:lnTo>
                    <a:pt x="104361" y="120042"/>
                  </a:lnTo>
                  <a:lnTo>
                    <a:pt x="104341" y="119400"/>
                  </a:lnTo>
                  <a:lnTo>
                    <a:pt x="104316" y="118758"/>
                  </a:lnTo>
                  <a:lnTo>
                    <a:pt x="104276" y="118116"/>
                  </a:lnTo>
                  <a:lnTo>
                    <a:pt x="104233" y="117474"/>
                  </a:lnTo>
                  <a:lnTo>
                    <a:pt x="104174" y="116832"/>
                  </a:lnTo>
                  <a:lnTo>
                    <a:pt x="104112" y="116190"/>
                  </a:lnTo>
                  <a:lnTo>
                    <a:pt x="104035" y="115548"/>
                  </a:lnTo>
                  <a:lnTo>
                    <a:pt x="103956" y="114907"/>
                  </a:lnTo>
                  <a:lnTo>
                    <a:pt x="103860" y="114265"/>
                  </a:lnTo>
                  <a:lnTo>
                    <a:pt x="103763" y="113623"/>
                  </a:lnTo>
                  <a:lnTo>
                    <a:pt x="103650" y="112981"/>
                  </a:lnTo>
                  <a:lnTo>
                    <a:pt x="103536" y="112339"/>
                  </a:lnTo>
                  <a:lnTo>
                    <a:pt x="103406" y="111697"/>
                  </a:lnTo>
                  <a:lnTo>
                    <a:pt x="103276" y="111055"/>
                  </a:lnTo>
                  <a:lnTo>
                    <a:pt x="103129" y="110413"/>
                  </a:lnTo>
                  <a:lnTo>
                    <a:pt x="102983" y="109771"/>
                  </a:lnTo>
                  <a:lnTo>
                    <a:pt x="102820" y="109129"/>
                  </a:lnTo>
                  <a:lnTo>
                    <a:pt x="102658" y="108487"/>
                  </a:lnTo>
                  <a:lnTo>
                    <a:pt x="102480" y="107845"/>
                  </a:lnTo>
                  <a:lnTo>
                    <a:pt x="102302" y="107203"/>
                  </a:lnTo>
                  <a:lnTo>
                    <a:pt x="102110" y="106561"/>
                  </a:lnTo>
                  <a:lnTo>
                    <a:pt x="101917" y="105919"/>
                  </a:lnTo>
                  <a:lnTo>
                    <a:pt x="101711" y="105277"/>
                  </a:lnTo>
                  <a:lnTo>
                    <a:pt x="101504" y="104636"/>
                  </a:lnTo>
                  <a:lnTo>
                    <a:pt x="101284" y="103994"/>
                  </a:lnTo>
                  <a:lnTo>
                    <a:pt x="101063" y="103352"/>
                  </a:lnTo>
                  <a:lnTo>
                    <a:pt x="100831" y="102710"/>
                  </a:lnTo>
                  <a:lnTo>
                    <a:pt x="100596" y="102068"/>
                  </a:lnTo>
                  <a:lnTo>
                    <a:pt x="100352" y="101426"/>
                  </a:lnTo>
                  <a:lnTo>
                    <a:pt x="100104" y="100784"/>
                  </a:lnTo>
                  <a:lnTo>
                    <a:pt x="99848" y="100142"/>
                  </a:lnTo>
                  <a:lnTo>
                    <a:pt x="99588" y="99500"/>
                  </a:lnTo>
                  <a:lnTo>
                    <a:pt x="99320" y="98858"/>
                  </a:lnTo>
                  <a:lnTo>
                    <a:pt x="99049" y="98216"/>
                  </a:lnTo>
                  <a:lnTo>
                    <a:pt x="98771" y="97574"/>
                  </a:lnTo>
                  <a:lnTo>
                    <a:pt x="98489" y="96932"/>
                  </a:lnTo>
                  <a:lnTo>
                    <a:pt x="98200" y="96290"/>
                  </a:lnTo>
                  <a:lnTo>
                    <a:pt x="97908" y="95648"/>
                  </a:lnTo>
                  <a:lnTo>
                    <a:pt x="97610" y="95006"/>
                  </a:lnTo>
                  <a:lnTo>
                    <a:pt x="97307" y="94365"/>
                  </a:lnTo>
                  <a:lnTo>
                    <a:pt x="97000" y="93723"/>
                  </a:lnTo>
                  <a:lnTo>
                    <a:pt x="96689" y="93081"/>
                  </a:lnTo>
                  <a:lnTo>
                    <a:pt x="96374" y="92439"/>
                  </a:lnTo>
                  <a:lnTo>
                    <a:pt x="96054" y="91797"/>
                  </a:lnTo>
                  <a:lnTo>
                    <a:pt x="95731" y="91155"/>
                  </a:lnTo>
                  <a:lnTo>
                    <a:pt x="95403" y="90513"/>
                  </a:lnTo>
                  <a:lnTo>
                    <a:pt x="95072" y="89871"/>
                  </a:lnTo>
                  <a:lnTo>
                    <a:pt x="94738" y="89229"/>
                  </a:lnTo>
                  <a:lnTo>
                    <a:pt x="94400" y="88587"/>
                  </a:lnTo>
                  <a:lnTo>
                    <a:pt x="94059" y="87945"/>
                  </a:lnTo>
                  <a:lnTo>
                    <a:pt x="93716" y="87303"/>
                  </a:lnTo>
                  <a:lnTo>
                    <a:pt x="93369" y="86661"/>
                  </a:lnTo>
                  <a:lnTo>
                    <a:pt x="93020" y="86019"/>
                  </a:lnTo>
                  <a:lnTo>
                    <a:pt x="92668" y="85377"/>
                  </a:lnTo>
                  <a:lnTo>
                    <a:pt x="92314" y="84735"/>
                  </a:lnTo>
                  <a:lnTo>
                    <a:pt x="91957" y="84093"/>
                  </a:lnTo>
                  <a:lnTo>
                    <a:pt x="91599" y="83452"/>
                  </a:lnTo>
                  <a:lnTo>
                    <a:pt x="91238" y="82810"/>
                  </a:lnTo>
                  <a:lnTo>
                    <a:pt x="90877" y="82168"/>
                  </a:lnTo>
                  <a:lnTo>
                    <a:pt x="90513" y="81526"/>
                  </a:lnTo>
                  <a:lnTo>
                    <a:pt x="90149" y="80884"/>
                  </a:lnTo>
                  <a:lnTo>
                    <a:pt x="89782" y="80242"/>
                  </a:lnTo>
                  <a:lnTo>
                    <a:pt x="89415" y="79600"/>
                  </a:lnTo>
                  <a:lnTo>
                    <a:pt x="89047" y="78958"/>
                  </a:lnTo>
                  <a:lnTo>
                    <a:pt x="88678" y="78316"/>
                  </a:lnTo>
                  <a:lnTo>
                    <a:pt x="88308" y="77674"/>
                  </a:lnTo>
                  <a:lnTo>
                    <a:pt x="87938" y="77032"/>
                  </a:lnTo>
                  <a:lnTo>
                    <a:pt x="87568" y="76390"/>
                  </a:lnTo>
                  <a:lnTo>
                    <a:pt x="87198" y="75748"/>
                  </a:lnTo>
                  <a:lnTo>
                    <a:pt x="86827" y="75106"/>
                  </a:lnTo>
                  <a:lnTo>
                    <a:pt x="86457" y="74464"/>
                  </a:lnTo>
                  <a:lnTo>
                    <a:pt x="86088" y="73822"/>
                  </a:lnTo>
                  <a:lnTo>
                    <a:pt x="85718" y="73181"/>
                  </a:lnTo>
                  <a:lnTo>
                    <a:pt x="85350" y="72539"/>
                  </a:lnTo>
                  <a:lnTo>
                    <a:pt x="84981" y="71897"/>
                  </a:lnTo>
                  <a:lnTo>
                    <a:pt x="84615" y="71255"/>
                  </a:lnTo>
                  <a:lnTo>
                    <a:pt x="84249" y="70613"/>
                  </a:lnTo>
                  <a:lnTo>
                    <a:pt x="83885" y="69971"/>
                  </a:lnTo>
                  <a:lnTo>
                    <a:pt x="83521" y="69329"/>
                  </a:lnTo>
                  <a:lnTo>
                    <a:pt x="83160" y="68687"/>
                  </a:lnTo>
                  <a:lnTo>
                    <a:pt x="82800" y="68045"/>
                  </a:lnTo>
                  <a:lnTo>
                    <a:pt x="82443" y="67403"/>
                  </a:lnTo>
                  <a:lnTo>
                    <a:pt x="82086" y="66761"/>
                  </a:lnTo>
                  <a:lnTo>
                    <a:pt x="81733" y="66119"/>
                  </a:lnTo>
                  <a:lnTo>
                    <a:pt x="81381" y="65477"/>
                  </a:lnTo>
                  <a:lnTo>
                    <a:pt x="81033" y="64835"/>
                  </a:lnTo>
                  <a:lnTo>
                    <a:pt x="80686" y="64193"/>
                  </a:lnTo>
                  <a:lnTo>
                    <a:pt x="80343" y="63551"/>
                  </a:lnTo>
                  <a:lnTo>
                    <a:pt x="80002" y="62910"/>
                  </a:lnTo>
                  <a:lnTo>
                    <a:pt x="79665" y="62268"/>
                  </a:lnTo>
                  <a:lnTo>
                    <a:pt x="79330" y="61626"/>
                  </a:lnTo>
                  <a:lnTo>
                    <a:pt x="78999" y="60984"/>
                  </a:lnTo>
                  <a:lnTo>
                    <a:pt x="78671" y="60342"/>
                  </a:lnTo>
                  <a:lnTo>
                    <a:pt x="78347" y="59700"/>
                  </a:lnTo>
                  <a:lnTo>
                    <a:pt x="78026" y="59058"/>
                  </a:lnTo>
                  <a:lnTo>
                    <a:pt x="77709" y="58416"/>
                  </a:lnTo>
                  <a:lnTo>
                    <a:pt x="77396" y="57774"/>
                  </a:lnTo>
                  <a:lnTo>
                    <a:pt x="77087" y="57132"/>
                  </a:lnTo>
                  <a:lnTo>
                    <a:pt x="76783" y="56490"/>
                  </a:lnTo>
                  <a:lnTo>
                    <a:pt x="76482" y="55848"/>
                  </a:lnTo>
                  <a:lnTo>
                    <a:pt x="76186" y="55206"/>
                  </a:lnTo>
                  <a:lnTo>
                    <a:pt x="75895" y="54564"/>
                  </a:lnTo>
                  <a:lnTo>
                    <a:pt x="75608" y="53922"/>
                  </a:lnTo>
                  <a:lnTo>
                    <a:pt x="75326" y="53280"/>
                  </a:lnTo>
                  <a:lnTo>
                    <a:pt x="75049" y="52638"/>
                  </a:lnTo>
                  <a:lnTo>
                    <a:pt x="74776" y="51997"/>
                  </a:lnTo>
                  <a:lnTo>
                    <a:pt x="74510" y="51355"/>
                  </a:lnTo>
                  <a:lnTo>
                    <a:pt x="74247" y="50713"/>
                  </a:lnTo>
                  <a:lnTo>
                    <a:pt x="73991" y="50071"/>
                  </a:lnTo>
                  <a:lnTo>
                    <a:pt x="73738" y="49429"/>
                  </a:lnTo>
                  <a:lnTo>
                    <a:pt x="73494" y="48787"/>
                  </a:lnTo>
                  <a:lnTo>
                    <a:pt x="73252" y="48145"/>
                  </a:lnTo>
                  <a:lnTo>
                    <a:pt x="73019" y="47503"/>
                  </a:lnTo>
                  <a:lnTo>
                    <a:pt x="72788" y="46861"/>
                  </a:lnTo>
                  <a:lnTo>
                    <a:pt x="72567" y="46219"/>
                  </a:lnTo>
                  <a:lnTo>
                    <a:pt x="72348" y="45577"/>
                  </a:lnTo>
                  <a:lnTo>
                    <a:pt x="72139" y="44935"/>
                  </a:lnTo>
                  <a:lnTo>
                    <a:pt x="71931" y="44293"/>
                  </a:lnTo>
                  <a:lnTo>
                    <a:pt x="71735" y="43651"/>
                  </a:lnTo>
                  <a:lnTo>
                    <a:pt x="71540" y="43009"/>
                  </a:lnTo>
                  <a:lnTo>
                    <a:pt x="71356" y="42367"/>
                  </a:lnTo>
                  <a:lnTo>
                    <a:pt x="71173" y="41726"/>
                  </a:lnTo>
                  <a:lnTo>
                    <a:pt x="71002" y="41084"/>
                  </a:lnTo>
                  <a:lnTo>
                    <a:pt x="70832" y="40442"/>
                  </a:lnTo>
                  <a:lnTo>
                    <a:pt x="70675" y="39800"/>
                  </a:lnTo>
                  <a:lnTo>
                    <a:pt x="70518" y="39158"/>
                  </a:lnTo>
                  <a:lnTo>
                    <a:pt x="70374" y="38516"/>
                  </a:lnTo>
                  <a:lnTo>
                    <a:pt x="70230" y="37874"/>
                  </a:lnTo>
                  <a:lnTo>
                    <a:pt x="70100" y="37232"/>
                  </a:lnTo>
                  <a:lnTo>
                    <a:pt x="69970" y="36590"/>
                  </a:lnTo>
                  <a:lnTo>
                    <a:pt x="69853" y="35948"/>
                  </a:lnTo>
                  <a:lnTo>
                    <a:pt x="69737" y="35306"/>
                  </a:lnTo>
                  <a:lnTo>
                    <a:pt x="69634" y="34664"/>
                  </a:lnTo>
                  <a:lnTo>
                    <a:pt x="69532" y="34022"/>
                  </a:lnTo>
                  <a:lnTo>
                    <a:pt x="69443" y="33380"/>
                  </a:lnTo>
                  <a:lnTo>
                    <a:pt x="69356" y="32738"/>
                  </a:lnTo>
                  <a:lnTo>
                    <a:pt x="69280" y="32096"/>
                  </a:lnTo>
                  <a:lnTo>
                    <a:pt x="69207" y="31455"/>
                  </a:lnTo>
                  <a:lnTo>
                    <a:pt x="69146" y="30813"/>
                  </a:lnTo>
                  <a:lnTo>
                    <a:pt x="69088" y="30171"/>
                  </a:lnTo>
                  <a:lnTo>
                    <a:pt x="69040" y="29529"/>
                  </a:lnTo>
                  <a:lnTo>
                    <a:pt x="68997" y="28887"/>
                  </a:lnTo>
                  <a:lnTo>
                    <a:pt x="68964" y="28245"/>
                  </a:lnTo>
                  <a:lnTo>
                    <a:pt x="68935" y="27603"/>
                  </a:lnTo>
                  <a:lnTo>
                    <a:pt x="68916" y="26961"/>
                  </a:lnTo>
                  <a:lnTo>
                    <a:pt x="68903" y="26319"/>
                  </a:lnTo>
                  <a:lnTo>
                    <a:pt x="68898" y="25677"/>
                  </a:lnTo>
                  <a:lnTo>
                    <a:pt x="68899" y="25035"/>
                  </a:lnTo>
                  <a:lnTo>
                    <a:pt x="68909" y="24393"/>
                  </a:lnTo>
                  <a:lnTo>
                    <a:pt x="68925" y="23751"/>
                  </a:lnTo>
                  <a:lnTo>
                    <a:pt x="68948" y="23109"/>
                  </a:lnTo>
                  <a:lnTo>
                    <a:pt x="68979" y="22467"/>
                  </a:lnTo>
                  <a:lnTo>
                    <a:pt x="69017" y="21825"/>
                  </a:lnTo>
                  <a:lnTo>
                    <a:pt x="69063" y="21183"/>
                  </a:lnTo>
                  <a:lnTo>
                    <a:pt x="69115" y="20542"/>
                  </a:lnTo>
                  <a:lnTo>
                    <a:pt x="69176" y="19900"/>
                  </a:lnTo>
                  <a:lnTo>
                    <a:pt x="69242" y="19258"/>
                  </a:lnTo>
                  <a:lnTo>
                    <a:pt x="69317" y="18616"/>
                  </a:lnTo>
                  <a:lnTo>
                    <a:pt x="69398" y="17974"/>
                  </a:lnTo>
                  <a:lnTo>
                    <a:pt x="69487" y="17332"/>
                  </a:lnTo>
                  <a:lnTo>
                    <a:pt x="69581" y="16690"/>
                  </a:lnTo>
                  <a:lnTo>
                    <a:pt x="69685" y="16048"/>
                  </a:lnTo>
                  <a:lnTo>
                    <a:pt x="69794" y="15406"/>
                  </a:lnTo>
                  <a:lnTo>
                    <a:pt x="69912" y="14764"/>
                  </a:lnTo>
                  <a:lnTo>
                    <a:pt x="70034" y="14122"/>
                  </a:lnTo>
                  <a:lnTo>
                    <a:pt x="70166" y="13480"/>
                  </a:lnTo>
                  <a:lnTo>
                    <a:pt x="70301" y="12838"/>
                  </a:lnTo>
                  <a:lnTo>
                    <a:pt x="70448" y="12196"/>
                  </a:lnTo>
                  <a:lnTo>
                    <a:pt x="70596" y="11554"/>
                  </a:lnTo>
                  <a:lnTo>
                    <a:pt x="70756" y="10912"/>
                  </a:lnTo>
                  <a:lnTo>
                    <a:pt x="70918" y="10271"/>
                  </a:lnTo>
                  <a:lnTo>
                    <a:pt x="71092" y="9629"/>
                  </a:lnTo>
                  <a:lnTo>
                    <a:pt x="71266" y="8987"/>
                  </a:lnTo>
                  <a:lnTo>
                    <a:pt x="71453" y="8345"/>
                  </a:lnTo>
                  <a:lnTo>
                    <a:pt x="71640" y="7703"/>
                  </a:lnTo>
                  <a:lnTo>
                    <a:pt x="71840" y="7061"/>
                  </a:lnTo>
                  <a:lnTo>
                    <a:pt x="72040" y="6419"/>
                  </a:lnTo>
                  <a:lnTo>
                    <a:pt x="72252" y="5777"/>
                  </a:lnTo>
                  <a:lnTo>
                    <a:pt x="72464" y="5135"/>
                  </a:lnTo>
                  <a:lnTo>
                    <a:pt x="72688" y="4493"/>
                  </a:lnTo>
                  <a:lnTo>
                    <a:pt x="72913" y="3851"/>
                  </a:lnTo>
                  <a:lnTo>
                    <a:pt x="73149" y="3209"/>
                  </a:lnTo>
                  <a:lnTo>
                    <a:pt x="73385" y="2567"/>
                  </a:lnTo>
                  <a:lnTo>
                    <a:pt x="73633" y="1925"/>
                  </a:lnTo>
                  <a:lnTo>
                    <a:pt x="73881" y="1283"/>
                  </a:lnTo>
                  <a:lnTo>
                    <a:pt x="74139" y="641"/>
                  </a:lnTo>
                  <a:lnTo>
                    <a:pt x="74398" y="0"/>
                  </a:lnTo>
                  <a:lnTo>
                    <a:pt x="163535" y="0"/>
                  </a:lnTo>
                  <a:lnTo>
                    <a:pt x="163795" y="641"/>
                  </a:lnTo>
                  <a:lnTo>
                    <a:pt x="164053" y="1283"/>
                  </a:lnTo>
                  <a:lnTo>
                    <a:pt x="164301" y="1925"/>
                  </a:lnTo>
                  <a:lnTo>
                    <a:pt x="164548" y="2567"/>
                  </a:lnTo>
                  <a:lnTo>
                    <a:pt x="164785" y="3209"/>
                  </a:lnTo>
                  <a:lnTo>
                    <a:pt x="165021" y="3851"/>
                  </a:lnTo>
                  <a:lnTo>
                    <a:pt x="165245" y="4493"/>
                  </a:lnTo>
                  <a:lnTo>
                    <a:pt x="165469" y="5135"/>
                  </a:lnTo>
                  <a:lnTo>
                    <a:pt x="165682" y="5777"/>
                  </a:lnTo>
                  <a:lnTo>
                    <a:pt x="165894" y="6419"/>
                  </a:lnTo>
                  <a:lnTo>
                    <a:pt x="166094" y="7061"/>
                  </a:lnTo>
                  <a:lnTo>
                    <a:pt x="166293" y="7703"/>
                  </a:lnTo>
                  <a:lnTo>
                    <a:pt x="166481" y="8345"/>
                  </a:lnTo>
                  <a:lnTo>
                    <a:pt x="166667" y="8987"/>
                  </a:lnTo>
                  <a:lnTo>
                    <a:pt x="166842" y="9629"/>
                  </a:lnTo>
                  <a:lnTo>
                    <a:pt x="167015" y="10271"/>
                  </a:lnTo>
                  <a:lnTo>
                    <a:pt x="167177" y="10912"/>
                  </a:lnTo>
                  <a:lnTo>
                    <a:pt x="167337" y="11554"/>
                  </a:lnTo>
                  <a:lnTo>
                    <a:pt x="167486" y="12196"/>
                  </a:lnTo>
                  <a:lnTo>
                    <a:pt x="167632" y="12838"/>
                  </a:lnTo>
                  <a:lnTo>
                    <a:pt x="167767" y="13480"/>
                  </a:lnTo>
                  <a:lnTo>
                    <a:pt x="167900" y="14122"/>
                  </a:lnTo>
                  <a:lnTo>
                    <a:pt x="168022" y="14764"/>
                  </a:lnTo>
                  <a:lnTo>
                    <a:pt x="168140" y="15406"/>
                  </a:lnTo>
                  <a:lnTo>
                    <a:pt x="168248" y="16048"/>
                  </a:lnTo>
                  <a:lnTo>
                    <a:pt x="168352" y="16690"/>
                  </a:lnTo>
                  <a:lnTo>
                    <a:pt x="168446" y="17332"/>
                  </a:lnTo>
                  <a:lnTo>
                    <a:pt x="168536" y="17974"/>
                  </a:lnTo>
                  <a:lnTo>
                    <a:pt x="168616" y="18616"/>
                  </a:lnTo>
                  <a:lnTo>
                    <a:pt x="168691" y="19258"/>
                  </a:lnTo>
                  <a:lnTo>
                    <a:pt x="168758" y="19900"/>
                  </a:lnTo>
                  <a:lnTo>
                    <a:pt x="168818" y="20542"/>
                  </a:lnTo>
                  <a:lnTo>
                    <a:pt x="168871" y="21183"/>
                  </a:lnTo>
                  <a:lnTo>
                    <a:pt x="168916" y="21825"/>
                  </a:lnTo>
                  <a:lnTo>
                    <a:pt x="168954" y="22467"/>
                  </a:lnTo>
                  <a:lnTo>
                    <a:pt x="168985" y="23109"/>
                  </a:lnTo>
                  <a:lnTo>
                    <a:pt x="169009" y="23751"/>
                  </a:lnTo>
                  <a:lnTo>
                    <a:pt x="169025" y="24393"/>
                  </a:lnTo>
                  <a:lnTo>
                    <a:pt x="169035" y="25035"/>
                  </a:lnTo>
                  <a:lnTo>
                    <a:pt x="169036" y="25677"/>
                  </a:lnTo>
                  <a:lnTo>
                    <a:pt x="169031" y="26319"/>
                  </a:lnTo>
                  <a:lnTo>
                    <a:pt x="169017" y="26961"/>
                  </a:lnTo>
                  <a:lnTo>
                    <a:pt x="168998" y="27603"/>
                  </a:lnTo>
                  <a:lnTo>
                    <a:pt x="168970" y="28245"/>
                  </a:lnTo>
                  <a:lnTo>
                    <a:pt x="168936" y="28887"/>
                  </a:lnTo>
                  <a:lnTo>
                    <a:pt x="168893" y="29529"/>
                  </a:lnTo>
                  <a:lnTo>
                    <a:pt x="168846" y="30171"/>
                  </a:lnTo>
                  <a:lnTo>
                    <a:pt x="168788" y="30813"/>
                  </a:lnTo>
                  <a:lnTo>
                    <a:pt x="168726" y="31455"/>
                  </a:lnTo>
                  <a:lnTo>
                    <a:pt x="168654" y="32096"/>
                  </a:lnTo>
                  <a:lnTo>
                    <a:pt x="168578" y="32738"/>
                  </a:lnTo>
                  <a:lnTo>
                    <a:pt x="168491" y="33380"/>
                  </a:lnTo>
                  <a:lnTo>
                    <a:pt x="168401" y="34022"/>
                  </a:lnTo>
                  <a:lnTo>
                    <a:pt x="168300" y="34664"/>
                  </a:lnTo>
                  <a:lnTo>
                    <a:pt x="168196" y="35306"/>
                  </a:lnTo>
                  <a:lnTo>
                    <a:pt x="168081" y="35948"/>
                  </a:lnTo>
                  <a:lnTo>
                    <a:pt x="167964" y="36590"/>
                  </a:lnTo>
                  <a:lnTo>
                    <a:pt x="167834" y="37232"/>
                  </a:lnTo>
                  <a:lnTo>
                    <a:pt x="167703" y="37874"/>
                  </a:lnTo>
                  <a:lnTo>
                    <a:pt x="167560" y="38516"/>
                  </a:lnTo>
                  <a:lnTo>
                    <a:pt x="167416" y="39158"/>
                  </a:lnTo>
                  <a:lnTo>
                    <a:pt x="167259" y="39800"/>
                  </a:lnTo>
                  <a:lnTo>
                    <a:pt x="167102" y="40442"/>
                  </a:lnTo>
                  <a:lnTo>
                    <a:pt x="166931" y="41084"/>
                  </a:lnTo>
                  <a:lnTo>
                    <a:pt x="166761" y="41726"/>
                  </a:lnTo>
                  <a:lnTo>
                    <a:pt x="166578" y="42367"/>
                  </a:lnTo>
                  <a:lnTo>
                    <a:pt x="166394" y="43009"/>
                  </a:lnTo>
                  <a:lnTo>
                    <a:pt x="166199" y="43651"/>
                  </a:lnTo>
                  <a:lnTo>
                    <a:pt x="166002" y="44293"/>
                  </a:lnTo>
                  <a:lnTo>
                    <a:pt x="165795" y="44935"/>
                  </a:lnTo>
                  <a:lnTo>
                    <a:pt x="165586" y="45577"/>
                  </a:lnTo>
                  <a:lnTo>
                    <a:pt x="165366" y="46219"/>
                  </a:lnTo>
                  <a:lnTo>
                    <a:pt x="165145" y="46861"/>
                  </a:lnTo>
                  <a:lnTo>
                    <a:pt x="164914" y="47503"/>
                  </a:lnTo>
                  <a:lnTo>
                    <a:pt x="164681" y="48145"/>
                  </a:lnTo>
                  <a:lnTo>
                    <a:pt x="164440" y="48787"/>
                  </a:lnTo>
                  <a:lnTo>
                    <a:pt x="164195" y="49429"/>
                  </a:lnTo>
                  <a:lnTo>
                    <a:pt x="163942" y="50071"/>
                  </a:lnTo>
                  <a:lnTo>
                    <a:pt x="163687" y="50713"/>
                  </a:lnTo>
                  <a:lnTo>
                    <a:pt x="163424" y="51355"/>
                  </a:lnTo>
                  <a:lnTo>
                    <a:pt x="163157" y="51997"/>
                  </a:lnTo>
                  <a:lnTo>
                    <a:pt x="162884" y="52638"/>
                  </a:lnTo>
                  <a:lnTo>
                    <a:pt x="162608" y="53280"/>
                  </a:lnTo>
                  <a:lnTo>
                    <a:pt x="162325" y="53922"/>
                  </a:lnTo>
                  <a:lnTo>
                    <a:pt x="162039" y="54564"/>
                  </a:lnTo>
                  <a:lnTo>
                    <a:pt x="161747" y="55206"/>
                  </a:lnTo>
                  <a:lnTo>
                    <a:pt x="161451" y="55848"/>
                  </a:lnTo>
                  <a:lnTo>
                    <a:pt x="161151" y="56490"/>
                  </a:lnTo>
                  <a:lnTo>
                    <a:pt x="160846" y="57132"/>
                  </a:lnTo>
                  <a:lnTo>
                    <a:pt x="160537" y="57774"/>
                  </a:lnTo>
                  <a:lnTo>
                    <a:pt x="160224" y="58416"/>
                  </a:lnTo>
                  <a:lnTo>
                    <a:pt x="159908" y="59058"/>
                  </a:lnTo>
                  <a:lnTo>
                    <a:pt x="159587" y="59700"/>
                  </a:lnTo>
                  <a:lnTo>
                    <a:pt x="159263" y="60342"/>
                  </a:lnTo>
                  <a:lnTo>
                    <a:pt x="158935" y="60984"/>
                  </a:lnTo>
                  <a:lnTo>
                    <a:pt x="158604" y="61626"/>
                  </a:lnTo>
                  <a:lnTo>
                    <a:pt x="158269" y="62268"/>
                  </a:lnTo>
                  <a:lnTo>
                    <a:pt x="157931" y="62910"/>
                  </a:lnTo>
                  <a:lnTo>
                    <a:pt x="157590" y="63551"/>
                  </a:lnTo>
                  <a:lnTo>
                    <a:pt x="157247" y="64193"/>
                  </a:lnTo>
                  <a:lnTo>
                    <a:pt x="156900" y="64835"/>
                  </a:lnTo>
                  <a:lnTo>
                    <a:pt x="156552" y="65477"/>
                  </a:lnTo>
                  <a:lnTo>
                    <a:pt x="156200" y="66119"/>
                  </a:lnTo>
                  <a:lnTo>
                    <a:pt x="155847" y="66761"/>
                  </a:lnTo>
                  <a:lnTo>
                    <a:pt x="155491" y="67403"/>
                  </a:lnTo>
                  <a:lnTo>
                    <a:pt x="155133" y="68045"/>
                  </a:lnTo>
                  <a:lnTo>
                    <a:pt x="154773" y="68687"/>
                  </a:lnTo>
                  <a:lnTo>
                    <a:pt x="154412" y="69329"/>
                  </a:lnTo>
                  <a:lnTo>
                    <a:pt x="154049" y="69971"/>
                  </a:lnTo>
                  <a:lnTo>
                    <a:pt x="153685" y="70613"/>
                  </a:lnTo>
                  <a:lnTo>
                    <a:pt x="153318" y="71255"/>
                  </a:lnTo>
                  <a:lnTo>
                    <a:pt x="152952" y="71897"/>
                  </a:lnTo>
                  <a:lnTo>
                    <a:pt x="152584" y="72539"/>
                  </a:lnTo>
                  <a:lnTo>
                    <a:pt x="152216" y="73181"/>
                  </a:lnTo>
                  <a:lnTo>
                    <a:pt x="151846" y="73822"/>
                  </a:lnTo>
                  <a:lnTo>
                    <a:pt x="151476" y="74464"/>
                  </a:lnTo>
                  <a:lnTo>
                    <a:pt x="151106" y="75106"/>
                  </a:lnTo>
                  <a:lnTo>
                    <a:pt x="150736" y="75748"/>
                  </a:lnTo>
                  <a:lnTo>
                    <a:pt x="150365" y="76390"/>
                  </a:lnTo>
                  <a:lnTo>
                    <a:pt x="149995" y="77032"/>
                  </a:lnTo>
                  <a:lnTo>
                    <a:pt x="149625" y="77674"/>
                  </a:lnTo>
                  <a:lnTo>
                    <a:pt x="149256" y="78316"/>
                  </a:lnTo>
                  <a:lnTo>
                    <a:pt x="148887" y="78958"/>
                  </a:lnTo>
                  <a:lnTo>
                    <a:pt x="148518" y="79600"/>
                  </a:lnTo>
                  <a:lnTo>
                    <a:pt x="148152" y="80242"/>
                  </a:lnTo>
                  <a:lnTo>
                    <a:pt x="147785" y="80884"/>
                  </a:lnTo>
                  <a:lnTo>
                    <a:pt x="147421" y="81526"/>
                  </a:lnTo>
                  <a:lnTo>
                    <a:pt x="147057" y="82168"/>
                  </a:lnTo>
                  <a:lnTo>
                    <a:pt x="146695" y="82810"/>
                  </a:lnTo>
                  <a:lnTo>
                    <a:pt x="146334" y="83452"/>
                  </a:lnTo>
                  <a:lnTo>
                    <a:pt x="145976" y="84093"/>
                  </a:lnTo>
                  <a:lnTo>
                    <a:pt x="145620" y="84735"/>
                  </a:lnTo>
                  <a:lnTo>
                    <a:pt x="145266" y="85377"/>
                  </a:lnTo>
                  <a:lnTo>
                    <a:pt x="144914" y="86019"/>
                  </a:lnTo>
                  <a:lnTo>
                    <a:pt x="144565" y="86661"/>
                  </a:lnTo>
                  <a:lnTo>
                    <a:pt x="144218" y="87303"/>
                  </a:lnTo>
                  <a:lnTo>
                    <a:pt x="143874" y="87945"/>
                  </a:lnTo>
                  <a:lnTo>
                    <a:pt x="143533" y="88587"/>
                  </a:lnTo>
                  <a:lnTo>
                    <a:pt x="143196" y="89229"/>
                  </a:lnTo>
                  <a:lnTo>
                    <a:pt x="142861" y="89871"/>
                  </a:lnTo>
                  <a:lnTo>
                    <a:pt x="142531" y="90513"/>
                  </a:lnTo>
                  <a:lnTo>
                    <a:pt x="142203" y="91155"/>
                  </a:lnTo>
                  <a:lnTo>
                    <a:pt x="141880" y="91797"/>
                  </a:lnTo>
                  <a:lnTo>
                    <a:pt x="141560" y="92439"/>
                  </a:lnTo>
                  <a:lnTo>
                    <a:pt x="141244" y="93081"/>
                  </a:lnTo>
                  <a:lnTo>
                    <a:pt x="140933" y="93723"/>
                  </a:lnTo>
                  <a:lnTo>
                    <a:pt x="140626" y="94365"/>
                  </a:lnTo>
                  <a:lnTo>
                    <a:pt x="140324" y="95006"/>
                  </a:lnTo>
                  <a:lnTo>
                    <a:pt x="140026" y="95648"/>
                  </a:lnTo>
                  <a:lnTo>
                    <a:pt x="139733" y="96290"/>
                  </a:lnTo>
                  <a:lnTo>
                    <a:pt x="139445" y="96932"/>
                  </a:lnTo>
                  <a:lnTo>
                    <a:pt x="139163" y="97574"/>
                  </a:lnTo>
                  <a:lnTo>
                    <a:pt x="138884" y="98216"/>
                  </a:lnTo>
                  <a:lnTo>
                    <a:pt x="138613" y="98858"/>
                  </a:lnTo>
                  <a:lnTo>
                    <a:pt x="138346" y="99500"/>
                  </a:lnTo>
                  <a:lnTo>
                    <a:pt x="138086" y="100142"/>
                  </a:lnTo>
                  <a:lnTo>
                    <a:pt x="137830" y="100784"/>
                  </a:lnTo>
                  <a:lnTo>
                    <a:pt x="137582" y="101426"/>
                  </a:lnTo>
                  <a:lnTo>
                    <a:pt x="137338" y="102068"/>
                  </a:lnTo>
                  <a:lnTo>
                    <a:pt x="137103" y="102710"/>
                  </a:lnTo>
                  <a:lnTo>
                    <a:pt x="136871" y="103352"/>
                  </a:lnTo>
                  <a:lnTo>
                    <a:pt x="136649" y="103994"/>
                  </a:lnTo>
                  <a:lnTo>
                    <a:pt x="136430" y="104636"/>
                  </a:lnTo>
                  <a:lnTo>
                    <a:pt x="136222" y="105277"/>
                  </a:lnTo>
                  <a:lnTo>
                    <a:pt x="136017" y="105919"/>
                  </a:lnTo>
                  <a:lnTo>
                    <a:pt x="135823" y="106561"/>
                  </a:lnTo>
                  <a:lnTo>
                    <a:pt x="135632" y="107203"/>
                  </a:lnTo>
                  <a:lnTo>
                    <a:pt x="135453" y="107845"/>
                  </a:lnTo>
                  <a:lnTo>
                    <a:pt x="135276" y="108487"/>
                  </a:lnTo>
                  <a:lnTo>
                    <a:pt x="135113" y="109129"/>
                  </a:lnTo>
                  <a:lnTo>
                    <a:pt x="134951" y="109771"/>
                  </a:lnTo>
                  <a:lnTo>
                    <a:pt x="134804" y="110413"/>
                  </a:lnTo>
                  <a:lnTo>
                    <a:pt x="134657" y="111055"/>
                  </a:lnTo>
                  <a:lnTo>
                    <a:pt x="134527" y="111697"/>
                  </a:lnTo>
                  <a:lnTo>
                    <a:pt x="134397" y="112339"/>
                  </a:lnTo>
                  <a:lnTo>
                    <a:pt x="134283" y="112981"/>
                  </a:lnTo>
                  <a:lnTo>
                    <a:pt x="134170" y="113623"/>
                  </a:lnTo>
                  <a:lnTo>
                    <a:pt x="134073" y="114265"/>
                  </a:lnTo>
                  <a:lnTo>
                    <a:pt x="133978" y="114907"/>
                  </a:lnTo>
                  <a:lnTo>
                    <a:pt x="133898" y="115548"/>
                  </a:lnTo>
                  <a:lnTo>
                    <a:pt x="133821" y="116190"/>
                  </a:lnTo>
                  <a:lnTo>
                    <a:pt x="133759" y="116832"/>
                  </a:lnTo>
                  <a:lnTo>
                    <a:pt x="133701" y="117474"/>
                  </a:lnTo>
                  <a:lnTo>
                    <a:pt x="133657" y="118116"/>
                  </a:lnTo>
                  <a:lnTo>
                    <a:pt x="133617" y="118758"/>
                  </a:lnTo>
                  <a:lnTo>
                    <a:pt x="133593" y="119400"/>
                  </a:lnTo>
                  <a:lnTo>
                    <a:pt x="133572" y="120042"/>
                  </a:lnTo>
                  <a:lnTo>
                    <a:pt x="133567" y="120684"/>
                  </a:lnTo>
                  <a:lnTo>
                    <a:pt x="133567" y="121326"/>
                  </a:lnTo>
                  <a:lnTo>
                    <a:pt x="133580" y="121968"/>
                  </a:lnTo>
                  <a:lnTo>
                    <a:pt x="133600" y="122610"/>
                  </a:lnTo>
                  <a:lnTo>
                    <a:pt x="133634" y="123252"/>
                  </a:lnTo>
                  <a:lnTo>
                    <a:pt x="133675" y="123894"/>
                  </a:lnTo>
                  <a:lnTo>
                    <a:pt x="133729" y="124536"/>
                  </a:lnTo>
                  <a:lnTo>
                    <a:pt x="133791" y="125178"/>
                  </a:lnTo>
                  <a:lnTo>
                    <a:pt x="133866" y="125820"/>
                  </a:lnTo>
                  <a:lnTo>
                    <a:pt x="133949" y="126461"/>
                  </a:lnTo>
                  <a:lnTo>
                    <a:pt x="134045" y="127103"/>
                  </a:lnTo>
                  <a:lnTo>
                    <a:pt x="134150" y="127745"/>
                  </a:lnTo>
                  <a:lnTo>
                    <a:pt x="134267" y="128387"/>
                  </a:lnTo>
                  <a:lnTo>
                    <a:pt x="134395" y="129029"/>
                  </a:lnTo>
                  <a:lnTo>
                    <a:pt x="134534" y="129671"/>
                  </a:lnTo>
                  <a:lnTo>
                    <a:pt x="134684" y="130313"/>
                  </a:lnTo>
                  <a:lnTo>
                    <a:pt x="134845" y="130955"/>
                  </a:lnTo>
                  <a:lnTo>
                    <a:pt x="135018" y="131597"/>
                  </a:lnTo>
                  <a:lnTo>
                    <a:pt x="135201" y="132239"/>
                  </a:lnTo>
                  <a:lnTo>
                    <a:pt x="135398" y="132881"/>
                  </a:lnTo>
                  <a:lnTo>
                    <a:pt x="135603" y="133523"/>
                  </a:lnTo>
                  <a:lnTo>
                    <a:pt x="135823" y="134165"/>
                  </a:lnTo>
                  <a:lnTo>
                    <a:pt x="136051" y="134807"/>
                  </a:lnTo>
                  <a:lnTo>
                    <a:pt x="136295" y="135449"/>
                  </a:lnTo>
                  <a:lnTo>
                    <a:pt x="136546" y="136091"/>
                  </a:lnTo>
                  <a:lnTo>
                    <a:pt x="136814" y="136732"/>
                  </a:lnTo>
                  <a:lnTo>
                    <a:pt x="137088" y="137374"/>
                  </a:lnTo>
                  <a:lnTo>
                    <a:pt x="137381" y="138016"/>
                  </a:lnTo>
                  <a:lnTo>
                    <a:pt x="137678" y="138658"/>
                  </a:lnTo>
                  <a:lnTo>
                    <a:pt x="137995" y="139300"/>
                  </a:lnTo>
                  <a:lnTo>
                    <a:pt x="138316" y="139942"/>
                  </a:lnTo>
                  <a:lnTo>
                    <a:pt x="138657" y="140584"/>
                  </a:lnTo>
                  <a:lnTo>
                    <a:pt x="139002" y="141226"/>
                  </a:lnTo>
                  <a:lnTo>
                    <a:pt x="139367" y="141868"/>
                  </a:lnTo>
                  <a:lnTo>
                    <a:pt x="139736" y="142510"/>
                  </a:lnTo>
                  <a:lnTo>
                    <a:pt x="140126" y="143152"/>
                  </a:lnTo>
                  <a:lnTo>
                    <a:pt x="140519" y="143794"/>
                  </a:lnTo>
                  <a:lnTo>
                    <a:pt x="140934" y="144436"/>
                  </a:lnTo>
                  <a:lnTo>
                    <a:pt x="141350" y="145078"/>
                  </a:lnTo>
                  <a:lnTo>
                    <a:pt x="141790" y="145720"/>
                  </a:lnTo>
                  <a:lnTo>
                    <a:pt x="142230" y="146362"/>
                  </a:lnTo>
                  <a:lnTo>
                    <a:pt x="142695" y="147003"/>
                  </a:lnTo>
                  <a:lnTo>
                    <a:pt x="143160" y="147645"/>
                  </a:lnTo>
                  <a:lnTo>
                    <a:pt x="143648" y="148287"/>
                  </a:lnTo>
                  <a:lnTo>
                    <a:pt x="144138" y="148929"/>
                  </a:lnTo>
                  <a:lnTo>
                    <a:pt x="144650" y="149571"/>
                  </a:lnTo>
                  <a:lnTo>
                    <a:pt x="145164" y="150213"/>
                  </a:lnTo>
                  <a:lnTo>
                    <a:pt x="145700" y="150855"/>
                  </a:lnTo>
                  <a:lnTo>
                    <a:pt x="146239" y="151497"/>
                  </a:lnTo>
                  <a:lnTo>
                    <a:pt x="146798" y="152139"/>
                  </a:lnTo>
                  <a:lnTo>
                    <a:pt x="147361" y="152781"/>
                  </a:lnTo>
                  <a:lnTo>
                    <a:pt x="147943" y="153423"/>
                  </a:lnTo>
                  <a:lnTo>
                    <a:pt x="148530" y="154065"/>
                  </a:lnTo>
                  <a:lnTo>
                    <a:pt x="149135" y="154707"/>
                  </a:lnTo>
                  <a:lnTo>
                    <a:pt x="149746" y="155349"/>
                  </a:lnTo>
                  <a:lnTo>
                    <a:pt x="150373" y="155991"/>
                  </a:lnTo>
                  <a:lnTo>
                    <a:pt x="151007" y="156633"/>
                  </a:lnTo>
                  <a:lnTo>
                    <a:pt x="151657" y="157275"/>
                  </a:lnTo>
                  <a:lnTo>
                    <a:pt x="152314" y="157916"/>
                  </a:lnTo>
                  <a:lnTo>
                    <a:pt x="152986" y="158558"/>
                  </a:lnTo>
                  <a:lnTo>
                    <a:pt x="153665" y="159200"/>
                  </a:lnTo>
                  <a:lnTo>
                    <a:pt x="154359" y="159842"/>
                  </a:lnTo>
                  <a:lnTo>
                    <a:pt x="155060" y="160484"/>
                  </a:lnTo>
                  <a:lnTo>
                    <a:pt x="155774" y="161126"/>
                  </a:lnTo>
                  <a:lnTo>
                    <a:pt x="156497" y="161768"/>
                  </a:lnTo>
                  <a:lnTo>
                    <a:pt x="157232" y="162410"/>
                  </a:lnTo>
                  <a:lnTo>
                    <a:pt x="157975" y="163052"/>
                  </a:lnTo>
                  <a:lnTo>
                    <a:pt x="158730" y="163694"/>
                  </a:lnTo>
                  <a:lnTo>
                    <a:pt x="159494" y="164336"/>
                  </a:lnTo>
                  <a:lnTo>
                    <a:pt x="160267" y="164978"/>
                  </a:lnTo>
                  <a:lnTo>
                    <a:pt x="161050" y="165620"/>
                  </a:lnTo>
                  <a:lnTo>
                    <a:pt x="161842" y="166262"/>
                  </a:lnTo>
                  <a:lnTo>
                    <a:pt x="162644" y="166904"/>
                  </a:lnTo>
                  <a:lnTo>
                    <a:pt x="163454" y="167546"/>
                  </a:lnTo>
                  <a:lnTo>
                    <a:pt x="164274" y="168187"/>
                  </a:lnTo>
                  <a:lnTo>
                    <a:pt x="165100" y="168829"/>
                  </a:lnTo>
                  <a:lnTo>
                    <a:pt x="165937" y="169471"/>
                  </a:lnTo>
                  <a:lnTo>
                    <a:pt x="166779" y="170113"/>
                  </a:lnTo>
                  <a:lnTo>
                    <a:pt x="167632" y="170755"/>
                  </a:lnTo>
                  <a:lnTo>
                    <a:pt x="168490" y="171397"/>
                  </a:lnTo>
                  <a:lnTo>
                    <a:pt x="169358" y="172039"/>
                  </a:lnTo>
                  <a:lnTo>
                    <a:pt x="170229" y="172681"/>
                  </a:lnTo>
                  <a:lnTo>
                    <a:pt x="171111" y="173323"/>
                  </a:lnTo>
                  <a:lnTo>
                    <a:pt x="171996" y="173965"/>
                  </a:lnTo>
                  <a:lnTo>
                    <a:pt x="172891" y="174607"/>
                  </a:lnTo>
                  <a:lnTo>
                    <a:pt x="173788" y="175249"/>
                  </a:lnTo>
                  <a:lnTo>
                    <a:pt x="174694" y="175891"/>
                  </a:lnTo>
                  <a:lnTo>
                    <a:pt x="175602" y="176533"/>
                  </a:lnTo>
                  <a:lnTo>
                    <a:pt x="176519" y="177175"/>
                  </a:lnTo>
                  <a:lnTo>
                    <a:pt x="177437" y="177817"/>
                  </a:lnTo>
                  <a:lnTo>
                    <a:pt x="178363" y="178458"/>
                  </a:lnTo>
                  <a:lnTo>
                    <a:pt x="179290" y="179100"/>
                  </a:lnTo>
                  <a:lnTo>
                    <a:pt x="180224" y="179742"/>
                  </a:lnTo>
                  <a:lnTo>
                    <a:pt x="181158" y="180384"/>
                  </a:lnTo>
                  <a:lnTo>
                    <a:pt x="182099" y="181026"/>
                  </a:lnTo>
                  <a:lnTo>
                    <a:pt x="183040" y="181668"/>
                  </a:lnTo>
                  <a:lnTo>
                    <a:pt x="183985" y="182310"/>
                  </a:lnTo>
                  <a:lnTo>
                    <a:pt x="184931" y="182952"/>
                  </a:lnTo>
                  <a:lnTo>
                    <a:pt x="185880" y="183594"/>
                  </a:lnTo>
                  <a:lnTo>
                    <a:pt x="186830" y="184236"/>
                  </a:lnTo>
                  <a:lnTo>
                    <a:pt x="187781" y="184878"/>
                  </a:lnTo>
                  <a:lnTo>
                    <a:pt x="188733" y="185520"/>
                  </a:lnTo>
                  <a:lnTo>
                    <a:pt x="189685" y="186162"/>
                  </a:lnTo>
                  <a:lnTo>
                    <a:pt x="190638" y="186804"/>
                  </a:lnTo>
                  <a:lnTo>
                    <a:pt x="191590" y="187446"/>
                  </a:lnTo>
                  <a:lnTo>
                    <a:pt x="192542" y="188088"/>
                  </a:lnTo>
                  <a:lnTo>
                    <a:pt x="193492" y="188730"/>
                  </a:lnTo>
                  <a:lnTo>
                    <a:pt x="194441" y="189371"/>
                  </a:lnTo>
                  <a:lnTo>
                    <a:pt x="195388" y="190013"/>
                  </a:lnTo>
                  <a:lnTo>
                    <a:pt x="196333" y="190655"/>
                  </a:lnTo>
                  <a:lnTo>
                    <a:pt x="197275" y="191297"/>
                  </a:lnTo>
                  <a:lnTo>
                    <a:pt x="198215" y="191939"/>
                  </a:lnTo>
                  <a:lnTo>
                    <a:pt x="199151" y="192581"/>
                  </a:lnTo>
                  <a:lnTo>
                    <a:pt x="200084" y="193223"/>
                  </a:lnTo>
                  <a:lnTo>
                    <a:pt x="201012" y="193865"/>
                  </a:lnTo>
                  <a:lnTo>
                    <a:pt x="201937" y="194507"/>
                  </a:lnTo>
                  <a:lnTo>
                    <a:pt x="202855" y="195149"/>
                  </a:lnTo>
                  <a:lnTo>
                    <a:pt x="203770" y="195791"/>
                  </a:lnTo>
                  <a:lnTo>
                    <a:pt x="204678" y="196433"/>
                  </a:lnTo>
                  <a:lnTo>
                    <a:pt x="205581" y="197075"/>
                  </a:lnTo>
                  <a:lnTo>
                    <a:pt x="206477" y="197717"/>
                  </a:lnTo>
                  <a:lnTo>
                    <a:pt x="207367" y="198359"/>
                  </a:lnTo>
                  <a:lnTo>
                    <a:pt x="208249" y="199001"/>
                  </a:lnTo>
                  <a:lnTo>
                    <a:pt x="209124" y="199642"/>
                  </a:lnTo>
                  <a:lnTo>
                    <a:pt x="209992" y="200284"/>
                  </a:lnTo>
                  <a:lnTo>
                    <a:pt x="210851" y="200926"/>
                  </a:lnTo>
                  <a:lnTo>
                    <a:pt x="211702" y="201568"/>
                  </a:lnTo>
                  <a:lnTo>
                    <a:pt x="212543" y="202210"/>
                  </a:lnTo>
                  <a:lnTo>
                    <a:pt x="213376" y="202852"/>
                  </a:lnTo>
                  <a:lnTo>
                    <a:pt x="214198" y="203494"/>
                  </a:lnTo>
                  <a:lnTo>
                    <a:pt x="215013" y="204136"/>
                  </a:lnTo>
                  <a:lnTo>
                    <a:pt x="215814" y="204778"/>
                  </a:lnTo>
                  <a:lnTo>
                    <a:pt x="216609" y="205420"/>
                  </a:lnTo>
                  <a:lnTo>
                    <a:pt x="217388" y="206062"/>
                  </a:lnTo>
                  <a:lnTo>
                    <a:pt x="218161" y="206704"/>
                  </a:lnTo>
                  <a:lnTo>
                    <a:pt x="218917" y="207346"/>
                  </a:lnTo>
                  <a:lnTo>
                    <a:pt x="219667" y="207988"/>
                  </a:lnTo>
                  <a:lnTo>
                    <a:pt x="220399" y="208630"/>
                  </a:lnTo>
                  <a:lnTo>
                    <a:pt x="221125" y="209272"/>
                  </a:lnTo>
                  <a:lnTo>
                    <a:pt x="221832" y="209914"/>
                  </a:lnTo>
                  <a:lnTo>
                    <a:pt x="222533" y="210555"/>
                  </a:lnTo>
                  <a:lnTo>
                    <a:pt x="223212" y="211197"/>
                  </a:lnTo>
                  <a:lnTo>
                    <a:pt x="223888" y="211839"/>
                  </a:lnTo>
                  <a:lnTo>
                    <a:pt x="224539" y="212481"/>
                  </a:lnTo>
                  <a:lnTo>
                    <a:pt x="225187" y="213123"/>
                  </a:lnTo>
                  <a:lnTo>
                    <a:pt x="225810" y="213765"/>
                  </a:lnTo>
                  <a:lnTo>
                    <a:pt x="226431" y="214407"/>
                  </a:lnTo>
                  <a:lnTo>
                    <a:pt x="227024" y="215049"/>
                  </a:lnTo>
                  <a:lnTo>
                    <a:pt x="227615" y="215691"/>
                  </a:lnTo>
                  <a:lnTo>
                    <a:pt x="228178" y="216333"/>
                  </a:lnTo>
                  <a:lnTo>
                    <a:pt x="228740" y="216975"/>
                  </a:lnTo>
                  <a:lnTo>
                    <a:pt x="229271" y="217617"/>
                  </a:lnTo>
                  <a:lnTo>
                    <a:pt x="229802" y="218259"/>
                  </a:lnTo>
                  <a:lnTo>
                    <a:pt x="230303" y="218901"/>
                  </a:lnTo>
                  <a:lnTo>
                    <a:pt x="230802" y="219543"/>
                  </a:lnTo>
                  <a:lnTo>
                    <a:pt x="231271" y="220185"/>
                  </a:lnTo>
                  <a:lnTo>
                    <a:pt x="231737" y="220826"/>
                  </a:lnTo>
                  <a:lnTo>
                    <a:pt x="232174" y="221468"/>
                  </a:lnTo>
                  <a:lnTo>
                    <a:pt x="232608" y="222110"/>
                  </a:lnTo>
                  <a:lnTo>
                    <a:pt x="233013" y="222752"/>
                  </a:lnTo>
                  <a:lnTo>
                    <a:pt x="233413" y="223394"/>
                  </a:lnTo>
                  <a:lnTo>
                    <a:pt x="233786" y="224036"/>
                  </a:lnTo>
                  <a:lnTo>
                    <a:pt x="234152" y="224678"/>
                  </a:lnTo>
                  <a:lnTo>
                    <a:pt x="234492" y="225320"/>
                  </a:lnTo>
                  <a:lnTo>
                    <a:pt x="234825" y="225962"/>
                  </a:lnTo>
                  <a:lnTo>
                    <a:pt x="235132" y="226604"/>
                  </a:lnTo>
                  <a:lnTo>
                    <a:pt x="235430" y="227246"/>
                  </a:lnTo>
                  <a:lnTo>
                    <a:pt x="235705" y="227888"/>
                  </a:lnTo>
                  <a:lnTo>
                    <a:pt x="235969" y="228530"/>
                  </a:lnTo>
                  <a:lnTo>
                    <a:pt x="236211" y="229172"/>
                  </a:lnTo>
                  <a:lnTo>
                    <a:pt x="236442" y="229814"/>
                  </a:lnTo>
                  <a:lnTo>
                    <a:pt x="236651" y="230456"/>
                  </a:lnTo>
                  <a:lnTo>
                    <a:pt x="236848" y="231097"/>
                  </a:lnTo>
                  <a:lnTo>
                    <a:pt x="237025" y="231739"/>
                  </a:lnTo>
                  <a:lnTo>
                    <a:pt x="237188" y="232381"/>
                  </a:lnTo>
                  <a:lnTo>
                    <a:pt x="237333" y="233023"/>
                  </a:lnTo>
                  <a:lnTo>
                    <a:pt x="237464" y="233665"/>
                  </a:lnTo>
                  <a:lnTo>
                    <a:pt x="237577" y="234307"/>
                  </a:lnTo>
                  <a:lnTo>
                    <a:pt x="237675" y="234949"/>
                  </a:lnTo>
                  <a:lnTo>
                    <a:pt x="237757" y="235591"/>
                  </a:lnTo>
                  <a:lnTo>
                    <a:pt x="237823" y="236233"/>
                  </a:lnTo>
                  <a:lnTo>
                    <a:pt x="237875" y="236875"/>
                  </a:lnTo>
                  <a:lnTo>
                    <a:pt x="237909" y="237517"/>
                  </a:lnTo>
                  <a:lnTo>
                    <a:pt x="237930" y="238159"/>
                  </a:lnTo>
                  <a:lnTo>
                    <a:pt x="237934" y="238801"/>
                  </a:lnTo>
                  <a:lnTo>
                    <a:pt x="237926" y="239443"/>
                  </a:lnTo>
                  <a:lnTo>
                    <a:pt x="237900" y="240085"/>
                  </a:lnTo>
                  <a:lnTo>
                    <a:pt x="237864" y="240727"/>
                  </a:lnTo>
                  <a:lnTo>
                    <a:pt x="237808" y="241369"/>
                  </a:lnTo>
                  <a:lnTo>
                    <a:pt x="237744" y="242010"/>
                  </a:lnTo>
                  <a:lnTo>
                    <a:pt x="237661" y="242652"/>
                  </a:lnTo>
                  <a:lnTo>
                    <a:pt x="237570" y="243294"/>
                  </a:lnTo>
                  <a:lnTo>
                    <a:pt x="237459" y="243936"/>
                  </a:lnTo>
                  <a:lnTo>
                    <a:pt x="237342" y="244578"/>
                  </a:lnTo>
                  <a:lnTo>
                    <a:pt x="237205" y="245220"/>
                  </a:lnTo>
                  <a:lnTo>
                    <a:pt x="237063" y="245862"/>
                  </a:lnTo>
                  <a:lnTo>
                    <a:pt x="236901" y="246504"/>
                  </a:lnTo>
                  <a:lnTo>
                    <a:pt x="236736" y="247146"/>
                  </a:lnTo>
                  <a:lnTo>
                    <a:pt x="236550" y="247788"/>
                  </a:lnTo>
                  <a:lnTo>
                    <a:pt x="236361" y="248430"/>
                  </a:lnTo>
                  <a:lnTo>
                    <a:pt x="236152" y="249072"/>
                  </a:lnTo>
                  <a:lnTo>
                    <a:pt x="235942" y="249714"/>
                  </a:lnTo>
                  <a:lnTo>
                    <a:pt x="235712" y="250356"/>
                  </a:lnTo>
                  <a:lnTo>
                    <a:pt x="235481" y="250998"/>
                  </a:lnTo>
                  <a:lnTo>
                    <a:pt x="235230" y="251640"/>
                  </a:lnTo>
                  <a:lnTo>
                    <a:pt x="234979" y="252281"/>
                  </a:lnTo>
                  <a:lnTo>
                    <a:pt x="234710" y="252923"/>
                  </a:lnTo>
                  <a:lnTo>
                    <a:pt x="234440" y="253565"/>
                  </a:lnTo>
                  <a:lnTo>
                    <a:pt x="234154" y="254207"/>
                  </a:lnTo>
                  <a:lnTo>
                    <a:pt x="233866" y="254849"/>
                  </a:lnTo>
                  <a:lnTo>
                    <a:pt x="233563" y="255491"/>
                  </a:lnTo>
                  <a:lnTo>
                    <a:pt x="233260" y="256133"/>
                  </a:lnTo>
                  <a:lnTo>
                    <a:pt x="232942" y="256775"/>
                  </a:lnTo>
                  <a:lnTo>
                    <a:pt x="232623" y="257417"/>
                  </a:lnTo>
                  <a:lnTo>
                    <a:pt x="232292" y="258059"/>
                  </a:lnTo>
                  <a:lnTo>
                    <a:pt x="231959" y="258701"/>
                  </a:lnTo>
                  <a:lnTo>
                    <a:pt x="231616" y="259343"/>
                  </a:lnTo>
                  <a:lnTo>
                    <a:pt x="231270" y="259985"/>
                  </a:lnTo>
                  <a:lnTo>
                    <a:pt x="230916" y="260627"/>
                  </a:lnTo>
                  <a:lnTo>
                    <a:pt x="230559" y="261269"/>
                  </a:lnTo>
                  <a:lnTo>
                    <a:pt x="230194" y="261911"/>
                  </a:lnTo>
                  <a:lnTo>
                    <a:pt x="229827" y="262552"/>
                  </a:lnTo>
                  <a:lnTo>
                    <a:pt x="229453" y="263194"/>
                  </a:lnTo>
                  <a:lnTo>
                    <a:pt x="229077" y="263836"/>
                  </a:lnTo>
                  <a:lnTo>
                    <a:pt x="228695" y="264478"/>
                  </a:lnTo>
                  <a:lnTo>
                    <a:pt x="228311" y="265120"/>
                  </a:lnTo>
                  <a:lnTo>
                    <a:pt x="227923" y="265762"/>
                  </a:lnTo>
                  <a:lnTo>
                    <a:pt x="227532" y="266404"/>
                  </a:lnTo>
                  <a:lnTo>
                    <a:pt x="227138" y="267046"/>
                  </a:lnTo>
                  <a:lnTo>
                    <a:pt x="226741" y="267688"/>
                  </a:lnTo>
                  <a:lnTo>
                    <a:pt x="226342" y="268330"/>
                  </a:lnTo>
                  <a:lnTo>
                    <a:pt x="225941" y="268972"/>
                  </a:lnTo>
                  <a:lnTo>
                    <a:pt x="225538" y="269614"/>
                  </a:lnTo>
                  <a:lnTo>
                    <a:pt x="225133" y="270256"/>
                  </a:lnTo>
                  <a:lnTo>
                    <a:pt x="224727" y="270898"/>
                  </a:lnTo>
                  <a:lnTo>
                    <a:pt x="224320" y="271540"/>
                  </a:lnTo>
                  <a:lnTo>
                    <a:pt x="223911" y="272182"/>
                  </a:lnTo>
                  <a:lnTo>
                    <a:pt x="223502" y="272824"/>
                  </a:lnTo>
                  <a:lnTo>
                    <a:pt x="223092" y="273465"/>
                  </a:lnTo>
                  <a:lnTo>
                    <a:pt x="222682" y="274107"/>
                  </a:lnTo>
                  <a:lnTo>
                    <a:pt x="222271" y="274749"/>
                  </a:lnTo>
                  <a:lnTo>
                    <a:pt x="221860" y="275391"/>
                  </a:lnTo>
                  <a:lnTo>
                    <a:pt x="221449" y="276033"/>
                  </a:lnTo>
                  <a:lnTo>
                    <a:pt x="221039" y="276675"/>
                  </a:lnTo>
                  <a:lnTo>
                    <a:pt x="220628" y="277317"/>
                  </a:lnTo>
                  <a:lnTo>
                    <a:pt x="220218" y="277959"/>
                  </a:lnTo>
                  <a:lnTo>
                    <a:pt x="219809" y="278601"/>
                  </a:lnTo>
                  <a:lnTo>
                    <a:pt x="219400" y="279243"/>
                  </a:lnTo>
                  <a:lnTo>
                    <a:pt x="218992" y="279885"/>
                  </a:lnTo>
                  <a:lnTo>
                    <a:pt x="218585" y="280527"/>
                  </a:lnTo>
                  <a:lnTo>
                    <a:pt x="218179" y="281169"/>
                  </a:lnTo>
                  <a:lnTo>
                    <a:pt x="217775" y="281811"/>
                  </a:lnTo>
                  <a:lnTo>
                    <a:pt x="217370" y="282453"/>
                  </a:lnTo>
                  <a:lnTo>
                    <a:pt x="216968" y="283095"/>
                  </a:lnTo>
                  <a:lnTo>
                    <a:pt x="216566" y="283736"/>
                  </a:lnTo>
                  <a:lnTo>
                    <a:pt x="216166" y="284378"/>
                  </a:lnTo>
                  <a:lnTo>
                    <a:pt x="215767" y="285020"/>
                  </a:lnTo>
                  <a:lnTo>
                    <a:pt x="215370" y="285662"/>
                  </a:lnTo>
                  <a:lnTo>
                    <a:pt x="214973" y="286304"/>
                  </a:lnTo>
                  <a:lnTo>
                    <a:pt x="214579" y="286946"/>
                  </a:lnTo>
                  <a:lnTo>
                    <a:pt x="214185" y="287588"/>
                  </a:lnTo>
                  <a:lnTo>
                    <a:pt x="213794" y="288230"/>
                  </a:lnTo>
                  <a:lnTo>
                    <a:pt x="213403" y="288872"/>
                  </a:lnTo>
                  <a:lnTo>
                    <a:pt x="213014" y="289514"/>
                  </a:lnTo>
                  <a:lnTo>
                    <a:pt x="212625" y="290156"/>
                  </a:lnTo>
                  <a:lnTo>
                    <a:pt x="212239" y="290798"/>
                  </a:lnTo>
                  <a:lnTo>
                    <a:pt x="211853" y="291440"/>
                  </a:lnTo>
                  <a:lnTo>
                    <a:pt x="211469" y="292082"/>
                  </a:lnTo>
                  <a:lnTo>
                    <a:pt x="211086" y="292724"/>
                  </a:lnTo>
                  <a:lnTo>
                    <a:pt x="210704" y="293366"/>
                  </a:lnTo>
                  <a:lnTo>
                    <a:pt x="210323" y="294007"/>
                  </a:lnTo>
                  <a:lnTo>
                    <a:pt x="209943" y="294649"/>
                  </a:lnTo>
                  <a:lnTo>
                    <a:pt x="209564" y="295291"/>
                  </a:lnTo>
                  <a:lnTo>
                    <a:pt x="209185" y="295933"/>
                  </a:lnTo>
                  <a:lnTo>
                    <a:pt x="208807" y="296575"/>
                  </a:lnTo>
                  <a:lnTo>
                    <a:pt x="208430" y="297217"/>
                  </a:lnTo>
                  <a:lnTo>
                    <a:pt x="208053" y="297859"/>
                  </a:lnTo>
                  <a:lnTo>
                    <a:pt x="207677" y="298501"/>
                  </a:lnTo>
                  <a:lnTo>
                    <a:pt x="207301" y="299143"/>
                  </a:lnTo>
                  <a:lnTo>
                    <a:pt x="206925" y="299785"/>
                  </a:lnTo>
                  <a:lnTo>
                    <a:pt x="206549" y="300427"/>
                  </a:lnTo>
                  <a:lnTo>
                    <a:pt x="206172" y="301069"/>
                  </a:lnTo>
                  <a:lnTo>
                    <a:pt x="205796" y="301711"/>
                  </a:lnTo>
                  <a:lnTo>
                    <a:pt x="205420" y="302353"/>
                  </a:lnTo>
                  <a:lnTo>
                    <a:pt x="205043" y="302995"/>
                  </a:lnTo>
                  <a:lnTo>
                    <a:pt x="204665" y="303637"/>
                  </a:lnTo>
                  <a:lnTo>
                    <a:pt x="204286" y="304279"/>
                  </a:lnTo>
                  <a:lnTo>
                    <a:pt x="203907" y="304920"/>
                  </a:lnTo>
                  <a:lnTo>
                    <a:pt x="203527" y="305562"/>
                  </a:lnTo>
                  <a:lnTo>
                    <a:pt x="203145" y="306204"/>
                  </a:lnTo>
                  <a:lnTo>
                    <a:pt x="202763" y="306846"/>
                  </a:lnTo>
                  <a:lnTo>
                    <a:pt x="202378" y="307488"/>
                  </a:lnTo>
                  <a:lnTo>
                    <a:pt x="201993" y="308130"/>
                  </a:lnTo>
                  <a:lnTo>
                    <a:pt x="201606" y="308772"/>
                  </a:lnTo>
                  <a:lnTo>
                    <a:pt x="201216" y="309414"/>
                  </a:lnTo>
                  <a:lnTo>
                    <a:pt x="200825" y="310056"/>
                  </a:lnTo>
                  <a:lnTo>
                    <a:pt x="200432" y="310698"/>
                  </a:lnTo>
                  <a:lnTo>
                    <a:pt x="200037" y="311340"/>
                  </a:lnTo>
                  <a:lnTo>
                    <a:pt x="199639" y="311982"/>
                  </a:lnTo>
                  <a:lnTo>
                    <a:pt x="199239" y="312624"/>
                  </a:lnTo>
                  <a:lnTo>
                    <a:pt x="198835" y="313266"/>
                  </a:lnTo>
                  <a:lnTo>
                    <a:pt x="198431" y="313908"/>
                  </a:lnTo>
                  <a:lnTo>
                    <a:pt x="198021" y="314550"/>
                  </a:lnTo>
                  <a:lnTo>
                    <a:pt x="197611" y="315191"/>
                  </a:lnTo>
                  <a:lnTo>
                    <a:pt x="197196" y="315833"/>
                  </a:lnTo>
                  <a:lnTo>
                    <a:pt x="196779" y="316475"/>
                  </a:lnTo>
                  <a:lnTo>
                    <a:pt x="196357" y="317117"/>
                  </a:lnTo>
                  <a:lnTo>
                    <a:pt x="195934" y="317759"/>
                  </a:lnTo>
                  <a:lnTo>
                    <a:pt x="195505" y="318401"/>
                  </a:lnTo>
                  <a:lnTo>
                    <a:pt x="195075" y="319043"/>
                  </a:lnTo>
                  <a:lnTo>
                    <a:pt x="194638" y="319685"/>
                  </a:lnTo>
                  <a:lnTo>
                    <a:pt x="194201" y="320327"/>
                  </a:lnTo>
                  <a:lnTo>
                    <a:pt x="193756" y="320969"/>
                  </a:lnTo>
                  <a:lnTo>
                    <a:pt x="193312" y="321611"/>
                  </a:lnTo>
                  <a:lnTo>
                    <a:pt x="192859" y="322253"/>
                  </a:lnTo>
                  <a:lnTo>
                    <a:pt x="192406" y="322895"/>
                  </a:lnTo>
                  <a:lnTo>
                    <a:pt x="191945" y="323537"/>
                  </a:lnTo>
                  <a:lnTo>
                    <a:pt x="191484" y="324179"/>
                  </a:lnTo>
                  <a:lnTo>
                    <a:pt x="191015" y="324821"/>
                  </a:lnTo>
                  <a:lnTo>
                    <a:pt x="190546" y="325462"/>
                  </a:lnTo>
                  <a:lnTo>
                    <a:pt x="190068" y="326104"/>
                  </a:lnTo>
                  <a:lnTo>
                    <a:pt x="189590" y="326746"/>
                  </a:lnTo>
                  <a:lnTo>
                    <a:pt x="189103" y="327388"/>
                  </a:lnTo>
                  <a:lnTo>
                    <a:pt x="188616" y="3280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420086" y="2411538"/>
              <a:ext cx="231155" cy="0"/>
            </a:xfrm>
            <a:custGeom>
              <a:avLst/>
              <a:pathLst>
                <a:path w="231155" h="0">
                  <a:moveTo>
                    <a:pt x="0" y="0"/>
                  </a:moveTo>
                  <a:lnTo>
                    <a:pt x="23115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24498" y="2212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724498" y="22647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24498" y="2499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724498" y="2205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724498" y="23676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724498" y="251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24498" y="2522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24498" y="2500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724498" y="2500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724498" y="2518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24498" y="2292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724498" y="22589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60126" y="2271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460126" y="248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60126" y="2259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460126" y="21651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60126" y="22652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460126" y="2325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460126" y="22916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460126" y="2371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460126" y="2274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60126" y="22411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460126" y="2518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24498" y="2204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460126" y="2452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460126" y="2511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60126" y="2403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460126" y="2308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60126" y="223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460126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60126" y="2234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460126" y="2495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460126" y="2513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460126" y="2517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460126" y="2275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60126" y="216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60126" y="2342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60126" y="2168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60126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60126" y="22907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0126" y="2482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60126" y="2451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460126" y="2512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460126" y="25153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60126" y="2498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460126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60126" y="231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460126" y="2503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60126" y="2485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60126" y="24936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60126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460126" y="24850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460126" y="24657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460126" y="2473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460126" y="24393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60126" y="24965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60126" y="2517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460126" y="2473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460126" y="24629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460126" y="2419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253241" y="25215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253241" y="2282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517613" y="2386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517613" y="2168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17613" y="24104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17613" y="2418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517613" y="2219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17613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517613" y="23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988870" y="22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88870" y="2361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17613" y="2481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4763876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936070" y="2343878"/>
              <a:ext cx="1030434" cy="6734"/>
            </a:xfrm>
            <a:custGeom>
              <a:avLst/>
              <a:pathLst>
                <a:path w="1030434" h="6734">
                  <a:moveTo>
                    <a:pt x="4247" y="6734"/>
                  </a:moveTo>
                  <a:lnTo>
                    <a:pt x="3753" y="6721"/>
                  </a:lnTo>
                  <a:lnTo>
                    <a:pt x="3308" y="6707"/>
                  </a:lnTo>
                  <a:lnTo>
                    <a:pt x="2895" y="6694"/>
                  </a:lnTo>
                  <a:lnTo>
                    <a:pt x="2482" y="6681"/>
                  </a:lnTo>
                  <a:lnTo>
                    <a:pt x="2106" y="6668"/>
                  </a:lnTo>
                  <a:lnTo>
                    <a:pt x="1775" y="6655"/>
                  </a:lnTo>
                  <a:lnTo>
                    <a:pt x="1444" y="6642"/>
                  </a:lnTo>
                  <a:lnTo>
                    <a:pt x="1138" y="6628"/>
                  </a:lnTo>
                  <a:lnTo>
                    <a:pt x="890" y="6615"/>
                  </a:lnTo>
                  <a:lnTo>
                    <a:pt x="641" y="6602"/>
                  </a:lnTo>
                  <a:lnTo>
                    <a:pt x="405" y="6589"/>
                  </a:lnTo>
                  <a:lnTo>
                    <a:pt x="239" y="6576"/>
                  </a:lnTo>
                  <a:lnTo>
                    <a:pt x="74" y="6562"/>
                  </a:lnTo>
                  <a:lnTo>
                    <a:pt x="0" y="6417"/>
                  </a:lnTo>
                  <a:lnTo>
                    <a:pt x="166" y="6404"/>
                  </a:lnTo>
                  <a:lnTo>
                    <a:pt x="333" y="6391"/>
                  </a:lnTo>
                  <a:lnTo>
                    <a:pt x="529" y="6378"/>
                  </a:lnTo>
                  <a:lnTo>
                    <a:pt x="779" y="6365"/>
                  </a:lnTo>
                  <a:lnTo>
                    <a:pt x="1028" y="6352"/>
                  </a:lnTo>
                  <a:lnTo>
                    <a:pt x="1294" y="6338"/>
                  </a:lnTo>
                  <a:lnTo>
                    <a:pt x="1625" y="6325"/>
                  </a:lnTo>
                  <a:lnTo>
                    <a:pt x="1957" y="6312"/>
                  </a:lnTo>
                  <a:lnTo>
                    <a:pt x="2292" y="6299"/>
                  </a:lnTo>
                  <a:lnTo>
                    <a:pt x="2704" y="6286"/>
                  </a:lnTo>
                  <a:lnTo>
                    <a:pt x="3117" y="6273"/>
                  </a:lnTo>
                  <a:lnTo>
                    <a:pt x="3530" y="6259"/>
                  </a:lnTo>
                  <a:lnTo>
                    <a:pt x="4014" y="6246"/>
                  </a:lnTo>
                  <a:lnTo>
                    <a:pt x="4508" y="6233"/>
                  </a:lnTo>
                  <a:lnTo>
                    <a:pt x="5002" y="6220"/>
                  </a:lnTo>
                  <a:lnTo>
                    <a:pt x="5553" y="6207"/>
                  </a:lnTo>
                  <a:lnTo>
                    <a:pt x="6127" y="6193"/>
                  </a:lnTo>
                  <a:lnTo>
                    <a:pt x="6700" y="6180"/>
                  </a:lnTo>
                  <a:lnTo>
                    <a:pt x="7319" y="6167"/>
                  </a:lnTo>
                  <a:lnTo>
                    <a:pt x="7971" y="6154"/>
                  </a:lnTo>
                  <a:lnTo>
                    <a:pt x="8623" y="6141"/>
                  </a:lnTo>
                  <a:lnTo>
                    <a:pt x="9308" y="6128"/>
                  </a:lnTo>
                  <a:lnTo>
                    <a:pt x="10038" y="6114"/>
                  </a:lnTo>
                  <a:lnTo>
                    <a:pt x="10767" y="6101"/>
                  </a:lnTo>
                  <a:lnTo>
                    <a:pt x="11517" y="6088"/>
                  </a:lnTo>
                  <a:lnTo>
                    <a:pt x="12324" y="6075"/>
                  </a:lnTo>
                  <a:lnTo>
                    <a:pt x="13130" y="6062"/>
                  </a:lnTo>
                  <a:lnTo>
                    <a:pt x="13944" y="6048"/>
                  </a:lnTo>
                  <a:lnTo>
                    <a:pt x="14826" y="6035"/>
                  </a:lnTo>
                  <a:lnTo>
                    <a:pt x="15707" y="6022"/>
                  </a:lnTo>
                  <a:lnTo>
                    <a:pt x="16589" y="6009"/>
                  </a:lnTo>
                  <a:lnTo>
                    <a:pt x="17540" y="5996"/>
                  </a:lnTo>
                  <a:lnTo>
                    <a:pt x="18495" y="5983"/>
                  </a:lnTo>
                  <a:lnTo>
                    <a:pt x="19450" y="5969"/>
                  </a:lnTo>
                  <a:lnTo>
                    <a:pt x="20462" y="5956"/>
                  </a:lnTo>
                  <a:lnTo>
                    <a:pt x="21490" y="5943"/>
                  </a:lnTo>
                  <a:lnTo>
                    <a:pt x="22517" y="5930"/>
                  </a:lnTo>
                  <a:lnTo>
                    <a:pt x="23589" y="5917"/>
                  </a:lnTo>
                  <a:lnTo>
                    <a:pt x="24686" y="5904"/>
                  </a:lnTo>
                  <a:lnTo>
                    <a:pt x="25784" y="5890"/>
                  </a:lnTo>
                  <a:lnTo>
                    <a:pt x="26914" y="5877"/>
                  </a:lnTo>
                  <a:lnTo>
                    <a:pt x="28080" y="5864"/>
                  </a:lnTo>
                  <a:lnTo>
                    <a:pt x="29246" y="5851"/>
                  </a:lnTo>
                  <a:lnTo>
                    <a:pt x="30434" y="5838"/>
                  </a:lnTo>
                  <a:lnTo>
                    <a:pt x="31666" y="5824"/>
                  </a:lnTo>
                  <a:lnTo>
                    <a:pt x="32899" y="5811"/>
                  </a:lnTo>
                  <a:lnTo>
                    <a:pt x="34142" y="5798"/>
                  </a:lnTo>
                  <a:lnTo>
                    <a:pt x="35440" y="5785"/>
                  </a:lnTo>
                  <a:lnTo>
                    <a:pt x="36737" y="5772"/>
                  </a:lnTo>
                  <a:lnTo>
                    <a:pt x="38035" y="5759"/>
                  </a:lnTo>
                  <a:lnTo>
                    <a:pt x="39395" y="5745"/>
                  </a:lnTo>
                  <a:lnTo>
                    <a:pt x="40755" y="5732"/>
                  </a:lnTo>
                  <a:lnTo>
                    <a:pt x="42115" y="5719"/>
                  </a:lnTo>
                  <a:lnTo>
                    <a:pt x="43526" y="5706"/>
                  </a:lnTo>
                  <a:lnTo>
                    <a:pt x="44946" y="5693"/>
                  </a:lnTo>
                  <a:lnTo>
                    <a:pt x="46366" y="5679"/>
                  </a:lnTo>
                  <a:lnTo>
                    <a:pt x="47827" y="5666"/>
                  </a:lnTo>
                  <a:lnTo>
                    <a:pt x="49305" y="5653"/>
                  </a:lnTo>
                  <a:lnTo>
                    <a:pt x="50783" y="5640"/>
                  </a:lnTo>
                  <a:lnTo>
                    <a:pt x="52292" y="5627"/>
                  </a:lnTo>
                  <a:lnTo>
                    <a:pt x="53826" y="5614"/>
                  </a:lnTo>
                  <a:lnTo>
                    <a:pt x="55360" y="5600"/>
                  </a:lnTo>
                  <a:lnTo>
                    <a:pt x="56914" y="5587"/>
                  </a:lnTo>
                  <a:lnTo>
                    <a:pt x="58501" y="5574"/>
                  </a:lnTo>
                  <a:lnTo>
                    <a:pt x="60089" y="5561"/>
                  </a:lnTo>
                  <a:lnTo>
                    <a:pt x="61687" y="5548"/>
                  </a:lnTo>
                  <a:lnTo>
                    <a:pt x="63325" y="5535"/>
                  </a:lnTo>
                  <a:lnTo>
                    <a:pt x="64963" y="5521"/>
                  </a:lnTo>
                  <a:lnTo>
                    <a:pt x="66605" y="5508"/>
                  </a:lnTo>
                  <a:lnTo>
                    <a:pt x="68291" y="5495"/>
                  </a:lnTo>
                  <a:lnTo>
                    <a:pt x="69978" y="5482"/>
                  </a:lnTo>
                  <a:lnTo>
                    <a:pt x="71664" y="5469"/>
                  </a:lnTo>
                  <a:lnTo>
                    <a:pt x="73392" y="5455"/>
                  </a:lnTo>
                  <a:lnTo>
                    <a:pt x="75124" y="5442"/>
                  </a:lnTo>
                  <a:lnTo>
                    <a:pt x="76856" y="5429"/>
                  </a:lnTo>
                  <a:lnTo>
                    <a:pt x="78620" y="5416"/>
                  </a:lnTo>
                  <a:lnTo>
                    <a:pt x="80395" y="5403"/>
                  </a:lnTo>
                  <a:lnTo>
                    <a:pt x="82170" y="5390"/>
                  </a:lnTo>
                  <a:lnTo>
                    <a:pt x="83969" y="5376"/>
                  </a:lnTo>
                  <a:lnTo>
                    <a:pt x="85784" y="5363"/>
                  </a:lnTo>
                  <a:lnTo>
                    <a:pt x="87599" y="5350"/>
                  </a:lnTo>
                  <a:lnTo>
                    <a:pt x="89431" y="5337"/>
                  </a:lnTo>
                  <a:lnTo>
                    <a:pt x="91283" y="5324"/>
                  </a:lnTo>
                  <a:lnTo>
                    <a:pt x="93136" y="5310"/>
                  </a:lnTo>
                  <a:lnTo>
                    <a:pt x="94999" y="5297"/>
                  </a:lnTo>
                  <a:lnTo>
                    <a:pt x="96886" y="5284"/>
                  </a:lnTo>
                  <a:lnTo>
                    <a:pt x="98773" y="5271"/>
                  </a:lnTo>
                  <a:lnTo>
                    <a:pt x="100665" y="5258"/>
                  </a:lnTo>
                  <a:lnTo>
                    <a:pt x="102584" y="5245"/>
                  </a:lnTo>
                  <a:lnTo>
                    <a:pt x="104503" y="5231"/>
                  </a:lnTo>
                  <a:lnTo>
                    <a:pt x="106422" y="5218"/>
                  </a:lnTo>
                  <a:lnTo>
                    <a:pt x="108369" y="5205"/>
                  </a:lnTo>
                  <a:lnTo>
                    <a:pt x="110318" y="5192"/>
                  </a:lnTo>
                  <a:lnTo>
                    <a:pt x="112266" y="5179"/>
                  </a:lnTo>
                  <a:lnTo>
                    <a:pt x="114235" y="5166"/>
                  </a:lnTo>
                  <a:lnTo>
                    <a:pt x="116210" y="5152"/>
                  </a:lnTo>
                  <a:lnTo>
                    <a:pt x="118184" y="5139"/>
                  </a:lnTo>
                  <a:lnTo>
                    <a:pt x="120174" y="5126"/>
                  </a:lnTo>
                  <a:lnTo>
                    <a:pt x="122171" y="5113"/>
                  </a:lnTo>
                  <a:lnTo>
                    <a:pt x="124169" y="5100"/>
                  </a:lnTo>
                  <a:lnTo>
                    <a:pt x="126177" y="5086"/>
                  </a:lnTo>
                  <a:lnTo>
                    <a:pt x="128195" y="5073"/>
                  </a:lnTo>
                  <a:lnTo>
                    <a:pt x="130213" y="5060"/>
                  </a:lnTo>
                  <a:lnTo>
                    <a:pt x="132237" y="5047"/>
                  </a:lnTo>
                  <a:lnTo>
                    <a:pt x="134272" y="5034"/>
                  </a:lnTo>
                  <a:lnTo>
                    <a:pt x="136307" y="5021"/>
                  </a:lnTo>
                  <a:lnTo>
                    <a:pt x="138346" y="5007"/>
                  </a:lnTo>
                  <a:lnTo>
                    <a:pt x="140396" y="4994"/>
                  </a:lnTo>
                  <a:lnTo>
                    <a:pt x="142446" y="4981"/>
                  </a:lnTo>
                  <a:lnTo>
                    <a:pt x="144496" y="4968"/>
                  </a:lnTo>
                  <a:lnTo>
                    <a:pt x="146558" y="4955"/>
                  </a:lnTo>
                  <a:lnTo>
                    <a:pt x="148620" y="4941"/>
                  </a:lnTo>
                  <a:lnTo>
                    <a:pt x="150681" y="4928"/>
                  </a:lnTo>
                  <a:lnTo>
                    <a:pt x="152751" y="4915"/>
                  </a:lnTo>
                  <a:lnTo>
                    <a:pt x="154821" y="4902"/>
                  </a:lnTo>
                  <a:lnTo>
                    <a:pt x="156892" y="4889"/>
                  </a:lnTo>
                  <a:lnTo>
                    <a:pt x="158967" y="4876"/>
                  </a:lnTo>
                  <a:lnTo>
                    <a:pt x="161043" y="4862"/>
                  </a:lnTo>
                  <a:lnTo>
                    <a:pt x="163120" y="4849"/>
                  </a:lnTo>
                  <a:lnTo>
                    <a:pt x="165198" y="4836"/>
                  </a:lnTo>
                  <a:lnTo>
                    <a:pt x="167278" y="4823"/>
                  </a:lnTo>
                  <a:lnTo>
                    <a:pt x="169358" y="4810"/>
                  </a:lnTo>
                  <a:lnTo>
                    <a:pt x="171438" y="4797"/>
                  </a:lnTo>
                  <a:lnTo>
                    <a:pt x="173518" y="4783"/>
                  </a:lnTo>
                  <a:lnTo>
                    <a:pt x="175598" y="4770"/>
                  </a:lnTo>
                  <a:lnTo>
                    <a:pt x="177677" y="4757"/>
                  </a:lnTo>
                  <a:lnTo>
                    <a:pt x="179755" y="4744"/>
                  </a:lnTo>
                  <a:lnTo>
                    <a:pt x="181832" y="4731"/>
                  </a:lnTo>
                  <a:lnTo>
                    <a:pt x="183910" y="4717"/>
                  </a:lnTo>
                  <a:lnTo>
                    <a:pt x="185982" y="4704"/>
                  </a:lnTo>
                  <a:lnTo>
                    <a:pt x="188055" y="4691"/>
                  </a:lnTo>
                  <a:lnTo>
                    <a:pt x="190127" y="4678"/>
                  </a:lnTo>
                  <a:lnTo>
                    <a:pt x="192192" y="4665"/>
                  </a:lnTo>
                  <a:lnTo>
                    <a:pt x="194257" y="4652"/>
                  </a:lnTo>
                  <a:lnTo>
                    <a:pt x="196322" y="4638"/>
                  </a:lnTo>
                  <a:lnTo>
                    <a:pt x="198378" y="4625"/>
                  </a:lnTo>
                  <a:lnTo>
                    <a:pt x="200432" y="4612"/>
                  </a:lnTo>
                  <a:lnTo>
                    <a:pt x="202487" y="4599"/>
                  </a:lnTo>
                  <a:lnTo>
                    <a:pt x="204533" y="4586"/>
                  </a:lnTo>
                  <a:lnTo>
                    <a:pt x="206574" y="4572"/>
                  </a:lnTo>
                  <a:lnTo>
                    <a:pt x="208615" y="4559"/>
                  </a:lnTo>
                  <a:lnTo>
                    <a:pt x="210649" y="4546"/>
                  </a:lnTo>
                  <a:lnTo>
                    <a:pt x="212674" y="4533"/>
                  </a:lnTo>
                  <a:lnTo>
                    <a:pt x="214700" y="4520"/>
                  </a:lnTo>
                  <a:lnTo>
                    <a:pt x="216720" y="4507"/>
                  </a:lnTo>
                  <a:lnTo>
                    <a:pt x="218727" y="4493"/>
                  </a:lnTo>
                  <a:lnTo>
                    <a:pt x="220734" y="4480"/>
                  </a:lnTo>
                  <a:lnTo>
                    <a:pt x="222738" y="4467"/>
                  </a:lnTo>
                  <a:lnTo>
                    <a:pt x="224725" y="4454"/>
                  </a:lnTo>
                  <a:lnTo>
                    <a:pt x="226712" y="4441"/>
                  </a:lnTo>
                  <a:lnTo>
                    <a:pt x="228699" y="4428"/>
                  </a:lnTo>
                  <a:lnTo>
                    <a:pt x="230663" y="4414"/>
                  </a:lnTo>
                  <a:lnTo>
                    <a:pt x="232627" y="4401"/>
                  </a:lnTo>
                  <a:lnTo>
                    <a:pt x="234591" y="4388"/>
                  </a:lnTo>
                  <a:lnTo>
                    <a:pt x="236534" y="4375"/>
                  </a:lnTo>
                  <a:lnTo>
                    <a:pt x="238472" y="4362"/>
                  </a:lnTo>
                  <a:lnTo>
                    <a:pt x="240411" y="4348"/>
                  </a:lnTo>
                  <a:lnTo>
                    <a:pt x="242331" y="4335"/>
                  </a:lnTo>
                  <a:lnTo>
                    <a:pt x="244242" y="4322"/>
                  </a:lnTo>
                  <a:lnTo>
                    <a:pt x="246153" y="4309"/>
                  </a:lnTo>
                  <a:lnTo>
                    <a:pt x="248049" y="4296"/>
                  </a:lnTo>
                  <a:lnTo>
                    <a:pt x="249931" y="4283"/>
                  </a:lnTo>
                  <a:lnTo>
                    <a:pt x="251812" y="4269"/>
                  </a:lnTo>
                  <a:lnTo>
                    <a:pt x="253682" y="4256"/>
                  </a:lnTo>
                  <a:lnTo>
                    <a:pt x="255532" y="4243"/>
                  </a:lnTo>
                  <a:lnTo>
                    <a:pt x="257382" y="4230"/>
                  </a:lnTo>
                  <a:lnTo>
                    <a:pt x="259225" y="4217"/>
                  </a:lnTo>
                  <a:lnTo>
                    <a:pt x="261041" y="4203"/>
                  </a:lnTo>
                  <a:lnTo>
                    <a:pt x="262857" y="4190"/>
                  </a:lnTo>
                  <a:lnTo>
                    <a:pt x="264672" y="4177"/>
                  </a:lnTo>
                  <a:lnTo>
                    <a:pt x="266452" y="4164"/>
                  </a:lnTo>
                  <a:lnTo>
                    <a:pt x="268233" y="4151"/>
                  </a:lnTo>
                  <a:lnTo>
                    <a:pt x="270014" y="4138"/>
                  </a:lnTo>
                  <a:lnTo>
                    <a:pt x="271760" y="4124"/>
                  </a:lnTo>
                  <a:lnTo>
                    <a:pt x="273504" y="4111"/>
                  </a:lnTo>
                  <a:lnTo>
                    <a:pt x="275247" y="4098"/>
                  </a:lnTo>
                  <a:lnTo>
                    <a:pt x="276961" y="4085"/>
                  </a:lnTo>
                  <a:lnTo>
                    <a:pt x="278664" y="4072"/>
                  </a:lnTo>
                  <a:lnTo>
                    <a:pt x="280368" y="4059"/>
                  </a:lnTo>
                  <a:lnTo>
                    <a:pt x="282048" y="4045"/>
                  </a:lnTo>
                  <a:lnTo>
                    <a:pt x="283711" y="4032"/>
                  </a:lnTo>
                  <a:lnTo>
                    <a:pt x="285374" y="4019"/>
                  </a:lnTo>
                  <a:lnTo>
                    <a:pt x="287019" y="4006"/>
                  </a:lnTo>
                  <a:lnTo>
                    <a:pt x="288639" y="3993"/>
                  </a:lnTo>
                  <a:lnTo>
                    <a:pt x="290259" y="3979"/>
                  </a:lnTo>
                  <a:lnTo>
                    <a:pt x="291868" y="3966"/>
                  </a:lnTo>
                  <a:lnTo>
                    <a:pt x="293444" y="3953"/>
                  </a:lnTo>
                  <a:lnTo>
                    <a:pt x="295020" y="3940"/>
                  </a:lnTo>
                  <a:lnTo>
                    <a:pt x="296591" y="3927"/>
                  </a:lnTo>
                  <a:lnTo>
                    <a:pt x="298122" y="3914"/>
                  </a:lnTo>
                  <a:lnTo>
                    <a:pt x="299653" y="3900"/>
                  </a:lnTo>
                  <a:lnTo>
                    <a:pt x="301183" y="3887"/>
                  </a:lnTo>
                  <a:lnTo>
                    <a:pt x="302669" y="3874"/>
                  </a:lnTo>
                  <a:lnTo>
                    <a:pt x="304153" y="3861"/>
                  </a:lnTo>
                  <a:lnTo>
                    <a:pt x="305637" y="3848"/>
                  </a:lnTo>
                  <a:lnTo>
                    <a:pt x="307082" y="3834"/>
                  </a:lnTo>
                  <a:lnTo>
                    <a:pt x="308518" y="3821"/>
                  </a:lnTo>
                  <a:lnTo>
                    <a:pt x="309953" y="3808"/>
                  </a:lnTo>
                  <a:lnTo>
                    <a:pt x="311357" y="3795"/>
                  </a:lnTo>
                  <a:lnTo>
                    <a:pt x="312744" y="3782"/>
                  </a:lnTo>
                  <a:lnTo>
                    <a:pt x="314130" y="3769"/>
                  </a:lnTo>
                  <a:lnTo>
                    <a:pt x="315492" y="3755"/>
                  </a:lnTo>
                  <a:lnTo>
                    <a:pt x="316828" y="3742"/>
                  </a:lnTo>
                  <a:lnTo>
                    <a:pt x="318164" y="3729"/>
                  </a:lnTo>
                  <a:lnTo>
                    <a:pt x="319483" y="3716"/>
                  </a:lnTo>
                  <a:lnTo>
                    <a:pt x="320768" y="3703"/>
                  </a:lnTo>
                  <a:lnTo>
                    <a:pt x="322052" y="3690"/>
                  </a:lnTo>
                  <a:lnTo>
                    <a:pt x="323328" y="3676"/>
                  </a:lnTo>
                  <a:lnTo>
                    <a:pt x="324560" y="3663"/>
                  </a:lnTo>
                  <a:lnTo>
                    <a:pt x="325793" y="3650"/>
                  </a:lnTo>
                  <a:lnTo>
                    <a:pt x="327024" y="3637"/>
                  </a:lnTo>
                  <a:lnTo>
                    <a:pt x="328203" y="3624"/>
                  </a:lnTo>
                  <a:lnTo>
                    <a:pt x="329383" y="3610"/>
                  </a:lnTo>
                  <a:lnTo>
                    <a:pt x="330562" y="3597"/>
                  </a:lnTo>
                  <a:lnTo>
                    <a:pt x="331695" y="3584"/>
                  </a:lnTo>
                  <a:lnTo>
                    <a:pt x="332820" y="3571"/>
                  </a:lnTo>
                  <a:lnTo>
                    <a:pt x="333945" y="3558"/>
                  </a:lnTo>
                  <a:lnTo>
                    <a:pt x="335032" y="3545"/>
                  </a:lnTo>
                  <a:lnTo>
                    <a:pt x="336103" y="3531"/>
                  </a:lnTo>
                  <a:lnTo>
                    <a:pt x="337174" y="3518"/>
                  </a:lnTo>
                  <a:lnTo>
                    <a:pt x="338215" y="3505"/>
                  </a:lnTo>
                  <a:lnTo>
                    <a:pt x="339231" y="3492"/>
                  </a:lnTo>
                  <a:lnTo>
                    <a:pt x="340247" y="3479"/>
                  </a:lnTo>
                  <a:lnTo>
                    <a:pt x="341241" y="3465"/>
                  </a:lnTo>
                  <a:lnTo>
                    <a:pt x="342201" y="3452"/>
                  </a:lnTo>
                  <a:lnTo>
                    <a:pt x="343162" y="3439"/>
                  </a:lnTo>
                  <a:lnTo>
                    <a:pt x="344109" y="3426"/>
                  </a:lnTo>
                  <a:lnTo>
                    <a:pt x="345014" y="3413"/>
                  </a:lnTo>
                  <a:lnTo>
                    <a:pt x="345918" y="3400"/>
                  </a:lnTo>
                  <a:lnTo>
                    <a:pt x="346818" y="3386"/>
                  </a:lnTo>
                  <a:lnTo>
                    <a:pt x="347666" y="3373"/>
                  </a:lnTo>
                  <a:lnTo>
                    <a:pt x="348515" y="3360"/>
                  </a:lnTo>
                  <a:lnTo>
                    <a:pt x="349363" y="3347"/>
                  </a:lnTo>
                  <a:lnTo>
                    <a:pt x="350159" y="3334"/>
                  </a:lnTo>
                  <a:lnTo>
                    <a:pt x="350951" y="3321"/>
                  </a:lnTo>
                  <a:lnTo>
                    <a:pt x="351743" y="3307"/>
                  </a:lnTo>
                  <a:lnTo>
                    <a:pt x="352492" y="3294"/>
                  </a:lnTo>
                  <a:lnTo>
                    <a:pt x="353227" y="3281"/>
                  </a:lnTo>
                  <a:lnTo>
                    <a:pt x="353962" y="3268"/>
                  </a:lnTo>
                  <a:lnTo>
                    <a:pt x="354663" y="3255"/>
                  </a:lnTo>
                  <a:lnTo>
                    <a:pt x="355342" y="3241"/>
                  </a:lnTo>
                  <a:lnTo>
                    <a:pt x="356021" y="3228"/>
                  </a:lnTo>
                  <a:lnTo>
                    <a:pt x="356674" y="3215"/>
                  </a:lnTo>
                  <a:lnTo>
                    <a:pt x="357296" y="3202"/>
                  </a:lnTo>
                  <a:lnTo>
                    <a:pt x="357919" y="3189"/>
                  </a:lnTo>
                  <a:lnTo>
                    <a:pt x="358524" y="3176"/>
                  </a:lnTo>
                  <a:lnTo>
                    <a:pt x="359090" y="3162"/>
                  </a:lnTo>
                  <a:lnTo>
                    <a:pt x="359656" y="3149"/>
                  </a:lnTo>
                  <a:lnTo>
                    <a:pt x="360214" y="3136"/>
                  </a:lnTo>
                  <a:lnTo>
                    <a:pt x="360723" y="3123"/>
                  </a:lnTo>
                  <a:lnTo>
                    <a:pt x="361233" y="3110"/>
                  </a:lnTo>
                  <a:lnTo>
                    <a:pt x="361743" y="3096"/>
                  </a:lnTo>
                  <a:lnTo>
                    <a:pt x="362197" y="3083"/>
                  </a:lnTo>
                  <a:lnTo>
                    <a:pt x="362651" y="3070"/>
                  </a:lnTo>
                  <a:lnTo>
                    <a:pt x="363104" y="3057"/>
                  </a:lnTo>
                  <a:lnTo>
                    <a:pt x="363512" y="3044"/>
                  </a:lnTo>
                  <a:lnTo>
                    <a:pt x="363910" y="3031"/>
                  </a:lnTo>
                  <a:lnTo>
                    <a:pt x="364308" y="3017"/>
                  </a:lnTo>
                  <a:lnTo>
                    <a:pt x="364669" y="3004"/>
                  </a:lnTo>
                  <a:lnTo>
                    <a:pt x="365012" y="2991"/>
                  </a:lnTo>
                  <a:lnTo>
                    <a:pt x="365355" y="2978"/>
                  </a:lnTo>
                  <a:lnTo>
                    <a:pt x="365670" y="2965"/>
                  </a:lnTo>
                  <a:lnTo>
                    <a:pt x="365958" y="2952"/>
                  </a:lnTo>
                  <a:lnTo>
                    <a:pt x="366246" y="2938"/>
                  </a:lnTo>
                  <a:lnTo>
                    <a:pt x="366515" y="2925"/>
                  </a:lnTo>
                  <a:lnTo>
                    <a:pt x="366749" y="2912"/>
                  </a:lnTo>
                  <a:lnTo>
                    <a:pt x="366983" y="2899"/>
                  </a:lnTo>
                  <a:lnTo>
                    <a:pt x="367206" y="2886"/>
                  </a:lnTo>
                  <a:lnTo>
                    <a:pt x="367387" y="2872"/>
                  </a:lnTo>
                  <a:lnTo>
                    <a:pt x="367567" y="2859"/>
                  </a:lnTo>
                  <a:lnTo>
                    <a:pt x="367746" y="2846"/>
                  </a:lnTo>
                  <a:lnTo>
                    <a:pt x="367874" y="2833"/>
                  </a:lnTo>
                  <a:lnTo>
                    <a:pt x="368001" y="2820"/>
                  </a:lnTo>
                  <a:lnTo>
                    <a:pt x="367867" y="2609"/>
                  </a:lnTo>
                  <a:lnTo>
                    <a:pt x="367739" y="2596"/>
                  </a:lnTo>
                  <a:lnTo>
                    <a:pt x="367569" y="2583"/>
                  </a:lnTo>
                  <a:lnTo>
                    <a:pt x="367399" y="2569"/>
                  </a:lnTo>
                  <a:lnTo>
                    <a:pt x="367229" y="2556"/>
                  </a:lnTo>
                  <a:lnTo>
                    <a:pt x="367016" y="2543"/>
                  </a:lnTo>
                  <a:lnTo>
                    <a:pt x="366800" y="2530"/>
                  </a:lnTo>
                  <a:lnTo>
                    <a:pt x="366584" y="2517"/>
                  </a:lnTo>
                  <a:lnTo>
                    <a:pt x="366333" y="2503"/>
                  </a:lnTo>
                  <a:lnTo>
                    <a:pt x="366072" y="2490"/>
                  </a:lnTo>
                  <a:lnTo>
                    <a:pt x="365811" y="2477"/>
                  </a:lnTo>
                  <a:lnTo>
                    <a:pt x="365523" y="2464"/>
                  </a:lnTo>
                  <a:lnTo>
                    <a:pt x="365219" y="2451"/>
                  </a:lnTo>
                  <a:lnTo>
                    <a:pt x="364915" y="2438"/>
                  </a:lnTo>
                  <a:lnTo>
                    <a:pt x="364591" y="2424"/>
                  </a:lnTo>
                  <a:lnTo>
                    <a:pt x="364245" y="2411"/>
                  </a:lnTo>
                  <a:lnTo>
                    <a:pt x="363898" y="2398"/>
                  </a:lnTo>
                  <a:lnTo>
                    <a:pt x="363539" y="2385"/>
                  </a:lnTo>
                  <a:lnTo>
                    <a:pt x="363152" y="2372"/>
                  </a:lnTo>
                  <a:lnTo>
                    <a:pt x="362765" y="2358"/>
                  </a:lnTo>
                  <a:lnTo>
                    <a:pt x="362371" y="2345"/>
                  </a:lnTo>
                  <a:lnTo>
                    <a:pt x="361945" y="2332"/>
                  </a:lnTo>
                  <a:lnTo>
                    <a:pt x="361519" y="2319"/>
                  </a:lnTo>
                  <a:lnTo>
                    <a:pt x="361092" y="2306"/>
                  </a:lnTo>
                  <a:lnTo>
                    <a:pt x="360628" y="2293"/>
                  </a:lnTo>
                  <a:lnTo>
                    <a:pt x="360164" y="2279"/>
                  </a:lnTo>
                  <a:lnTo>
                    <a:pt x="359699" y="2266"/>
                  </a:lnTo>
                  <a:lnTo>
                    <a:pt x="359204" y="2253"/>
                  </a:lnTo>
                  <a:lnTo>
                    <a:pt x="358704" y="2240"/>
                  </a:lnTo>
                  <a:lnTo>
                    <a:pt x="358203" y="2227"/>
                  </a:lnTo>
                  <a:lnTo>
                    <a:pt x="357678" y="2214"/>
                  </a:lnTo>
                  <a:lnTo>
                    <a:pt x="357143" y="2200"/>
                  </a:lnTo>
                  <a:lnTo>
                    <a:pt x="356607" y="2187"/>
                  </a:lnTo>
                  <a:lnTo>
                    <a:pt x="356054" y="2174"/>
                  </a:lnTo>
                  <a:lnTo>
                    <a:pt x="355486" y="2161"/>
                  </a:lnTo>
                  <a:lnTo>
                    <a:pt x="354917" y="2148"/>
                  </a:lnTo>
                  <a:lnTo>
                    <a:pt x="354336" y="2134"/>
                  </a:lnTo>
                  <a:lnTo>
                    <a:pt x="353736" y="2121"/>
                  </a:lnTo>
                  <a:lnTo>
                    <a:pt x="353136" y="2108"/>
                  </a:lnTo>
                  <a:lnTo>
                    <a:pt x="352529" y="2095"/>
                  </a:lnTo>
                  <a:lnTo>
                    <a:pt x="351899" y="2082"/>
                  </a:lnTo>
                  <a:lnTo>
                    <a:pt x="351269" y="2069"/>
                  </a:lnTo>
                  <a:lnTo>
                    <a:pt x="350637" y="2055"/>
                  </a:lnTo>
                  <a:lnTo>
                    <a:pt x="349978" y="2042"/>
                  </a:lnTo>
                  <a:lnTo>
                    <a:pt x="349320" y="2029"/>
                  </a:lnTo>
                  <a:lnTo>
                    <a:pt x="348661" y="2016"/>
                  </a:lnTo>
                  <a:lnTo>
                    <a:pt x="347979" y="2003"/>
                  </a:lnTo>
                  <a:lnTo>
                    <a:pt x="347294" y="1989"/>
                  </a:lnTo>
                  <a:lnTo>
                    <a:pt x="346609" y="1976"/>
                  </a:lnTo>
                  <a:lnTo>
                    <a:pt x="345906" y="1963"/>
                  </a:lnTo>
                  <a:lnTo>
                    <a:pt x="345196" y="1950"/>
                  </a:lnTo>
                  <a:lnTo>
                    <a:pt x="344487" y="1937"/>
                  </a:lnTo>
                  <a:lnTo>
                    <a:pt x="343763" y="1924"/>
                  </a:lnTo>
                  <a:lnTo>
                    <a:pt x="343031" y="1910"/>
                  </a:lnTo>
                  <a:lnTo>
                    <a:pt x="342298" y="1897"/>
                  </a:lnTo>
                  <a:lnTo>
                    <a:pt x="341556" y="1884"/>
                  </a:lnTo>
                  <a:lnTo>
                    <a:pt x="340803" y="1871"/>
                  </a:lnTo>
                  <a:lnTo>
                    <a:pt x="340049" y="1858"/>
                  </a:lnTo>
                  <a:lnTo>
                    <a:pt x="339290" y="1845"/>
                  </a:lnTo>
                  <a:lnTo>
                    <a:pt x="338517" y="1831"/>
                  </a:lnTo>
                  <a:lnTo>
                    <a:pt x="337744" y="1818"/>
                  </a:lnTo>
                  <a:lnTo>
                    <a:pt x="336969" y="1805"/>
                  </a:lnTo>
                  <a:lnTo>
                    <a:pt x="336179" y="1792"/>
                  </a:lnTo>
                  <a:lnTo>
                    <a:pt x="335388" y="1779"/>
                  </a:lnTo>
                  <a:lnTo>
                    <a:pt x="334598" y="1765"/>
                  </a:lnTo>
                  <a:lnTo>
                    <a:pt x="333792" y="1752"/>
                  </a:lnTo>
                  <a:lnTo>
                    <a:pt x="332987" y="1739"/>
                  </a:lnTo>
                  <a:lnTo>
                    <a:pt x="332181" y="1726"/>
                  </a:lnTo>
                  <a:lnTo>
                    <a:pt x="331363" y="1713"/>
                  </a:lnTo>
                  <a:lnTo>
                    <a:pt x="330544" y="1700"/>
                  </a:lnTo>
                  <a:lnTo>
                    <a:pt x="329724" y="1686"/>
                  </a:lnTo>
                  <a:lnTo>
                    <a:pt x="328897" y="1673"/>
                  </a:lnTo>
                  <a:lnTo>
                    <a:pt x="328065" y="1660"/>
                  </a:lnTo>
                  <a:lnTo>
                    <a:pt x="327234" y="1647"/>
                  </a:lnTo>
                  <a:lnTo>
                    <a:pt x="326398" y="1634"/>
                  </a:lnTo>
                  <a:lnTo>
                    <a:pt x="325556" y="1620"/>
                  </a:lnTo>
                  <a:lnTo>
                    <a:pt x="324715" y="1607"/>
                  </a:lnTo>
                  <a:lnTo>
                    <a:pt x="323871" y="1594"/>
                  </a:lnTo>
                  <a:lnTo>
                    <a:pt x="323022" y="1581"/>
                  </a:lnTo>
                  <a:lnTo>
                    <a:pt x="322172" y="1568"/>
                  </a:lnTo>
                  <a:lnTo>
                    <a:pt x="321322" y="1555"/>
                  </a:lnTo>
                  <a:lnTo>
                    <a:pt x="320467" y="1541"/>
                  </a:lnTo>
                  <a:lnTo>
                    <a:pt x="319611" y="1528"/>
                  </a:lnTo>
                  <a:lnTo>
                    <a:pt x="318756" y="1515"/>
                  </a:lnTo>
                  <a:lnTo>
                    <a:pt x="317896" y="1502"/>
                  </a:lnTo>
                  <a:lnTo>
                    <a:pt x="317037" y="1489"/>
                  </a:lnTo>
                  <a:lnTo>
                    <a:pt x="316177" y="1476"/>
                  </a:lnTo>
                  <a:lnTo>
                    <a:pt x="315316" y="1462"/>
                  </a:lnTo>
                  <a:lnTo>
                    <a:pt x="314454" y="1449"/>
                  </a:lnTo>
                  <a:lnTo>
                    <a:pt x="313592" y="1436"/>
                  </a:lnTo>
                  <a:lnTo>
                    <a:pt x="312730" y="1423"/>
                  </a:lnTo>
                  <a:lnTo>
                    <a:pt x="311868" y="1410"/>
                  </a:lnTo>
                  <a:lnTo>
                    <a:pt x="311006" y="1396"/>
                  </a:lnTo>
                  <a:lnTo>
                    <a:pt x="310144" y="1383"/>
                  </a:lnTo>
                  <a:lnTo>
                    <a:pt x="309284" y="1370"/>
                  </a:lnTo>
                  <a:lnTo>
                    <a:pt x="308423" y="1357"/>
                  </a:lnTo>
                  <a:lnTo>
                    <a:pt x="307564" y="1344"/>
                  </a:lnTo>
                  <a:lnTo>
                    <a:pt x="306707" y="1331"/>
                  </a:lnTo>
                  <a:lnTo>
                    <a:pt x="305849" y="1317"/>
                  </a:lnTo>
                  <a:lnTo>
                    <a:pt x="304993" y="1304"/>
                  </a:lnTo>
                  <a:lnTo>
                    <a:pt x="304141" y="1291"/>
                  </a:lnTo>
                  <a:lnTo>
                    <a:pt x="303289" y="1278"/>
                  </a:lnTo>
                  <a:lnTo>
                    <a:pt x="302438" y="1265"/>
                  </a:lnTo>
                  <a:lnTo>
                    <a:pt x="301593" y="1251"/>
                  </a:lnTo>
                  <a:lnTo>
                    <a:pt x="300748" y="1238"/>
                  </a:lnTo>
                  <a:lnTo>
                    <a:pt x="299904" y="1225"/>
                  </a:lnTo>
                  <a:lnTo>
                    <a:pt x="299067" y="1212"/>
                  </a:lnTo>
                  <a:lnTo>
                    <a:pt x="298231" y="1199"/>
                  </a:lnTo>
                  <a:lnTo>
                    <a:pt x="297395" y="1186"/>
                  </a:lnTo>
                  <a:lnTo>
                    <a:pt x="296568" y="1172"/>
                  </a:lnTo>
                  <a:lnTo>
                    <a:pt x="295743" y="1159"/>
                  </a:lnTo>
                  <a:lnTo>
                    <a:pt x="294917" y="1146"/>
                  </a:lnTo>
                  <a:lnTo>
                    <a:pt x="294100" y="1133"/>
                  </a:lnTo>
                  <a:lnTo>
                    <a:pt x="293287" y="1120"/>
                  </a:lnTo>
                  <a:lnTo>
                    <a:pt x="292475" y="1107"/>
                  </a:lnTo>
                  <a:lnTo>
                    <a:pt x="291669" y="1093"/>
                  </a:lnTo>
                  <a:lnTo>
                    <a:pt x="290870" y="1080"/>
                  </a:lnTo>
                  <a:lnTo>
                    <a:pt x="290072" y="1067"/>
                  </a:lnTo>
                  <a:lnTo>
                    <a:pt x="289278" y="1054"/>
                  </a:lnTo>
                  <a:lnTo>
                    <a:pt x="288496" y="1041"/>
                  </a:lnTo>
                  <a:lnTo>
                    <a:pt x="287714" y="1027"/>
                  </a:lnTo>
                  <a:lnTo>
                    <a:pt x="286934" y="1014"/>
                  </a:lnTo>
                  <a:lnTo>
                    <a:pt x="286169" y="1001"/>
                  </a:lnTo>
                  <a:lnTo>
                    <a:pt x="285404" y="988"/>
                  </a:lnTo>
                  <a:lnTo>
                    <a:pt x="284640" y="975"/>
                  </a:lnTo>
                  <a:lnTo>
                    <a:pt x="283894" y="962"/>
                  </a:lnTo>
                  <a:lnTo>
                    <a:pt x="283149" y="948"/>
                  </a:lnTo>
                  <a:lnTo>
                    <a:pt x="282403" y="935"/>
                  </a:lnTo>
                  <a:lnTo>
                    <a:pt x="281675" y="922"/>
                  </a:lnTo>
                  <a:lnTo>
                    <a:pt x="280951" y="909"/>
                  </a:lnTo>
                  <a:lnTo>
                    <a:pt x="280226" y="896"/>
                  </a:lnTo>
                  <a:lnTo>
                    <a:pt x="279517" y="882"/>
                  </a:lnTo>
                  <a:lnTo>
                    <a:pt x="278814" y="869"/>
                  </a:lnTo>
                  <a:lnTo>
                    <a:pt x="278112" y="856"/>
                  </a:lnTo>
                  <a:lnTo>
                    <a:pt x="277423" y="843"/>
                  </a:lnTo>
                  <a:lnTo>
                    <a:pt x="276745" y="830"/>
                  </a:lnTo>
                  <a:lnTo>
                    <a:pt x="276066" y="817"/>
                  </a:lnTo>
                  <a:lnTo>
                    <a:pt x="275398" y="803"/>
                  </a:lnTo>
                  <a:lnTo>
                    <a:pt x="274745" y="790"/>
                  </a:lnTo>
                  <a:lnTo>
                    <a:pt x="274092" y="777"/>
                  </a:lnTo>
                  <a:lnTo>
                    <a:pt x="273445" y="764"/>
                  </a:lnTo>
                  <a:lnTo>
                    <a:pt x="272819" y="751"/>
                  </a:lnTo>
                  <a:lnTo>
                    <a:pt x="272193" y="738"/>
                  </a:lnTo>
                  <a:lnTo>
                    <a:pt x="271569" y="724"/>
                  </a:lnTo>
                  <a:lnTo>
                    <a:pt x="270971" y="711"/>
                  </a:lnTo>
                  <a:lnTo>
                    <a:pt x="270373" y="698"/>
                  </a:lnTo>
                  <a:lnTo>
                    <a:pt x="269775" y="685"/>
                  </a:lnTo>
                  <a:lnTo>
                    <a:pt x="269204" y="672"/>
                  </a:lnTo>
                  <a:lnTo>
                    <a:pt x="268636" y="658"/>
                  </a:lnTo>
                  <a:lnTo>
                    <a:pt x="268067" y="645"/>
                  </a:lnTo>
                  <a:lnTo>
                    <a:pt x="267522" y="632"/>
                  </a:lnTo>
                  <a:lnTo>
                    <a:pt x="266984" y="619"/>
                  </a:lnTo>
                  <a:lnTo>
                    <a:pt x="266446" y="606"/>
                  </a:lnTo>
                  <a:lnTo>
                    <a:pt x="265928" y="593"/>
                  </a:lnTo>
                  <a:lnTo>
                    <a:pt x="265422" y="579"/>
                  </a:lnTo>
                  <a:lnTo>
                    <a:pt x="264916" y="566"/>
                  </a:lnTo>
                  <a:lnTo>
                    <a:pt x="264425" y="553"/>
                  </a:lnTo>
                  <a:lnTo>
                    <a:pt x="263952" y="540"/>
                  </a:lnTo>
                  <a:lnTo>
                    <a:pt x="263479" y="527"/>
                  </a:lnTo>
                  <a:lnTo>
                    <a:pt x="263016" y="513"/>
                  </a:lnTo>
                  <a:lnTo>
                    <a:pt x="262577" y="500"/>
                  </a:lnTo>
                  <a:lnTo>
                    <a:pt x="262138" y="487"/>
                  </a:lnTo>
                  <a:lnTo>
                    <a:pt x="261704" y="474"/>
                  </a:lnTo>
                  <a:lnTo>
                    <a:pt x="261300" y="461"/>
                  </a:lnTo>
                  <a:lnTo>
                    <a:pt x="260897" y="448"/>
                  </a:lnTo>
                  <a:lnTo>
                    <a:pt x="260493" y="434"/>
                  </a:lnTo>
                  <a:lnTo>
                    <a:pt x="260124" y="421"/>
                  </a:lnTo>
                  <a:lnTo>
                    <a:pt x="259756" y="408"/>
                  </a:lnTo>
                  <a:lnTo>
                    <a:pt x="259389" y="395"/>
                  </a:lnTo>
                  <a:lnTo>
                    <a:pt x="259051" y="382"/>
                  </a:lnTo>
                  <a:lnTo>
                    <a:pt x="258720" y="369"/>
                  </a:lnTo>
                  <a:lnTo>
                    <a:pt x="258389" y="355"/>
                  </a:lnTo>
                  <a:lnTo>
                    <a:pt x="258083" y="342"/>
                  </a:lnTo>
                  <a:lnTo>
                    <a:pt x="257790" y="329"/>
                  </a:lnTo>
                  <a:lnTo>
                    <a:pt x="257496" y="316"/>
                  </a:lnTo>
                  <a:lnTo>
                    <a:pt x="257222" y="303"/>
                  </a:lnTo>
                  <a:lnTo>
                    <a:pt x="256967" y="289"/>
                  </a:lnTo>
                  <a:lnTo>
                    <a:pt x="256712" y="276"/>
                  </a:lnTo>
                  <a:lnTo>
                    <a:pt x="256470" y="263"/>
                  </a:lnTo>
                  <a:lnTo>
                    <a:pt x="256255" y="250"/>
                  </a:lnTo>
                  <a:lnTo>
                    <a:pt x="256039" y="237"/>
                  </a:lnTo>
                  <a:lnTo>
                    <a:pt x="255830" y="224"/>
                  </a:lnTo>
                  <a:lnTo>
                    <a:pt x="255653" y="210"/>
                  </a:lnTo>
                  <a:lnTo>
                    <a:pt x="255477" y="197"/>
                  </a:lnTo>
                  <a:lnTo>
                    <a:pt x="255301" y="184"/>
                  </a:lnTo>
                  <a:lnTo>
                    <a:pt x="255165" y="171"/>
                  </a:lnTo>
                  <a:lnTo>
                    <a:pt x="255029" y="158"/>
                  </a:lnTo>
                  <a:lnTo>
                    <a:pt x="254390" y="0"/>
                  </a:lnTo>
                  <a:lnTo>
                    <a:pt x="775451" y="144"/>
                  </a:lnTo>
                  <a:lnTo>
                    <a:pt x="775314" y="158"/>
                  </a:lnTo>
                  <a:lnTo>
                    <a:pt x="775178" y="171"/>
                  </a:lnTo>
                  <a:lnTo>
                    <a:pt x="775042" y="184"/>
                  </a:lnTo>
                  <a:lnTo>
                    <a:pt x="774866" y="197"/>
                  </a:lnTo>
                  <a:lnTo>
                    <a:pt x="774690" y="210"/>
                  </a:lnTo>
                  <a:lnTo>
                    <a:pt x="774513" y="224"/>
                  </a:lnTo>
                  <a:lnTo>
                    <a:pt x="774304" y="237"/>
                  </a:lnTo>
                  <a:lnTo>
                    <a:pt x="774089" y="250"/>
                  </a:lnTo>
                  <a:lnTo>
                    <a:pt x="773873" y="263"/>
                  </a:lnTo>
                  <a:lnTo>
                    <a:pt x="773631" y="276"/>
                  </a:lnTo>
                  <a:lnTo>
                    <a:pt x="773376" y="289"/>
                  </a:lnTo>
                  <a:lnTo>
                    <a:pt x="773121" y="303"/>
                  </a:lnTo>
                  <a:lnTo>
                    <a:pt x="772847" y="316"/>
                  </a:lnTo>
                  <a:lnTo>
                    <a:pt x="772554" y="329"/>
                  </a:lnTo>
                  <a:lnTo>
                    <a:pt x="772260" y="342"/>
                  </a:lnTo>
                  <a:lnTo>
                    <a:pt x="771954" y="355"/>
                  </a:lnTo>
                  <a:lnTo>
                    <a:pt x="771623" y="369"/>
                  </a:lnTo>
                  <a:lnTo>
                    <a:pt x="771292" y="382"/>
                  </a:lnTo>
                  <a:lnTo>
                    <a:pt x="770954" y="395"/>
                  </a:lnTo>
                  <a:lnTo>
                    <a:pt x="770587" y="408"/>
                  </a:lnTo>
                  <a:lnTo>
                    <a:pt x="770219" y="421"/>
                  </a:lnTo>
                  <a:lnTo>
                    <a:pt x="769850" y="434"/>
                  </a:lnTo>
                  <a:lnTo>
                    <a:pt x="769446" y="448"/>
                  </a:lnTo>
                  <a:lnTo>
                    <a:pt x="769043" y="461"/>
                  </a:lnTo>
                  <a:lnTo>
                    <a:pt x="768639" y="474"/>
                  </a:lnTo>
                  <a:lnTo>
                    <a:pt x="768205" y="487"/>
                  </a:lnTo>
                  <a:lnTo>
                    <a:pt x="767766" y="500"/>
                  </a:lnTo>
                  <a:lnTo>
                    <a:pt x="767327" y="513"/>
                  </a:lnTo>
                  <a:lnTo>
                    <a:pt x="766864" y="527"/>
                  </a:lnTo>
                  <a:lnTo>
                    <a:pt x="766391" y="540"/>
                  </a:lnTo>
                  <a:lnTo>
                    <a:pt x="765919" y="553"/>
                  </a:lnTo>
                  <a:lnTo>
                    <a:pt x="765427" y="566"/>
                  </a:lnTo>
                  <a:lnTo>
                    <a:pt x="764921" y="579"/>
                  </a:lnTo>
                  <a:lnTo>
                    <a:pt x="764416" y="593"/>
                  </a:lnTo>
                  <a:lnTo>
                    <a:pt x="763897" y="606"/>
                  </a:lnTo>
                  <a:lnTo>
                    <a:pt x="763359" y="619"/>
                  </a:lnTo>
                  <a:lnTo>
                    <a:pt x="762821" y="632"/>
                  </a:lnTo>
                  <a:lnTo>
                    <a:pt x="762276" y="645"/>
                  </a:lnTo>
                  <a:lnTo>
                    <a:pt x="761708" y="658"/>
                  </a:lnTo>
                  <a:lnTo>
                    <a:pt x="761139" y="672"/>
                  </a:lnTo>
                  <a:lnTo>
                    <a:pt x="760568" y="685"/>
                  </a:lnTo>
                  <a:lnTo>
                    <a:pt x="759970" y="698"/>
                  </a:lnTo>
                  <a:lnTo>
                    <a:pt x="759372" y="711"/>
                  </a:lnTo>
                  <a:lnTo>
                    <a:pt x="758775" y="724"/>
                  </a:lnTo>
                  <a:lnTo>
                    <a:pt x="758150" y="738"/>
                  </a:lnTo>
                  <a:lnTo>
                    <a:pt x="757524" y="751"/>
                  </a:lnTo>
                  <a:lnTo>
                    <a:pt x="756898" y="764"/>
                  </a:lnTo>
                  <a:lnTo>
                    <a:pt x="756251" y="777"/>
                  </a:lnTo>
                  <a:lnTo>
                    <a:pt x="755598" y="790"/>
                  </a:lnTo>
                  <a:lnTo>
                    <a:pt x="754946" y="803"/>
                  </a:lnTo>
                  <a:lnTo>
                    <a:pt x="754277" y="817"/>
                  </a:lnTo>
                  <a:lnTo>
                    <a:pt x="753599" y="830"/>
                  </a:lnTo>
                  <a:lnTo>
                    <a:pt x="752920" y="843"/>
                  </a:lnTo>
                  <a:lnTo>
                    <a:pt x="752231" y="856"/>
                  </a:lnTo>
                  <a:lnTo>
                    <a:pt x="751529" y="869"/>
                  </a:lnTo>
                  <a:lnTo>
                    <a:pt x="750826" y="882"/>
                  </a:lnTo>
                  <a:lnTo>
                    <a:pt x="750117" y="896"/>
                  </a:lnTo>
                  <a:lnTo>
                    <a:pt x="749393" y="909"/>
                  </a:lnTo>
                  <a:lnTo>
                    <a:pt x="748668" y="922"/>
                  </a:lnTo>
                  <a:lnTo>
                    <a:pt x="747940" y="935"/>
                  </a:lnTo>
                  <a:lnTo>
                    <a:pt x="747195" y="948"/>
                  </a:lnTo>
                  <a:lnTo>
                    <a:pt x="746449" y="962"/>
                  </a:lnTo>
                  <a:lnTo>
                    <a:pt x="745704" y="975"/>
                  </a:lnTo>
                  <a:lnTo>
                    <a:pt x="744939" y="988"/>
                  </a:lnTo>
                  <a:lnTo>
                    <a:pt x="744174" y="1001"/>
                  </a:lnTo>
                  <a:lnTo>
                    <a:pt x="743409" y="1014"/>
                  </a:lnTo>
                  <a:lnTo>
                    <a:pt x="742629" y="1027"/>
                  </a:lnTo>
                  <a:lnTo>
                    <a:pt x="741847" y="1041"/>
                  </a:lnTo>
                  <a:lnTo>
                    <a:pt x="741065" y="1054"/>
                  </a:lnTo>
                  <a:lnTo>
                    <a:pt x="740271" y="1067"/>
                  </a:lnTo>
                  <a:lnTo>
                    <a:pt x="739473" y="1080"/>
                  </a:lnTo>
                  <a:lnTo>
                    <a:pt x="738674" y="1093"/>
                  </a:lnTo>
                  <a:lnTo>
                    <a:pt x="737868" y="1107"/>
                  </a:lnTo>
                  <a:lnTo>
                    <a:pt x="737056" y="1120"/>
                  </a:lnTo>
                  <a:lnTo>
                    <a:pt x="736243" y="1133"/>
                  </a:lnTo>
                  <a:lnTo>
                    <a:pt x="735426" y="1146"/>
                  </a:lnTo>
                  <a:lnTo>
                    <a:pt x="734601" y="1159"/>
                  </a:lnTo>
                  <a:lnTo>
                    <a:pt x="733775" y="1172"/>
                  </a:lnTo>
                  <a:lnTo>
                    <a:pt x="732948" y="1186"/>
                  </a:lnTo>
                  <a:lnTo>
                    <a:pt x="732112" y="1199"/>
                  </a:lnTo>
                  <a:lnTo>
                    <a:pt x="731276" y="1212"/>
                  </a:lnTo>
                  <a:lnTo>
                    <a:pt x="730440" y="1225"/>
                  </a:lnTo>
                  <a:lnTo>
                    <a:pt x="729595" y="1238"/>
                  </a:lnTo>
                  <a:lnTo>
                    <a:pt x="728750" y="1251"/>
                  </a:lnTo>
                  <a:lnTo>
                    <a:pt x="727905" y="1265"/>
                  </a:lnTo>
                  <a:lnTo>
                    <a:pt x="727054" y="1278"/>
                  </a:lnTo>
                  <a:lnTo>
                    <a:pt x="726202" y="1291"/>
                  </a:lnTo>
                  <a:lnTo>
                    <a:pt x="725350" y="1304"/>
                  </a:lnTo>
                  <a:lnTo>
                    <a:pt x="724494" y="1317"/>
                  </a:lnTo>
                  <a:lnTo>
                    <a:pt x="723637" y="1331"/>
                  </a:lnTo>
                  <a:lnTo>
                    <a:pt x="722779" y="1344"/>
                  </a:lnTo>
                  <a:lnTo>
                    <a:pt x="721920" y="1357"/>
                  </a:lnTo>
                  <a:lnTo>
                    <a:pt x="721059" y="1370"/>
                  </a:lnTo>
                  <a:lnTo>
                    <a:pt x="720199" y="1383"/>
                  </a:lnTo>
                  <a:lnTo>
                    <a:pt x="719337" y="1396"/>
                  </a:lnTo>
                  <a:lnTo>
                    <a:pt x="718475" y="1410"/>
                  </a:lnTo>
                  <a:lnTo>
                    <a:pt x="717613" y="1423"/>
                  </a:lnTo>
                  <a:lnTo>
                    <a:pt x="716751" y="1436"/>
                  </a:lnTo>
                  <a:lnTo>
                    <a:pt x="715889" y="1449"/>
                  </a:lnTo>
                  <a:lnTo>
                    <a:pt x="715028" y="1462"/>
                  </a:lnTo>
                  <a:lnTo>
                    <a:pt x="714166" y="1476"/>
                  </a:lnTo>
                  <a:lnTo>
                    <a:pt x="713306" y="1489"/>
                  </a:lnTo>
                  <a:lnTo>
                    <a:pt x="712447" y="1502"/>
                  </a:lnTo>
                  <a:lnTo>
                    <a:pt x="711587" y="1515"/>
                  </a:lnTo>
                  <a:lnTo>
                    <a:pt x="710732" y="1528"/>
                  </a:lnTo>
                  <a:lnTo>
                    <a:pt x="709876" y="1541"/>
                  </a:lnTo>
                  <a:lnTo>
                    <a:pt x="709021" y="1555"/>
                  </a:lnTo>
                  <a:lnTo>
                    <a:pt x="708171" y="1568"/>
                  </a:lnTo>
                  <a:lnTo>
                    <a:pt x="707321" y="1581"/>
                  </a:lnTo>
                  <a:lnTo>
                    <a:pt x="706472" y="1594"/>
                  </a:lnTo>
                  <a:lnTo>
                    <a:pt x="705628" y="1607"/>
                  </a:lnTo>
                  <a:lnTo>
                    <a:pt x="704787" y="1620"/>
                  </a:lnTo>
                  <a:lnTo>
                    <a:pt x="703945" y="1634"/>
                  </a:lnTo>
                  <a:lnTo>
                    <a:pt x="703109" y="1647"/>
                  </a:lnTo>
                  <a:lnTo>
                    <a:pt x="702278" y="1660"/>
                  </a:lnTo>
                  <a:lnTo>
                    <a:pt x="701446" y="1673"/>
                  </a:lnTo>
                  <a:lnTo>
                    <a:pt x="700619" y="1686"/>
                  </a:lnTo>
                  <a:lnTo>
                    <a:pt x="699799" y="1700"/>
                  </a:lnTo>
                  <a:lnTo>
                    <a:pt x="698980" y="1713"/>
                  </a:lnTo>
                  <a:lnTo>
                    <a:pt x="698163" y="1726"/>
                  </a:lnTo>
                  <a:lnTo>
                    <a:pt x="697357" y="1739"/>
                  </a:lnTo>
                  <a:lnTo>
                    <a:pt x="696551" y="1752"/>
                  </a:lnTo>
                  <a:lnTo>
                    <a:pt x="695745" y="1765"/>
                  </a:lnTo>
                  <a:lnTo>
                    <a:pt x="694955" y="1779"/>
                  </a:lnTo>
                  <a:lnTo>
                    <a:pt x="694164" y="1792"/>
                  </a:lnTo>
                  <a:lnTo>
                    <a:pt x="693374" y="1805"/>
                  </a:lnTo>
                  <a:lnTo>
                    <a:pt x="692599" y="1818"/>
                  </a:lnTo>
                  <a:lnTo>
                    <a:pt x="691826" y="1831"/>
                  </a:lnTo>
                  <a:lnTo>
                    <a:pt x="691053" y="1845"/>
                  </a:lnTo>
                  <a:lnTo>
                    <a:pt x="690294" y="1858"/>
                  </a:lnTo>
                  <a:lnTo>
                    <a:pt x="689540" y="1871"/>
                  </a:lnTo>
                  <a:lnTo>
                    <a:pt x="688787" y="1884"/>
                  </a:lnTo>
                  <a:lnTo>
                    <a:pt x="688045" y="1897"/>
                  </a:lnTo>
                  <a:lnTo>
                    <a:pt x="687312" y="1910"/>
                  </a:lnTo>
                  <a:lnTo>
                    <a:pt x="686580" y="1924"/>
                  </a:lnTo>
                  <a:lnTo>
                    <a:pt x="685857" y="1937"/>
                  </a:lnTo>
                  <a:lnTo>
                    <a:pt x="685147" y="1950"/>
                  </a:lnTo>
                  <a:lnTo>
                    <a:pt x="684437" y="1963"/>
                  </a:lnTo>
                  <a:lnTo>
                    <a:pt x="683734" y="1976"/>
                  </a:lnTo>
                  <a:lnTo>
                    <a:pt x="683049" y="1989"/>
                  </a:lnTo>
                  <a:lnTo>
                    <a:pt x="682364" y="2003"/>
                  </a:lnTo>
                  <a:lnTo>
                    <a:pt x="681682" y="2016"/>
                  </a:lnTo>
                  <a:lnTo>
                    <a:pt x="681023" y="2029"/>
                  </a:lnTo>
                  <a:lnTo>
                    <a:pt x="680365" y="2042"/>
                  </a:lnTo>
                  <a:lnTo>
                    <a:pt x="679707" y="2055"/>
                  </a:lnTo>
                  <a:lnTo>
                    <a:pt x="679075" y="2069"/>
                  </a:lnTo>
                  <a:lnTo>
                    <a:pt x="678444" y="2082"/>
                  </a:lnTo>
                  <a:lnTo>
                    <a:pt x="677814" y="2095"/>
                  </a:lnTo>
                  <a:lnTo>
                    <a:pt x="677207" y="2108"/>
                  </a:lnTo>
                  <a:lnTo>
                    <a:pt x="676607" y="2121"/>
                  </a:lnTo>
                  <a:lnTo>
                    <a:pt x="676007" y="2134"/>
                  </a:lnTo>
                  <a:lnTo>
                    <a:pt x="675426" y="2148"/>
                  </a:lnTo>
                  <a:lnTo>
                    <a:pt x="674858" y="2161"/>
                  </a:lnTo>
                  <a:lnTo>
                    <a:pt x="674289" y="2174"/>
                  </a:lnTo>
                  <a:lnTo>
                    <a:pt x="673736" y="2187"/>
                  </a:lnTo>
                  <a:lnTo>
                    <a:pt x="673200" y="2200"/>
                  </a:lnTo>
                  <a:lnTo>
                    <a:pt x="672665" y="2214"/>
                  </a:lnTo>
                  <a:lnTo>
                    <a:pt x="672140" y="2227"/>
                  </a:lnTo>
                  <a:lnTo>
                    <a:pt x="671639" y="2240"/>
                  </a:lnTo>
                  <a:lnTo>
                    <a:pt x="671139" y="2253"/>
                  </a:lnTo>
                  <a:lnTo>
                    <a:pt x="670644" y="2266"/>
                  </a:lnTo>
                  <a:lnTo>
                    <a:pt x="670179" y="2279"/>
                  </a:lnTo>
                  <a:lnTo>
                    <a:pt x="669715" y="2293"/>
                  </a:lnTo>
                  <a:lnTo>
                    <a:pt x="669251" y="2306"/>
                  </a:lnTo>
                  <a:lnTo>
                    <a:pt x="668824" y="2319"/>
                  </a:lnTo>
                  <a:lnTo>
                    <a:pt x="668398" y="2332"/>
                  </a:lnTo>
                  <a:lnTo>
                    <a:pt x="667972" y="2345"/>
                  </a:lnTo>
                  <a:lnTo>
                    <a:pt x="667578" y="2358"/>
                  </a:lnTo>
                  <a:lnTo>
                    <a:pt x="667191" y="2372"/>
                  </a:lnTo>
                  <a:lnTo>
                    <a:pt x="666804" y="2385"/>
                  </a:lnTo>
                  <a:lnTo>
                    <a:pt x="666445" y="2398"/>
                  </a:lnTo>
                  <a:lnTo>
                    <a:pt x="666099" y="2411"/>
                  </a:lnTo>
                  <a:lnTo>
                    <a:pt x="665752" y="2424"/>
                  </a:lnTo>
                  <a:lnTo>
                    <a:pt x="665428" y="2438"/>
                  </a:lnTo>
                  <a:lnTo>
                    <a:pt x="665124" y="2451"/>
                  </a:lnTo>
                  <a:lnTo>
                    <a:pt x="664820" y="2464"/>
                  </a:lnTo>
                  <a:lnTo>
                    <a:pt x="664532" y="2477"/>
                  </a:lnTo>
                  <a:lnTo>
                    <a:pt x="664271" y="2490"/>
                  </a:lnTo>
                  <a:lnTo>
                    <a:pt x="664010" y="2503"/>
                  </a:lnTo>
                  <a:lnTo>
                    <a:pt x="663759" y="2517"/>
                  </a:lnTo>
                  <a:lnTo>
                    <a:pt x="663543" y="2530"/>
                  </a:lnTo>
                  <a:lnTo>
                    <a:pt x="663327" y="2543"/>
                  </a:lnTo>
                  <a:lnTo>
                    <a:pt x="663114" y="2556"/>
                  </a:lnTo>
                  <a:lnTo>
                    <a:pt x="662944" y="2569"/>
                  </a:lnTo>
                  <a:lnTo>
                    <a:pt x="662774" y="2583"/>
                  </a:lnTo>
                  <a:lnTo>
                    <a:pt x="662604" y="2596"/>
                  </a:lnTo>
                  <a:lnTo>
                    <a:pt x="662214" y="2807"/>
                  </a:lnTo>
                  <a:lnTo>
                    <a:pt x="662342" y="2820"/>
                  </a:lnTo>
                  <a:lnTo>
                    <a:pt x="662469" y="2833"/>
                  </a:lnTo>
                  <a:lnTo>
                    <a:pt x="662597" y="2846"/>
                  </a:lnTo>
                  <a:lnTo>
                    <a:pt x="662776" y="2859"/>
                  </a:lnTo>
                  <a:lnTo>
                    <a:pt x="662956" y="2872"/>
                  </a:lnTo>
                  <a:lnTo>
                    <a:pt x="663137" y="2886"/>
                  </a:lnTo>
                  <a:lnTo>
                    <a:pt x="663360" y="2899"/>
                  </a:lnTo>
                  <a:lnTo>
                    <a:pt x="663594" y="2912"/>
                  </a:lnTo>
                  <a:lnTo>
                    <a:pt x="663828" y="2925"/>
                  </a:lnTo>
                  <a:lnTo>
                    <a:pt x="664097" y="2938"/>
                  </a:lnTo>
                  <a:lnTo>
                    <a:pt x="664385" y="2952"/>
                  </a:lnTo>
                  <a:lnTo>
                    <a:pt x="664673" y="2965"/>
                  </a:lnTo>
                  <a:lnTo>
                    <a:pt x="664988" y="2978"/>
                  </a:lnTo>
                  <a:lnTo>
                    <a:pt x="665331" y="2991"/>
                  </a:lnTo>
                  <a:lnTo>
                    <a:pt x="665674" y="3004"/>
                  </a:lnTo>
                  <a:lnTo>
                    <a:pt x="666035" y="3017"/>
                  </a:lnTo>
                  <a:lnTo>
                    <a:pt x="666433" y="3031"/>
                  </a:lnTo>
                  <a:lnTo>
                    <a:pt x="666831" y="3044"/>
                  </a:lnTo>
                  <a:lnTo>
                    <a:pt x="667239" y="3057"/>
                  </a:lnTo>
                  <a:lnTo>
                    <a:pt x="667692" y="3070"/>
                  </a:lnTo>
                  <a:lnTo>
                    <a:pt x="668146" y="3083"/>
                  </a:lnTo>
                  <a:lnTo>
                    <a:pt x="668600" y="3096"/>
                  </a:lnTo>
                  <a:lnTo>
                    <a:pt x="669110" y="3110"/>
                  </a:lnTo>
                  <a:lnTo>
                    <a:pt x="669620" y="3123"/>
                  </a:lnTo>
                  <a:lnTo>
                    <a:pt x="670129" y="3136"/>
                  </a:lnTo>
                  <a:lnTo>
                    <a:pt x="670687" y="3149"/>
                  </a:lnTo>
                  <a:lnTo>
                    <a:pt x="671253" y="3162"/>
                  </a:lnTo>
                  <a:lnTo>
                    <a:pt x="671819" y="3176"/>
                  </a:lnTo>
                  <a:lnTo>
                    <a:pt x="672424" y="3189"/>
                  </a:lnTo>
                  <a:lnTo>
                    <a:pt x="673047" y="3202"/>
                  </a:lnTo>
                  <a:lnTo>
                    <a:pt x="673669" y="3215"/>
                  </a:lnTo>
                  <a:lnTo>
                    <a:pt x="674322" y="3228"/>
                  </a:lnTo>
                  <a:lnTo>
                    <a:pt x="675001" y="3241"/>
                  </a:lnTo>
                  <a:lnTo>
                    <a:pt x="675680" y="3255"/>
                  </a:lnTo>
                  <a:lnTo>
                    <a:pt x="676381" y="3268"/>
                  </a:lnTo>
                  <a:lnTo>
                    <a:pt x="677116" y="3281"/>
                  </a:lnTo>
                  <a:lnTo>
                    <a:pt x="677851" y="3294"/>
                  </a:lnTo>
                  <a:lnTo>
                    <a:pt x="678600" y="3307"/>
                  </a:lnTo>
                  <a:lnTo>
                    <a:pt x="679392" y="3321"/>
                  </a:lnTo>
                  <a:lnTo>
                    <a:pt x="680184" y="3334"/>
                  </a:lnTo>
                  <a:lnTo>
                    <a:pt x="680980" y="3347"/>
                  </a:lnTo>
                  <a:lnTo>
                    <a:pt x="681828" y="3360"/>
                  </a:lnTo>
                  <a:lnTo>
                    <a:pt x="682677" y="3373"/>
                  </a:lnTo>
                  <a:lnTo>
                    <a:pt x="683525" y="3386"/>
                  </a:lnTo>
                  <a:lnTo>
                    <a:pt x="684425" y="3400"/>
                  </a:lnTo>
                  <a:lnTo>
                    <a:pt x="685330" y="3413"/>
                  </a:lnTo>
                  <a:lnTo>
                    <a:pt x="686234" y="3426"/>
                  </a:lnTo>
                  <a:lnTo>
                    <a:pt x="687181" y="3439"/>
                  </a:lnTo>
                  <a:lnTo>
                    <a:pt x="688142" y="3452"/>
                  </a:lnTo>
                  <a:lnTo>
                    <a:pt x="689102" y="3465"/>
                  </a:lnTo>
                  <a:lnTo>
                    <a:pt x="690096" y="3479"/>
                  </a:lnTo>
                  <a:lnTo>
                    <a:pt x="691112" y="3492"/>
                  </a:lnTo>
                  <a:lnTo>
                    <a:pt x="692128" y="3505"/>
                  </a:lnTo>
                  <a:lnTo>
                    <a:pt x="693169" y="3518"/>
                  </a:lnTo>
                  <a:lnTo>
                    <a:pt x="694240" y="3531"/>
                  </a:lnTo>
                  <a:lnTo>
                    <a:pt x="695311" y="3545"/>
                  </a:lnTo>
                  <a:lnTo>
                    <a:pt x="696398" y="3558"/>
                  </a:lnTo>
                  <a:lnTo>
                    <a:pt x="697523" y="3571"/>
                  </a:lnTo>
                  <a:lnTo>
                    <a:pt x="698648" y="3584"/>
                  </a:lnTo>
                  <a:lnTo>
                    <a:pt x="699781" y="3597"/>
                  </a:lnTo>
                  <a:lnTo>
                    <a:pt x="700961" y="3610"/>
                  </a:lnTo>
                  <a:lnTo>
                    <a:pt x="702140" y="3624"/>
                  </a:lnTo>
                  <a:lnTo>
                    <a:pt x="703319" y="3637"/>
                  </a:lnTo>
                  <a:lnTo>
                    <a:pt x="704550" y="3650"/>
                  </a:lnTo>
                  <a:lnTo>
                    <a:pt x="705783" y="3663"/>
                  </a:lnTo>
                  <a:lnTo>
                    <a:pt x="707015" y="3676"/>
                  </a:lnTo>
                  <a:lnTo>
                    <a:pt x="708291" y="3690"/>
                  </a:lnTo>
                  <a:lnTo>
                    <a:pt x="709575" y="3703"/>
                  </a:lnTo>
                  <a:lnTo>
                    <a:pt x="710860" y="3716"/>
                  </a:lnTo>
                  <a:lnTo>
                    <a:pt x="712179" y="3729"/>
                  </a:lnTo>
                  <a:lnTo>
                    <a:pt x="713515" y="3742"/>
                  </a:lnTo>
                  <a:lnTo>
                    <a:pt x="714851" y="3755"/>
                  </a:lnTo>
                  <a:lnTo>
                    <a:pt x="716213" y="3769"/>
                  </a:lnTo>
                  <a:lnTo>
                    <a:pt x="717599" y="3782"/>
                  </a:lnTo>
                  <a:lnTo>
                    <a:pt x="718986" y="3795"/>
                  </a:lnTo>
                  <a:lnTo>
                    <a:pt x="720390" y="3808"/>
                  </a:lnTo>
                  <a:lnTo>
                    <a:pt x="721825" y="3821"/>
                  </a:lnTo>
                  <a:lnTo>
                    <a:pt x="723261" y="3834"/>
                  </a:lnTo>
                  <a:lnTo>
                    <a:pt x="724706" y="3848"/>
                  </a:lnTo>
                  <a:lnTo>
                    <a:pt x="726190" y="3861"/>
                  </a:lnTo>
                  <a:lnTo>
                    <a:pt x="727674" y="3874"/>
                  </a:lnTo>
                  <a:lnTo>
                    <a:pt x="729160" y="3887"/>
                  </a:lnTo>
                  <a:lnTo>
                    <a:pt x="730691" y="3900"/>
                  </a:lnTo>
                  <a:lnTo>
                    <a:pt x="732221" y="3914"/>
                  </a:lnTo>
                  <a:lnTo>
                    <a:pt x="733752" y="3927"/>
                  </a:lnTo>
                  <a:lnTo>
                    <a:pt x="735323" y="3940"/>
                  </a:lnTo>
                  <a:lnTo>
                    <a:pt x="736899" y="3953"/>
                  </a:lnTo>
                  <a:lnTo>
                    <a:pt x="738475" y="3966"/>
                  </a:lnTo>
                  <a:lnTo>
                    <a:pt x="740084" y="3979"/>
                  </a:lnTo>
                  <a:lnTo>
                    <a:pt x="741704" y="3993"/>
                  </a:lnTo>
                  <a:lnTo>
                    <a:pt x="743324" y="4006"/>
                  </a:lnTo>
                  <a:lnTo>
                    <a:pt x="744969" y="4019"/>
                  </a:lnTo>
                  <a:lnTo>
                    <a:pt x="746632" y="4032"/>
                  </a:lnTo>
                  <a:lnTo>
                    <a:pt x="748295" y="4045"/>
                  </a:lnTo>
                  <a:lnTo>
                    <a:pt x="749975" y="4059"/>
                  </a:lnTo>
                  <a:lnTo>
                    <a:pt x="751679" y="4072"/>
                  </a:lnTo>
                  <a:lnTo>
                    <a:pt x="753382" y="4085"/>
                  </a:lnTo>
                  <a:lnTo>
                    <a:pt x="755096" y="4098"/>
                  </a:lnTo>
                  <a:lnTo>
                    <a:pt x="756840" y="4111"/>
                  </a:lnTo>
                  <a:lnTo>
                    <a:pt x="758583" y="4124"/>
                  </a:lnTo>
                  <a:lnTo>
                    <a:pt x="760330" y="4138"/>
                  </a:lnTo>
                  <a:lnTo>
                    <a:pt x="762110" y="4151"/>
                  </a:lnTo>
                  <a:lnTo>
                    <a:pt x="763891" y="4164"/>
                  </a:lnTo>
                  <a:lnTo>
                    <a:pt x="765671" y="4177"/>
                  </a:lnTo>
                  <a:lnTo>
                    <a:pt x="767486" y="4190"/>
                  </a:lnTo>
                  <a:lnTo>
                    <a:pt x="769302" y="4203"/>
                  </a:lnTo>
                  <a:lnTo>
                    <a:pt x="771118" y="4217"/>
                  </a:lnTo>
                  <a:lnTo>
                    <a:pt x="772961" y="4230"/>
                  </a:lnTo>
                  <a:lnTo>
                    <a:pt x="774811" y="4243"/>
                  </a:lnTo>
                  <a:lnTo>
                    <a:pt x="776661" y="4256"/>
                  </a:lnTo>
                  <a:lnTo>
                    <a:pt x="778531" y="4269"/>
                  </a:lnTo>
                  <a:lnTo>
                    <a:pt x="780412" y="4283"/>
                  </a:lnTo>
                  <a:lnTo>
                    <a:pt x="782294" y="4296"/>
                  </a:lnTo>
                  <a:lnTo>
                    <a:pt x="784190" y="4309"/>
                  </a:lnTo>
                  <a:lnTo>
                    <a:pt x="786101" y="4322"/>
                  </a:lnTo>
                  <a:lnTo>
                    <a:pt x="788012" y="4335"/>
                  </a:lnTo>
                  <a:lnTo>
                    <a:pt x="789932" y="4348"/>
                  </a:lnTo>
                  <a:lnTo>
                    <a:pt x="791871" y="4362"/>
                  </a:lnTo>
                  <a:lnTo>
                    <a:pt x="793810" y="4375"/>
                  </a:lnTo>
                  <a:lnTo>
                    <a:pt x="795752" y="4388"/>
                  </a:lnTo>
                  <a:lnTo>
                    <a:pt x="797716" y="4401"/>
                  </a:lnTo>
                  <a:lnTo>
                    <a:pt x="799680" y="4414"/>
                  </a:lnTo>
                  <a:lnTo>
                    <a:pt x="801644" y="4428"/>
                  </a:lnTo>
                  <a:lnTo>
                    <a:pt x="803631" y="4441"/>
                  </a:lnTo>
                  <a:lnTo>
                    <a:pt x="805618" y="4454"/>
                  </a:lnTo>
                  <a:lnTo>
                    <a:pt x="807605" y="4467"/>
                  </a:lnTo>
                  <a:lnTo>
                    <a:pt x="809609" y="4480"/>
                  </a:lnTo>
                  <a:lnTo>
                    <a:pt x="811616" y="4493"/>
                  </a:lnTo>
                  <a:lnTo>
                    <a:pt x="813624" y="4507"/>
                  </a:lnTo>
                  <a:lnTo>
                    <a:pt x="815643" y="4520"/>
                  </a:lnTo>
                  <a:lnTo>
                    <a:pt x="817669" y="4533"/>
                  </a:lnTo>
                  <a:lnTo>
                    <a:pt x="819694" y="4546"/>
                  </a:lnTo>
                  <a:lnTo>
                    <a:pt x="821728" y="4559"/>
                  </a:lnTo>
                  <a:lnTo>
                    <a:pt x="823769" y="4572"/>
                  </a:lnTo>
                  <a:lnTo>
                    <a:pt x="825810" y="4586"/>
                  </a:lnTo>
                  <a:lnTo>
                    <a:pt x="827857" y="4599"/>
                  </a:lnTo>
                  <a:lnTo>
                    <a:pt x="829911" y="4612"/>
                  </a:lnTo>
                  <a:lnTo>
                    <a:pt x="831965" y="4625"/>
                  </a:lnTo>
                  <a:lnTo>
                    <a:pt x="834021" y="4638"/>
                  </a:lnTo>
                  <a:lnTo>
                    <a:pt x="836086" y="4652"/>
                  </a:lnTo>
                  <a:lnTo>
                    <a:pt x="838151" y="4665"/>
                  </a:lnTo>
                  <a:lnTo>
                    <a:pt x="840216" y="4678"/>
                  </a:lnTo>
                  <a:lnTo>
                    <a:pt x="842288" y="4691"/>
                  </a:lnTo>
                  <a:lnTo>
                    <a:pt x="844361" y="4704"/>
                  </a:lnTo>
                  <a:lnTo>
                    <a:pt x="846433" y="4717"/>
                  </a:lnTo>
                  <a:lnTo>
                    <a:pt x="848511" y="4731"/>
                  </a:lnTo>
                  <a:lnTo>
                    <a:pt x="850588" y="4744"/>
                  </a:lnTo>
                  <a:lnTo>
                    <a:pt x="852666" y="4757"/>
                  </a:lnTo>
                  <a:lnTo>
                    <a:pt x="854745" y="4770"/>
                  </a:lnTo>
                  <a:lnTo>
                    <a:pt x="856826" y="4783"/>
                  </a:lnTo>
                  <a:lnTo>
                    <a:pt x="858906" y="4797"/>
                  </a:lnTo>
                  <a:lnTo>
                    <a:pt x="860985" y="4810"/>
                  </a:lnTo>
                  <a:lnTo>
                    <a:pt x="863065" y="4823"/>
                  </a:lnTo>
                  <a:lnTo>
                    <a:pt x="865145" y="4836"/>
                  </a:lnTo>
                  <a:lnTo>
                    <a:pt x="867223" y="4849"/>
                  </a:lnTo>
                  <a:lnTo>
                    <a:pt x="869300" y="4862"/>
                  </a:lnTo>
                  <a:lnTo>
                    <a:pt x="871376" y="4876"/>
                  </a:lnTo>
                  <a:lnTo>
                    <a:pt x="873451" y="4889"/>
                  </a:lnTo>
                  <a:lnTo>
                    <a:pt x="875522" y="4902"/>
                  </a:lnTo>
                  <a:lnTo>
                    <a:pt x="877592" y="4915"/>
                  </a:lnTo>
                  <a:lnTo>
                    <a:pt x="879662" y="4928"/>
                  </a:lnTo>
                  <a:lnTo>
                    <a:pt x="881724" y="4941"/>
                  </a:lnTo>
                  <a:lnTo>
                    <a:pt x="883785" y="4955"/>
                  </a:lnTo>
                  <a:lnTo>
                    <a:pt x="885847" y="4968"/>
                  </a:lnTo>
                  <a:lnTo>
                    <a:pt x="887897" y="4981"/>
                  </a:lnTo>
                  <a:lnTo>
                    <a:pt x="889947" y="4994"/>
                  </a:lnTo>
                  <a:lnTo>
                    <a:pt x="891998" y="5007"/>
                  </a:lnTo>
                  <a:lnTo>
                    <a:pt x="894036" y="5021"/>
                  </a:lnTo>
                  <a:lnTo>
                    <a:pt x="896071" y="5034"/>
                  </a:lnTo>
                  <a:lnTo>
                    <a:pt x="898107" y="5047"/>
                  </a:lnTo>
                  <a:lnTo>
                    <a:pt x="900131" y="5060"/>
                  </a:lnTo>
                  <a:lnTo>
                    <a:pt x="902149" y="5073"/>
                  </a:lnTo>
                  <a:lnTo>
                    <a:pt x="904166" y="5086"/>
                  </a:lnTo>
                  <a:lnTo>
                    <a:pt x="906174" y="5100"/>
                  </a:lnTo>
                  <a:lnTo>
                    <a:pt x="908172" y="5113"/>
                  </a:lnTo>
                  <a:lnTo>
                    <a:pt x="910169" y="5126"/>
                  </a:lnTo>
                  <a:lnTo>
                    <a:pt x="912159" y="5139"/>
                  </a:lnTo>
                  <a:lnTo>
                    <a:pt x="914133" y="5152"/>
                  </a:lnTo>
                  <a:lnTo>
                    <a:pt x="916108" y="5166"/>
                  </a:lnTo>
                  <a:lnTo>
                    <a:pt x="918077" y="5179"/>
                  </a:lnTo>
                  <a:lnTo>
                    <a:pt x="920025" y="5192"/>
                  </a:lnTo>
                  <a:lnTo>
                    <a:pt x="921974" y="5205"/>
                  </a:lnTo>
                  <a:lnTo>
                    <a:pt x="923921" y="5218"/>
                  </a:lnTo>
                  <a:lnTo>
                    <a:pt x="925840" y="5231"/>
                  </a:lnTo>
                  <a:lnTo>
                    <a:pt x="927759" y="5245"/>
                  </a:lnTo>
                  <a:lnTo>
                    <a:pt x="929679" y="5258"/>
                  </a:lnTo>
                  <a:lnTo>
                    <a:pt x="931570" y="5271"/>
                  </a:lnTo>
                  <a:lnTo>
                    <a:pt x="933457" y="5284"/>
                  </a:lnTo>
                  <a:lnTo>
                    <a:pt x="935345" y="5297"/>
                  </a:lnTo>
                  <a:lnTo>
                    <a:pt x="937207" y="5310"/>
                  </a:lnTo>
                  <a:lnTo>
                    <a:pt x="939060" y="5324"/>
                  </a:lnTo>
                  <a:lnTo>
                    <a:pt x="940912" y="5337"/>
                  </a:lnTo>
                  <a:lnTo>
                    <a:pt x="942744" y="5350"/>
                  </a:lnTo>
                  <a:lnTo>
                    <a:pt x="944559" y="5363"/>
                  </a:lnTo>
                  <a:lnTo>
                    <a:pt x="946374" y="5376"/>
                  </a:lnTo>
                  <a:lnTo>
                    <a:pt x="948173" y="5390"/>
                  </a:lnTo>
                  <a:lnTo>
                    <a:pt x="949948" y="5403"/>
                  </a:lnTo>
                  <a:lnTo>
                    <a:pt x="951723" y="5416"/>
                  </a:lnTo>
                  <a:lnTo>
                    <a:pt x="953487" y="5429"/>
                  </a:lnTo>
                  <a:lnTo>
                    <a:pt x="955219" y="5442"/>
                  </a:lnTo>
                  <a:lnTo>
                    <a:pt x="956951" y="5455"/>
                  </a:lnTo>
                  <a:lnTo>
                    <a:pt x="958679" y="5469"/>
                  </a:lnTo>
                  <a:lnTo>
                    <a:pt x="960366" y="5482"/>
                  </a:lnTo>
                  <a:lnTo>
                    <a:pt x="962052" y="5495"/>
                  </a:lnTo>
                  <a:lnTo>
                    <a:pt x="963738" y="5508"/>
                  </a:lnTo>
                  <a:lnTo>
                    <a:pt x="965380" y="5521"/>
                  </a:lnTo>
                  <a:lnTo>
                    <a:pt x="967018" y="5535"/>
                  </a:lnTo>
                  <a:lnTo>
                    <a:pt x="968656" y="5548"/>
                  </a:lnTo>
                  <a:lnTo>
                    <a:pt x="970255" y="5561"/>
                  </a:lnTo>
                  <a:lnTo>
                    <a:pt x="971842" y="5574"/>
                  </a:lnTo>
                  <a:lnTo>
                    <a:pt x="973429" y="5587"/>
                  </a:lnTo>
                  <a:lnTo>
                    <a:pt x="974983" y="5600"/>
                  </a:lnTo>
                  <a:lnTo>
                    <a:pt x="976517" y="5614"/>
                  </a:lnTo>
                  <a:lnTo>
                    <a:pt x="978052" y="5627"/>
                  </a:lnTo>
                  <a:lnTo>
                    <a:pt x="979560" y="5640"/>
                  </a:lnTo>
                  <a:lnTo>
                    <a:pt x="981038" y="5653"/>
                  </a:lnTo>
                  <a:lnTo>
                    <a:pt x="982516" y="5666"/>
                  </a:lnTo>
                  <a:lnTo>
                    <a:pt x="983977" y="5679"/>
                  </a:lnTo>
                  <a:lnTo>
                    <a:pt x="985397" y="5693"/>
                  </a:lnTo>
                  <a:lnTo>
                    <a:pt x="986817" y="5706"/>
                  </a:lnTo>
                  <a:lnTo>
                    <a:pt x="988228" y="5719"/>
                  </a:lnTo>
                  <a:lnTo>
                    <a:pt x="989588" y="5732"/>
                  </a:lnTo>
                  <a:lnTo>
                    <a:pt x="990948" y="5745"/>
                  </a:lnTo>
                  <a:lnTo>
                    <a:pt x="992308" y="5759"/>
                  </a:lnTo>
                  <a:lnTo>
                    <a:pt x="993606" y="5772"/>
                  </a:lnTo>
                  <a:lnTo>
                    <a:pt x="994903" y="5785"/>
                  </a:lnTo>
                  <a:lnTo>
                    <a:pt x="996201" y="5798"/>
                  </a:lnTo>
                  <a:lnTo>
                    <a:pt x="997444" y="5811"/>
                  </a:lnTo>
                  <a:lnTo>
                    <a:pt x="998677" y="5824"/>
                  </a:lnTo>
                  <a:lnTo>
                    <a:pt x="999910" y="5838"/>
                  </a:lnTo>
                  <a:lnTo>
                    <a:pt x="1001097" y="5851"/>
                  </a:lnTo>
                  <a:lnTo>
                    <a:pt x="1002263" y="5864"/>
                  </a:lnTo>
                  <a:lnTo>
                    <a:pt x="1003429" y="5877"/>
                  </a:lnTo>
                  <a:lnTo>
                    <a:pt x="1004559" y="5890"/>
                  </a:lnTo>
                  <a:lnTo>
                    <a:pt x="1005657" y="5904"/>
                  </a:lnTo>
                  <a:lnTo>
                    <a:pt x="1006755" y="5917"/>
                  </a:lnTo>
                  <a:lnTo>
                    <a:pt x="1007826" y="5930"/>
                  </a:lnTo>
                  <a:lnTo>
                    <a:pt x="1008854" y="5943"/>
                  </a:lnTo>
                  <a:lnTo>
                    <a:pt x="1009881" y="5956"/>
                  </a:lnTo>
                  <a:lnTo>
                    <a:pt x="1010893" y="5969"/>
                  </a:lnTo>
                  <a:lnTo>
                    <a:pt x="1011848" y="5983"/>
                  </a:lnTo>
                  <a:lnTo>
                    <a:pt x="1012803" y="5996"/>
                  </a:lnTo>
                  <a:lnTo>
                    <a:pt x="1013754" y="6009"/>
                  </a:lnTo>
                  <a:lnTo>
                    <a:pt x="1014636" y="6022"/>
                  </a:lnTo>
                  <a:lnTo>
                    <a:pt x="1015517" y="6035"/>
                  </a:lnTo>
                  <a:lnTo>
                    <a:pt x="1016399" y="6048"/>
                  </a:lnTo>
                  <a:lnTo>
                    <a:pt x="1017213" y="6062"/>
                  </a:lnTo>
                  <a:lnTo>
                    <a:pt x="1018019" y="6075"/>
                  </a:lnTo>
                  <a:lnTo>
                    <a:pt x="1018826" y="6088"/>
                  </a:lnTo>
                  <a:lnTo>
                    <a:pt x="1019576" y="6101"/>
                  </a:lnTo>
                  <a:lnTo>
                    <a:pt x="1020306" y="6114"/>
                  </a:lnTo>
                  <a:lnTo>
                    <a:pt x="1021036" y="6128"/>
                  </a:lnTo>
                  <a:lnTo>
                    <a:pt x="1021720" y="6141"/>
                  </a:lnTo>
                  <a:lnTo>
                    <a:pt x="1022372" y="6154"/>
                  </a:lnTo>
                  <a:lnTo>
                    <a:pt x="1023025" y="6167"/>
                  </a:lnTo>
                  <a:lnTo>
                    <a:pt x="1023643" y="6180"/>
                  </a:lnTo>
                  <a:lnTo>
                    <a:pt x="1024216" y="6193"/>
                  </a:lnTo>
                  <a:lnTo>
                    <a:pt x="1024790" y="6207"/>
                  </a:lnTo>
                  <a:lnTo>
                    <a:pt x="1025342" y="6220"/>
                  </a:lnTo>
                  <a:lnTo>
                    <a:pt x="1025835" y="6233"/>
                  </a:lnTo>
                  <a:lnTo>
                    <a:pt x="1026329" y="6246"/>
                  </a:lnTo>
                  <a:lnTo>
                    <a:pt x="1026813" y="6259"/>
                  </a:lnTo>
                  <a:lnTo>
                    <a:pt x="1027226" y="6273"/>
                  </a:lnTo>
                  <a:lnTo>
                    <a:pt x="1027639" y="6286"/>
                  </a:lnTo>
                  <a:lnTo>
                    <a:pt x="1028052" y="6299"/>
                  </a:lnTo>
                  <a:lnTo>
                    <a:pt x="1028386" y="6312"/>
                  </a:lnTo>
                  <a:lnTo>
                    <a:pt x="1028718" y="6325"/>
                  </a:lnTo>
                  <a:lnTo>
                    <a:pt x="1029049" y="6338"/>
                  </a:lnTo>
                  <a:lnTo>
                    <a:pt x="1029315" y="6352"/>
                  </a:lnTo>
                  <a:lnTo>
                    <a:pt x="1029564" y="6365"/>
                  </a:lnTo>
                  <a:lnTo>
                    <a:pt x="1029814" y="6378"/>
                  </a:lnTo>
                  <a:lnTo>
                    <a:pt x="1030010" y="6391"/>
                  </a:lnTo>
                  <a:lnTo>
                    <a:pt x="1030177" y="6404"/>
                  </a:lnTo>
                  <a:lnTo>
                    <a:pt x="1030434" y="6549"/>
                  </a:lnTo>
                  <a:lnTo>
                    <a:pt x="1030269" y="6562"/>
                  </a:lnTo>
                  <a:lnTo>
                    <a:pt x="1030104" y="6576"/>
                  </a:lnTo>
                  <a:lnTo>
                    <a:pt x="1029939" y="6589"/>
                  </a:lnTo>
                  <a:lnTo>
                    <a:pt x="1029702" y="6602"/>
                  </a:lnTo>
                  <a:lnTo>
                    <a:pt x="1029454" y="6615"/>
                  </a:lnTo>
                  <a:lnTo>
                    <a:pt x="1029205" y="6628"/>
                  </a:lnTo>
                  <a:lnTo>
                    <a:pt x="1028899" y="6642"/>
                  </a:lnTo>
                  <a:lnTo>
                    <a:pt x="1028568" y="6655"/>
                  </a:lnTo>
                  <a:lnTo>
                    <a:pt x="1028237" y="6668"/>
                  </a:lnTo>
                  <a:lnTo>
                    <a:pt x="1027861" y="6681"/>
                  </a:lnTo>
                  <a:lnTo>
                    <a:pt x="1027448" y="6694"/>
                  </a:lnTo>
                  <a:lnTo>
                    <a:pt x="1027035" y="6707"/>
                  </a:lnTo>
                  <a:lnTo>
                    <a:pt x="1026590" y="6721"/>
                  </a:lnTo>
                  <a:lnTo>
                    <a:pt x="1026096" y="673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133285" y="2348511"/>
              <a:ext cx="635914" cy="0"/>
            </a:xfrm>
            <a:custGeom>
              <a:avLst/>
              <a:pathLst>
                <a:path w="635914" h="0">
                  <a:moveTo>
                    <a:pt x="0" y="0"/>
                  </a:moveTo>
                  <a:lnTo>
                    <a:pt x="63591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433191" y="2332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433191" y="2325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433191" y="23320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30910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776939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1875232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2198639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3" name="rc263"/>
            <p:cNvSpPr/>
            <p:nvPr/>
          </p:nvSpPr>
          <p:spPr>
            <a:xfrm>
              <a:off x="3319554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654272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65" name="rc265"/>
            <p:cNvSpPr/>
            <p:nvPr/>
          </p:nvSpPr>
          <p:spPr>
            <a:xfrm>
              <a:off x="4763876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5098594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67" name="rc267"/>
            <p:cNvSpPr/>
            <p:nvPr/>
          </p:nvSpPr>
          <p:spPr>
            <a:xfrm>
              <a:off x="6138608" y="270129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 rot="5400000">
              <a:off x="6056787" y="716733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9" name="rc269"/>
            <p:cNvSpPr/>
            <p:nvPr/>
          </p:nvSpPr>
          <p:spPr>
            <a:xfrm>
              <a:off x="6138608" y="1600685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5400000">
              <a:off x="6053066" y="2048158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430910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0583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1430716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1200000">
              <a:off x="386501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(27)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1200000">
              <a:off x="1040031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(8)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1875232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25015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8750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9"/>
            <p:cNvSpPr/>
            <p:nvPr/>
          </p:nvSpPr>
          <p:spPr>
            <a:xfrm rot="-1200000">
              <a:off x="1867774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1200000">
              <a:off x="2406264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(12)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3319554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4781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74254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006920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27129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356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1200000">
              <a:off x="3058840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1200000">
              <a:off x="3298494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(13)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1200000">
              <a:off x="3616235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(2)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1200000">
              <a:off x="3888798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1200000">
              <a:off x="4149128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(8)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4763876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45124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1200000">
              <a:off x="5068748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430910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2730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95461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281935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609253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 rot="-1200000">
              <a:off x="240729" y="1367850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(16)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1200000">
              <a:off x="596770" y="1362786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1200000">
              <a:off x="899442" y="1367131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1200000">
              <a:off x="1202113" y="1371477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(2)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1875232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50159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87503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 rot="-1200000">
              <a:off x="1838906" y="1372203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(13)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1200000">
              <a:off x="2455701" y="1373628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3319554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515944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4326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70579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497896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 rot="-1200000">
              <a:off x="3149941" y="1364224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(9)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1200000">
              <a:off x="3473145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(8)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1200000">
              <a:off x="3804612" y="1364217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(1)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1200000">
              <a:off x="4103133" y="1369295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(1)</a:t>
              </a:r>
            </a:p>
          </p:txBody>
        </p:sp>
        <p:sp>
          <p:nvSpPr>
            <p:cNvPr id="318" name="pl318"/>
            <p:cNvSpPr/>
            <p:nvPr/>
          </p:nvSpPr>
          <p:spPr>
            <a:xfrm>
              <a:off x="4763876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138803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76368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1"/>
            <p:cNvSpPr/>
            <p:nvPr/>
          </p:nvSpPr>
          <p:spPr>
            <a:xfrm rot="-1200000">
              <a:off x="4768686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1200000">
              <a:off x="5373068" y="1368563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323" name="pl323"/>
            <p:cNvSpPr/>
            <p:nvPr/>
          </p:nvSpPr>
          <p:spPr>
            <a:xfrm>
              <a:off x="430910" y="270129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317480" y="1174791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15880" y="88620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15880" y="59761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15880" y="30902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396116" y="1211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96116" y="922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96116" y="633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96116" y="345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30910" y="1600685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317480" y="2505347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15880" y="221675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15880" y="192816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15880" y="163957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37" name="pl337"/>
            <p:cNvSpPr/>
            <p:nvPr/>
          </p:nvSpPr>
          <p:spPr>
            <a:xfrm>
              <a:off x="396116" y="2541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96116" y="2252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96116" y="1964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96116" y="167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 rot="-5400000">
              <a:off x="-611237" y="1370452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3886" y="329031"/>
              <a:ext cx="290051" cy="526121"/>
            </a:xfrm>
            <a:custGeom>
              <a:avLst/>
              <a:pathLst>
                <a:path w="290051" h="526121">
                  <a:moveTo>
                    <a:pt x="73728" y="526121"/>
                  </a:moveTo>
                  <a:lnTo>
                    <a:pt x="73150" y="525091"/>
                  </a:lnTo>
                  <a:lnTo>
                    <a:pt x="72572" y="524062"/>
                  </a:lnTo>
                  <a:lnTo>
                    <a:pt x="71995" y="523032"/>
                  </a:lnTo>
                  <a:lnTo>
                    <a:pt x="71418" y="522002"/>
                  </a:lnTo>
                  <a:lnTo>
                    <a:pt x="70843" y="520973"/>
                  </a:lnTo>
                  <a:lnTo>
                    <a:pt x="70267" y="519943"/>
                  </a:lnTo>
                  <a:lnTo>
                    <a:pt x="69694" y="518914"/>
                  </a:lnTo>
                  <a:lnTo>
                    <a:pt x="69122" y="517884"/>
                  </a:lnTo>
                  <a:lnTo>
                    <a:pt x="68550" y="516855"/>
                  </a:lnTo>
                  <a:lnTo>
                    <a:pt x="67980" y="515825"/>
                  </a:lnTo>
                  <a:lnTo>
                    <a:pt x="67411" y="514795"/>
                  </a:lnTo>
                  <a:lnTo>
                    <a:pt x="66844" y="513766"/>
                  </a:lnTo>
                  <a:lnTo>
                    <a:pt x="66278" y="512736"/>
                  </a:lnTo>
                  <a:lnTo>
                    <a:pt x="65713" y="511707"/>
                  </a:lnTo>
                  <a:lnTo>
                    <a:pt x="65150" y="510677"/>
                  </a:lnTo>
                  <a:lnTo>
                    <a:pt x="64589" y="509647"/>
                  </a:lnTo>
                  <a:lnTo>
                    <a:pt x="64030" y="508618"/>
                  </a:lnTo>
                  <a:lnTo>
                    <a:pt x="63471" y="507588"/>
                  </a:lnTo>
                  <a:lnTo>
                    <a:pt x="62916" y="506559"/>
                  </a:lnTo>
                  <a:lnTo>
                    <a:pt x="62361" y="505529"/>
                  </a:lnTo>
                  <a:lnTo>
                    <a:pt x="61809" y="504499"/>
                  </a:lnTo>
                  <a:lnTo>
                    <a:pt x="61259" y="503470"/>
                  </a:lnTo>
                  <a:lnTo>
                    <a:pt x="60710" y="502440"/>
                  </a:lnTo>
                  <a:lnTo>
                    <a:pt x="60165" y="501411"/>
                  </a:lnTo>
                  <a:lnTo>
                    <a:pt x="59621" y="500381"/>
                  </a:lnTo>
                  <a:lnTo>
                    <a:pt x="59080" y="499351"/>
                  </a:lnTo>
                  <a:lnTo>
                    <a:pt x="58541" y="498322"/>
                  </a:lnTo>
                  <a:lnTo>
                    <a:pt x="58004" y="497292"/>
                  </a:lnTo>
                  <a:lnTo>
                    <a:pt x="57471" y="496263"/>
                  </a:lnTo>
                  <a:lnTo>
                    <a:pt x="56937" y="495233"/>
                  </a:lnTo>
                  <a:lnTo>
                    <a:pt x="56410" y="494204"/>
                  </a:lnTo>
                  <a:lnTo>
                    <a:pt x="55883" y="493174"/>
                  </a:lnTo>
                  <a:lnTo>
                    <a:pt x="55359" y="492144"/>
                  </a:lnTo>
                  <a:lnTo>
                    <a:pt x="54839" y="491115"/>
                  </a:lnTo>
                  <a:lnTo>
                    <a:pt x="54319" y="490085"/>
                  </a:lnTo>
                  <a:lnTo>
                    <a:pt x="53805" y="489056"/>
                  </a:lnTo>
                  <a:lnTo>
                    <a:pt x="53292" y="488026"/>
                  </a:lnTo>
                  <a:lnTo>
                    <a:pt x="52783" y="486996"/>
                  </a:lnTo>
                  <a:lnTo>
                    <a:pt x="52277" y="485967"/>
                  </a:lnTo>
                  <a:lnTo>
                    <a:pt x="51773" y="484937"/>
                  </a:lnTo>
                  <a:lnTo>
                    <a:pt x="51274" y="483908"/>
                  </a:lnTo>
                  <a:lnTo>
                    <a:pt x="50775" y="482878"/>
                  </a:lnTo>
                  <a:lnTo>
                    <a:pt x="50283" y="481848"/>
                  </a:lnTo>
                  <a:lnTo>
                    <a:pt x="49792" y="480819"/>
                  </a:lnTo>
                  <a:lnTo>
                    <a:pt x="49305" y="479789"/>
                  </a:lnTo>
                  <a:lnTo>
                    <a:pt x="48822" y="478760"/>
                  </a:lnTo>
                  <a:lnTo>
                    <a:pt x="48340" y="477730"/>
                  </a:lnTo>
                  <a:lnTo>
                    <a:pt x="47865" y="476700"/>
                  </a:lnTo>
                  <a:lnTo>
                    <a:pt x="47389" y="475671"/>
                  </a:lnTo>
                  <a:lnTo>
                    <a:pt x="46922" y="474641"/>
                  </a:lnTo>
                  <a:lnTo>
                    <a:pt x="46455" y="473612"/>
                  </a:lnTo>
                  <a:lnTo>
                    <a:pt x="45992" y="472582"/>
                  </a:lnTo>
                  <a:lnTo>
                    <a:pt x="45534" y="471552"/>
                  </a:lnTo>
                  <a:lnTo>
                    <a:pt x="45077" y="470523"/>
                  </a:lnTo>
                  <a:lnTo>
                    <a:pt x="44628" y="469493"/>
                  </a:lnTo>
                  <a:lnTo>
                    <a:pt x="44178" y="468464"/>
                  </a:lnTo>
                  <a:lnTo>
                    <a:pt x="43736" y="467434"/>
                  </a:lnTo>
                  <a:lnTo>
                    <a:pt x="43296" y="466405"/>
                  </a:lnTo>
                  <a:lnTo>
                    <a:pt x="42859" y="465375"/>
                  </a:lnTo>
                  <a:lnTo>
                    <a:pt x="42428" y="464345"/>
                  </a:lnTo>
                  <a:lnTo>
                    <a:pt x="41998" y="463316"/>
                  </a:lnTo>
                  <a:lnTo>
                    <a:pt x="41576" y="462286"/>
                  </a:lnTo>
                  <a:lnTo>
                    <a:pt x="41155" y="461257"/>
                  </a:lnTo>
                  <a:lnTo>
                    <a:pt x="40739" y="460227"/>
                  </a:lnTo>
                  <a:lnTo>
                    <a:pt x="40328" y="459197"/>
                  </a:lnTo>
                  <a:lnTo>
                    <a:pt x="39918" y="458168"/>
                  </a:lnTo>
                  <a:lnTo>
                    <a:pt x="39516" y="457138"/>
                  </a:lnTo>
                  <a:lnTo>
                    <a:pt x="39114" y="456109"/>
                  </a:lnTo>
                  <a:lnTo>
                    <a:pt x="38721" y="455079"/>
                  </a:lnTo>
                  <a:lnTo>
                    <a:pt x="38329" y="454049"/>
                  </a:lnTo>
                  <a:lnTo>
                    <a:pt x="37941" y="453020"/>
                  </a:lnTo>
                  <a:lnTo>
                    <a:pt x="37560" y="451990"/>
                  </a:lnTo>
                  <a:lnTo>
                    <a:pt x="37178" y="450961"/>
                  </a:lnTo>
                  <a:lnTo>
                    <a:pt x="36807" y="449931"/>
                  </a:lnTo>
                  <a:lnTo>
                    <a:pt x="36436" y="448901"/>
                  </a:lnTo>
                  <a:lnTo>
                    <a:pt x="36071" y="447872"/>
                  </a:lnTo>
                  <a:lnTo>
                    <a:pt x="35709" y="446842"/>
                  </a:lnTo>
                  <a:lnTo>
                    <a:pt x="35351" y="445813"/>
                  </a:lnTo>
                  <a:lnTo>
                    <a:pt x="35000" y="444783"/>
                  </a:lnTo>
                  <a:lnTo>
                    <a:pt x="34649" y="443754"/>
                  </a:lnTo>
                  <a:lnTo>
                    <a:pt x="34307" y="442724"/>
                  </a:lnTo>
                  <a:lnTo>
                    <a:pt x="33967" y="441694"/>
                  </a:lnTo>
                  <a:lnTo>
                    <a:pt x="33631" y="440665"/>
                  </a:lnTo>
                  <a:lnTo>
                    <a:pt x="33301" y="439635"/>
                  </a:lnTo>
                  <a:lnTo>
                    <a:pt x="32972" y="438606"/>
                  </a:lnTo>
                  <a:lnTo>
                    <a:pt x="32653" y="437576"/>
                  </a:lnTo>
                  <a:lnTo>
                    <a:pt x="32333" y="436546"/>
                  </a:lnTo>
                  <a:lnTo>
                    <a:pt x="32021" y="435517"/>
                  </a:lnTo>
                  <a:lnTo>
                    <a:pt x="31711" y="434487"/>
                  </a:lnTo>
                  <a:lnTo>
                    <a:pt x="31406" y="433458"/>
                  </a:lnTo>
                  <a:lnTo>
                    <a:pt x="31107" y="432428"/>
                  </a:lnTo>
                  <a:lnTo>
                    <a:pt x="30808" y="431398"/>
                  </a:lnTo>
                  <a:lnTo>
                    <a:pt x="30519" y="430369"/>
                  </a:lnTo>
                  <a:lnTo>
                    <a:pt x="30231" y="429339"/>
                  </a:lnTo>
                  <a:lnTo>
                    <a:pt x="29948" y="428310"/>
                  </a:lnTo>
                  <a:lnTo>
                    <a:pt x="29670" y="427280"/>
                  </a:lnTo>
                  <a:lnTo>
                    <a:pt x="29393" y="426250"/>
                  </a:lnTo>
                  <a:lnTo>
                    <a:pt x="29126" y="425221"/>
                  </a:lnTo>
                  <a:lnTo>
                    <a:pt x="28858" y="424191"/>
                  </a:lnTo>
                  <a:lnTo>
                    <a:pt x="28598" y="423162"/>
                  </a:lnTo>
                  <a:lnTo>
                    <a:pt x="28340" y="422132"/>
                  </a:lnTo>
                  <a:lnTo>
                    <a:pt x="28087" y="421102"/>
                  </a:lnTo>
                  <a:lnTo>
                    <a:pt x="27839" y="420073"/>
                  </a:lnTo>
                  <a:lnTo>
                    <a:pt x="27592" y="419043"/>
                  </a:lnTo>
                  <a:lnTo>
                    <a:pt x="27354" y="418014"/>
                  </a:lnTo>
                  <a:lnTo>
                    <a:pt x="27117" y="416984"/>
                  </a:lnTo>
                  <a:lnTo>
                    <a:pt x="26886" y="415955"/>
                  </a:lnTo>
                  <a:lnTo>
                    <a:pt x="26658" y="414925"/>
                  </a:lnTo>
                  <a:lnTo>
                    <a:pt x="26433" y="413895"/>
                  </a:lnTo>
                  <a:lnTo>
                    <a:pt x="26215" y="412866"/>
                  </a:lnTo>
                  <a:lnTo>
                    <a:pt x="25997" y="411836"/>
                  </a:lnTo>
                  <a:lnTo>
                    <a:pt x="25787" y="410807"/>
                  </a:lnTo>
                  <a:lnTo>
                    <a:pt x="25579" y="409777"/>
                  </a:lnTo>
                  <a:lnTo>
                    <a:pt x="25375" y="408747"/>
                  </a:lnTo>
                  <a:lnTo>
                    <a:pt x="25176" y="407718"/>
                  </a:lnTo>
                  <a:lnTo>
                    <a:pt x="24977" y="406688"/>
                  </a:lnTo>
                  <a:lnTo>
                    <a:pt x="24788" y="405659"/>
                  </a:lnTo>
                  <a:lnTo>
                    <a:pt x="24598" y="404629"/>
                  </a:lnTo>
                  <a:lnTo>
                    <a:pt x="24414" y="403599"/>
                  </a:lnTo>
                  <a:lnTo>
                    <a:pt x="24234" y="402570"/>
                  </a:lnTo>
                  <a:lnTo>
                    <a:pt x="24056" y="401540"/>
                  </a:lnTo>
                  <a:lnTo>
                    <a:pt x="23884" y="400511"/>
                  </a:lnTo>
                  <a:lnTo>
                    <a:pt x="23712" y="399481"/>
                  </a:lnTo>
                  <a:lnTo>
                    <a:pt x="23548" y="398451"/>
                  </a:lnTo>
                  <a:lnTo>
                    <a:pt x="23385" y="397422"/>
                  </a:lnTo>
                  <a:lnTo>
                    <a:pt x="23226" y="396392"/>
                  </a:lnTo>
                  <a:lnTo>
                    <a:pt x="23071" y="395363"/>
                  </a:lnTo>
                  <a:lnTo>
                    <a:pt x="22917" y="394333"/>
                  </a:lnTo>
                  <a:lnTo>
                    <a:pt x="22770" y="393304"/>
                  </a:lnTo>
                  <a:lnTo>
                    <a:pt x="22623" y="392274"/>
                  </a:lnTo>
                  <a:lnTo>
                    <a:pt x="22482" y="391244"/>
                  </a:lnTo>
                  <a:lnTo>
                    <a:pt x="22343" y="390215"/>
                  </a:lnTo>
                  <a:lnTo>
                    <a:pt x="22207" y="389185"/>
                  </a:lnTo>
                  <a:lnTo>
                    <a:pt x="22076" y="388156"/>
                  </a:lnTo>
                  <a:lnTo>
                    <a:pt x="21945" y="387126"/>
                  </a:lnTo>
                  <a:lnTo>
                    <a:pt x="21820" y="386096"/>
                  </a:lnTo>
                  <a:lnTo>
                    <a:pt x="21696" y="385067"/>
                  </a:lnTo>
                  <a:lnTo>
                    <a:pt x="21577" y="384037"/>
                  </a:lnTo>
                  <a:lnTo>
                    <a:pt x="21460" y="383008"/>
                  </a:lnTo>
                  <a:lnTo>
                    <a:pt x="21344" y="381978"/>
                  </a:lnTo>
                  <a:lnTo>
                    <a:pt x="21234" y="380948"/>
                  </a:lnTo>
                  <a:lnTo>
                    <a:pt x="21123" y="379919"/>
                  </a:lnTo>
                  <a:lnTo>
                    <a:pt x="21019" y="378889"/>
                  </a:lnTo>
                  <a:lnTo>
                    <a:pt x="20915" y="377860"/>
                  </a:lnTo>
                  <a:lnTo>
                    <a:pt x="20814" y="376830"/>
                  </a:lnTo>
                  <a:lnTo>
                    <a:pt x="20716" y="375800"/>
                  </a:lnTo>
                  <a:lnTo>
                    <a:pt x="20619" y="374771"/>
                  </a:lnTo>
                  <a:lnTo>
                    <a:pt x="20527" y="373741"/>
                  </a:lnTo>
                  <a:lnTo>
                    <a:pt x="20435" y="372712"/>
                  </a:lnTo>
                  <a:lnTo>
                    <a:pt x="20347" y="371682"/>
                  </a:lnTo>
                  <a:lnTo>
                    <a:pt x="20261" y="370653"/>
                  </a:lnTo>
                  <a:lnTo>
                    <a:pt x="20176" y="369623"/>
                  </a:lnTo>
                  <a:lnTo>
                    <a:pt x="20095" y="368593"/>
                  </a:lnTo>
                  <a:lnTo>
                    <a:pt x="20014" y="367564"/>
                  </a:lnTo>
                  <a:lnTo>
                    <a:pt x="19938" y="366534"/>
                  </a:lnTo>
                  <a:lnTo>
                    <a:pt x="19862" y="365505"/>
                  </a:lnTo>
                  <a:lnTo>
                    <a:pt x="19788" y="364475"/>
                  </a:lnTo>
                  <a:lnTo>
                    <a:pt x="19717" y="363445"/>
                  </a:lnTo>
                  <a:lnTo>
                    <a:pt x="19646" y="362416"/>
                  </a:lnTo>
                  <a:lnTo>
                    <a:pt x="19578" y="361386"/>
                  </a:lnTo>
                  <a:lnTo>
                    <a:pt x="19511" y="360357"/>
                  </a:lnTo>
                  <a:lnTo>
                    <a:pt x="19447" y="359327"/>
                  </a:lnTo>
                  <a:lnTo>
                    <a:pt x="19384" y="358297"/>
                  </a:lnTo>
                  <a:lnTo>
                    <a:pt x="19322" y="357268"/>
                  </a:lnTo>
                  <a:lnTo>
                    <a:pt x="19262" y="356238"/>
                  </a:lnTo>
                  <a:lnTo>
                    <a:pt x="19203" y="355209"/>
                  </a:lnTo>
                  <a:lnTo>
                    <a:pt x="19146" y="354179"/>
                  </a:lnTo>
                  <a:lnTo>
                    <a:pt x="19090" y="353149"/>
                  </a:lnTo>
                  <a:lnTo>
                    <a:pt x="19036" y="352120"/>
                  </a:lnTo>
                  <a:lnTo>
                    <a:pt x="18983" y="351090"/>
                  </a:lnTo>
                  <a:lnTo>
                    <a:pt x="18930" y="350061"/>
                  </a:lnTo>
                  <a:lnTo>
                    <a:pt x="18880" y="349031"/>
                  </a:lnTo>
                  <a:lnTo>
                    <a:pt x="18829" y="348001"/>
                  </a:lnTo>
                  <a:lnTo>
                    <a:pt x="18781" y="346972"/>
                  </a:lnTo>
                  <a:lnTo>
                    <a:pt x="18732" y="345942"/>
                  </a:lnTo>
                  <a:lnTo>
                    <a:pt x="18685" y="344913"/>
                  </a:lnTo>
                  <a:lnTo>
                    <a:pt x="18639" y="343883"/>
                  </a:lnTo>
                  <a:lnTo>
                    <a:pt x="18594" y="342854"/>
                  </a:lnTo>
                  <a:lnTo>
                    <a:pt x="18549" y="341824"/>
                  </a:lnTo>
                  <a:lnTo>
                    <a:pt x="18505" y="340794"/>
                  </a:lnTo>
                  <a:lnTo>
                    <a:pt x="18462" y="339765"/>
                  </a:lnTo>
                  <a:lnTo>
                    <a:pt x="18420" y="338735"/>
                  </a:lnTo>
                  <a:lnTo>
                    <a:pt x="18378" y="337706"/>
                  </a:lnTo>
                  <a:lnTo>
                    <a:pt x="18336" y="336676"/>
                  </a:lnTo>
                  <a:lnTo>
                    <a:pt x="18295" y="335646"/>
                  </a:lnTo>
                  <a:lnTo>
                    <a:pt x="18255" y="334617"/>
                  </a:lnTo>
                  <a:lnTo>
                    <a:pt x="18214" y="333587"/>
                  </a:lnTo>
                  <a:lnTo>
                    <a:pt x="18174" y="332558"/>
                  </a:lnTo>
                  <a:lnTo>
                    <a:pt x="18135" y="331528"/>
                  </a:lnTo>
                  <a:lnTo>
                    <a:pt x="18095" y="330498"/>
                  </a:lnTo>
                  <a:lnTo>
                    <a:pt x="18056" y="329469"/>
                  </a:lnTo>
                  <a:lnTo>
                    <a:pt x="18017" y="328439"/>
                  </a:lnTo>
                  <a:lnTo>
                    <a:pt x="17979" y="327410"/>
                  </a:lnTo>
                  <a:lnTo>
                    <a:pt x="17940" y="326380"/>
                  </a:lnTo>
                  <a:lnTo>
                    <a:pt x="17901" y="325350"/>
                  </a:lnTo>
                  <a:lnTo>
                    <a:pt x="17862" y="324321"/>
                  </a:lnTo>
                  <a:lnTo>
                    <a:pt x="17824" y="323291"/>
                  </a:lnTo>
                  <a:lnTo>
                    <a:pt x="17785" y="322262"/>
                  </a:lnTo>
                  <a:lnTo>
                    <a:pt x="17746" y="321232"/>
                  </a:lnTo>
                  <a:lnTo>
                    <a:pt x="17707" y="320203"/>
                  </a:lnTo>
                  <a:lnTo>
                    <a:pt x="17667" y="319173"/>
                  </a:lnTo>
                  <a:lnTo>
                    <a:pt x="17628" y="318143"/>
                  </a:lnTo>
                  <a:lnTo>
                    <a:pt x="17588" y="317114"/>
                  </a:lnTo>
                  <a:lnTo>
                    <a:pt x="17548" y="316084"/>
                  </a:lnTo>
                  <a:lnTo>
                    <a:pt x="17508" y="315055"/>
                  </a:lnTo>
                  <a:lnTo>
                    <a:pt x="17467" y="314025"/>
                  </a:lnTo>
                  <a:lnTo>
                    <a:pt x="17426" y="312995"/>
                  </a:lnTo>
                  <a:lnTo>
                    <a:pt x="17384" y="311966"/>
                  </a:lnTo>
                  <a:lnTo>
                    <a:pt x="17343" y="310936"/>
                  </a:lnTo>
                  <a:lnTo>
                    <a:pt x="17300" y="309907"/>
                  </a:lnTo>
                  <a:lnTo>
                    <a:pt x="17258" y="308877"/>
                  </a:lnTo>
                  <a:lnTo>
                    <a:pt x="17214" y="307847"/>
                  </a:lnTo>
                  <a:lnTo>
                    <a:pt x="17170" y="306818"/>
                  </a:lnTo>
                  <a:lnTo>
                    <a:pt x="17126" y="305788"/>
                  </a:lnTo>
                  <a:lnTo>
                    <a:pt x="17081" y="304759"/>
                  </a:lnTo>
                  <a:lnTo>
                    <a:pt x="17036" y="303729"/>
                  </a:lnTo>
                  <a:lnTo>
                    <a:pt x="16989" y="302699"/>
                  </a:lnTo>
                  <a:lnTo>
                    <a:pt x="16943" y="301670"/>
                  </a:lnTo>
                  <a:lnTo>
                    <a:pt x="16895" y="300640"/>
                  </a:lnTo>
                  <a:lnTo>
                    <a:pt x="16847" y="299611"/>
                  </a:lnTo>
                  <a:lnTo>
                    <a:pt x="16799" y="298581"/>
                  </a:lnTo>
                  <a:lnTo>
                    <a:pt x="16749" y="297551"/>
                  </a:lnTo>
                  <a:lnTo>
                    <a:pt x="16699" y="296522"/>
                  </a:lnTo>
                  <a:lnTo>
                    <a:pt x="16648" y="295492"/>
                  </a:lnTo>
                  <a:lnTo>
                    <a:pt x="16597" y="294463"/>
                  </a:lnTo>
                  <a:lnTo>
                    <a:pt x="16545" y="293433"/>
                  </a:lnTo>
                  <a:lnTo>
                    <a:pt x="16491" y="292404"/>
                  </a:lnTo>
                  <a:lnTo>
                    <a:pt x="16438" y="291374"/>
                  </a:lnTo>
                  <a:lnTo>
                    <a:pt x="16383" y="290344"/>
                  </a:lnTo>
                  <a:lnTo>
                    <a:pt x="16328" y="289315"/>
                  </a:lnTo>
                  <a:lnTo>
                    <a:pt x="16272" y="288285"/>
                  </a:lnTo>
                  <a:lnTo>
                    <a:pt x="16215" y="287256"/>
                  </a:lnTo>
                  <a:lnTo>
                    <a:pt x="16157" y="286226"/>
                  </a:lnTo>
                  <a:lnTo>
                    <a:pt x="16098" y="285196"/>
                  </a:lnTo>
                  <a:lnTo>
                    <a:pt x="16039" y="284167"/>
                  </a:lnTo>
                  <a:lnTo>
                    <a:pt x="15979" y="283137"/>
                  </a:lnTo>
                  <a:lnTo>
                    <a:pt x="15918" y="282108"/>
                  </a:lnTo>
                  <a:lnTo>
                    <a:pt x="15857" y="281078"/>
                  </a:lnTo>
                  <a:lnTo>
                    <a:pt x="15794" y="280048"/>
                  </a:lnTo>
                  <a:lnTo>
                    <a:pt x="15731" y="279019"/>
                  </a:lnTo>
                  <a:lnTo>
                    <a:pt x="15667" y="277989"/>
                  </a:lnTo>
                  <a:lnTo>
                    <a:pt x="15602" y="276960"/>
                  </a:lnTo>
                  <a:lnTo>
                    <a:pt x="15536" y="275930"/>
                  </a:lnTo>
                  <a:lnTo>
                    <a:pt x="15470" y="274900"/>
                  </a:lnTo>
                  <a:lnTo>
                    <a:pt x="15403" y="273871"/>
                  </a:lnTo>
                  <a:lnTo>
                    <a:pt x="15334" y="272841"/>
                  </a:lnTo>
                  <a:lnTo>
                    <a:pt x="15266" y="271812"/>
                  </a:lnTo>
                  <a:lnTo>
                    <a:pt x="15196" y="270782"/>
                  </a:lnTo>
                  <a:lnTo>
                    <a:pt x="15126" y="269753"/>
                  </a:lnTo>
                  <a:lnTo>
                    <a:pt x="15054" y="268723"/>
                  </a:lnTo>
                  <a:lnTo>
                    <a:pt x="14982" y="267693"/>
                  </a:lnTo>
                  <a:lnTo>
                    <a:pt x="14910" y="266664"/>
                  </a:lnTo>
                  <a:lnTo>
                    <a:pt x="14836" y="265634"/>
                  </a:lnTo>
                  <a:lnTo>
                    <a:pt x="14762" y="264605"/>
                  </a:lnTo>
                  <a:lnTo>
                    <a:pt x="14687" y="263575"/>
                  </a:lnTo>
                  <a:lnTo>
                    <a:pt x="14612" y="262545"/>
                  </a:lnTo>
                  <a:lnTo>
                    <a:pt x="14536" y="261516"/>
                  </a:lnTo>
                  <a:lnTo>
                    <a:pt x="14459" y="260486"/>
                  </a:lnTo>
                  <a:lnTo>
                    <a:pt x="14381" y="259457"/>
                  </a:lnTo>
                  <a:lnTo>
                    <a:pt x="14303" y="258427"/>
                  </a:lnTo>
                  <a:lnTo>
                    <a:pt x="14224" y="257397"/>
                  </a:lnTo>
                  <a:lnTo>
                    <a:pt x="14144" y="256368"/>
                  </a:lnTo>
                  <a:lnTo>
                    <a:pt x="14064" y="255338"/>
                  </a:lnTo>
                  <a:lnTo>
                    <a:pt x="13983" y="254309"/>
                  </a:lnTo>
                  <a:lnTo>
                    <a:pt x="13901" y="253279"/>
                  </a:lnTo>
                  <a:lnTo>
                    <a:pt x="13820" y="252249"/>
                  </a:lnTo>
                  <a:lnTo>
                    <a:pt x="13737" y="251220"/>
                  </a:lnTo>
                  <a:lnTo>
                    <a:pt x="13653" y="250190"/>
                  </a:lnTo>
                  <a:lnTo>
                    <a:pt x="13569" y="249161"/>
                  </a:lnTo>
                  <a:lnTo>
                    <a:pt x="13485" y="248131"/>
                  </a:lnTo>
                  <a:lnTo>
                    <a:pt x="13400" y="247102"/>
                  </a:lnTo>
                  <a:lnTo>
                    <a:pt x="13314" y="246072"/>
                  </a:lnTo>
                  <a:lnTo>
                    <a:pt x="13228" y="245042"/>
                  </a:lnTo>
                  <a:lnTo>
                    <a:pt x="13142" y="244013"/>
                  </a:lnTo>
                  <a:lnTo>
                    <a:pt x="13054" y="242983"/>
                  </a:lnTo>
                  <a:lnTo>
                    <a:pt x="12967" y="241954"/>
                  </a:lnTo>
                  <a:lnTo>
                    <a:pt x="12879" y="240924"/>
                  </a:lnTo>
                  <a:lnTo>
                    <a:pt x="12790" y="239894"/>
                  </a:lnTo>
                  <a:lnTo>
                    <a:pt x="12701" y="238865"/>
                  </a:lnTo>
                  <a:lnTo>
                    <a:pt x="12612" y="237835"/>
                  </a:lnTo>
                  <a:lnTo>
                    <a:pt x="12522" y="236806"/>
                  </a:lnTo>
                  <a:lnTo>
                    <a:pt x="12431" y="235776"/>
                  </a:lnTo>
                  <a:lnTo>
                    <a:pt x="12341" y="234746"/>
                  </a:lnTo>
                  <a:lnTo>
                    <a:pt x="12249" y="233717"/>
                  </a:lnTo>
                  <a:lnTo>
                    <a:pt x="12158" y="232687"/>
                  </a:lnTo>
                  <a:lnTo>
                    <a:pt x="12066" y="231658"/>
                  </a:lnTo>
                  <a:lnTo>
                    <a:pt x="11973" y="230628"/>
                  </a:lnTo>
                  <a:lnTo>
                    <a:pt x="11880" y="229598"/>
                  </a:lnTo>
                  <a:lnTo>
                    <a:pt x="11787" y="228569"/>
                  </a:lnTo>
                  <a:lnTo>
                    <a:pt x="11694" y="227539"/>
                  </a:lnTo>
                  <a:lnTo>
                    <a:pt x="11600" y="226510"/>
                  </a:lnTo>
                  <a:lnTo>
                    <a:pt x="11506" y="225480"/>
                  </a:lnTo>
                  <a:lnTo>
                    <a:pt x="11411" y="224450"/>
                  </a:lnTo>
                  <a:lnTo>
                    <a:pt x="11316" y="223421"/>
                  </a:lnTo>
                  <a:lnTo>
                    <a:pt x="11221" y="222391"/>
                  </a:lnTo>
                  <a:lnTo>
                    <a:pt x="11125" y="221362"/>
                  </a:lnTo>
                  <a:lnTo>
                    <a:pt x="11030" y="220332"/>
                  </a:lnTo>
                  <a:lnTo>
                    <a:pt x="10934" y="219303"/>
                  </a:lnTo>
                  <a:lnTo>
                    <a:pt x="10837" y="218273"/>
                  </a:lnTo>
                  <a:lnTo>
                    <a:pt x="10741" y="217243"/>
                  </a:lnTo>
                  <a:lnTo>
                    <a:pt x="10643" y="216214"/>
                  </a:lnTo>
                  <a:lnTo>
                    <a:pt x="10546" y="215184"/>
                  </a:lnTo>
                  <a:lnTo>
                    <a:pt x="10449" y="214155"/>
                  </a:lnTo>
                  <a:lnTo>
                    <a:pt x="10351" y="213125"/>
                  </a:lnTo>
                  <a:lnTo>
                    <a:pt x="10253" y="212095"/>
                  </a:lnTo>
                  <a:lnTo>
                    <a:pt x="10154" y="211066"/>
                  </a:lnTo>
                  <a:lnTo>
                    <a:pt x="10056" y="210036"/>
                  </a:lnTo>
                  <a:lnTo>
                    <a:pt x="9957" y="209007"/>
                  </a:lnTo>
                  <a:lnTo>
                    <a:pt x="9858" y="207977"/>
                  </a:lnTo>
                  <a:lnTo>
                    <a:pt x="9758" y="206947"/>
                  </a:lnTo>
                  <a:lnTo>
                    <a:pt x="9659" y="205918"/>
                  </a:lnTo>
                  <a:lnTo>
                    <a:pt x="9559" y="204888"/>
                  </a:lnTo>
                  <a:lnTo>
                    <a:pt x="9459" y="203859"/>
                  </a:lnTo>
                  <a:lnTo>
                    <a:pt x="9358" y="202829"/>
                  </a:lnTo>
                  <a:lnTo>
                    <a:pt x="9258" y="201799"/>
                  </a:lnTo>
                  <a:lnTo>
                    <a:pt x="9157" y="200770"/>
                  </a:lnTo>
                  <a:lnTo>
                    <a:pt x="9056" y="199740"/>
                  </a:lnTo>
                  <a:lnTo>
                    <a:pt x="8954" y="198711"/>
                  </a:lnTo>
                  <a:lnTo>
                    <a:pt x="8853" y="197681"/>
                  </a:lnTo>
                  <a:lnTo>
                    <a:pt x="8751" y="196652"/>
                  </a:lnTo>
                  <a:lnTo>
                    <a:pt x="8649" y="195622"/>
                  </a:lnTo>
                  <a:lnTo>
                    <a:pt x="8547" y="194592"/>
                  </a:lnTo>
                  <a:lnTo>
                    <a:pt x="8444" y="193563"/>
                  </a:lnTo>
                  <a:lnTo>
                    <a:pt x="8341" y="192533"/>
                  </a:lnTo>
                  <a:lnTo>
                    <a:pt x="8238" y="191504"/>
                  </a:lnTo>
                  <a:lnTo>
                    <a:pt x="8135" y="190474"/>
                  </a:lnTo>
                  <a:lnTo>
                    <a:pt x="8032" y="189444"/>
                  </a:lnTo>
                  <a:lnTo>
                    <a:pt x="7928" y="188415"/>
                  </a:lnTo>
                  <a:lnTo>
                    <a:pt x="7824" y="187385"/>
                  </a:lnTo>
                  <a:lnTo>
                    <a:pt x="7720" y="186356"/>
                  </a:lnTo>
                  <a:lnTo>
                    <a:pt x="7616" y="185326"/>
                  </a:lnTo>
                  <a:lnTo>
                    <a:pt x="7511" y="184296"/>
                  </a:lnTo>
                  <a:lnTo>
                    <a:pt x="7407" y="183267"/>
                  </a:lnTo>
                  <a:lnTo>
                    <a:pt x="7301" y="182237"/>
                  </a:lnTo>
                  <a:lnTo>
                    <a:pt x="7196" y="181208"/>
                  </a:lnTo>
                  <a:lnTo>
                    <a:pt x="7091" y="180178"/>
                  </a:lnTo>
                  <a:lnTo>
                    <a:pt x="6985" y="179148"/>
                  </a:lnTo>
                  <a:lnTo>
                    <a:pt x="6880" y="178119"/>
                  </a:lnTo>
                  <a:lnTo>
                    <a:pt x="6774" y="177089"/>
                  </a:lnTo>
                  <a:lnTo>
                    <a:pt x="6668" y="176060"/>
                  </a:lnTo>
                  <a:lnTo>
                    <a:pt x="6561" y="175030"/>
                  </a:lnTo>
                  <a:lnTo>
                    <a:pt x="6455" y="174000"/>
                  </a:lnTo>
                  <a:lnTo>
                    <a:pt x="6348" y="172971"/>
                  </a:lnTo>
                  <a:lnTo>
                    <a:pt x="6242" y="171941"/>
                  </a:lnTo>
                  <a:lnTo>
                    <a:pt x="6135" y="170912"/>
                  </a:lnTo>
                  <a:lnTo>
                    <a:pt x="6028" y="169882"/>
                  </a:lnTo>
                  <a:lnTo>
                    <a:pt x="5921" y="168853"/>
                  </a:lnTo>
                  <a:lnTo>
                    <a:pt x="5813" y="167823"/>
                  </a:lnTo>
                  <a:lnTo>
                    <a:pt x="5706" y="166793"/>
                  </a:lnTo>
                  <a:lnTo>
                    <a:pt x="5599" y="165764"/>
                  </a:lnTo>
                  <a:lnTo>
                    <a:pt x="5491" y="164734"/>
                  </a:lnTo>
                  <a:lnTo>
                    <a:pt x="5384" y="163705"/>
                  </a:lnTo>
                  <a:lnTo>
                    <a:pt x="5276" y="162675"/>
                  </a:lnTo>
                  <a:lnTo>
                    <a:pt x="5169" y="161645"/>
                  </a:lnTo>
                  <a:lnTo>
                    <a:pt x="5061" y="160616"/>
                  </a:lnTo>
                  <a:lnTo>
                    <a:pt x="4954" y="159586"/>
                  </a:lnTo>
                  <a:lnTo>
                    <a:pt x="4846" y="158557"/>
                  </a:lnTo>
                  <a:lnTo>
                    <a:pt x="4739" y="157527"/>
                  </a:lnTo>
                  <a:lnTo>
                    <a:pt x="4631" y="156497"/>
                  </a:lnTo>
                  <a:lnTo>
                    <a:pt x="4524" y="155468"/>
                  </a:lnTo>
                  <a:lnTo>
                    <a:pt x="4417" y="154438"/>
                  </a:lnTo>
                  <a:lnTo>
                    <a:pt x="4310" y="153409"/>
                  </a:lnTo>
                  <a:lnTo>
                    <a:pt x="4203" y="152379"/>
                  </a:lnTo>
                  <a:lnTo>
                    <a:pt x="4097" y="151349"/>
                  </a:lnTo>
                  <a:lnTo>
                    <a:pt x="3990" y="150320"/>
                  </a:lnTo>
                  <a:lnTo>
                    <a:pt x="3884" y="149290"/>
                  </a:lnTo>
                  <a:lnTo>
                    <a:pt x="3779" y="148261"/>
                  </a:lnTo>
                  <a:lnTo>
                    <a:pt x="3673" y="147231"/>
                  </a:lnTo>
                  <a:lnTo>
                    <a:pt x="3568" y="146202"/>
                  </a:lnTo>
                  <a:lnTo>
                    <a:pt x="3464" y="145172"/>
                  </a:lnTo>
                  <a:lnTo>
                    <a:pt x="3359" y="144142"/>
                  </a:lnTo>
                  <a:lnTo>
                    <a:pt x="3256" y="143113"/>
                  </a:lnTo>
                  <a:lnTo>
                    <a:pt x="3153" y="142083"/>
                  </a:lnTo>
                  <a:lnTo>
                    <a:pt x="3050" y="141054"/>
                  </a:lnTo>
                  <a:lnTo>
                    <a:pt x="2948" y="140024"/>
                  </a:lnTo>
                  <a:lnTo>
                    <a:pt x="2847" y="138994"/>
                  </a:lnTo>
                  <a:lnTo>
                    <a:pt x="2747" y="137965"/>
                  </a:lnTo>
                  <a:lnTo>
                    <a:pt x="2647" y="136935"/>
                  </a:lnTo>
                  <a:lnTo>
                    <a:pt x="2548" y="135906"/>
                  </a:lnTo>
                  <a:lnTo>
                    <a:pt x="2450" y="134876"/>
                  </a:lnTo>
                  <a:lnTo>
                    <a:pt x="2352" y="133846"/>
                  </a:lnTo>
                  <a:lnTo>
                    <a:pt x="2256" y="132817"/>
                  </a:lnTo>
                  <a:lnTo>
                    <a:pt x="2161" y="131787"/>
                  </a:lnTo>
                  <a:lnTo>
                    <a:pt x="2067" y="130758"/>
                  </a:lnTo>
                  <a:lnTo>
                    <a:pt x="1974" y="129728"/>
                  </a:lnTo>
                  <a:lnTo>
                    <a:pt x="1882" y="128698"/>
                  </a:lnTo>
                  <a:lnTo>
                    <a:pt x="1792" y="127669"/>
                  </a:lnTo>
                  <a:lnTo>
                    <a:pt x="1702" y="126639"/>
                  </a:lnTo>
                  <a:lnTo>
                    <a:pt x="1615" y="125610"/>
                  </a:lnTo>
                  <a:lnTo>
                    <a:pt x="1528" y="124580"/>
                  </a:lnTo>
                  <a:lnTo>
                    <a:pt x="1444" y="123551"/>
                  </a:lnTo>
                  <a:lnTo>
                    <a:pt x="1360" y="122521"/>
                  </a:lnTo>
                  <a:lnTo>
                    <a:pt x="1278" y="121491"/>
                  </a:lnTo>
                  <a:lnTo>
                    <a:pt x="1199" y="120462"/>
                  </a:lnTo>
                  <a:lnTo>
                    <a:pt x="1120" y="119432"/>
                  </a:lnTo>
                  <a:lnTo>
                    <a:pt x="1045" y="118403"/>
                  </a:lnTo>
                  <a:lnTo>
                    <a:pt x="971" y="117373"/>
                  </a:lnTo>
                  <a:lnTo>
                    <a:pt x="899" y="116343"/>
                  </a:lnTo>
                  <a:lnTo>
                    <a:pt x="829" y="115314"/>
                  </a:lnTo>
                  <a:lnTo>
                    <a:pt x="760" y="114284"/>
                  </a:lnTo>
                  <a:lnTo>
                    <a:pt x="696" y="113255"/>
                  </a:lnTo>
                  <a:lnTo>
                    <a:pt x="632" y="112225"/>
                  </a:lnTo>
                  <a:lnTo>
                    <a:pt x="572" y="111195"/>
                  </a:lnTo>
                  <a:lnTo>
                    <a:pt x="514" y="110166"/>
                  </a:lnTo>
                  <a:lnTo>
                    <a:pt x="458" y="109136"/>
                  </a:lnTo>
                  <a:lnTo>
                    <a:pt x="406" y="108107"/>
                  </a:lnTo>
                  <a:lnTo>
                    <a:pt x="354" y="107077"/>
                  </a:lnTo>
                  <a:lnTo>
                    <a:pt x="309" y="106047"/>
                  </a:lnTo>
                  <a:lnTo>
                    <a:pt x="264" y="105018"/>
                  </a:lnTo>
                  <a:lnTo>
                    <a:pt x="223" y="103988"/>
                  </a:lnTo>
                  <a:lnTo>
                    <a:pt x="185" y="102959"/>
                  </a:lnTo>
                  <a:lnTo>
                    <a:pt x="149" y="101929"/>
                  </a:lnTo>
                  <a:lnTo>
                    <a:pt x="120" y="100899"/>
                  </a:lnTo>
                  <a:lnTo>
                    <a:pt x="90" y="99870"/>
                  </a:lnTo>
                  <a:lnTo>
                    <a:pt x="67" y="98840"/>
                  </a:lnTo>
                  <a:lnTo>
                    <a:pt x="46" y="97811"/>
                  </a:lnTo>
                  <a:lnTo>
                    <a:pt x="29" y="96781"/>
                  </a:lnTo>
                  <a:lnTo>
                    <a:pt x="16" y="95752"/>
                  </a:lnTo>
                  <a:lnTo>
                    <a:pt x="5" y="94722"/>
                  </a:lnTo>
                  <a:lnTo>
                    <a:pt x="2" y="93692"/>
                  </a:lnTo>
                  <a:lnTo>
                    <a:pt x="0" y="92663"/>
                  </a:lnTo>
                  <a:lnTo>
                    <a:pt x="4" y="91633"/>
                  </a:lnTo>
                  <a:lnTo>
                    <a:pt x="11" y="90604"/>
                  </a:lnTo>
                  <a:lnTo>
                    <a:pt x="22" y="89574"/>
                  </a:lnTo>
                  <a:lnTo>
                    <a:pt x="40" y="88544"/>
                  </a:lnTo>
                  <a:lnTo>
                    <a:pt x="58" y="87515"/>
                  </a:lnTo>
                  <a:lnTo>
                    <a:pt x="86" y="86485"/>
                  </a:lnTo>
                  <a:lnTo>
                    <a:pt x="116" y="85456"/>
                  </a:lnTo>
                  <a:lnTo>
                    <a:pt x="151" y="84426"/>
                  </a:lnTo>
                  <a:lnTo>
                    <a:pt x="193" y="83396"/>
                  </a:lnTo>
                  <a:lnTo>
                    <a:pt x="236" y="82367"/>
                  </a:lnTo>
                  <a:lnTo>
                    <a:pt x="289" y="81337"/>
                  </a:lnTo>
                  <a:lnTo>
                    <a:pt x="343" y="80308"/>
                  </a:lnTo>
                  <a:lnTo>
                    <a:pt x="406" y="79278"/>
                  </a:lnTo>
                  <a:lnTo>
                    <a:pt x="473" y="78248"/>
                  </a:lnTo>
                  <a:lnTo>
                    <a:pt x="544" y="77219"/>
                  </a:lnTo>
                  <a:lnTo>
                    <a:pt x="624" y="76189"/>
                  </a:lnTo>
                  <a:lnTo>
                    <a:pt x="704" y="75160"/>
                  </a:lnTo>
                  <a:lnTo>
                    <a:pt x="798" y="74130"/>
                  </a:lnTo>
                  <a:lnTo>
                    <a:pt x="892" y="73101"/>
                  </a:lnTo>
                  <a:lnTo>
                    <a:pt x="995" y="72071"/>
                  </a:lnTo>
                  <a:lnTo>
                    <a:pt x="1103" y="71041"/>
                  </a:lnTo>
                  <a:lnTo>
                    <a:pt x="1215" y="70012"/>
                  </a:lnTo>
                  <a:lnTo>
                    <a:pt x="1339" y="68982"/>
                  </a:lnTo>
                  <a:lnTo>
                    <a:pt x="1462" y="67953"/>
                  </a:lnTo>
                  <a:lnTo>
                    <a:pt x="1599" y="66923"/>
                  </a:lnTo>
                  <a:lnTo>
                    <a:pt x="1738" y="65893"/>
                  </a:lnTo>
                  <a:lnTo>
                    <a:pt x="1884" y="64864"/>
                  </a:lnTo>
                  <a:lnTo>
                    <a:pt x="2040" y="63834"/>
                  </a:lnTo>
                  <a:lnTo>
                    <a:pt x="2196" y="62805"/>
                  </a:lnTo>
                  <a:lnTo>
                    <a:pt x="2367" y="61775"/>
                  </a:lnTo>
                  <a:lnTo>
                    <a:pt x="2539" y="60745"/>
                  </a:lnTo>
                  <a:lnTo>
                    <a:pt x="2722" y="59716"/>
                  </a:lnTo>
                  <a:lnTo>
                    <a:pt x="2911" y="58686"/>
                  </a:lnTo>
                  <a:lnTo>
                    <a:pt x="3104" y="57657"/>
                  </a:lnTo>
                  <a:lnTo>
                    <a:pt x="3310" y="56627"/>
                  </a:lnTo>
                  <a:lnTo>
                    <a:pt x="3516" y="55597"/>
                  </a:lnTo>
                  <a:lnTo>
                    <a:pt x="3738" y="54568"/>
                  </a:lnTo>
                  <a:lnTo>
                    <a:pt x="3961" y="53538"/>
                  </a:lnTo>
                  <a:lnTo>
                    <a:pt x="4194" y="52509"/>
                  </a:lnTo>
                  <a:lnTo>
                    <a:pt x="4436" y="51479"/>
                  </a:lnTo>
                  <a:lnTo>
                    <a:pt x="4680" y="50449"/>
                  </a:lnTo>
                  <a:lnTo>
                    <a:pt x="4940" y="49420"/>
                  </a:lnTo>
                  <a:lnTo>
                    <a:pt x="5200" y="48390"/>
                  </a:lnTo>
                  <a:lnTo>
                    <a:pt x="5474" y="47361"/>
                  </a:lnTo>
                  <a:lnTo>
                    <a:pt x="5752" y="46331"/>
                  </a:lnTo>
                  <a:lnTo>
                    <a:pt x="6038" y="45302"/>
                  </a:lnTo>
                  <a:lnTo>
                    <a:pt x="6335" y="44272"/>
                  </a:lnTo>
                  <a:lnTo>
                    <a:pt x="6633" y="43242"/>
                  </a:lnTo>
                  <a:lnTo>
                    <a:pt x="6949" y="42213"/>
                  </a:lnTo>
                  <a:lnTo>
                    <a:pt x="7266" y="41183"/>
                  </a:lnTo>
                  <a:lnTo>
                    <a:pt x="7594" y="40154"/>
                  </a:lnTo>
                  <a:lnTo>
                    <a:pt x="7930" y="39124"/>
                  </a:lnTo>
                  <a:lnTo>
                    <a:pt x="8270" y="38094"/>
                  </a:lnTo>
                  <a:lnTo>
                    <a:pt x="8625" y="37065"/>
                  </a:lnTo>
                  <a:lnTo>
                    <a:pt x="8981" y="36035"/>
                  </a:lnTo>
                  <a:lnTo>
                    <a:pt x="9352" y="35006"/>
                  </a:lnTo>
                  <a:lnTo>
                    <a:pt x="9727" y="33976"/>
                  </a:lnTo>
                  <a:lnTo>
                    <a:pt x="10111" y="32946"/>
                  </a:lnTo>
                  <a:lnTo>
                    <a:pt x="10505" y="31917"/>
                  </a:lnTo>
                  <a:lnTo>
                    <a:pt x="10901" y="30887"/>
                  </a:lnTo>
                  <a:lnTo>
                    <a:pt x="11315" y="29858"/>
                  </a:lnTo>
                  <a:lnTo>
                    <a:pt x="11730" y="28828"/>
                  </a:lnTo>
                  <a:lnTo>
                    <a:pt x="12157" y="27798"/>
                  </a:lnTo>
                  <a:lnTo>
                    <a:pt x="12591" y="26769"/>
                  </a:lnTo>
                  <a:lnTo>
                    <a:pt x="13030" y="25739"/>
                  </a:lnTo>
                  <a:lnTo>
                    <a:pt x="13483" y="24710"/>
                  </a:lnTo>
                  <a:lnTo>
                    <a:pt x="13937" y="23680"/>
                  </a:lnTo>
                  <a:lnTo>
                    <a:pt x="14408" y="22651"/>
                  </a:lnTo>
                  <a:lnTo>
                    <a:pt x="14881" y="21621"/>
                  </a:lnTo>
                  <a:lnTo>
                    <a:pt x="15363" y="20591"/>
                  </a:lnTo>
                  <a:lnTo>
                    <a:pt x="15855" y="19562"/>
                  </a:lnTo>
                  <a:lnTo>
                    <a:pt x="16350" y="18532"/>
                  </a:lnTo>
                  <a:lnTo>
                    <a:pt x="16861" y="17503"/>
                  </a:lnTo>
                  <a:lnTo>
                    <a:pt x="17373" y="16473"/>
                  </a:lnTo>
                  <a:lnTo>
                    <a:pt x="17897" y="15443"/>
                  </a:lnTo>
                  <a:lnTo>
                    <a:pt x="18428" y="14414"/>
                  </a:lnTo>
                  <a:lnTo>
                    <a:pt x="18964" y="13384"/>
                  </a:lnTo>
                  <a:lnTo>
                    <a:pt x="19513" y="12355"/>
                  </a:lnTo>
                  <a:lnTo>
                    <a:pt x="20062" y="11325"/>
                  </a:lnTo>
                  <a:lnTo>
                    <a:pt x="20628" y="10295"/>
                  </a:lnTo>
                  <a:lnTo>
                    <a:pt x="21195" y="9266"/>
                  </a:lnTo>
                  <a:lnTo>
                    <a:pt x="21772" y="8236"/>
                  </a:lnTo>
                  <a:lnTo>
                    <a:pt x="22357" y="7207"/>
                  </a:lnTo>
                  <a:lnTo>
                    <a:pt x="22946" y="6177"/>
                  </a:lnTo>
                  <a:lnTo>
                    <a:pt x="23548" y="5147"/>
                  </a:lnTo>
                  <a:lnTo>
                    <a:pt x="24151" y="4118"/>
                  </a:lnTo>
                  <a:lnTo>
                    <a:pt x="24767" y="3088"/>
                  </a:lnTo>
                  <a:lnTo>
                    <a:pt x="25386" y="2059"/>
                  </a:lnTo>
                  <a:lnTo>
                    <a:pt x="26012" y="1029"/>
                  </a:lnTo>
                  <a:lnTo>
                    <a:pt x="26649" y="0"/>
                  </a:lnTo>
                  <a:lnTo>
                    <a:pt x="263402" y="0"/>
                  </a:lnTo>
                  <a:lnTo>
                    <a:pt x="264038" y="1029"/>
                  </a:lnTo>
                  <a:lnTo>
                    <a:pt x="264664" y="2059"/>
                  </a:lnTo>
                  <a:lnTo>
                    <a:pt x="265284" y="3088"/>
                  </a:lnTo>
                  <a:lnTo>
                    <a:pt x="265900" y="4118"/>
                  </a:lnTo>
                  <a:lnTo>
                    <a:pt x="266503" y="5147"/>
                  </a:lnTo>
                  <a:lnTo>
                    <a:pt x="267105" y="6177"/>
                  </a:lnTo>
                  <a:lnTo>
                    <a:pt x="267693" y="7207"/>
                  </a:lnTo>
                  <a:lnTo>
                    <a:pt x="268278" y="8236"/>
                  </a:lnTo>
                  <a:lnTo>
                    <a:pt x="268855" y="9266"/>
                  </a:lnTo>
                  <a:lnTo>
                    <a:pt x="269423" y="10295"/>
                  </a:lnTo>
                  <a:lnTo>
                    <a:pt x="269989" y="11325"/>
                  </a:lnTo>
                  <a:lnTo>
                    <a:pt x="270538" y="12355"/>
                  </a:lnTo>
                  <a:lnTo>
                    <a:pt x="271086" y="13384"/>
                  </a:lnTo>
                  <a:lnTo>
                    <a:pt x="271623" y="14414"/>
                  </a:lnTo>
                  <a:lnTo>
                    <a:pt x="272153" y="15443"/>
                  </a:lnTo>
                  <a:lnTo>
                    <a:pt x="272678" y="16473"/>
                  </a:lnTo>
                  <a:lnTo>
                    <a:pt x="273190" y="17503"/>
                  </a:lnTo>
                  <a:lnTo>
                    <a:pt x="273701" y="18532"/>
                  </a:lnTo>
                  <a:lnTo>
                    <a:pt x="274195" y="19562"/>
                  </a:lnTo>
                  <a:lnTo>
                    <a:pt x="274688" y="20591"/>
                  </a:lnTo>
                  <a:lnTo>
                    <a:pt x="275170" y="21621"/>
                  </a:lnTo>
                  <a:lnTo>
                    <a:pt x="275643" y="22651"/>
                  </a:lnTo>
                  <a:lnTo>
                    <a:pt x="276114" y="23680"/>
                  </a:lnTo>
                  <a:lnTo>
                    <a:pt x="276567" y="24710"/>
                  </a:lnTo>
                  <a:lnTo>
                    <a:pt x="277021" y="25739"/>
                  </a:lnTo>
                  <a:lnTo>
                    <a:pt x="277460" y="26769"/>
                  </a:lnTo>
                  <a:lnTo>
                    <a:pt x="277894" y="27798"/>
                  </a:lnTo>
                  <a:lnTo>
                    <a:pt x="278321" y="28828"/>
                  </a:lnTo>
                  <a:lnTo>
                    <a:pt x="278735" y="29858"/>
                  </a:lnTo>
                  <a:lnTo>
                    <a:pt x="279150" y="30887"/>
                  </a:lnTo>
                  <a:lnTo>
                    <a:pt x="279545" y="31917"/>
                  </a:lnTo>
                  <a:lnTo>
                    <a:pt x="279940" y="32946"/>
                  </a:lnTo>
                  <a:lnTo>
                    <a:pt x="280323" y="33976"/>
                  </a:lnTo>
                  <a:lnTo>
                    <a:pt x="280698" y="35006"/>
                  </a:lnTo>
                  <a:lnTo>
                    <a:pt x="281070" y="36035"/>
                  </a:lnTo>
                  <a:lnTo>
                    <a:pt x="281425" y="37065"/>
                  </a:lnTo>
                  <a:lnTo>
                    <a:pt x="281781" y="38094"/>
                  </a:lnTo>
                  <a:lnTo>
                    <a:pt x="282121" y="39124"/>
                  </a:lnTo>
                  <a:lnTo>
                    <a:pt x="282457" y="40154"/>
                  </a:lnTo>
                  <a:lnTo>
                    <a:pt x="282785" y="41183"/>
                  </a:lnTo>
                  <a:lnTo>
                    <a:pt x="283101" y="42213"/>
                  </a:lnTo>
                  <a:lnTo>
                    <a:pt x="283417" y="43242"/>
                  </a:lnTo>
                  <a:lnTo>
                    <a:pt x="283715" y="44272"/>
                  </a:lnTo>
                  <a:lnTo>
                    <a:pt x="284013" y="45302"/>
                  </a:lnTo>
                  <a:lnTo>
                    <a:pt x="284298" y="46331"/>
                  </a:lnTo>
                  <a:lnTo>
                    <a:pt x="284577" y="47361"/>
                  </a:lnTo>
                  <a:lnTo>
                    <a:pt x="284851" y="48390"/>
                  </a:lnTo>
                  <a:lnTo>
                    <a:pt x="285111" y="49420"/>
                  </a:lnTo>
                  <a:lnTo>
                    <a:pt x="285371" y="50449"/>
                  </a:lnTo>
                  <a:lnTo>
                    <a:pt x="285615" y="51479"/>
                  </a:lnTo>
                  <a:lnTo>
                    <a:pt x="285856" y="52509"/>
                  </a:lnTo>
                  <a:lnTo>
                    <a:pt x="286089" y="53538"/>
                  </a:lnTo>
                  <a:lnTo>
                    <a:pt x="286313" y="54568"/>
                  </a:lnTo>
                  <a:lnTo>
                    <a:pt x="286535" y="55597"/>
                  </a:lnTo>
                  <a:lnTo>
                    <a:pt x="286741" y="56627"/>
                  </a:lnTo>
                  <a:lnTo>
                    <a:pt x="286947" y="57657"/>
                  </a:lnTo>
                  <a:lnTo>
                    <a:pt x="287140" y="58686"/>
                  </a:lnTo>
                  <a:lnTo>
                    <a:pt x="287329" y="59716"/>
                  </a:lnTo>
                  <a:lnTo>
                    <a:pt x="287512" y="60745"/>
                  </a:lnTo>
                  <a:lnTo>
                    <a:pt x="287683" y="61775"/>
                  </a:lnTo>
                  <a:lnTo>
                    <a:pt x="287855" y="62805"/>
                  </a:lnTo>
                  <a:lnTo>
                    <a:pt x="288011" y="63834"/>
                  </a:lnTo>
                  <a:lnTo>
                    <a:pt x="288166" y="64864"/>
                  </a:lnTo>
                  <a:lnTo>
                    <a:pt x="288313" y="65893"/>
                  </a:lnTo>
                  <a:lnTo>
                    <a:pt x="288452" y="66923"/>
                  </a:lnTo>
                  <a:lnTo>
                    <a:pt x="288588" y="67953"/>
                  </a:lnTo>
                  <a:lnTo>
                    <a:pt x="288712" y="68982"/>
                  </a:lnTo>
                  <a:lnTo>
                    <a:pt x="288836" y="70012"/>
                  </a:lnTo>
                  <a:lnTo>
                    <a:pt x="288947" y="71041"/>
                  </a:lnTo>
                  <a:lnTo>
                    <a:pt x="289056" y="72071"/>
                  </a:lnTo>
                  <a:lnTo>
                    <a:pt x="289159" y="73101"/>
                  </a:lnTo>
                  <a:lnTo>
                    <a:pt x="289253" y="74130"/>
                  </a:lnTo>
                  <a:lnTo>
                    <a:pt x="289346" y="75160"/>
                  </a:lnTo>
                  <a:lnTo>
                    <a:pt x="289426" y="76189"/>
                  </a:lnTo>
                  <a:lnTo>
                    <a:pt x="289506" y="77219"/>
                  </a:lnTo>
                  <a:lnTo>
                    <a:pt x="289578" y="78248"/>
                  </a:lnTo>
                  <a:lnTo>
                    <a:pt x="289644" y="79278"/>
                  </a:lnTo>
                  <a:lnTo>
                    <a:pt x="289708" y="80308"/>
                  </a:lnTo>
                  <a:lnTo>
                    <a:pt x="289761" y="81337"/>
                  </a:lnTo>
                  <a:lnTo>
                    <a:pt x="289815" y="82367"/>
                  </a:lnTo>
                  <a:lnTo>
                    <a:pt x="289858" y="83396"/>
                  </a:lnTo>
                  <a:lnTo>
                    <a:pt x="289899" y="84426"/>
                  </a:lnTo>
                  <a:lnTo>
                    <a:pt x="289935" y="85456"/>
                  </a:lnTo>
                  <a:lnTo>
                    <a:pt x="289964" y="86485"/>
                  </a:lnTo>
                  <a:lnTo>
                    <a:pt x="289993" y="87515"/>
                  </a:lnTo>
                  <a:lnTo>
                    <a:pt x="290011" y="88544"/>
                  </a:lnTo>
                  <a:lnTo>
                    <a:pt x="290029" y="89574"/>
                  </a:lnTo>
                  <a:lnTo>
                    <a:pt x="290039" y="90604"/>
                  </a:lnTo>
                  <a:lnTo>
                    <a:pt x="290047" y="91633"/>
                  </a:lnTo>
                  <a:lnTo>
                    <a:pt x="290051" y="92663"/>
                  </a:lnTo>
                  <a:lnTo>
                    <a:pt x="290048" y="93692"/>
                  </a:lnTo>
                  <a:lnTo>
                    <a:pt x="290046" y="94722"/>
                  </a:lnTo>
                  <a:lnTo>
                    <a:pt x="290034" y="95752"/>
                  </a:lnTo>
                  <a:lnTo>
                    <a:pt x="290022" y="96781"/>
                  </a:lnTo>
                  <a:lnTo>
                    <a:pt x="290005" y="97811"/>
                  </a:lnTo>
                  <a:lnTo>
                    <a:pt x="289983" y="98840"/>
                  </a:lnTo>
                  <a:lnTo>
                    <a:pt x="289961" y="99870"/>
                  </a:lnTo>
                  <a:lnTo>
                    <a:pt x="289931" y="100899"/>
                  </a:lnTo>
                  <a:lnTo>
                    <a:pt x="289901" y="101929"/>
                  </a:lnTo>
                  <a:lnTo>
                    <a:pt x="289865" y="102959"/>
                  </a:lnTo>
                  <a:lnTo>
                    <a:pt x="289828" y="103988"/>
                  </a:lnTo>
                  <a:lnTo>
                    <a:pt x="289787" y="105018"/>
                  </a:lnTo>
                  <a:lnTo>
                    <a:pt x="289742" y="106047"/>
                  </a:lnTo>
                  <a:lnTo>
                    <a:pt x="289697" y="107077"/>
                  </a:lnTo>
                  <a:lnTo>
                    <a:pt x="289645" y="108107"/>
                  </a:lnTo>
                  <a:lnTo>
                    <a:pt x="289593" y="109136"/>
                  </a:lnTo>
                  <a:lnTo>
                    <a:pt x="289537" y="110166"/>
                  </a:lnTo>
                  <a:lnTo>
                    <a:pt x="289479" y="111195"/>
                  </a:lnTo>
                  <a:lnTo>
                    <a:pt x="289419" y="112225"/>
                  </a:lnTo>
                  <a:lnTo>
                    <a:pt x="289355" y="113255"/>
                  </a:lnTo>
                  <a:lnTo>
                    <a:pt x="289290" y="114284"/>
                  </a:lnTo>
                  <a:lnTo>
                    <a:pt x="289222" y="115314"/>
                  </a:lnTo>
                  <a:lnTo>
                    <a:pt x="289152" y="116343"/>
                  </a:lnTo>
                  <a:lnTo>
                    <a:pt x="289080" y="117373"/>
                  </a:lnTo>
                  <a:lnTo>
                    <a:pt x="289005" y="118403"/>
                  </a:lnTo>
                  <a:lnTo>
                    <a:pt x="288930" y="119432"/>
                  </a:lnTo>
                  <a:lnTo>
                    <a:pt x="288851" y="120462"/>
                  </a:lnTo>
                  <a:lnTo>
                    <a:pt x="288772" y="121491"/>
                  </a:lnTo>
                  <a:lnTo>
                    <a:pt x="288690" y="122521"/>
                  </a:lnTo>
                  <a:lnTo>
                    <a:pt x="288607" y="123551"/>
                  </a:lnTo>
                  <a:lnTo>
                    <a:pt x="288523" y="124580"/>
                  </a:lnTo>
                  <a:lnTo>
                    <a:pt x="288436" y="125610"/>
                  </a:lnTo>
                  <a:lnTo>
                    <a:pt x="288349" y="126639"/>
                  </a:lnTo>
                  <a:lnTo>
                    <a:pt x="288259" y="127669"/>
                  </a:lnTo>
                  <a:lnTo>
                    <a:pt x="288169" y="128698"/>
                  </a:lnTo>
                  <a:lnTo>
                    <a:pt x="288077" y="129728"/>
                  </a:lnTo>
                  <a:lnTo>
                    <a:pt x="287984" y="130758"/>
                  </a:lnTo>
                  <a:lnTo>
                    <a:pt x="287890" y="131787"/>
                  </a:lnTo>
                  <a:lnTo>
                    <a:pt x="287794" y="132817"/>
                  </a:lnTo>
                  <a:lnTo>
                    <a:pt x="287698" y="133846"/>
                  </a:lnTo>
                  <a:lnTo>
                    <a:pt x="287601" y="134876"/>
                  </a:lnTo>
                  <a:lnTo>
                    <a:pt x="287503" y="135906"/>
                  </a:lnTo>
                  <a:lnTo>
                    <a:pt x="287404" y="136935"/>
                  </a:lnTo>
                  <a:lnTo>
                    <a:pt x="287304" y="137965"/>
                  </a:lnTo>
                  <a:lnTo>
                    <a:pt x="287204" y="138994"/>
                  </a:lnTo>
                  <a:lnTo>
                    <a:pt x="287102" y="140024"/>
                  </a:lnTo>
                  <a:lnTo>
                    <a:pt x="287001" y="141054"/>
                  </a:lnTo>
                  <a:lnTo>
                    <a:pt x="286898" y="142083"/>
                  </a:lnTo>
                  <a:lnTo>
                    <a:pt x="286795" y="143113"/>
                  </a:lnTo>
                  <a:lnTo>
                    <a:pt x="286691" y="144142"/>
                  </a:lnTo>
                  <a:lnTo>
                    <a:pt x="286587" y="145172"/>
                  </a:lnTo>
                  <a:lnTo>
                    <a:pt x="286483" y="146202"/>
                  </a:lnTo>
                  <a:lnTo>
                    <a:pt x="286377" y="147231"/>
                  </a:lnTo>
                  <a:lnTo>
                    <a:pt x="286272" y="148261"/>
                  </a:lnTo>
                  <a:lnTo>
                    <a:pt x="286166" y="149290"/>
                  </a:lnTo>
                  <a:lnTo>
                    <a:pt x="286060" y="150320"/>
                  </a:lnTo>
                  <a:lnTo>
                    <a:pt x="285954" y="151349"/>
                  </a:lnTo>
                  <a:lnTo>
                    <a:pt x="285847" y="152379"/>
                  </a:lnTo>
                  <a:lnTo>
                    <a:pt x="285741" y="153409"/>
                  </a:lnTo>
                  <a:lnTo>
                    <a:pt x="285634" y="154438"/>
                  </a:lnTo>
                  <a:lnTo>
                    <a:pt x="285527" y="155468"/>
                  </a:lnTo>
                  <a:lnTo>
                    <a:pt x="285419" y="156497"/>
                  </a:lnTo>
                  <a:lnTo>
                    <a:pt x="285312" y="157527"/>
                  </a:lnTo>
                  <a:lnTo>
                    <a:pt x="285205" y="158557"/>
                  </a:lnTo>
                  <a:lnTo>
                    <a:pt x="285097" y="159586"/>
                  </a:lnTo>
                  <a:lnTo>
                    <a:pt x="284990" y="160616"/>
                  </a:lnTo>
                  <a:lnTo>
                    <a:pt x="284882" y="161645"/>
                  </a:lnTo>
                  <a:lnTo>
                    <a:pt x="284774" y="162675"/>
                  </a:lnTo>
                  <a:lnTo>
                    <a:pt x="284667" y="163705"/>
                  </a:lnTo>
                  <a:lnTo>
                    <a:pt x="284559" y="164734"/>
                  </a:lnTo>
                  <a:lnTo>
                    <a:pt x="284452" y="165764"/>
                  </a:lnTo>
                  <a:lnTo>
                    <a:pt x="284344" y="166793"/>
                  </a:lnTo>
                  <a:lnTo>
                    <a:pt x="284237" y="167823"/>
                  </a:lnTo>
                  <a:lnTo>
                    <a:pt x="284130" y="168853"/>
                  </a:lnTo>
                  <a:lnTo>
                    <a:pt x="284023" y="169882"/>
                  </a:lnTo>
                  <a:lnTo>
                    <a:pt x="283916" y="170912"/>
                  </a:lnTo>
                  <a:lnTo>
                    <a:pt x="283809" y="171941"/>
                  </a:lnTo>
                  <a:lnTo>
                    <a:pt x="283702" y="172971"/>
                  </a:lnTo>
                  <a:lnTo>
                    <a:pt x="283596" y="174000"/>
                  </a:lnTo>
                  <a:lnTo>
                    <a:pt x="283489" y="175030"/>
                  </a:lnTo>
                  <a:lnTo>
                    <a:pt x="283383" y="176060"/>
                  </a:lnTo>
                  <a:lnTo>
                    <a:pt x="283277" y="177089"/>
                  </a:lnTo>
                  <a:lnTo>
                    <a:pt x="283171" y="178119"/>
                  </a:lnTo>
                  <a:lnTo>
                    <a:pt x="283065" y="179148"/>
                  </a:lnTo>
                  <a:lnTo>
                    <a:pt x="282960" y="180178"/>
                  </a:lnTo>
                  <a:lnTo>
                    <a:pt x="282854" y="181208"/>
                  </a:lnTo>
                  <a:lnTo>
                    <a:pt x="282749" y="182237"/>
                  </a:lnTo>
                  <a:lnTo>
                    <a:pt x="282644" y="183267"/>
                  </a:lnTo>
                  <a:lnTo>
                    <a:pt x="282539" y="184296"/>
                  </a:lnTo>
                  <a:lnTo>
                    <a:pt x="282435" y="185326"/>
                  </a:lnTo>
                  <a:lnTo>
                    <a:pt x="282331" y="186356"/>
                  </a:lnTo>
                  <a:lnTo>
                    <a:pt x="282227" y="187385"/>
                  </a:lnTo>
                  <a:lnTo>
                    <a:pt x="282123" y="188415"/>
                  </a:lnTo>
                  <a:lnTo>
                    <a:pt x="282019" y="189444"/>
                  </a:lnTo>
                  <a:lnTo>
                    <a:pt x="281915" y="190474"/>
                  </a:lnTo>
                  <a:lnTo>
                    <a:pt x="281812" y="191504"/>
                  </a:lnTo>
                  <a:lnTo>
                    <a:pt x="281709" y="192533"/>
                  </a:lnTo>
                  <a:lnTo>
                    <a:pt x="281607" y="193563"/>
                  </a:lnTo>
                  <a:lnTo>
                    <a:pt x="281504" y="194592"/>
                  </a:lnTo>
                  <a:lnTo>
                    <a:pt x="281402" y="195622"/>
                  </a:lnTo>
                  <a:lnTo>
                    <a:pt x="281300" y="196652"/>
                  </a:lnTo>
                  <a:lnTo>
                    <a:pt x="281198" y="197681"/>
                  </a:lnTo>
                  <a:lnTo>
                    <a:pt x="281096" y="198711"/>
                  </a:lnTo>
                  <a:lnTo>
                    <a:pt x="280995" y="199740"/>
                  </a:lnTo>
                  <a:lnTo>
                    <a:pt x="280894" y="200770"/>
                  </a:lnTo>
                  <a:lnTo>
                    <a:pt x="280793" y="201799"/>
                  </a:lnTo>
                  <a:lnTo>
                    <a:pt x="280692" y="202829"/>
                  </a:lnTo>
                  <a:lnTo>
                    <a:pt x="280592" y="203859"/>
                  </a:lnTo>
                  <a:lnTo>
                    <a:pt x="280492" y="204888"/>
                  </a:lnTo>
                  <a:lnTo>
                    <a:pt x="280392" y="205918"/>
                  </a:lnTo>
                  <a:lnTo>
                    <a:pt x="280292" y="206947"/>
                  </a:lnTo>
                  <a:lnTo>
                    <a:pt x="280193" y="207977"/>
                  </a:lnTo>
                  <a:lnTo>
                    <a:pt x="280094" y="209007"/>
                  </a:lnTo>
                  <a:lnTo>
                    <a:pt x="279995" y="210036"/>
                  </a:lnTo>
                  <a:lnTo>
                    <a:pt x="279896" y="211066"/>
                  </a:lnTo>
                  <a:lnTo>
                    <a:pt x="279798" y="212095"/>
                  </a:lnTo>
                  <a:lnTo>
                    <a:pt x="279700" y="213125"/>
                  </a:lnTo>
                  <a:lnTo>
                    <a:pt x="279602" y="214155"/>
                  </a:lnTo>
                  <a:lnTo>
                    <a:pt x="279504" y="215184"/>
                  </a:lnTo>
                  <a:lnTo>
                    <a:pt x="279407" y="216214"/>
                  </a:lnTo>
                  <a:lnTo>
                    <a:pt x="279310" y="217243"/>
                  </a:lnTo>
                  <a:lnTo>
                    <a:pt x="279213" y="218273"/>
                  </a:lnTo>
                  <a:lnTo>
                    <a:pt x="279117" y="219303"/>
                  </a:lnTo>
                  <a:lnTo>
                    <a:pt x="279021" y="220332"/>
                  </a:lnTo>
                  <a:lnTo>
                    <a:pt x="278925" y="221362"/>
                  </a:lnTo>
                  <a:lnTo>
                    <a:pt x="278829" y="222391"/>
                  </a:lnTo>
                  <a:lnTo>
                    <a:pt x="278734" y="223421"/>
                  </a:lnTo>
                  <a:lnTo>
                    <a:pt x="278640" y="224450"/>
                  </a:lnTo>
                  <a:lnTo>
                    <a:pt x="278545" y="225480"/>
                  </a:lnTo>
                  <a:lnTo>
                    <a:pt x="278451" y="226510"/>
                  </a:lnTo>
                  <a:lnTo>
                    <a:pt x="278357" y="227539"/>
                  </a:lnTo>
                  <a:lnTo>
                    <a:pt x="278263" y="228569"/>
                  </a:lnTo>
                  <a:lnTo>
                    <a:pt x="278170" y="229598"/>
                  </a:lnTo>
                  <a:lnTo>
                    <a:pt x="278078" y="230628"/>
                  </a:lnTo>
                  <a:lnTo>
                    <a:pt x="277985" y="231658"/>
                  </a:lnTo>
                  <a:lnTo>
                    <a:pt x="277893" y="232687"/>
                  </a:lnTo>
                  <a:lnTo>
                    <a:pt x="277802" y="233717"/>
                  </a:lnTo>
                  <a:lnTo>
                    <a:pt x="277710" y="234746"/>
                  </a:lnTo>
                  <a:lnTo>
                    <a:pt x="277619" y="235776"/>
                  </a:lnTo>
                  <a:lnTo>
                    <a:pt x="277529" y="236806"/>
                  </a:lnTo>
                  <a:lnTo>
                    <a:pt x="277439" y="237835"/>
                  </a:lnTo>
                  <a:lnTo>
                    <a:pt x="277350" y="238865"/>
                  </a:lnTo>
                  <a:lnTo>
                    <a:pt x="277260" y="239894"/>
                  </a:lnTo>
                  <a:lnTo>
                    <a:pt x="277172" y="240924"/>
                  </a:lnTo>
                  <a:lnTo>
                    <a:pt x="277084" y="241954"/>
                  </a:lnTo>
                  <a:lnTo>
                    <a:pt x="276996" y="242983"/>
                  </a:lnTo>
                  <a:lnTo>
                    <a:pt x="276909" y="244013"/>
                  </a:lnTo>
                  <a:lnTo>
                    <a:pt x="276822" y="245042"/>
                  </a:lnTo>
                  <a:lnTo>
                    <a:pt x="276736" y="246072"/>
                  </a:lnTo>
                  <a:lnTo>
                    <a:pt x="276650" y="247102"/>
                  </a:lnTo>
                  <a:lnTo>
                    <a:pt x="276566" y="248131"/>
                  </a:lnTo>
                  <a:lnTo>
                    <a:pt x="276481" y="249161"/>
                  </a:lnTo>
                  <a:lnTo>
                    <a:pt x="276397" y="250190"/>
                  </a:lnTo>
                  <a:lnTo>
                    <a:pt x="276314" y="251220"/>
                  </a:lnTo>
                  <a:lnTo>
                    <a:pt x="276231" y="252249"/>
                  </a:lnTo>
                  <a:lnTo>
                    <a:pt x="276149" y="253279"/>
                  </a:lnTo>
                  <a:lnTo>
                    <a:pt x="276067" y="254309"/>
                  </a:lnTo>
                  <a:lnTo>
                    <a:pt x="275987" y="255338"/>
                  </a:lnTo>
                  <a:lnTo>
                    <a:pt x="275906" y="256368"/>
                  </a:lnTo>
                  <a:lnTo>
                    <a:pt x="275827" y="257397"/>
                  </a:lnTo>
                  <a:lnTo>
                    <a:pt x="275748" y="258427"/>
                  </a:lnTo>
                  <a:lnTo>
                    <a:pt x="275669" y="259457"/>
                  </a:lnTo>
                  <a:lnTo>
                    <a:pt x="275592" y="260486"/>
                  </a:lnTo>
                  <a:lnTo>
                    <a:pt x="275515" y="261516"/>
                  </a:lnTo>
                  <a:lnTo>
                    <a:pt x="275439" y="262545"/>
                  </a:lnTo>
                  <a:lnTo>
                    <a:pt x="275363" y="263575"/>
                  </a:lnTo>
                  <a:lnTo>
                    <a:pt x="275288" y="264605"/>
                  </a:lnTo>
                  <a:lnTo>
                    <a:pt x="275214" y="265634"/>
                  </a:lnTo>
                  <a:lnTo>
                    <a:pt x="275140" y="266664"/>
                  </a:lnTo>
                  <a:lnTo>
                    <a:pt x="275068" y="267693"/>
                  </a:lnTo>
                  <a:lnTo>
                    <a:pt x="274996" y="268723"/>
                  </a:lnTo>
                  <a:lnTo>
                    <a:pt x="274925" y="269753"/>
                  </a:lnTo>
                  <a:lnTo>
                    <a:pt x="274855" y="270782"/>
                  </a:lnTo>
                  <a:lnTo>
                    <a:pt x="274785" y="271812"/>
                  </a:lnTo>
                  <a:lnTo>
                    <a:pt x="274716" y="272841"/>
                  </a:lnTo>
                  <a:lnTo>
                    <a:pt x="274648" y="273871"/>
                  </a:lnTo>
                  <a:lnTo>
                    <a:pt x="274581" y="274900"/>
                  </a:lnTo>
                  <a:lnTo>
                    <a:pt x="274515" y="275930"/>
                  </a:lnTo>
                  <a:lnTo>
                    <a:pt x="274449" y="276960"/>
                  </a:lnTo>
                  <a:lnTo>
                    <a:pt x="274384" y="277989"/>
                  </a:lnTo>
                  <a:lnTo>
                    <a:pt x="274319" y="279019"/>
                  </a:lnTo>
                  <a:lnTo>
                    <a:pt x="274257" y="280048"/>
                  </a:lnTo>
                  <a:lnTo>
                    <a:pt x="274194" y="281078"/>
                  </a:lnTo>
                  <a:lnTo>
                    <a:pt x="274132" y="282108"/>
                  </a:lnTo>
                  <a:lnTo>
                    <a:pt x="274072" y="283137"/>
                  </a:lnTo>
                  <a:lnTo>
                    <a:pt x="274011" y="284167"/>
                  </a:lnTo>
                  <a:lnTo>
                    <a:pt x="273952" y="285196"/>
                  </a:lnTo>
                  <a:lnTo>
                    <a:pt x="273893" y="286226"/>
                  </a:lnTo>
                  <a:lnTo>
                    <a:pt x="273836" y="287256"/>
                  </a:lnTo>
                  <a:lnTo>
                    <a:pt x="273779" y="288285"/>
                  </a:lnTo>
                  <a:lnTo>
                    <a:pt x="273723" y="289315"/>
                  </a:lnTo>
                  <a:lnTo>
                    <a:pt x="273668" y="290344"/>
                  </a:lnTo>
                  <a:lnTo>
                    <a:pt x="273613" y="291374"/>
                  </a:lnTo>
                  <a:lnTo>
                    <a:pt x="273559" y="292404"/>
                  </a:lnTo>
                  <a:lnTo>
                    <a:pt x="273506" y="293433"/>
                  </a:lnTo>
                  <a:lnTo>
                    <a:pt x="273454" y="294463"/>
                  </a:lnTo>
                  <a:lnTo>
                    <a:pt x="273402" y="295492"/>
                  </a:lnTo>
                  <a:lnTo>
                    <a:pt x="273351" y="296522"/>
                  </a:lnTo>
                  <a:lnTo>
                    <a:pt x="273302" y="297551"/>
                  </a:lnTo>
                  <a:lnTo>
                    <a:pt x="273252" y="298581"/>
                  </a:lnTo>
                  <a:lnTo>
                    <a:pt x="273203" y="299611"/>
                  </a:lnTo>
                  <a:lnTo>
                    <a:pt x="273155" y="300640"/>
                  </a:lnTo>
                  <a:lnTo>
                    <a:pt x="273108" y="301670"/>
                  </a:lnTo>
                  <a:lnTo>
                    <a:pt x="273061" y="302699"/>
                  </a:lnTo>
                  <a:lnTo>
                    <a:pt x="273015" y="303729"/>
                  </a:lnTo>
                  <a:lnTo>
                    <a:pt x="272970" y="304759"/>
                  </a:lnTo>
                  <a:lnTo>
                    <a:pt x="272924" y="305788"/>
                  </a:lnTo>
                  <a:lnTo>
                    <a:pt x="272880" y="306818"/>
                  </a:lnTo>
                  <a:lnTo>
                    <a:pt x="272836" y="307847"/>
                  </a:lnTo>
                  <a:lnTo>
                    <a:pt x="272793" y="308877"/>
                  </a:lnTo>
                  <a:lnTo>
                    <a:pt x="272750" y="309907"/>
                  </a:lnTo>
                  <a:lnTo>
                    <a:pt x="272708" y="310936"/>
                  </a:lnTo>
                  <a:lnTo>
                    <a:pt x="272666" y="311966"/>
                  </a:lnTo>
                  <a:lnTo>
                    <a:pt x="272625" y="312995"/>
                  </a:lnTo>
                  <a:lnTo>
                    <a:pt x="272584" y="314025"/>
                  </a:lnTo>
                  <a:lnTo>
                    <a:pt x="272543" y="315055"/>
                  </a:lnTo>
                  <a:lnTo>
                    <a:pt x="272503" y="316084"/>
                  </a:lnTo>
                  <a:lnTo>
                    <a:pt x="272463" y="317114"/>
                  </a:lnTo>
                  <a:lnTo>
                    <a:pt x="272423" y="318143"/>
                  </a:lnTo>
                  <a:lnTo>
                    <a:pt x="272383" y="319173"/>
                  </a:lnTo>
                  <a:lnTo>
                    <a:pt x="272344" y="320203"/>
                  </a:lnTo>
                  <a:lnTo>
                    <a:pt x="272305" y="321232"/>
                  </a:lnTo>
                  <a:lnTo>
                    <a:pt x="272266" y="322262"/>
                  </a:lnTo>
                  <a:lnTo>
                    <a:pt x="272227" y="323291"/>
                  </a:lnTo>
                  <a:lnTo>
                    <a:pt x="272188" y="324321"/>
                  </a:lnTo>
                  <a:lnTo>
                    <a:pt x="272150" y="325350"/>
                  </a:lnTo>
                  <a:lnTo>
                    <a:pt x="272111" y="326380"/>
                  </a:lnTo>
                  <a:lnTo>
                    <a:pt x="272072" y="327410"/>
                  </a:lnTo>
                  <a:lnTo>
                    <a:pt x="272033" y="328439"/>
                  </a:lnTo>
                  <a:lnTo>
                    <a:pt x="271994" y="329469"/>
                  </a:lnTo>
                  <a:lnTo>
                    <a:pt x="271955" y="330498"/>
                  </a:lnTo>
                  <a:lnTo>
                    <a:pt x="271916" y="331528"/>
                  </a:lnTo>
                  <a:lnTo>
                    <a:pt x="271876" y="332558"/>
                  </a:lnTo>
                  <a:lnTo>
                    <a:pt x="271836" y="333587"/>
                  </a:lnTo>
                  <a:lnTo>
                    <a:pt x="271796" y="334617"/>
                  </a:lnTo>
                  <a:lnTo>
                    <a:pt x="271756" y="335646"/>
                  </a:lnTo>
                  <a:lnTo>
                    <a:pt x="271714" y="336676"/>
                  </a:lnTo>
                  <a:lnTo>
                    <a:pt x="271673" y="337706"/>
                  </a:lnTo>
                  <a:lnTo>
                    <a:pt x="271631" y="338735"/>
                  </a:lnTo>
                  <a:lnTo>
                    <a:pt x="271588" y="339765"/>
                  </a:lnTo>
                  <a:lnTo>
                    <a:pt x="271545" y="340794"/>
                  </a:lnTo>
                  <a:lnTo>
                    <a:pt x="271501" y="341824"/>
                  </a:lnTo>
                  <a:lnTo>
                    <a:pt x="271457" y="342854"/>
                  </a:lnTo>
                  <a:lnTo>
                    <a:pt x="271411" y="343883"/>
                  </a:lnTo>
                  <a:lnTo>
                    <a:pt x="271365" y="344913"/>
                  </a:lnTo>
                  <a:lnTo>
                    <a:pt x="271318" y="345942"/>
                  </a:lnTo>
                  <a:lnTo>
                    <a:pt x="271270" y="346972"/>
                  </a:lnTo>
                  <a:lnTo>
                    <a:pt x="271222" y="348001"/>
                  </a:lnTo>
                  <a:lnTo>
                    <a:pt x="271171" y="349031"/>
                  </a:lnTo>
                  <a:lnTo>
                    <a:pt x="271121" y="350061"/>
                  </a:lnTo>
                  <a:lnTo>
                    <a:pt x="271068" y="351090"/>
                  </a:lnTo>
                  <a:lnTo>
                    <a:pt x="271015" y="352120"/>
                  </a:lnTo>
                  <a:lnTo>
                    <a:pt x="270960" y="353149"/>
                  </a:lnTo>
                  <a:lnTo>
                    <a:pt x="270904" y="354179"/>
                  </a:lnTo>
                  <a:lnTo>
                    <a:pt x="270848" y="355209"/>
                  </a:lnTo>
                  <a:lnTo>
                    <a:pt x="270788" y="356238"/>
                  </a:lnTo>
                  <a:lnTo>
                    <a:pt x="270729" y="357268"/>
                  </a:lnTo>
                  <a:lnTo>
                    <a:pt x="270667" y="358297"/>
                  </a:lnTo>
                  <a:lnTo>
                    <a:pt x="270604" y="359327"/>
                  </a:lnTo>
                  <a:lnTo>
                    <a:pt x="270539" y="360357"/>
                  </a:lnTo>
                  <a:lnTo>
                    <a:pt x="270472" y="361386"/>
                  </a:lnTo>
                  <a:lnTo>
                    <a:pt x="270405" y="362416"/>
                  </a:lnTo>
                  <a:lnTo>
                    <a:pt x="270334" y="363445"/>
                  </a:lnTo>
                  <a:lnTo>
                    <a:pt x="270263" y="364475"/>
                  </a:lnTo>
                  <a:lnTo>
                    <a:pt x="270189" y="365505"/>
                  </a:lnTo>
                  <a:lnTo>
                    <a:pt x="270113" y="366534"/>
                  </a:lnTo>
                  <a:lnTo>
                    <a:pt x="270036" y="367564"/>
                  </a:lnTo>
                  <a:lnTo>
                    <a:pt x="269955" y="368593"/>
                  </a:lnTo>
                  <a:lnTo>
                    <a:pt x="269874" y="369623"/>
                  </a:lnTo>
                  <a:lnTo>
                    <a:pt x="269790" y="370653"/>
                  </a:lnTo>
                  <a:lnTo>
                    <a:pt x="269703" y="371682"/>
                  </a:lnTo>
                  <a:lnTo>
                    <a:pt x="269615" y="372712"/>
                  </a:lnTo>
                  <a:lnTo>
                    <a:pt x="269524" y="373741"/>
                  </a:lnTo>
                  <a:lnTo>
                    <a:pt x="269432" y="374771"/>
                  </a:lnTo>
                  <a:lnTo>
                    <a:pt x="269335" y="375800"/>
                  </a:lnTo>
                  <a:lnTo>
                    <a:pt x="269237" y="376830"/>
                  </a:lnTo>
                  <a:lnTo>
                    <a:pt x="269136" y="377860"/>
                  </a:lnTo>
                  <a:lnTo>
                    <a:pt x="269032" y="378889"/>
                  </a:lnTo>
                  <a:lnTo>
                    <a:pt x="268927" y="379919"/>
                  </a:lnTo>
                  <a:lnTo>
                    <a:pt x="268817" y="380948"/>
                  </a:lnTo>
                  <a:lnTo>
                    <a:pt x="268707" y="381978"/>
                  </a:lnTo>
                  <a:lnTo>
                    <a:pt x="268591" y="383008"/>
                  </a:lnTo>
                  <a:lnTo>
                    <a:pt x="268474" y="384037"/>
                  </a:lnTo>
                  <a:lnTo>
                    <a:pt x="268354" y="385067"/>
                  </a:lnTo>
                  <a:lnTo>
                    <a:pt x="268230" y="386096"/>
                  </a:lnTo>
                  <a:lnTo>
                    <a:pt x="268106" y="387126"/>
                  </a:lnTo>
                  <a:lnTo>
                    <a:pt x="267975" y="388156"/>
                  </a:lnTo>
                  <a:lnTo>
                    <a:pt x="267843" y="389185"/>
                  </a:lnTo>
                  <a:lnTo>
                    <a:pt x="267707" y="390215"/>
                  </a:lnTo>
                  <a:lnTo>
                    <a:pt x="267568" y="391244"/>
                  </a:lnTo>
                  <a:lnTo>
                    <a:pt x="267427" y="392274"/>
                  </a:lnTo>
                  <a:lnTo>
                    <a:pt x="267281" y="393304"/>
                  </a:lnTo>
                  <a:lnTo>
                    <a:pt x="267134" y="394333"/>
                  </a:lnTo>
                  <a:lnTo>
                    <a:pt x="266980" y="395363"/>
                  </a:lnTo>
                  <a:lnTo>
                    <a:pt x="266825" y="396392"/>
                  </a:lnTo>
                  <a:lnTo>
                    <a:pt x="266666" y="397422"/>
                  </a:lnTo>
                  <a:lnTo>
                    <a:pt x="266503" y="398451"/>
                  </a:lnTo>
                  <a:lnTo>
                    <a:pt x="266339" y="399481"/>
                  </a:lnTo>
                  <a:lnTo>
                    <a:pt x="266167" y="400511"/>
                  </a:lnTo>
                  <a:lnTo>
                    <a:pt x="265995" y="401540"/>
                  </a:lnTo>
                  <a:lnTo>
                    <a:pt x="265817" y="402570"/>
                  </a:lnTo>
                  <a:lnTo>
                    <a:pt x="265636" y="403599"/>
                  </a:lnTo>
                  <a:lnTo>
                    <a:pt x="265453" y="404629"/>
                  </a:lnTo>
                  <a:lnTo>
                    <a:pt x="265263" y="405659"/>
                  </a:lnTo>
                  <a:lnTo>
                    <a:pt x="265073" y="406688"/>
                  </a:lnTo>
                  <a:lnTo>
                    <a:pt x="264875" y="407718"/>
                  </a:lnTo>
                  <a:lnTo>
                    <a:pt x="264676" y="408747"/>
                  </a:lnTo>
                  <a:lnTo>
                    <a:pt x="264472" y="409777"/>
                  </a:lnTo>
                  <a:lnTo>
                    <a:pt x="264264" y="410807"/>
                  </a:lnTo>
                  <a:lnTo>
                    <a:pt x="264054" y="411836"/>
                  </a:lnTo>
                  <a:lnTo>
                    <a:pt x="263836" y="412866"/>
                  </a:lnTo>
                  <a:lnTo>
                    <a:pt x="263618" y="413895"/>
                  </a:lnTo>
                  <a:lnTo>
                    <a:pt x="263393" y="414925"/>
                  </a:lnTo>
                  <a:lnTo>
                    <a:pt x="263165" y="415955"/>
                  </a:lnTo>
                  <a:lnTo>
                    <a:pt x="262934" y="416984"/>
                  </a:lnTo>
                  <a:lnTo>
                    <a:pt x="262696" y="418014"/>
                  </a:lnTo>
                  <a:lnTo>
                    <a:pt x="262459" y="419043"/>
                  </a:lnTo>
                  <a:lnTo>
                    <a:pt x="262211" y="420073"/>
                  </a:lnTo>
                  <a:lnTo>
                    <a:pt x="261964" y="421102"/>
                  </a:lnTo>
                  <a:lnTo>
                    <a:pt x="261710" y="422132"/>
                  </a:lnTo>
                  <a:lnTo>
                    <a:pt x="261453" y="423162"/>
                  </a:lnTo>
                  <a:lnTo>
                    <a:pt x="261193" y="424191"/>
                  </a:lnTo>
                  <a:lnTo>
                    <a:pt x="260925" y="425221"/>
                  </a:lnTo>
                  <a:lnTo>
                    <a:pt x="260657" y="426250"/>
                  </a:lnTo>
                  <a:lnTo>
                    <a:pt x="260381" y="427280"/>
                  </a:lnTo>
                  <a:lnTo>
                    <a:pt x="260103" y="428310"/>
                  </a:lnTo>
                  <a:lnTo>
                    <a:pt x="259820" y="429339"/>
                  </a:lnTo>
                  <a:lnTo>
                    <a:pt x="259532" y="430369"/>
                  </a:lnTo>
                  <a:lnTo>
                    <a:pt x="259243" y="431398"/>
                  </a:lnTo>
                  <a:lnTo>
                    <a:pt x="258944" y="432428"/>
                  </a:lnTo>
                  <a:lnTo>
                    <a:pt x="258645" y="433458"/>
                  </a:lnTo>
                  <a:lnTo>
                    <a:pt x="258339" y="434487"/>
                  </a:lnTo>
                  <a:lnTo>
                    <a:pt x="258030" y="435517"/>
                  </a:lnTo>
                  <a:lnTo>
                    <a:pt x="257718" y="436546"/>
                  </a:lnTo>
                  <a:lnTo>
                    <a:pt x="257398" y="437576"/>
                  </a:lnTo>
                  <a:lnTo>
                    <a:pt x="257078" y="438606"/>
                  </a:lnTo>
                  <a:lnTo>
                    <a:pt x="256749" y="439635"/>
                  </a:lnTo>
                  <a:lnTo>
                    <a:pt x="256419" y="440665"/>
                  </a:lnTo>
                  <a:lnTo>
                    <a:pt x="256084" y="441694"/>
                  </a:lnTo>
                  <a:lnTo>
                    <a:pt x="255743" y="442724"/>
                  </a:lnTo>
                  <a:lnTo>
                    <a:pt x="255401" y="443754"/>
                  </a:lnTo>
                  <a:lnTo>
                    <a:pt x="255051" y="444783"/>
                  </a:lnTo>
                  <a:lnTo>
                    <a:pt x="254700" y="445813"/>
                  </a:lnTo>
                  <a:lnTo>
                    <a:pt x="254341" y="446842"/>
                  </a:lnTo>
                  <a:lnTo>
                    <a:pt x="253980" y="447872"/>
                  </a:lnTo>
                  <a:lnTo>
                    <a:pt x="253615" y="448901"/>
                  </a:lnTo>
                  <a:lnTo>
                    <a:pt x="253244" y="449931"/>
                  </a:lnTo>
                  <a:lnTo>
                    <a:pt x="252872" y="450961"/>
                  </a:lnTo>
                  <a:lnTo>
                    <a:pt x="252491" y="451990"/>
                  </a:lnTo>
                  <a:lnTo>
                    <a:pt x="252109" y="453020"/>
                  </a:lnTo>
                  <a:lnTo>
                    <a:pt x="251722" y="454049"/>
                  </a:lnTo>
                  <a:lnTo>
                    <a:pt x="251330" y="455079"/>
                  </a:lnTo>
                  <a:lnTo>
                    <a:pt x="250936" y="456109"/>
                  </a:lnTo>
                  <a:lnTo>
                    <a:pt x="250535" y="457138"/>
                  </a:lnTo>
                  <a:lnTo>
                    <a:pt x="250133" y="458168"/>
                  </a:lnTo>
                  <a:lnTo>
                    <a:pt x="249723" y="459197"/>
                  </a:lnTo>
                  <a:lnTo>
                    <a:pt x="249312" y="460227"/>
                  </a:lnTo>
                  <a:lnTo>
                    <a:pt x="248896" y="461257"/>
                  </a:lnTo>
                  <a:lnTo>
                    <a:pt x="248475" y="462286"/>
                  </a:lnTo>
                  <a:lnTo>
                    <a:pt x="248053" y="463316"/>
                  </a:lnTo>
                  <a:lnTo>
                    <a:pt x="247622" y="464345"/>
                  </a:lnTo>
                  <a:lnTo>
                    <a:pt x="247192" y="465375"/>
                  </a:lnTo>
                  <a:lnTo>
                    <a:pt x="246755" y="466405"/>
                  </a:lnTo>
                  <a:lnTo>
                    <a:pt x="246315" y="467434"/>
                  </a:lnTo>
                  <a:lnTo>
                    <a:pt x="245872" y="468464"/>
                  </a:lnTo>
                  <a:lnTo>
                    <a:pt x="245423" y="469493"/>
                  </a:lnTo>
                  <a:lnTo>
                    <a:pt x="244974" y="470523"/>
                  </a:lnTo>
                  <a:lnTo>
                    <a:pt x="244517" y="471552"/>
                  </a:lnTo>
                  <a:lnTo>
                    <a:pt x="244058" y="472582"/>
                  </a:lnTo>
                  <a:lnTo>
                    <a:pt x="243596" y="473612"/>
                  </a:lnTo>
                  <a:lnTo>
                    <a:pt x="243129" y="474641"/>
                  </a:lnTo>
                  <a:lnTo>
                    <a:pt x="242661" y="475671"/>
                  </a:lnTo>
                  <a:lnTo>
                    <a:pt x="242186" y="476700"/>
                  </a:lnTo>
                  <a:lnTo>
                    <a:pt x="241710" y="477730"/>
                  </a:lnTo>
                  <a:lnTo>
                    <a:pt x="241229" y="478760"/>
                  </a:lnTo>
                  <a:lnTo>
                    <a:pt x="240745" y="479789"/>
                  </a:lnTo>
                  <a:lnTo>
                    <a:pt x="240259" y="480819"/>
                  </a:lnTo>
                  <a:lnTo>
                    <a:pt x="239767" y="481848"/>
                  </a:lnTo>
                  <a:lnTo>
                    <a:pt x="239276" y="482878"/>
                  </a:lnTo>
                  <a:lnTo>
                    <a:pt x="238777" y="483908"/>
                  </a:lnTo>
                  <a:lnTo>
                    <a:pt x="238277" y="484937"/>
                  </a:lnTo>
                  <a:lnTo>
                    <a:pt x="237774" y="485967"/>
                  </a:lnTo>
                  <a:lnTo>
                    <a:pt x="237267" y="486996"/>
                  </a:lnTo>
                  <a:lnTo>
                    <a:pt x="236759" y="488026"/>
                  </a:lnTo>
                  <a:lnTo>
                    <a:pt x="236245" y="489056"/>
                  </a:lnTo>
                  <a:lnTo>
                    <a:pt x="235731" y="490085"/>
                  </a:lnTo>
                  <a:lnTo>
                    <a:pt x="235212" y="491115"/>
                  </a:lnTo>
                  <a:lnTo>
                    <a:pt x="234691" y="492144"/>
                  </a:lnTo>
                  <a:lnTo>
                    <a:pt x="234168" y="493174"/>
                  </a:lnTo>
                  <a:lnTo>
                    <a:pt x="233641" y="494204"/>
                  </a:lnTo>
                  <a:lnTo>
                    <a:pt x="233113" y="495233"/>
                  </a:lnTo>
                  <a:lnTo>
                    <a:pt x="232580" y="496263"/>
                  </a:lnTo>
                  <a:lnTo>
                    <a:pt x="232047" y="497292"/>
                  </a:lnTo>
                  <a:lnTo>
                    <a:pt x="231510" y="498322"/>
                  </a:lnTo>
                  <a:lnTo>
                    <a:pt x="230970" y="499351"/>
                  </a:lnTo>
                  <a:lnTo>
                    <a:pt x="230430" y="500381"/>
                  </a:lnTo>
                  <a:lnTo>
                    <a:pt x="229885" y="501411"/>
                  </a:lnTo>
                  <a:lnTo>
                    <a:pt x="229341" y="502440"/>
                  </a:lnTo>
                  <a:lnTo>
                    <a:pt x="228791" y="503470"/>
                  </a:lnTo>
                  <a:lnTo>
                    <a:pt x="228242" y="504499"/>
                  </a:lnTo>
                  <a:lnTo>
                    <a:pt x="227689" y="505529"/>
                  </a:lnTo>
                  <a:lnTo>
                    <a:pt x="227135" y="506559"/>
                  </a:lnTo>
                  <a:lnTo>
                    <a:pt x="226580" y="507588"/>
                  </a:lnTo>
                  <a:lnTo>
                    <a:pt x="226021" y="508618"/>
                  </a:lnTo>
                  <a:lnTo>
                    <a:pt x="225462" y="509647"/>
                  </a:lnTo>
                  <a:lnTo>
                    <a:pt x="224900" y="510677"/>
                  </a:lnTo>
                  <a:lnTo>
                    <a:pt x="224337" y="511707"/>
                  </a:lnTo>
                  <a:lnTo>
                    <a:pt x="223773" y="512736"/>
                  </a:lnTo>
                  <a:lnTo>
                    <a:pt x="223206" y="513766"/>
                  </a:lnTo>
                  <a:lnTo>
                    <a:pt x="222640" y="514795"/>
                  </a:lnTo>
                  <a:lnTo>
                    <a:pt x="222070" y="515825"/>
                  </a:lnTo>
                  <a:lnTo>
                    <a:pt x="221500" y="516855"/>
                  </a:lnTo>
                  <a:lnTo>
                    <a:pt x="220929" y="517884"/>
                  </a:lnTo>
                  <a:lnTo>
                    <a:pt x="220356" y="518914"/>
                  </a:lnTo>
                  <a:lnTo>
                    <a:pt x="219783" y="519943"/>
                  </a:lnTo>
                  <a:lnTo>
                    <a:pt x="219208" y="520973"/>
                  </a:lnTo>
                  <a:lnTo>
                    <a:pt x="218633" y="522002"/>
                  </a:lnTo>
                  <a:lnTo>
                    <a:pt x="218056" y="523032"/>
                  </a:lnTo>
                  <a:lnTo>
                    <a:pt x="217479" y="524062"/>
                  </a:lnTo>
                  <a:lnTo>
                    <a:pt x="216901" y="525091"/>
                  </a:lnTo>
                  <a:lnTo>
                    <a:pt x="216322" y="52612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6686" y="569036"/>
              <a:ext cx="264451" cy="0"/>
            </a:xfrm>
            <a:custGeom>
              <a:avLst/>
              <a:pathLst>
                <a:path w="264451" h="0">
                  <a:moveTo>
                    <a:pt x="0" y="0"/>
                  </a:moveTo>
                  <a:lnTo>
                    <a:pt x="26445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86165" y="357452"/>
              <a:ext cx="290051" cy="857714"/>
            </a:xfrm>
            <a:custGeom>
              <a:avLst/>
              <a:pathLst>
                <a:path w="290051" h="857714">
                  <a:moveTo>
                    <a:pt x="69524" y="857714"/>
                  </a:moveTo>
                  <a:lnTo>
                    <a:pt x="69274" y="856035"/>
                  </a:lnTo>
                  <a:lnTo>
                    <a:pt x="69031" y="854357"/>
                  </a:lnTo>
                  <a:lnTo>
                    <a:pt x="68787" y="852678"/>
                  </a:lnTo>
                  <a:lnTo>
                    <a:pt x="68547" y="851000"/>
                  </a:lnTo>
                  <a:lnTo>
                    <a:pt x="68312" y="849321"/>
                  </a:lnTo>
                  <a:lnTo>
                    <a:pt x="68078" y="847643"/>
                  </a:lnTo>
                  <a:lnTo>
                    <a:pt x="67846" y="845964"/>
                  </a:lnTo>
                  <a:lnTo>
                    <a:pt x="67621" y="844286"/>
                  </a:lnTo>
                  <a:lnTo>
                    <a:pt x="67396" y="842607"/>
                  </a:lnTo>
                  <a:lnTo>
                    <a:pt x="67174" y="840929"/>
                  </a:lnTo>
                  <a:lnTo>
                    <a:pt x="66959" y="839250"/>
                  </a:lnTo>
                  <a:lnTo>
                    <a:pt x="66743" y="837572"/>
                  </a:lnTo>
                  <a:lnTo>
                    <a:pt x="66530" y="835893"/>
                  </a:lnTo>
                  <a:lnTo>
                    <a:pt x="66325" y="834215"/>
                  </a:lnTo>
                  <a:lnTo>
                    <a:pt x="66119" y="832536"/>
                  </a:lnTo>
                  <a:lnTo>
                    <a:pt x="65916" y="830858"/>
                  </a:lnTo>
                  <a:lnTo>
                    <a:pt x="65721" y="829179"/>
                  </a:lnTo>
                  <a:lnTo>
                    <a:pt x="65525" y="827501"/>
                  </a:lnTo>
                  <a:lnTo>
                    <a:pt x="65332" y="825822"/>
                  </a:lnTo>
                  <a:lnTo>
                    <a:pt x="65147" y="824144"/>
                  </a:lnTo>
                  <a:lnTo>
                    <a:pt x="64962" y="822465"/>
                  </a:lnTo>
                  <a:lnTo>
                    <a:pt x="64778" y="820787"/>
                  </a:lnTo>
                  <a:lnTo>
                    <a:pt x="64604" y="819108"/>
                  </a:lnTo>
                  <a:lnTo>
                    <a:pt x="64429" y="817430"/>
                  </a:lnTo>
                  <a:lnTo>
                    <a:pt x="64256" y="815751"/>
                  </a:lnTo>
                  <a:lnTo>
                    <a:pt x="64092" y="814073"/>
                  </a:lnTo>
                  <a:lnTo>
                    <a:pt x="63928" y="812394"/>
                  </a:lnTo>
                  <a:lnTo>
                    <a:pt x="63765" y="810716"/>
                  </a:lnTo>
                  <a:lnTo>
                    <a:pt x="63612" y="809037"/>
                  </a:lnTo>
                  <a:lnTo>
                    <a:pt x="63458" y="807359"/>
                  </a:lnTo>
                  <a:lnTo>
                    <a:pt x="63306" y="805680"/>
                  </a:lnTo>
                  <a:lnTo>
                    <a:pt x="63164" y="804002"/>
                  </a:lnTo>
                  <a:lnTo>
                    <a:pt x="63021" y="802323"/>
                  </a:lnTo>
                  <a:lnTo>
                    <a:pt x="62880" y="800645"/>
                  </a:lnTo>
                  <a:lnTo>
                    <a:pt x="62748" y="798966"/>
                  </a:lnTo>
                  <a:lnTo>
                    <a:pt x="62617" y="797288"/>
                  </a:lnTo>
                  <a:lnTo>
                    <a:pt x="62486" y="795609"/>
                  </a:lnTo>
                  <a:lnTo>
                    <a:pt x="62366" y="793931"/>
                  </a:lnTo>
                  <a:lnTo>
                    <a:pt x="62245" y="792252"/>
                  </a:lnTo>
                  <a:lnTo>
                    <a:pt x="62126" y="790574"/>
                  </a:lnTo>
                  <a:lnTo>
                    <a:pt x="62016" y="788895"/>
                  </a:lnTo>
                  <a:lnTo>
                    <a:pt x="61907" y="787217"/>
                  </a:lnTo>
                  <a:lnTo>
                    <a:pt x="61799" y="785538"/>
                  </a:lnTo>
                  <a:lnTo>
                    <a:pt x="61700" y="783860"/>
                  </a:lnTo>
                  <a:lnTo>
                    <a:pt x="61602" y="782181"/>
                  </a:lnTo>
                  <a:lnTo>
                    <a:pt x="61505" y="780503"/>
                  </a:lnTo>
                  <a:lnTo>
                    <a:pt x="61418" y="778824"/>
                  </a:lnTo>
                  <a:lnTo>
                    <a:pt x="61331" y="777146"/>
                  </a:lnTo>
                  <a:lnTo>
                    <a:pt x="61244" y="775467"/>
                  </a:lnTo>
                  <a:lnTo>
                    <a:pt x="61168" y="773789"/>
                  </a:lnTo>
                  <a:lnTo>
                    <a:pt x="61093" y="772110"/>
                  </a:lnTo>
                  <a:lnTo>
                    <a:pt x="61017" y="770432"/>
                  </a:lnTo>
                  <a:lnTo>
                    <a:pt x="60953" y="768753"/>
                  </a:lnTo>
                  <a:lnTo>
                    <a:pt x="60888" y="767075"/>
                  </a:lnTo>
                  <a:lnTo>
                    <a:pt x="60824" y="765396"/>
                  </a:lnTo>
                  <a:lnTo>
                    <a:pt x="60770" y="763718"/>
                  </a:lnTo>
                  <a:lnTo>
                    <a:pt x="60717" y="762039"/>
                  </a:lnTo>
                  <a:lnTo>
                    <a:pt x="60664" y="760361"/>
                  </a:lnTo>
                  <a:lnTo>
                    <a:pt x="60621" y="758682"/>
                  </a:lnTo>
                  <a:lnTo>
                    <a:pt x="60579" y="757004"/>
                  </a:lnTo>
                  <a:lnTo>
                    <a:pt x="60537" y="755325"/>
                  </a:lnTo>
                  <a:lnTo>
                    <a:pt x="60506" y="753647"/>
                  </a:lnTo>
                  <a:lnTo>
                    <a:pt x="60474" y="751968"/>
                  </a:lnTo>
                  <a:lnTo>
                    <a:pt x="60443" y="750290"/>
                  </a:lnTo>
                  <a:lnTo>
                    <a:pt x="60423" y="748611"/>
                  </a:lnTo>
                  <a:lnTo>
                    <a:pt x="60403" y="746933"/>
                  </a:lnTo>
                  <a:lnTo>
                    <a:pt x="60382" y="745254"/>
                  </a:lnTo>
                  <a:lnTo>
                    <a:pt x="60373" y="743576"/>
                  </a:lnTo>
                  <a:lnTo>
                    <a:pt x="60363" y="741897"/>
                  </a:lnTo>
                  <a:lnTo>
                    <a:pt x="60354" y="740219"/>
                  </a:lnTo>
                  <a:lnTo>
                    <a:pt x="60355" y="738540"/>
                  </a:lnTo>
                  <a:lnTo>
                    <a:pt x="60356" y="736862"/>
                  </a:lnTo>
                  <a:lnTo>
                    <a:pt x="60357" y="735183"/>
                  </a:lnTo>
                  <a:lnTo>
                    <a:pt x="60368" y="733505"/>
                  </a:lnTo>
                  <a:lnTo>
                    <a:pt x="60380" y="731826"/>
                  </a:lnTo>
                  <a:lnTo>
                    <a:pt x="60392" y="730148"/>
                  </a:lnTo>
                  <a:lnTo>
                    <a:pt x="60413" y="728469"/>
                  </a:lnTo>
                  <a:lnTo>
                    <a:pt x="60436" y="726791"/>
                  </a:lnTo>
                  <a:lnTo>
                    <a:pt x="60458" y="725112"/>
                  </a:lnTo>
                  <a:lnTo>
                    <a:pt x="60489" y="723434"/>
                  </a:lnTo>
                  <a:lnTo>
                    <a:pt x="60522" y="721755"/>
                  </a:lnTo>
                  <a:lnTo>
                    <a:pt x="60554" y="720077"/>
                  </a:lnTo>
                  <a:lnTo>
                    <a:pt x="60595" y="718398"/>
                  </a:lnTo>
                  <a:lnTo>
                    <a:pt x="60638" y="716720"/>
                  </a:lnTo>
                  <a:lnTo>
                    <a:pt x="60680" y="715041"/>
                  </a:lnTo>
                  <a:lnTo>
                    <a:pt x="60731" y="713363"/>
                  </a:lnTo>
                  <a:lnTo>
                    <a:pt x="60783" y="711684"/>
                  </a:lnTo>
                  <a:lnTo>
                    <a:pt x="60835" y="710006"/>
                  </a:lnTo>
                  <a:lnTo>
                    <a:pt x="60895" y="708327"/>
                  </a:lnTo>
                  <a:lnTo>
                    <a:pt x="60956" y="706649"/>
                  </a:lnTo>
                  <a:lnTo>
                    <a:pt x="61018" y="704970"/>
                  </a:lnTo>
                  <a:lnTo>
                    <a:pt x="61087" y="703292"/>
                  </a:lnTo>
                  <a:lnTo>
                    <a:pt x="61157" y="701613"/>
                  </a:lnTo>
                  <a:lnTo>
                    <a:pt x="61228" y="699935"/>
                  </a:lnTo>
                  <a:lnTo>
                    <a:pt x="61306" y="698256"/>
                  </a:lnTo>
                  <a:lnTo>
                    <a:pt x="61385" y="696578"/>
                  </a:lnTo>
                  <a:lnTo>
                    <a:pt x="61465" y="694899"/>
                  </a:lnTo>
                  <a:lnTo>
                    <a:pt x="61551" y="693221"/>
                  </a:lnTo>
                  <a:lnTo>
                    <a:pt x="61639" y="691542"/>
                  </a:lnTo>
                  <a:lnTo>
                    <a:pt x="61727" y="689864"/>
                  </a:lnTo>
                  <a:lnTo>
                    <a:pt x="61821" y="688185"/>
                  </a:lnTo>
                  <a:lnTo>
                    <a:pt x="61917" y="686507"/>
                  </a:lnTo>
                  <a:lnTo>
                    <a:pt x="62013" y="684828"/>
                  </a:lnTo>
                  <a:lnTo>
                    <a:pt x="62115" y="683150"/>
                  </a:lnTo>
                  <a:lnTo>
                    <a:pt x="62219" y="681471"/>
                  </a:lnTo>
                  <a:lnTo>
                    <a:pt x="62323" y="679793"/>
                  </a:lnTo>
                  <a:lnTo>
                    <a:pt x="62432" y="678114"/>
                  </a:lnTo>
                  <a:lnTo>
                    <a:pt x="62543" y="676436"/>
                  </a:lnTo>
                  <a:lnTo>
                    <a:pt x="62654" y="674757"/>
                  </a:lnTo>
                  <a:lnTo>
                    <a:pt x="62771" y="673079"/>
                  </a:lnTo>
                  <a:lnTo>
                    <a:pt x="62889" y="671400"/>
                  </a:lnTo>
                  <a:lnTo>
                    <a:pt x="63007" y="669722"/>
                  </a:lnTo>
                  <a:lnTo>
                    <a:pt x="63130" y="668043"/>
                  </a:lnTo>
                  <a:lnTo>
                    <a:pt x="63255" y="666365"/>
                  </a:lnTo>
                  <a:lnTo>
                    <a:pt x="63380" y="664686"/>
                  </a:lnTo>
                  <a:lnTo>
                    <a:pt x="63509" y="663008"/>
                  </a:lnTo>
                  <a:lnTo>
                    <a:pt x="63640" y="661329"/>
                  </a:lnTo>
                  <a:lnTo>
                    <a:pt x="63771" y="659651"/>
                  </a:lnTo>
                  <a:lnTo>
                    <a:pt x="63906" y="657972"/>
                  </a:lnTo>
                  <a:lnTo>
                    <a:pt x="64042" y="656294"/>
                  </a:lnTo>
                  <a:lnTo>
                    <a:pt x="64179" y="654615"/>
                  </a:lnTo>
                  <a:lnTo>
                    <a:pt x="64319" y="652937"/>
                  </a:lnTo>
                  <a:lnTo>
                    <a:pt x="64461" y="651258"/>
                  </a:lnTo>
                  <a:lnTo>
                    <a:pt x="64602" y="649580"/>
                  </a:lnTo>
                  <a:lnTo>
                    <a:pt x="64747" y="647901"/>
                  </a:lnTo>
                  <a:lnTo>
                    <a:pt x="64894" y="646223"/>
                  </a:lnTo>
                  <a:lnTo>
                    <a:pt x="65040" y="644544"/>
                  </a:lnTo>
                  <a:lnTo>
                    <a:pt x="65190" y="642866"/>
                  </a:lnTo>
                  <a:lnTo>
                    <a:pt x="65340" y="641187"/>
                  </a:lnTo>
                  <a:lnTo>
                    <a:pt x="65491" y="639509"/>
                  </a:lnTo>
                  <a:lnTo>
                    <a:pt x="65644" y="637830"/>
                  </a:lnTo>
                  <a:lnTo>
                    <a:pt x="65799" y="636152"/>
                  </a:lnTo>
                  <a:lnTo>
                    <a:pt x="65953" y="634473"/>
                  </a:lnTo>
                  <a:lnTo>
                    <a:pt x="66110" y="632795"/>
                  </a:lnTo>
                  <a:lnTo>
                    <a:pt x="66267" y="631116"/>
                  </a:lnTo>
                  <a:lnTo>
                    <a:pt x="66425" y="629438"/>
                  </a:lnTo>
                  <a:lnTo>
                    <a:pt x="66584" y="627759"/>
                  </a:lnTo>
                  <a:lnTo>
                    <a:pt x="66744" y="626081"/>
                  </a:lnTo>
                  <a:lnTo>
                    <a:pt x="66905" y="624402"/>
                  </a:lnTo>
                  <a:lnTo>
                    <a:pt x="67066" y="622724"/>
                  </a:lnTo>
                  <a:lnTo>
                    <a:pt x="67229" y="621045"/>
                  </a:lnTo>
                  <a:lnTo>
                    <a:pt x="67391" y="619367"/>
                  </a:lnTo>
                  <a:lnTo>
                    <a:pt x="67555" y="617688"/>
                  </a:lnTo>
                  <a:lnTo>
                    <a:pt x="67719" y="616010"/>
                  </a:lnTo>
                  <a:lnTo>
                    <a:pt x="67883" y="614331"/>
                  </a:lnTo>
                  <a:lnTo>
                    <a:pt x="68047" y="612653"/>
                  </a:lnTo>
                  <a:lnTo>
                    <a:pt x="68212" y="610974"/>
                  </a:lnTo>
                  <a:lnTo>
                    <a:pt x="68377" y="609296"/>
                  </a:lnTo>
                  <a:lnTo>
                    <a:pt x="68542" y="607617"/>
                  </a:lnTo>
                  <a:lnTo>
                    <a:pt x="68708" y="605939"/>
                  </a:lnTo>
                  <a:lnTo>
                    <a:pt x="68873" y="604260"/>
                  </a:lnTo>
                  <a:lnTo>
                    <a:pt x="69039" y="602582"/>
                  </a:lnTo>
                  <a:lnTo>
                    <a:pt x="69204" y="600903"/>
                  </a:lnTo>
                  <a:lnTo>
                    <a:pt x="69369" y="599225"/>
                  </a:lnTo>
                  <a:lnTo>
                    <a:pt x="69534" y="597546"/>
                  </a:lnTo>
                  <a:lnTo>
                    <a:pt x="69699" y="595868"/>
                  </a:lnTo>
                  <a:lnTo>
                    <a:pt x="69864" y="594189"/>
                  </a:lnTo>
                  <a:lnTo>
                    <a:pt x="70027" y="592511"/>
                  </a:lnTo>
                  <a:lnTo>
                    <a:pt x="70191" y="590832"/>
                  </a:lnTo>
                  <a:lnTo>
                    <a:pt x="70354" y="589154"/>
                  </a:lnTo>
                  <a:lnTo>
                    <a:pt x="70517" y="587475"/>
                  </a:lnTo>
                  <a:lnTo>
                    <a:pt x="70678" y="585797"/>
                  </a:lnTo>
                  <a:lnTo>
                    <a:pt x="70839" y="584118"/>
                  </a:lnTo>
                  <a:lnTo>
                    <a:pt x="71000" y="582440"/>
                  </a:lnTo>
                  <a:lnTo>
                    <a:pt x="71159" y="580761"/>
                  </a:lnTo>
                  <a:lnTo>
                    <a:pt x="71318" y="579083"/>
                  </a:lnTo>
                  <a:lnTo>
                    <a:pt x="71475" y="577404"/>
                  </a:lnTo>
                  <a:lnTo>
                    <a:pt x="71631" y="575726"/>
                  </a:lnTo>
                  <a:lnTo>
                    <a:pt x="71787" y="574047"/>
                  </a:lnTo>
                  <a:lnTo>
                    <a:pt x="71941" y="572369"/>
                  </a:lnTo>
                  <a:lnTo>
                    <a:pt x="72094" y="570690"/>
                  </a:lnTo>
                  <a:lnTo>
                    <a:pt x="72246" y="569012"/>
                  </a:lnTo>
                  <a:lnTo>
                    <a:pt x="72397" y="567333"/>
                  </a:lnTo>
                  <a:lnTo>
                    <a:pt x="72545" y="565655"/>
                  </a:lnTo>
                  <a:lnTo>
                    <a:pt x="72693" y="563976"/>
                  </a:lnTo>
                  <a:lnTo>
                    <a:pt x="72839" y="562298"/>
                  </a:lnTo>
                  <a:lnTo>
                    <a:pt x="72982" y="560619"/>
                  </a:lnTo>
                  <a:lnTo>
                    <a:pt x="73125" y="558941"/>
                  </a:lnTo>
                  <a:lnTo>
                    <a:pt x="73267" y="557262"/>
                  </a:lnTo>
                  <a:lnTo>
                    <a:pt x="73404" y="555584"/>
                  </a:lnTo>
                  <a:lnTo>
                    <a:pt x="73542" y="553905"/>
                  </a:lnTo>
                  <a:lnTo>
                    <a:pt x="73678" y="552227"/>
                  </a:lnTo>
                  <a:lnTo>
                    <a:pt x="73810" y="550548"/>
                  </a:lnTo>
                  <a:lnTo>
                    <a:pt x="73942" y="548870"/>
                  </a:lnTo>
                  <a:lnTo>
                    <a:pt x="74071" y="547191"/>
                  </a:lnTo>
                  <a:lnTo>
                    <a:pt x="74197" y="545513"/>
                  </a:lnTo>
                  <a:lnTo>
                    <a:pt x="74322" y="543834"/>
                  </a:lnTo>
                  <a:lnTo>
                    <a:pt x="74445" y="542156"/>
                  </a:lnTo>
                  <a:lnTo>
                    <a:pt x="74564" y="540477"/>
                  </a:lnTo>
                  <a:lnTo>
                    <a:pt x="74682" y="538799"/>
                  </a:lnTo>
                  <a:lnTo>
                    <a:pt x="74798" y="537120"/>
                  </a:lnTo>
                  <a:lnTo>
                    <a:pt x="74909" y="535442"/>
                  </a:lnTo>
                  <a:lnTo>
                    <a:pt x="75019" y="533763"/>
                  </a:lnTo>
                  <a:lnTo>
                    <a:pt x="75128" y="532085"/>
                  </a:lnTo>
                  <a:lnTo>
                    <a:pt x="75230" y="530406"/>
                  </a:lnTo>
                  <a:lnTo>
                    <a:pt x="75333" y="528728"/>
                  </a:lnTo>
                  <a:lnTo>
                    <a:pt x="75433" y="527049"/>
                  </a:lnTo>
                  <a:lnTo>
                    <a:pt x="75527" y="525371"/>
                  </a:lnTo>
                  <a:lnTo>
                    <a:pt x="75621" y="523692"/>
                  </a:lnTo>
                  <a:lnTo>
                    <a:pt x="75712" y="522014"/>
                  </a:lnTo>
                  <a:lnTo>
                    <a:pt x="75797" y="520335"/>
                  </a:lnTo>
                  <a:lnTo>
                    <a:pt x="75881" y="518657"/>
                  </a:lnTo>
                  <a:lnTo>
                    <a:pt x="75963" y="516978"/>
                  </a:lnTo>
                  <a:lnTo>
                    <a:pt x="76038" y="515300"/>
                  </a:lnTo>
                  <a:lnTo>
                    <a:pt x="76113" y="513621"/>
                  </a:lnTo>
                  <a:lnTo>
                    <a:pt x="76186" y="511943"/>
                  </a:lnTo>
                  <a:lnTo>
                    <a:pt x="76251" y="510264"/>
                  </a:lnTo>
                  <a:lnTo>
                    <a:pt x="76315" y="508586"/>
                  </a:lnTo>
                  <a:lnTo>
                    <a:pt x="76378" y="506907"/>
                  </a:lnTo>
                  <a:lnTo>
                    <a:pt x="76432" y="505229"/>
                  </a:lnTo>
                  <a:lnTo>
                    <a:pt x="76486" y="503550"/>
                  </a:lnTo>
                  <a:lnTo>
                    <a:pt x="76538" y="501872"/>
                  </a:lnTo>
                  <a:lnTo>
                    <a:pt x="76581" y="500193"/>
                  </a:lnTo>
                  <a:lnTo>
                    <a:pt x="76624" y="498515"/>
                  </a:lnTo>
                  <a:lnTo>
                    <a:pt x="76665" y="496836"/>
                  </a:lnTo>
                  <a:lnTo>
                    <a:pt x="76696" y="495158"/>
                  </a:lnTo>
                  <a:lnTo>
                    <a:pt x="76728" y="493479"/>
                  </a:lnTo>
                  <a:lnTo>
                    <a:pt x="76757" y="491801"/>
                  </a:lnTo>
                  <a:lnTo>
                    <a:pt x="76777" y="490122"/>
                  </a:lnTo>
                  <a:lnTo>
                    <a:pt x="76796" y="488444"/>
                  </a:lnTo>
                  <a:lnTo>
                    <a:pt x="76814" y="486765"/>
                  </a:lnTo>
                  <a:lnTo>
                    <a:pt x="76821" y="485087"/>
                  </a:lnTo>
                  <a:lnTo>
                    <a:pt x="76828" y="483408"/>
                  </a:lnTo>
                  <a:lnTo>
                    <a:pt x="76833" y="481730"/>
                  </a:lnTo>
                  <a:lnTo>
                    <a:pt x="76828" y="480051"/>
                  </a:lnTo>
                  <a:lnTo>
                    <a:pt x="76823" y="478373"/>
                  </a:lnTo>
                  <a:lnTo>
                    <a:pt x="76815" y="476694"/>
                  </a:lnTo>
                  <a:lnTo>
                    <a:pt x="76797" y="475016"/>
                  </a:lnTo>
                  <a:lnTo>
                    <a:pt x="76778" y="473337"/>
                  </a:lnTo>
                  <a:lnTo>
                    <a:pt x="76758" y="471659"/>
                  </a:lnTo>
                  <a:lnTo>
                    <a:pt x="76726" y="469980"/>
                  </a:lnTo>
                  <a:lnTo>
                    <a:pt x="76694" y="468302"/>
                  </a:lnTo>
                  <a:lnTo>
                    <a:pt x="76661" y="466623"/>
                  </a:lnTo>
                  <a:lnTo>
                    <a:pt x="76615" y="464945"/>
                  </a:lnTo>
                  <a:lnTo>
                    <a:pt x="76569" y="463266"/>
                  </a:lnTo>
                  <a:lnTo>
                    <a:pt x="76522" y="461587"/>
                  </a:lnTo>
                  <a:lnTo>
                    <a:pt x="76463" y="459909"/>
                  </a:lnTo>
                  <a:lnTo>
                    <a:pt x="76403" y="458230"/>
                  </a:lnTo>
                  <a:lnTo>
                    <a:pt x="76343" y="456552"/>
                  </a:lnTo>
                  <a:lnTo>
                    <a:pt x="76269" y="454873"/>
                  </a:lnTo>
                  <a:lnTo>
                    <a:pt x="76195" y="453195"/>
                  </a:lnTo>
                  <a:lnTo>
                    <a:pt x="76120" y="451516"/>
                  </a:lnTo>
                  <a:lnTo>
                    <a:pt x="76032" y="449838"/>
                  </a:lnTo>
                  <a:lnTo>
                    <a:pt x="75944" y="448159"/>
                  </a:lnTo>
                  <a:lnTo>
                    <a:pt x="75855" y="446481"/>
                  </a:lnTo>
                  <a:lnTo>
                    <a:pt x="75752" y="444802"/>
                  </a:lnTo>
                  <a:lnTo>
                    <a:pt x="75649" y="443124"/>
                  </a:lnTo>
                  <a:lnTo>
                    <a:pt x="75546" y="441445"/>
                  </a:lnTo>
                  <a:lnTo>
                    <a:pt x="75428" y="439767"/>
                  </a:lnTo>
                  <a:lnTo>
                    <a:pt x="75310" y="438088"/>
                  </a:lnTo>
                  <a:lnTo>
                    <a:pt x="75192" y="436410"/>
                  </a:lnTo>
                  <a:lnTo>
                    <a:pt x="75060" y="434731"/>
                  </a:lnTo>
                  <a:lnTo>
                    <a:pt x="74927" y="433053"/>
                  </a:lnTo>
                  <a:lnTo>
                    <a:pt x="74794" y="431374"/>
                  </a:lnTo>
                  <a:lnTo>
                    <a:pt x="74646" y="429696"/>
                  </a:lnTo>
                  <a:lnTo>
                    <a:pt x="74499" y="428017"/>
                  </a:lnTo>
                  <a:lnTo>
                    <a:pt x="74351" y="426339"/>
                  </a:lnTo>
                  <a:lnTo>
                    <a:pt x="74188" y="424660"/>
                  </a:lnTo>
                  <a:lnTo>
                    <a:pt x="74026" y="422982"/>
                  </a:lnTo>
                  <a:lnTo>
                    <a:pt x="73863" y="421303"/>
                  </a:lnTo>
                  <a:lnTo>
                    <a:pt x="73685" y="419625"/>
                  </a:lnTo>
                  <a:lnTo>
                    <a:pt x="73507" y="417946"/>
                  </a:lnTo>
                  <a:lnTo>
                    <a:pt x="73329" y="416268"/>
                  </a:lnTo>
                  <a:lnTo>
                    <a:pt x="73136" y="414589"/>
                  </a:lnTo>
                  <a:lnTo>
                    <a:pt x="72943" y="412911"/>
                  </a:lnTo>
                  <a:lnTo>
                    <a:pt x="72750" y="411232"/>
                  </a:lnTo>
                  <a:lnTo>
                    <a:pt x="72542" y="409554"/>
                  </a:lnTo>
                  <a:lnTo>
                    <a:pt x="72334" y="407875"/>
                  </a:lnTo>
                  <a:lnTo>
                    <a:pt x="72126" y="406197"/>
                  </a:lnTo>
                  <a:lnTo>
                    <a:pt x="71903" y="404518"/>
                  </a:lnTo>
                  <a:lnTo>
                    <a:pt x="71679" y="402840"/>
                  </a:lnTo>
                  <a:lnTo>
                    <a:pt x="71456" y="401161"/>
                  </a:lnTo>
                  <a:lnTo>
                    <a:pt x="71218" y="399483"/>
                  </a:lnTo>
                  <a:lnTo>
                    <a:pt x="70980" y="397804"/>
                  </a:lnTo>
                  <a:lnTo>
                    <a:pt x="70741" y="396126"/>
                  </a:lnTo>
                  <a:lnTo>
                    <a:pt x="70489" y="394447"/>
                  </a:lnTo>
                  <a:lnTo>
                    <a:pt x="70236" y="392769"/>
                  </a:lnTo>
                  <a:lnTo>
                    <a:pt x="69982" y="391090"/>
                  </a:lnTo>
                  <a:lnTo>
                    <a:pt x="69715" y="389412"/>
                  </a:lnTo>
                  <a:lnTo>
                    <a:pt x="69447" y="387733"/>
                  </a:lnTo>
                  <a:lnTo>
                    <a:pt x="69178" y="386055"/>
                  </a:lnTo>
                  <a:lnTo>
                    <a:pt x="68897" y="384376"/>
                  </a:lnTo>
                  <a:lnTo>
                    <a:pt x="68614" y="382698"/>
                  </a:lnTo>
                  <a:lnTo>
                    <a:pt x="68331" y="381019"/>
                  </a:lnTo>
                  <a:lnTo>
                    <a:pt x="68036" y="379341"/>
                  </a:lnTo>
                  <a:lnTo>
                    <a:pt x="67738" y="377662"/>
                  </a:lnTo>
                  <a:lnTo>
                    <a:pt x="67441" y="375984"/>
                  </a:lnTo>
                  <a:lnTo>
                    <a:pt x="67131" y="374305"/>
                  </a:lnTo>
                  <a:lnTo>
                    <a:pt x="66820" y="372627"/>
                  </a:lnTo>
                  <a:lnTo>
                    <a:pt x="66508" y="370948"/>
                  </a:lnTo>
                  <a:lnTo>
                    <a:pt x="66185" y="369270"/>
                  </a:lnTo>
                  <a:lnTo>
                    <a:pt x="65859" y="367591"/>
                  </a:lnTo>
                  <a:lnTo>
                    <a:pt x="65533" y="365913"/>
                  </a:lnTo>
                  <a:lnTo>
                    <a:pt x="65197" y="364234"/>
                  </a:lnTo>
                  <a:lnTo>
                    <a:pt x="64858" y="362556"/>
                  </a:lnTo>
                  <a:lnTo>
                    <a:pt x="64518" y="360877"/>
                  </a:lnTo>
                  <a:lnTo>
                    <a:pt x="64168" y="359199"/>
                  </a:lnTo>
                  <a:lnTo>
                    <a:pt x="63816" y="357520"/>
                  </a:lnTo>
                  <a:lnTo>
                    <a:pt x="63463" y="355842"/>
                  </a:lnTo>
                  <a:lnTo>
                    <a:pt x="63101" y="354163"/>
                  </a:lnTo>
                  <a:lnTo>
                    <a:pt x="62735" y="352485"/>
                  </a:lnTo>
                  <a:lnTo>
                    <a:pt x="62370" y="350806"/>
                  </a:lnTo>
                  <a:lnTo>
                    <a:pt x="61995" y="349128"/>
                  </a:lnTo>
                  <a:lnTo>
                    <a:pt x="61617" y="347449"/>
                  </a:lnTo>
                  <a:lnTo>
                    <a:pt x="61239" y="345771"/>
                  </a:lnTo>
                  <a:lnTo>
                    <a:pt x="60852" y="344092"/>
                  </a:lnTo>
                  <a:lnTo>
                    <a:pt x="60462" y="342414"/>
                  </a:lnTo>
                  <a:lnTo>
                    <a:pt x="60072" y="340735"/>
                  </a:lnTo>
                  <a:lnTo>
                    <a:pt x="59673" y="339057"/>
                  </a:lnTo>
                  <a:lnTo>
                    <a:pt x="59271" y="337378"/>
                  </a:lnTo>
                  <a:lnTo>
                    <a:pt x="58870" y="335700"/>
                  </a:lnTo>
                  <a:lnTo>
                    <a:pt x="58460" y="334021"/>
                  </a:lnTo>
                  <a:lnTo>
                    <a:pt x="58047" y="332343"/>
                  </a:lnTo>
                  <a:lnTo>
                    <a:pt x="57634" y="330664"/>
                  </a:lnTo>
                  <a:lnTo>
                    <a:pt x="57214" y="328986"/>
                  </a:lnTo>
                  <a:lnTo>
                    <a:pt x="56791" y="327307"/>
                  </a:lnTo>
                  <a:lnTo>
                    <a:pt x="56367" y="325629"/>
                  </a:lnTo>
                  <a:lnTo>
                    <a:pt x="55937" y="323950"/>
                  </a:lnTo>
                  <a:lnTo>
                    <a:pt x="55503" y="322272"/>
                  </a:lnTo>
                  <a:lnTo>
                    <a:pt x="55070" y="320593"/>
                  </a:lnTo>
                  <a:lnTo>
                    <a:pt x="54630" y="318915"/>
                  </a:lnTo>
                  <a:lnTo>
                    <a:pt x="54187" y="317236"/>
                  </a:lnTo>
                  <a:lnTo>
                    <a:pt x="53743" y="315558"/>
                  </a:lnTo>
                  <a:lnTo>
                    <a:pt x="53295" y="313879"/>
                  </a:lnTo>
                  <a:lnTo>
                    <a:pt x="52843" y="312201"/>
                  </a:lnTo>
                  <a:lnTo>
                    <a:pt x="52391" y="310522"/>
                  </a:lnTo>
                  <a:lnTo>
                    <a:pt x="51933" y="308844"/>
                  </a:lnTo>
                  <a:lnTo>
                    <a:pt x="51473" y="307165"/>
                  </a:lnTo>
                  <a:lnTo>
                    <a:pt x="51013" y="305487"/>
                  </a:lnTo>
                  <a:lnTo>
                    <a:pt x="50548" y="303808"/>
                  </a:lnTo>
                  <a:lnTo>
                    <a:pt x="50080" y="302130"/>
                  </a:lnTo>
                  <a:lnTo>
                    <a:pt x="49612" y="300451"/>
                  </a:lnTo>
                  <a:lnTo>
                    <a:pt x="49140" y="298773"/>
                  </a:lnTo>
                  <a:lnTo>
                    <a:pt x="48665" y="297094"/>
                  </a:lnTo>
                  <a:lnTo>
                    <a:pt x="48190" y="295416"/>
                  </a:lnTo>
                  <a:lnTo>
                    <a:pt x="47712" y="293737"/>
                  </a:lnTo>
                  <a:lnTo>
                    <a:pt x="47231" y="292059"/>
                  </a:lnTo>
                  <a:lnTo>
                    <a:pt x="46750" y="290380"/>
                  </a:lnTo>
                  <a:lnTo>
                    <a:pt x="46265" y="288702"/>
                  </a:lnTo>
                  <a:lnTo>
                    <a:pt x="45779" y="287023"/>
                  </a:lnTo>
                  <a:lnTo>
                    <a:pt x="45292" y="285345"/>
                  </a:lnTo>
                  <a:lnTo>
                    <a:pt x="44803" y="283666"/>
                  </a:lnTo>
                  <a:lnTo>
                    <a:pt x="44311" y="281988"/>
                  </a:lnTo>
                  <a:lnTo>
                    <a:pt x="43820" y="280309"/>
                  </a:lnTo>
                  <a:lnTo>
                    <a:pt x="43326" y="278631"/>
                  </a:lnTo>
                  <a:lnTo>
                    <a:pt x="42830" y="276952"/>
                  </a:lnTo>
                  <a:lnTo>
                    <a:pt x="42335" y="275274"/>
                  </a:lnTo>
                  <a:lnTo>
                    <a:pt x="41838" y="273595"/>
                  </a:lnTo>
                  <a:lnTo>
                    <a:pt x="41339" y="271917"/>
                  </a:lnTo>
                  <a:lnTo>
                    <a:pt x="40840" y="270238"/>
                  </a:lnTo>
                  <a:lnTo>
                    <a:pt x="40340" y="268560"/>
                  </a:lnTo>
                  <a:lnTo>
                    <a:pt x="39839" y="266881"/>
                  </a:lnTo>
                  <a:lnTo>
                    <a:pt x="39337" y="265203"/>
                  </a:lnTo>
                  <a:lnTo>
                    <a:pt x="38835" y="263524"/>
                  </a:lnTo>
                  <a:lnTo>
                    <a:pt x="38332" y="261846"/>
                  </a:lnTo>
                  <a:lnTo>
                    <a:pt x="37829" y="260167"/>
                  </a:lnTo>
                  <a:lnTo>
                    <a:pt x="37326" y="258489"/>
                  </a:lnTo>
                  <a:lnTo>
                    <a:pt x="36822" y="256810"/>
                  </a:lnTo>
                  <a:lnTo>
                    <a:pt x="36318" y="255132"/>
                  </a:lnTo>
                  <a:lnTo>
                    <a:pt x="35814" y="253453"/>
                  </a:lnTo>
                  <a:lnTo>
                    <a:pt x="35310" y="251775"/>
                  </a:lnTo>
                  <a:lnTo>
                    <a:pt x="34806" y="250096"/>
                  </a:lnTo>
                  <a:lnTo>
                    <a:pt x="34303" y="248418"/>
                  </a:lnTo>
                  <a:lnTo>
                    <a:pt x="33800" y="246739"/>
                  </a:lnTo>
                  <a:lnTo>
                    <a:pt x="33296" y="245061"/>
                  </a:lnTo>
                  <a:lnTo>
                    <a:pt x="32794" y="243382"/>
                  </a:lnTo>
                  <a:lnTo>
                    <a:pt x="32292" y="241704"/>
                  </a:lnTo>
                  <a:lnTo>
                    <a:pt x="31791" y="240025"/>
                  </a:lnTo>
                  <a:lnTo>
                    <a:pt x="31290" y="238347"/>
                  </a:lnTo>
                  <a:lnTo>
                    <a:pt x="30791" y="236668"/>
                  </a:lnTo>
                  <a:lnTo>
                    <a:pt x="30292" y="234990"/>
                  </a:lnTo>
                  <a:lnTo>
                    <a:pt x="29794" y="233311"/>
                  </a:lnTo>
                  <a:lnTo>
                    <a:pt x="29299" y="231633"/>
                  </a:lnTo>
                  <a:lnTo>
                    <a:pt x="28803" y="229954"/>
                  </a:lnTo>
                  <a:lnTo>
                    <a:pt x="28309" y="228276"/>
                  </a:lnTo>
                  <a:lnTo>
                    <a:pt x="27817" y="226597"/>
                  </a:lnTo>
                  <a:lnTo>
                    <a:pt x="27326" y="224919"/>
                  </a:lnTo>
                  <a:lnTo>
                    <a:pt x="26836" y="223240"/>
                  </a:lnTo>
                  <a:lnTo>
                    <a:pt x="26349" y="221562"/>
                  </a:lnTo>
                  <a:lnTo>
                    <a:pt x="25863" y="219883"/>
                  </a:lnTo>
                  <a:lnTo>
                    <a:pt x="25378" y="218205"/>
                  </a:lnTo>
                  <a:lnTo>
                    <a:pt x="24898" y="216526"/>
                  </a:lnTo>
                  <a:lnTo>
                    <a:pt x="24417" y="214848"/>
                  </a:lnTo>
                  <a:lnTo>
                    <a:pt x="23938" y="213169"/>
                  </a:lnTo>
                  <a:lnTo>
                    <a:pt x="23464" y="211491"/>
                  </a:lnTo>
                  <a:lnTo>
                    <a:pt x="22990" y="209812"/>
                  </a:lnTo>
                  <a:lnTo>
                    <a:pt x="22519" y="208134"/>
                  </a:lnTo>
                  <a:lnTo>
                    <a:pt x="22053" y="206455"/>
                  </a:lnTo>
                  <a:lnTo>
                    <a:pt x="21586" y="204777"/>
                  </a:lnTo>
                  <a:lnTo>
                    <a:pt x="21122" y="203098"/>
                  </a:lnTo>
                  <a:lnTo>
                    <a:pt x="20664" y="201420"/>
                  </a:lnTo>
                  <a:lnTo>
                    <a:pt x="20206" y="199741"/>
                  </a:lnTo>
                  <a:lnTo>
                    <a:pt x="19751" y="198063"/>
                  </a:lnTo>
                  <a:lnTo>
                    <a:pt x="19302" y="196384"/>
                  </a:lnTo>
                  <a:lnTo>
                    <a:pt x="18854" y="194706"/>
                  </a:lnTo>
                  <a:lnTo>
                    <a:pt x="18408" y="193027"/>
                  </a:lnTo>
                  <a:lnTo>
                    <a:pt x="17969" y="191349"/>
                  </a:lnTo>
                  <a:lnTo>
                    <a:pt x="17531" y="189670"/>
                  </a:lnTo>
                  <a:lnTo>
                    <a:pt x="17095" y="187992"/>
                  </a:lnTo>
                  <a:lnTo>
                    <a:pt x="16667" y="186313"/>
                  </a:lnTo>
                  <a:lnTo>
                    <a:pt x="16239" y="184635"/>
                  </a:lnTo>
                  <a:lnTo>
                    <a:pt x="15814" y="182956"/>
                  </a:lnTo>
                  <a:lnTo>
                    <a:pt x="15398" y="181278"/>
                  </a:lnTo>
                  <a:lnTo>
                    <a:pt x="14982" y="179599"/>
                  </a:lnTo>
                  <a:lnTo>
                    <a:pt x="14569" y="177921"/>
                  </a:lnTo>
                  <a:lnTo>
                    <a:pt x="14165" y="176242"/>
                  </a:lnTo>
                  <a:lnTo>
                    <a:pt x="13762" y="174564"/>
                  </a:lnTo>
                  <a:lnTo>
                    <a:pt x="13361" y="172885"/>
                  </a:lnTo>
                  <a:lnTo>
                    <a:pt x="12970" y="171207"/>
                  </a:lnTo>
                  <a:lnTo>
                    <a:pt x="12580" y="169528"/>
                  </a:lnTo>
                  <a:lnTo>
                    <a:pt x="12192" y="167850"/>
                  </a:lnTo>
                  <a:lnTo>
                    <a:pt x="11816" y="166171"/>
                  </a:lnTo>
                  <a:lnTo>
                    <a:pt x="11439" y="164493"/>
                  </a:lnTo>
                  <a:lnTo>
                    <a:pt x="11066" y="162814"/>
                  </a:lnTo>
                  <a:lnTo>
                    <a:pt x="10704" y="161136"/>
                  </a:lnTo>
                  <a:lnTo>
                    <a:pt x="10342" y="159457"/>
                  </a:lnTo>
                  <a:lnTo>
                    <a:pt x="9983" y="157779"/>
                  </a:lnTo>
                  <a:lnTo>
                    <a:pt x="9637" y="156100"/>
                  </a:lnTo>
                  <a:lnTo>
                    <a:pt x="9290" y="154422"/>
                  </a:lnTo>
                  <a:lnTo>
                    <a:pt x="8946" y="152743"/>
                  </a:lnTo>
                  <a:lnTo>
                    <a:pt x="8616" y="151065"/>
                  </a:lnTo>
                  <a:lnTo>
                    <a:pt x="8286" y="149386"/>
                  </a:lnTo>
                  <a:lnTo>
                    <a:pt x="7958" y="147708"/>
                  </a:lnTo>
                  <a:lnTo>
                    <a:pt x="7644" y="146029"/>
                  </a:lnTo>
                  <a:lnTo>
                    <a:pt x="7331" y="144351"/>
                  </a:lnTo>
                  <a:lnTo>
                    <a:pt x="7019" y="142672"/>
                  </a:lnTo>
                  <a:lnTo>
                    <a:pt x="6723" y="140994"/>
                  </a:lnTo>
                  <a:lnTo>
                    <a:pt x="6427" y="139315"/>
                  </a:lnTo>
                  <a:lnTo>
                    <a:pt x="6133" y="137637"/>
                  </a:lnTo>
                  <a:lnTo>
                    <a:pt x="5854" y="135958"/>
                  </a:lnTo>
                  <a:lnTo>
                    <a:pt x="5576" y="134280"/>
                  </a:lnTo>
                  <a:lnTo>
                    <a:pt x="5300" y="132601"/>
                  </a:lnTo>
                  <a:lnTo>
                    <a:pt x="5040" y="130923"/>
                  </a:lnTo>
                  <a:lnTo>
                    <a:pt x="4780" y="129244"/>
                  </a:lnTo>
                  <a:lnTo>
                    <a:pt x="4522" y="127566"/>
                  </a:lnTo>
                  <a:lnTo>
                    <a:pt x="4281" y="125887"/>
                  </a:lnTo>
                  <a:lnTo>
                    <a:pt x="4041" y="124209"/>
                  </a:lnTo>
                  <a:lnTo>
                    <a:pt x="3801" y="122530"/>
                  </a:lnTo>
                  <a:lnTo>
                    <a:pt x="3580" y="120852"/>
                  </a:lnTo>
                  <a:lnTo>
                    <a:pt x="3359" y="119173"/>
                  </a:lnTo>
                  <a:lnTo>
                    <a:pt x="3139" y="117495"/>
                  </a:lnTo>
                  <a:lnTo>
                    <a:pt x="2938" y="115816"/>
                  </a:lnTo>
                  <a:lnTo>
                    <a:pt x="2737" y="114138"/>
                  </a:lnTo>
                  <a:lnTo>
                    <a:pt x="2537" y="112459"/>
                  </a:lnTo>
                  <a:lnTo>
                    <a:pt x="2357" y="110781"/>
                  </a:lnTo>
                  <a:lnTo>
                    <a:pt x="2176" y="109102"/>
                  </a:lnTo>
                  <a:lnTo>
                    <a:pt x="1996" y="107424"/>
                  </a:lnTo>
                  <a:lnTo>
                    <a:pt x="1837" y="105745"/>
                  </a:lnTo>
                  <a:lnTo>
                    <a:pt x="1677" y="104067"/>
                  </a:lnTo>
                  <a:lnTo>
                    <a:pt x="1518" y="102388"/>
                  </a:lnTo>
                  <a:lnTo>
                    <a:pt x="1379" y="100710"/>
                  </a:lnTo>
                  <a:lnTo>
                    <a:pt x="1241" y="99031"/>
                  </a:lnTo>
                  <a:lnTo>
                    <a:pt x="1103" y="97353"/>
                  </a:lnTo>
                  <a:lnTo>
                    <a:pt x="986" y="95674"/>
                  </a:lnTo>
                  <a:lnTo>
                    <a:pt x="870" y="93996"/>
                  </a:lnTo>
                  <a:lnTo>
                    <a:pt x="753" y="92317"/>
                  </a:lnTo>
                  <a:lnTo>
                    <a:pt x="658" y="90639"/>
                  </a:lnTo>
                  <a:lnTo>
                    <a:pt x="563" y="88960"/>
                  </a:lnTo>
                  <a:lnTo>
                    <a:pt x="468" y="87282"/>
                  </a:lnTo>
                  <a:lnTo>
                    <a:pt x="395" y="85603"/>
                  </a:lnTo>
                  <a:lnTo>
                    <a:pt x="323" y="83925"/>
                  </a:lnTo>
                  <a:lnTo>
                    <a:pt x="250" y="82246"/>
                  </a:lnTo>
                  <a:lnTo>
                    <a:pt x="199" y="80568"/>
                  </a:lnTo>
                  <a:lnTo>
                    <a:pt x="149" y="78889"/>
                  </a:lnTo>
                  <a:lnTo>
                    <a:pt x="99" y="77211"/>
                  </a:lnTo>
                  <a:lnTo>
                    <a:pt x="70" y="75532"/>
                  </a:lnTo>
                  <a:lnTo>
                    <a:pt x="43" y="73854"/>
                  </a:lnTo>
                  <a:lnTo>
                    <a:pt x="15" y="72175"/>
                  </a:lnTo>
                  <a:lnTo>
                    <a:pt x="9" y="70497"/>
                  </a:lnTo>
                  <a:lnTo>
                    <a:pt x="4" y="68818"/>
                  </a:lnTo>
                  <a:lnTo>
                    <a:pt x="0" y="67140"/>
                  </a:lnTo>
                  <a:lnTo>
                    <a:pt x="15" y="65461"/>
                  </a:lnTo>
                  <a:lnTo>
                    <a:pt x="34" y="63783"/>
                  </a:lnTo>
                  <a:lnTo>
                    <a:pt x="52" y="62104"/>
                  </a:lnTo>
                  <a:lnTo>
                    <a:pt x="91" y="60426"/>
                  </a:lnTo>
                  <a:lnTo>
                    <a:pt x="132" y="58747"/>
                  </a:lnTo>
                  <a:lnTo>
                    <a:pt x="173" y="57069"/>
                  </a:lnTo>
                  <a:lnTo>
                    <a:pt x="234" y="55390"/>
                  </a:lnTo>
                  <a:lnTo>
                    <a:pt x="299" y="53712"/>
                  </a:lnTo>
                  <a:lnTo>
                    <a:pt x="363" y="52033"/>
                  </a:lnTo>
                  <a:lnTo>
                    <a:pt x="447" y="50355"/>
                  </a:lnTo>
                  <a:lnTo>
                    <a:pt x="534" y="48676"/>
                  </a:lnTo>
                  <a:lnTo>
                    <a:pt x="621" y="46998"/>
                  </a:lnTo>
                  <a:lnTo>
                    <a:pt x="728" y="45319"/>
                  </a:lnTo>
                  <a:lnTo>
                    <a:pt x="838" y="43641"/>
                  </a:lnTo>
                  <a:lnTo>
                    <a:pt x="948" y="41962"/>
                  </a:lnTo>
                  <a:lnTo>
                    <a:pt x="1077" y="40284"/>
                  </a:lnTo>
                  <a:lnTo>
                    <a:pt x="1210" y="38605"/>
                  </a:lnTo>
                  <a:lnTo>
                    <a:pt x="1343" y="36927"/>
                  </a:lnTo>
                  <a:lnTo>
                    <a:pt x="1495" y="35248"/>
                  </a:lnTo>
                  <a:lnTo>
                    <a:pt x="1651" y="33570"/>
                  </a:lnTo>
                  <a:lnTo>
                    <a:pt x="1807" y="31891"/>
                  </a:lnTo>
                  <a:lnTo>
                    <a:pt x="1980" y="30213"/>
                  </a:lnTo>
                  <a:lnTo>
                    <a:pt x="2159" y="28534"/>
                  </a:lnTo>
                  <a:lnTo>
                    <a:pt x="2337" y="26856"/>
                  </a:lnTo>
                  <a:lnTo>
                    <a:pt x="2533" y="25177"/>
                  </a:lnTo>
                  <a:lnTo>
                    <a:pt x="2734" y="23499"/>
                  </a:lnTo>
                  <a:lnTo>
                    <a:pt x="2935" y="21820"/>
                  </a:lnTo>
                  <a:lnTo>
                    <a:pt x="3152" y="20142"/>
                  </a:lnTo>
                  <a:lnTo>
                    <a:pt x="3375" y="18463"/>
                  </a:lnTo>
                  <a:lnTo>
                    <a:pt x="3598" y="16785"/>
                  </a:lnTo>
                  <a:lnTo>
                    <a:pt x="3838" y="15106"/>
                  </a:lnTo>
                  <a:lnTo>
                    <a:pt x="4083" y="13428"/>
                  </a:lnTo>
                  <a:lnTo>
                    <a:pt x="4328" y="11749"/>
                  </a:lnTo>
                  <a:lnTo>
                    <a:pt x="4588" y="10071"/>
                  </a:lnTo>
                  <a:lnTo>
                    <a:pt x="4855" y="8392"/>
                  </a:lnTo>
                  <a:lnTo>
                    <a:pt x="5121" y="6714"/>
                  </a:lnTo>
                  <a:lnTo>
                    <a:pt x="5403" y="5035"/>
                  </a:lnTo>
                  <a:lnTo>
                    <a:pt x="5691" y="3357"/>
                  </a:lnTo>
                  <a:lnTo>
                    <a:pt x="5979" y="1678"/>
                  </a:lnTo>
                  <a:lnTo>
                    <a:pt x="6281" y="0"/>
                  </a:lnTo>
                  <a:lnTo>
                    <a:pt x="283770" y="0"/>
                  </a:lnTo>
                  <a:lnTo>
                    <a:pt x="284072" y="1678"/>
                  </a:lnTo>
                  <a:lnTo>
                    <a:pt x="284360" y="3357"/>
                  </a:lnTo>
                  <a:lnTo>
                    <a:pt x="284648" y="5035"/>
                  </a:lnTo>
                  <a:lnTo>
                    <a:pt x="284929" y="6714"/>
                  </a:lnTo>
                  <a:lnTo>
                    <a:pt x="285196" y="8392"/>
                  </a:lnTo>
                  <a:lnTo>
                    <a:pt x="285462" y="10071"/>
                  </a:lnTo>
                  <a:lnTo>
                    <a:pt x="285723" y="11749"/>
                  </a:lnTo>
                  <a:lnTo>
                    <a:pt x="285968" y="13428"/>
                  </a:lnTo>
                  <a:lnTo>
                    <a:pt x="286213" y="15106"/>
                  </a:lnTo>
                  <a:lnTo>
                    <a:pt x="286452" y="16785"/>
                  </a:lnTo>
                  <a:lnTo>
                    <a:pt x="286675" y="18463"/>
                  </a:lnTo>
                  <a:lnTo>
                    <a:pt x="286898" y="20142"/>
                  </a:lnTo>
                  <a:lnTo>
                    <a:pt x="287116" y="21820"/>
                  </a:lnTo>
                  <a:lnTo>
                    <a:pt x="287317" y="23499"/>
                  </a:lnTo>
                  <a:lnTo>
                    <a:pt x="287518" y="25177"/>
                  </a:lnTo>
                  <a:lnTo>
                    <a:pt x="287713" y="26856"/>
                  </a:lnTo>
                  <a:lnTo>
                    <a:pt x="287892" y="28534"/>
                  </a:lnTo>
                  <a:lnTo>
                    <a:pt x="288070" y="30213"/>
                  </a:lnTo>
                  <a:lnTo>
                    <a:pt x="288244" y="31891"/>
                  </a:lnTo>
                  <a:lnTo>
                    <a:pt x="288400" y="33570"/>
                  </a:lnTo>
                  <a:lnTo>
                    <a:pt x="288556" y="35248"/>
                  </a:lnTo>
                  <a:lnTo>
                    <a:pt x="288707" y="36927"/>
                  </a:lnTo>
                  <a:lnTo>
                    <a:pt x="288840" y="38605"/>
                  </a:lnTo>
                  <a:lnTo>
                    <a:pt x="288973" y="40284"/>
                  </a:lnTo>
                  <a:lnTo>
                    <a:pt x="289102" y="41962"/>
                  </a:lnTo>
                  <a:lnTo>
                    <a:pt x="289213" y="43641"/>
                  </a:lnTo>
                  <a:lnTo>
                    <a:pt x="289323" y="45319"/>
                  </a:lnTo>
                  <a:lnTo>
                    <a:pt x="289429" y="46998"/>
                  </a:lnTo>
                  <a:lnTo>
                    <a:pt x="289517" y="48676"/>
                  </a:lnTo>
                  <a:lnTo>
                    <a:pt x="289604" y="50355"/>
                  </a:lnTo>
                  <a:lnTo>
                    <a:pt x="289688" y="52033"/>
                  </a:lnTo>
                  <a:lnTo>
                    <a:pt x="289752" y="53712"/>
                  </a:lnTo>
                  <a:lnTo>
                    <a:pt x="289816" y="55390"/>
                  </a:lnTo>
                  <a:lnTo>
                    <a:pt x="289877" y="57069"/>
                  </a:lnTo>
                  <a:lnTo>
                    <a:pt x="289919" y="58747"/>
                  </a:lnTo>
                  <a:lnTo>
                    <a:pt x="289960" y="60426"/>
                  </a:lnTo>
                  <a:lnTo>
                    <a:pt x="289999" y="62104"/>
                  </a:lnTo>
                  <a:lnTo>
                    <a:pt x="290017" y="63783"/>
                  </a:lnTo>
                  <a:lnTo>
                    <a:pt x="290035" y="65461"/>
                  </a:lnTo>
                  <a:lnTo>
                    <a:pt x="290051" y="67140"/>
                  </a:lnTo>
                  <a:lnTo>
                    <a:pt x="290047" y="68818"/>
                  </a:lnTo>
                  <a:lnTo>
                    <a:pt x="290042" y="70497"/>
                  </a:lnTo>
                  <a:lnTo>
                    <a:pt x="290035" y="72175"/>
                  </a:lnTo>
                  <a:lnTo>
                    <a:pt x="290008" y="73854"/>
                  </a:lnTo>
                  <a:lnTo>
                    <a:pt x="289981" y="75532"/>
                  </a:lnTo>
                  <a:lnTo>
                    <a:pt x="289952" y="77211"/>
                  </a:lnTo>
                  <a:lnTo>
                    <a:pt x="289902" y="78889"/>
                  </a:lnTo>
                  <a:lnTo>
                    <a:pt x="289852" y="80568"/>
                  </a:lnTo>
                  <a:lnTo>
                    <a:pt x="289800" y="82246"/>
                  </a:lnTo>
                  <a:lnTo>
                    <a:pt x="289728" y="83925"/>
                  </a:lnTo>
                  <a:lnTo>
                    <a:pt x="289656" y="85603"/>
                  </a:lnTo>
                  <a:lnTo>
                    <a:pt x="289582" y="87282"/>
                  </a:lnTo>
                  <a:lnTo>
                    <a:pt x="289488" y="88960"/>
                  </a:lnTo>
                  <a:lnTo>
                    <a:pt x="289393" y="90639"/>
                  </a:lnTo>
                  <a:lnTo>
                    <a:pt x="289298" y="92317"/>
                  </a:lnTo>
                  <a:lnTo>
                    <a:pt x="289181" y="93996"/>
                  </a:lnTo>
                  <a:lnTo>
                    <a:pt x="289065" y="95674"/>
                  </a:lnTo>
                  <a:lnTo>
                    <a:pt x="288948" y="97353"/>
                  </a:lnTo>
                  <a:lnTo>
                    <a:pt x="288809" y="99031"/>
                  </a:lnTo>
                  <a:lnTo>
                    <a:pt x="288671" y="100710"/>
                  </a:lnTo>
                  <a:lnTo>
                    <a:pt x="288533" y="102388"/>
                  </a:lnTo>
                  <a:lnTo>
                    <a:pt x="288374" y="104067"/>
                  </a:lnTo>
                  <a:lnTo>
                    <a:pt x="288214" y="105745"/>
                  </a:lnTo>
                  <a:lnTo>
                    <a:pt x="288055" y="107424"/>
                  </a:lnTo>
                  <a:lnTo>
                    <a:pt x="287874" y="109102"/>
                  </a:lnTo>
                  <a:lnTo>
                    <a:pt x="287694" y="110781"/>
                  </a:lnTo>
                  <a:lnTo>
                    <a:pt x="287514" y="112459"/>
                  </a:lnTo>
                  <a:lnTo>
                    <a:pt x="287313" y="114138"/>
                  </a:lnTo>
                  <a:lnTo>
                    <a:pt x="287112" y="115816"/>
                  </a:lnTo>
                  <a:lnTo>
                    <a:pt x="286911" y="117495"/>
                  </a:lnTo>
                  <a:lnTo>
                    <a:pt x="286691" y="119173"/>
                  </a:lnTo>
                  <a:lnTo>
                    <a:pt x="286470" y="120852"/>
                  </a:lnTo>
                  <a:lnTo>
                    <a:pt x="286249" y="122530"/>
                  </a:lnTo>
                  <a:lnTo>
                    <a:pt x="286010" y="124209"/>
                  </a:lnTo>
                  <a:lnTo>
                    <a:pt x="285769" y="125887"/>
                  </a:lnTo>
                  <a:lnTo>
                    <a:pt x="285529" y="127566"/>
                  </a:lnTo>
                  <a:lnTo>
                    <a:pt x="285270" y="129244"/>
                  </a:lnTo>
                  <a:lnTo>
                    <a:pt x="285011" y="130923"/>
                  </a:lnTo>
                  <a:lnTo>
                    <a:pt x="284751" y="132601"/>
                  </a:lnTo>
                  <a:lnTo>
                    <a:pt x="284475" y="134280"/>
                  </a:lnTo>
                  <a:lnTo>
                    <a:pt x="284196" y="135958"/>
                  </a:lnTo>
                  <a:lnTo>
                    <a:pt x="283918" y="137637"/>
                  </a:lnTo>
                  <a:lnTo>
                    <a:pt x="283624" y="139315"/>
                  </a:lnTo>
                  <a:lnTo>
                    <a:pt x="283328" y="140994"/>
                  </a:lnTo>
                  <a:lnTo>
                    <a:pt x="283031" y="142672"/>
                  </a:lnTo>
                  <a:lnTo>
                    <a:pt x="282720" y="144351"/>
                  </a:lnTo>
                  <a:lnTo>
                    <a:pt x="282406" y="146029"/>
                  </a:lnTo>
                  <a:lnTo>
                    <a:pt x="282093" y="147708"/>
                  </a:lnTo>
                  <a:lnTo>
                    <a:pt x="281765" y="149386"/>
                  </a:lnTo>
                  <a:lnTo>
                    <a:pt x="281435" y="151065"/>
                  </a:lnTo>
                  <a:lnTo>
                    <a:pt x="281104" y="152743"/>
                  </a:lnTo>
                  <a:lnTo>
                    <a:pt x="280760" y="154422"/>
                  </a:lnTo>
                  <a:lnTo>
                    <a:pt x="280414" y="156100"/>
                  </a:lnTo>
                  <a:lnTo>
                    <a:pt x="280068" y="157779"/>
                  </a:lnTo>
                  <a:lnTo>
                    <a:pt x="279709" y="159457"/>
                  </a:lnTo>
                  <a:lnTo>
                    <a:pt x="279347" y="161136"/>
                  </a:lnTo>
                  <a:lnTo>
                    <a:pt x="278985" y="162814"/>
                  </a:lnTo>
                  <a:lnTo>
                    <a:pt x="278611" y="164493"/>
                  </a:lnTo>
                  <a:lnTo>
                    <a:pt x="278235" y="166171"/>
                  </a:lnTo>
                  <a:lnTo>
                    <a:pt x="277858" y="167850"/>
                  </a:lnTo>
                  <a:lnTo>
                    <a:pt x="277471" y="169528"/>
                  </a:lnTo>
                  <a:lnTo>
                    <a:pt x="277080" y="171207"/>
                  </a:lnTo>
                  <a:lnTo>
                    <a:pt x="276690" y="172885"/>
                  </a:lnTo>
                  <a:lnTo>
                    <a:pt x="276289" y="174564"/>
                  </a:lnTo>
                  <a:lnTo>
                    <a:pt x="275885" y="176242"/>
                  </a:lnTo>
                  <a:lnTo>
                    <a:pt x="275482" y="177921"/>
                  </a:lnTo>
                  <a:lnTo>
                    <a:pt x="275069" y="179599"/>
                  </a:lnTo>
                  <a:lnTo>
                    <a:pt x="274652" y="181278"/>
                  </a:lnTo>
                  <a:lnTo>
                    <a:pt x="274236" y="182956"/>
                  </a:lnTo>
                  <a:lnTo>
                    <a:pt x="273811" y="184635"/>
                  </a:lnTo>
                  <a:lnTo>
                    <a:pt x="273384" y="186313"/>
                  </a:lnTo>
                  <a:lnTo>
                    <a:pt x="272956" y="187992"/>
                  </a:lnTo>
                  <a:lnTo>
                    <a:pt x="272520" y="189670"/>
                  </a:lnTo>
                  <a:lnTo>
                    <a:pt x="272081" y="191349"/>
                  </a:lnTo>
                  <a:lnTo>
                    <a:pt x="271643" y="193027"/>
                  </a:lnTo>
                  <a:lnTo>
                    <a:pt x="271197" y="194706"/>
                  </a:lnTo>
                  <a:lnTo>
                    <a:pt x="270748" y="196384"/>
                  </a:lnTo>
                  <a:lnTo>
                    <a:pt x="270299" y="198063"/>
                  </a:lnTo>
                  <a:lnTo>
                    <a:pt x="269844" y="199741"/>
                  </a:lnTo>
                  <a:lnTo>
                    <a:pt x="269386" y="201420"/>
                  </a:lnTo>
                  <a:lnTo>
                    <a:pt x="268928" y="203098"/>
                  </a:lnTo>
                  <a:lnTo>
                    <a:pt x="268464" y="204777"/>
                  </a:lnTo>
                  <a:lnTo>
                    <a:pt x="267998" y="206455"/>
                  </a:lnTo>
                  <a:lnTo>
                    <a:pt x="267532" y="208134"/>
                  </a:lnTo>
                  <a:lnTo>
                    <a:pt x="267060" y="209812"/>
                  </a:lnTo>
                  <a:lnTo>
                    <a:pt x="266586" y="211491"/>
                  </a:lnTo>
                  <a:lnTo>
                    <a:pt x="266112" y="213169"/>
                  </a:lnTo>
                  <a:lnTo>
                    <a:pt x="265634" y="214848"/>
                  </a:lnTo>
                  <a:lnTo>
                    <a:pt x="265153" y="216526"/>
                  </a:lnTo>
                  <a:lnTo>
                    <a:pt x="264672" y="218205"/>
                  </a:lnTo>
                  <a:lnTo>
                    <a:pt x="264188" y="219883"/>
                  </a:lnTo>
                  <a:lnTo>
                    <a:pt x="263701" y="221562"/>
                  </a:lnTo>
                  <a:lnTo>
                    <a:pt x="263215" y="223240"/>
                  </a:lnTo>
                  <a:lnTo>
                    <a:pt x="262725" y="224919"/>
                  </a:lnTo>
                  <a:lnTo>
                    <a:pt x="262233" y="226597"/>
                  </a:lnTo>
                  <a:lnTo>
                    <a:pt x="261742" y="228276"/>
                  </a:lnTo>
                  <a:lnTo>
                    <a:pt x="261248" y="229954"/>
                  </a:lnTo>
                  <a:lnTo>
                    <a:pt x="260752" y="231633"/>
                  </a:lnTo>
                  <a:lnTo>
                    <a:pt x="260256" y="233311"/>
                  </a:lnTo>
                  <a:lnTo>
                    <a:pt x="259758" y="234990"/>
                  </a:lnTo>
                  <a:lnTo>
                    <a:pt x="259259" y="236668"/>
                  </a:lnTo>
                  <a:lnTo>
                    <a:pt x="258760" y="238347"/>
                  </a:lnTo>
                  <a:lnTo>
                    <a:pt x="258260" y="240025"/>
                  </a:lnTo>
                  <a:lnTo>
                    <a:pt x="257758" y="241704"/>
                  </a:lnTo>
                  <a:lnTo>
                    <a:pt x="257257" y="243382"/>
                  </a:lnTo>
                  <a:lnTo>
                    <a:pt x="256754" y="245061"/>
                  </a:lnTo>
                  <a:lnTo>
                    <a:pt x="256251" y="246739"/>
                  </a:lnTo>
                  <a:lnTo>
                    <a:pt x="255748" y="248418"/>
                  </a:lnTo>
                  <a:lnTo>
                    <a:pt x="255244" y="250096"/>
                  </a:lnTo>
                  <a:lnTo>
                    <a:pt x="254740" y="251775"/>
                  </a:lnTo>
                  <a:lnTo>
                    <a:pt x="254236" y="253453"/>
                  </a:lnTo>
                  <a:lnTo>
                    <a:pt x="253733" y="255132"/>
                  </a:lnTo>
                  <a:lnTo>
                    <a:pt x="253229" y="256810"/>
                  </a:lnTo>
                  <a:lnTo>
                    <a:pt x="252725" y="258489"/>
                  </a:lnTo>
                  <a:lnTo>
                    <a:pt x="252221" y="260167"/>
                  </a:lnTo>
                  <a:lnTo>
                    <a:pt x="251718" y="261846"/>
                  </a:lnTo>
                  <a:lnTo>
                    <a:pt x="251215" y="263524"/>
                  </a:lnTo>
                  <a:lnTo>
                    <a:pt x="250713" y="265203"/>
                  </a:lnTo>
                  <a:lnTo>
                    <a:pt x="250212" y="266881"/>
                  </a:lnTo>
                  <a:lnTo>
                    <a:pt x="249711" y="268560"/>
                  </a:lnTo>
                  <a:lnTo>
                    <a:pt x="249211" y="270238"/>
                  </a:lnTo>
                  <a:lnTo>
                    <a:pt x="248712" y="271917"/>
                  </a:lnTo>
                  <a:lnTo>
                    <a:pt x="248213" y="273595"/>
                  </a:lnTo>
                  <a:lnTo>
                    <a:pt x="247716" y="275274"/>
                  </a:lnTo>
                  <a:lnTo>
                    <a:pt x="247220" y="276952"/>
                  </a:lnTo>
                  <a:lnTo>
                    <a:pt x="246725" y="278631"/>
                  </a:lnTo>
                  <a:lnTo>
                    <a:pt x="246231" y="280309"/>
                  </a:lnTo>
                  <a:lnTo>
                    <a:pt x="245740" y="281988"/>
                  </a:lnTo>
                  <a:lnTo>
                    <a:pt x="245248" y="283666"/>
                  </a:lnTo>
                  <a:lnTo>
                    <a:pt x="244759" y="285345"/>
                  </a:lnTo>
                  <a:lnTo>
                    <a:pt x="244272" y="287023"/>
                  </a:lnTo>
                  <a:lnTo>
                    <a:pt x="243785" y="288702"/>
                  </a:lnTo>
                  <a:lnTo>
                    <a:pt x="243301" y="290380"/>
                  </a:lnTo>
                  <a:lnTo>
                    <a:pt x="242820" y="292059"/>
                  </a:lnTo>
                  <a:lnTo>
                    <a:pt x="242339" y="293737"/>
                  </a:lnTo>
                  <a:lnTo>
                    <a:pt x="241860" y="295416"/>
                  </a:lnTo>
                  <a:lnTo>
                    <a:pt x="241386" y="297094"/>
                  </a:lnTo>
                  <a:lnTo>
                    <a:pt x="240911" y="298773"/>
                  </a:lnTo>
                  <a:lnTo>
                    <a:pt x="240439" y="300451"/>
                  </a:lnTo>
                  <a:lnTo>
                    <a:pt x="239971" y="302130"/>
                  </a:lnTo>
                  <a:lnTo>
                    <a:pt x="239503" y="303808"/>
                  </a:lnTo>
                  <a:lnTo>
                    <a:pt x="239038" y="305487"/>
                  </a:lnTo>
                  <a:lnTo>
                    <a:pt x="238578" y="307165"/>
                  </a:lnTo>
                  <a:lnTo>
                    <a:pt x="238117" y="308844"/>
                  </a:lnTo>
                  <a:lnTo>
                    <a:pt x="237660" y="310522"/>
                  </a:lnTo>
                  <a:lnTo>
                    <a:pt x="237208" y="312201"/>
                  </a:lnTo>
                  <a:lnTo>
                    <a:pt x="236756" y="313879"/>
                  </a:lnTo>
                  <a:lnTo>
                    <a:pt x="236307" y="315558"/>
                  </a:lnTo>
                  <a:lnTo>
                    <a:pt x="235864" y="317236"/>
                  </a:lnTo>
                  <a:lnTo>
                    <a:pt x="235421" y="318915"/>
                  </a:lnTo>
                  <a:lnTo>
                    <a:pt x="234981" y="320593"/>
                  </a:lnTo>
                  <a:lnTo>
                    <a:pt x="234548" y="322272"/>
                  </a:lnTo>
                  <a:lnTo>
                    <a:pt x="234114" y="323950"/>
                  </a:lnTo>
                  <a:lnTo>
                    <a:pt x="233684" y="325629"/>
                  </a:lnTo>
                  <a:lnTo>
                    <a:pt x="233260" y="327307"/>
                  </a:lnTo>
                  <a:lnTo>
                    <a:pt x="232837" y="328986"/>
                  </a:lnTo>
                  <a:lnTo>
                    <a:pt x="232416" y="330664"/>
                  </a:lnTo>
                  <a:lnTo>
                    <a:pt x="232004" y="332343"/>
                  </a:lnTo>
                  <a:lnTo>
                    <a:pt x="231591" y="334021"/>
                  </a:lnTo>
                  <a:lnTo>
                    <a:pt x="231181" y="335700"/>
                  </a:lnTo>
                  <a:lnTo>
                    <a:pt x="230779" y="337378"/>
                  </a:lnTo>
                  <a:lnTo>
                    <a:pt x="230378" y="339057"/>
                  </a:lnTo>
                  <a:lnTo>
                    <a:pt x="229979" y="340735"/>
                  </a:lnTo>
                  <a:lnTo>
                    <a:pt x="229589" y="342414"/>
                  </a:lnTo>
                  <a:lnTo>
                    <a:pt x="229199" y="344092"/>
                  </a:lnTo>
                  <a:lnTo>
                    <a:pt x="228812" y="345771"/>
                  </a:lnTo>
                  <a:lnTo>
                    <a:pt x="228434" y="347449"/>
                  </a:lnTo>
                  <a:lnTo>
                    <a:pt x="228056" y="349128"/>
                  </a:lnTo>
                  <a:lnTo>
                    <a:pt x="227681" y="350806"/>
                  </a:lnTo>
                  <a:lnTo>
                    <a:pt x="227315" y="352485"/>
                  </a:lnTo>
                  <a:lnTo>
                    <a:pt x="226950" y="354163"/>
                  </a:lnTo>
                  <a:lnTo>
                    <a:pt x="226587" y="355842"/>
                  </a:lnTo>
                  <a:lnTo>
                    <a:pt x="226235" y="357520"/>
                  </a:lnTo>
                  <a:lnTo>
                    <a:pt x="225882" y="359199"/>
                  </a:lnTo>
                  <a:lnTo>
                    <a:pt x="225532" y="360877"/>
                  </a:lnTo>
                  <a:lnTo>
                    <a:pt x="225193" y="362556"/>
                  </a:lnTo>
                  <a:lnTo>
                    <a:pt x="224854" y="364234"/>
                  </a:lnTo>
                  <a:lnTo>
                    <a:pt x="224517" y="365913"/>
                  </a:lnTo>
                  <a:lnTo>
                    <a:pt x="224192" y="367591"/>
                  </a:lnTo>
                  <a:lnTo>
                    <a:pt x="223866" y="369270"/>
                  </a:lnTo>
                  <a:lnTo>
                    <a:pt x="223543" y="370948"/>
                  </a:lnTo>
                  <a:lnTo>
                    <a:pt x="223231" y="372627"/>
                  </a:lnTo>
                  <a:lnTo>
                    <a:pt x="222919" y="374305"/>
                  </a:lnTo>
                  <a:lnTo>
                    <a:pt x="222610" y="375984"/>
                  </a:lnTo>
                  <a:lnTo>
                    <a:pt x="222312" y="377662"/>
                  </a:lnTo>
                  <a:lnTo>
                    <a:pt x="222015" y="379341"/>
                  </a:lnTo>
                  <a:lnTo>
                    <a:pt x="221720" y="381019"/>
                  </a:lnTo>
                  <a:lnTo>
                    <a:pt x="221437" y="382698"/>
                  </a:lnTo>
                  <a:lnTo>
                    <a:pt x="221153" y="384376"/>
                  </a:lnTo>
                  <a:lnTo>
                    <a:pt x="220872" y="386055"/>
                  </a:lnTo>
                  <a:lnTo>
                    <a:pt x="220604" y="387733"/>
                  </a:lnTo>
                  <a:lnTo>
                    <a:pt x="220335" y="389412"/>
                  </a:lnTo>
                  <a:lnTo>
                    <a:pt x="220069" y="391090"/>
                  </a:lnTo>
                  <a:lnTo>
                    <a:pt x="219815" y="392769"/>
                  </a:lnTo>
                  <a:lnTo>
                    <a:pt x="219562" y="394447"/>
                  </a:lnTo>
                  <a:lnTo>
                    <a:pt x="219309" y="396126"/>
                  </a:lnTo>
                  <a:lnTo>
                    <a:pt x="219071" y="397804"/>
                  </a:lnTo>
                  <a:lnTo>
                    <a:pt x="218832" y="399483"/>
                  </a:lnTo>
                  <a:lnTo>
                    <a:pt x="218595" y="401161"/>
                  </a:lnTo>
                  <a:lnTo>
                    <a:pt x="218371" y="402840"/>
                  </a:lnTo>
                  <a:lnTo>
                    <a:pt x="218148" y="404518"/>
                  </a:lnTo>
                  <a:lnTo>
                    <a:pt x="217925" y="406197"/>
                  </a:lnTo>
                  <a:lnTo>
                    <a:pt x="217717" y="407875"/>
                  </a:lnTo>
                  <a:lnTo>
                    <a:pt x="217508" y="409554"/>
                  </a:lnTo>
                  <a:lnTo>
                    <a:pt x="217301" y="411232"/>
                  </a:lnTo>
                  <a:lnTo>
                    <a:pt x="217107" y="412911"/>
                  </a:lnTo>
                  <a:lnTo>
                    <a:pt x="216914" y="414589"/>
                  </a:lnTo>
                  <a:lnTo>
                    <a:pt x="216722" y="416268"/>
                  </a:lnTo>
                  <a:lnTo>
                    <a:pt x="216544" y="417946"/>
                  </a:lnTo>
                  <a:lnTo>
                    <a:pt x="216366" y="419625"/>
                  </a:lnTo>
                  <a:lnTo>
                    <a:pt x="216188" y="421303"/>
                  </a:lnTo>
                  <a:lnTo>
                    <a:pt x="216025" y="422982"/>
                  </a:lnTo>
                  <a:lnTo>
                    <a:pt x="215862" y="424660"/>
                  </a:lnTo>
                  <a:lnTo>
                    <a:pt x="215700" y="426339"/>
                  </a:lnTo>
                  <a:lnTo>
                    <a:pt x="215552" y="428017"/>
                  </a:lnTo>
                  <a:lnTo>
                    <a:pt x="215404" y="429696"/>
                  </a:lnTo>
                  <a:lnTo>
                    <a:pt x="215256" y="431374"/>
                  </a:lnTo>
                  <a:lnTo>
                    <a:pt x="215124" y="433053"/>
                  </a:lnTo>
                  <a:lnTo>
                    <a:pt x="214991" y="434731"/>
                  </a:lnTo>
                  <a:lnTo>
                    <a:pt x="214858" y="436410"/>
                  </a:lnTo>
                  <a:lnTo>
                    <a:pt x="214740" y="438088"/>
                  </a:lnTo>
                  <a:lnTo>
                    <a:pt x="214623" y="439767"/>
                  </a:lnTo>
                  <a:lnTo>
                    <a:pt x="214505" y="441445"/>
                  </a:lnTo>
                  <a:lnTo>
                    <a:pt x="214402" y="443124"/>
                  </a:lnTo>
                  <a:lnTo>
                    <a:pt x="214299" y="444802"/>
                  </a:lnTo>
                  <a:lnTo>
                    <a:pt x="214196" y="446481"/>
                  </a:lnTo>
                  <a:lnTo>
                    <a:pt x="214107" y="448159"/>
                  </a:lnTo>
                  <a:lnTo>
                    <a:pt x="214019" y="449838"/>
                  </a:lnTo>
                  <a:lnTo>
                    <a:pt x="213930" y="451516"/>
                  </a:lnTo>
                  <a:lnTo>
                    <a:pt x="213856" y="453195"/>
                  </a:lnTo>
                  <a:lnTo>
                    <a:pt x="213782" y="454873"/>
                  </a:lnTo>
                  <a:lnTo>
                    <a:pt x="213708" y="456552"/>
                  </a:lnTo>
                  <a:lnTo>
                    <a:pt x="213647" y="458230"/>
                  </a:lnTo>
                  <a:lnTo>
                    <a:pt x="213588" y="459909"/>
                  </a:lnTo>
                  <a:lnTo>
                    <a:pt x="213528" y="461587"/>
                  </a:lnTo>
                  <a:lnTo>
                    <a:pt x="213481" y="463266"/>
                  </a:lnTo>
                  <a:lnTo>
                    <a:pt x="213436" y="464945"/>
                  </a:lnTo>
                  <a:lnTo>
                    <a:pt x="213390" y="466623"/>
                  </a:lnTo>
                  <a:lnTo>
                    <a:pt x="213357" y="468302"/>
                  </a:lnTo>
                  <a:lnTo>
                    <a:pt x="213325" y="469980"/>
                  </a:lnTo>
                  <a:lnTo>
                    <a:pt x="213293" y="471659"/>
                  </a:lnTo>
                  <a:lnTo>
                    <a:pt x="213272" y="473337"/>
                  </a:lnTo>
                  <a:lnTo>
                    <a:pt x="213254" y="475016"/>
                  </a:lnTo>
                  <a:lnTo>
                    <a:pt x="213235" y="476694"/>
                  </a:lnTo>
                  <a:lnTo>
                    <a:pt x="213228" y="478373"/>
                  </a:lnTo>
                  <a:lnTo>
                    <a:pt x="213223" y="480051"/>
                  </a:lnTo>
                  <a:lnTo>
                    <a:pt x="213217" y="481730"/>
                  </a:lnTo>
                  <a:lnTo>
                    <a:pt x="213222" y="483408"/>
                  </a:lnTo>
                  <a:lnTo>
                    <a:pt x="213230" y="485087"/>
                  </a:lnTo>
                  <a:lnTo>
                    <a:pt x="213237" y="486765"/>
                  </a:lnTo>
                  <a:lnTo>
                    <a:pt x="213254" y="488444"/>
                  </a:lnTo>
                  <a:lnTo>
                    <a:pt x="213274" y="490122"/>
                  </a:lnTo>
                  <a:lnTo>
                    <a:pt x="213294" y="491801"/>
                  </a:lnTo>
                  <a:lnTo>
                    <a:pt x="213323" y="493479"/>
                  </a:lnTo>
                  <a:lnTo>
                    <a:pt x="213354" y="495158"/>
                  </a:lnTo>
                  <a:lnTo>
                    <a:pt x="213386" y="496836"/>
                  </a:lnTo>
                  <a:lnTo>
                    <a:pt x="213427" y="498515"/>
                  </a:lnTo>
                  <a:lnTo>
                    <a:pt x="213470" y="500193"/>
                  </a:lnTo>
                  <a:lnTo>
                    <a:pt x="213513" y="501872"/>
                  </a:lnTo>
                  <a:lnTo>
                    <a:pt x="213564" y="503550"/>
                  </a:lnTo>
                  <a:lnTo>
                    <a:pt x="213619" y="505229"/>
                  </a:lnTo>
                  <a:lnTo>
                    <a:pt x="213673" y="506907"/>
                  </a:lnTo>
                  <a:lnTo>
                    <a:pt x="213735" y="508586"/>
                  </a:lnTo>
                  <a:lnTo>
                    <a:pt x="213800" y="510264"/>
                  </a:lnTo>
                  <a:lnTo>
                    <a:pt x="213865" y="511943"/>
                  </a:lnTo>
                  <a:lnTo>
                    <a:pt x="213937" y="513621"/>
                  </a:lnTo>
                  <a:lnTo>
                    <a:pt x="214012" y="515300"/>
                  </a:lnTo>
                  <a:lnTo>
                    <a:pt x="214087" y="516978"/>
                  </a:lnTo>
                  <a:lnTo>
                    <a:pt x="214169" y="518657"/>
                  </a:lnTo>
                  <a:lnTo>
                    <a:pt x="214254" y="520335"/>
                  </a:lnTo>
                  <a:lnTo>
                    <a:pt x="214339" y="522014"/>
                  </a:lnTo>
                  <a:lnTo>
                    <a:pt x="214430" y="523692"/>
                  </a:lnTo>
                  <a:lnTo>
                    <a:pt x="214524" y="525371"/>
                  </a:lnTo>
                  <a:lnTo>
                    <a:pt x="214618" y="527049"/>
                  </a:lnTo>
                  <a:lnTo>
                    <a:pt x="214718" y="528728"/>
                  </a:lnTo>
                  <a:lnTo>
                    <a:pt x="214821" y="530406"/>
                  </a:lnTo>
                  <a:lnTo>
                    <a:pt x="214923" y="532085"/>
                  </a:lnTo>
                  <a:lnTo>
                    <a:pt x="215031" y="533763"/>
                  </a:lnTo>
                  <a:lnTo>
                    <a:pt x="215142" y="535442"/>
                  </a:lnTo>
                  <a:lnTo>
                    <a:pt x="215253" y="537120"/>
                  </a:lnTo>
                  <a:lnTo>
                    <a:pt x="215369" y="538799"/>
                  </a:lnTo>
                  <a:lnTo>
                    <a:pt x="215487" y="540477"/>
                  </a:lnTo>
                  <a:lnTo>
                    <a:pt x="215605" y="542156"/>
                  </a:lnTo>
                  <a:lnTo>
                    <a:pt x="215728" y="543834"/>
                  </a:lnTo>
                  <a:lnTo>
                    <a:pt x="215854" y="545513"/>
                  </a:lnTo>
                  <a:lnTo>
                    <a:pt x="215979" y="547191"/>
                  </a:lnTo>
                  <a:lnTo>
                    <a:pt x="216109" y="548870"/>
                  </a:lnTo>
                  <a:lnTo>
                    <a:pt x="216241" y="550548"/>
                  </a:lnTo>
                  <a:lnTo>
                    <a:pt x="216373" y="552227"/>
                  </a:lnTo>
                  <a:lnTo>
                    <a:pt x="216508" y="553905"/>
                  </a:lnTo>
                  <a:lnTo>
                    <a:pt x="216646" y="555584"/>
                  </a:lnTo>
                  <a:lnTo>
                    <a:pt x="216784" y="557262"/>
                  </a:lnTo>
                  <a:lnTo>
                    <a:pt x="216925" y="558941"/>
                  </a:lnTo>
                  <a:lnTo>
                    <a:pt x="217069" y="560619"/>
                  </a:lnTo>
                  <a:lnTo>
                    <a:pt x="217212" y="562298"/>
                  </a:lnTo>
                  <a:lnTo>
                    <a:pt x="217358" y="563976"/>
                  </a:lnTo>
                  <a:lnTo>
                    <a:pt x="217506" y="565655"/>
                  </a:lnTo>
                  <a:lnTo>
                    <a:pt x="217654" y="567333"/>
                  </a:lnTo>
                  <a:lnTo>
                    <a:pt x="217805" y="569012"/>
                  </a:lnTo>
                  <a:lnTo>
                    <a:pt x="217957" y="570690"/>
                  </a:lnTo>
                  <a:lnTo>
                    <a:pt x="218109" y="572369"/>
                  </a:lnTo>
                  <a:lnTo>
                    <a:pt x="218264" y="574047"/>
                  </a:lnTo>
                  <a:lnTo>
                    <a:pt x="218419" y="575726"/>
                  </a:lnTo>
                  <a:lnTo>
                    <a:pt x="218575" y="577404"/>
                  </a:lnTo>
                  <a:lnTo>
                    <a:pt x="218733" y="579083"/>
                  </a:lnTo>
                  <a:lnTo>
                    <a:pt x="218892" y="580761"/>
                  </a:lnTo>
                  <a:lnTo>
                    <a:pt x="219051" y="582440"/>
                  </a:lnTo>
                  <a:lnTo>
                    <a:pt x="219211" y="584118"/>
                  </a:lnTo>
                  <a:lnTo>
                    <a:pt x="219373" y="585797"/>
                  </a:lnTo>
                  <a:lnTo>
                    <a:pt x="219534" y="587475"/>
                  </a:lnTo>
                  <a:lnTo>
                    <a:pt x="219697" y="589154"/>
                  </a:lnTo>
                  <a:lnTo>
                    <a:pt x="219860" y="590832"/>
                  </a:lnTo>
                  <a:lnTo>
                    <a:pt x="220023" y="592511"/>
                  </a:lnTo>
                  <a:lnTo>
                    <a:pt x="220187" y="594189"/>
                  </a:lnTo>
                  <a:lnTo>
                    <a:pt x="220352" y="595868"/>
                  </a:lnTo>
                  <a:lnTo>
                    <a:pt x="220516" y="597546"/>
                  </a:lnTo>
                  <a:lnTo>
                    <a:pt x="220681" y="599225"/>
                  </a:lnTo>
                  <a:lnTo>
                    <a:pt x="220847" y="600903"/>
                  </a:lnTo>
                  <a:lnTo>
                    <a:pt x="221012" y="602582"/>
                  </a:lnTo>
                  <a:lnTo>
                    <a:pt x="221177" y="604260"/>
                  </a:lnTo>
                  <a:lnTo>
                    <a:pt x="221343" y="605939"/>
                  </a:lnTo>
                  <a:lnTo>
                    <a:pt x="221508" y="607617"/>
                  </a:lnTo>
                  <a:lnTo>
                    <a:pt x="221673" y="609296"/>
                  </a:lnTo>
                  <a:lnTo>
                    <a:pt x="221839" y="610974"/>
                  </a:lnTo>
                  <a:lnTo>
                    <a:pt x="222004" y="612653"/>
                  </a:lnTo>
                  <a:lnTo>
                    <a:pt x="222168" y="614331"/>
                  </a:lnTo>
                  <a:lnTo>
                    <a:pt x="222332" y="616010"/>
                  </a:lnTo>
                  <a:lnTo>
                    <a:pt x="222496" y="617688"/>
                  </a:lnTo>
                  <a:lnTo>
                    <a:pt x="222659" y="619367"/>
                  </a:lnTo>
                  <a:lnTo>
                    <a:pt x="222822" y="621045"/>
                  </a:lnTo>
                  <a:lnTo>
                    <a:pt x="222984" y="622724"/>
                  </a:lnTo>
                  <a:lnTo>
                    <a:pt x="223146" y="624402"/>
                  </a:lnTo>
                  <a:lnTo>
                    <a:pt x="223306" y="626081"/>
                  </a:lnTo>
                  <a:lnTo>
                    <a:pt x="223466" y="627759"/>
                  </a:lnTo>
                  <a:lnTo>
                    <a:pt x="223626" y="629438"/>
                  </a:lnTo>
                  <a:lnTo>
                    <a:pt x="223783" y="631116"/>
                  </a:lnTo>
                  <a:lnTo>
                    <a:pt x="223941" y="632795"/>
                  </a:lnTo>
                  <a:lnTo>
                    <a:pt x="224097" y="634473"/>
                  </a:lnTo>
                  <a:lnTo>
                    <a:pt x="224252" y="636152"/>
                  </a:lnTo>
                  <a:lnTo>
                    <a:pt x="224406" y="637830"/>
                  </a:lnTo>
                  <a:lnTo>
                    <a:pt x="224559" y="639509"/>
                  </a:lnTo>
                  <a:lnTo>
                    <a:pt x="224710" y="641187"/>
                  </a:lnTo>
                  <a:lnTo>
                    <a:pt x="224861" y="642866"/>
                  </a:lnTo>
                  <a:lnTo>
                    <a:pt x="225010" y="644544"/>
                  </a:lnTo>
                  <a:lnTo>
                    <a:pt x="225157" y="646223"/>
                  </a:lnTo>
                  <a:lnTo>
                    <a:pt x="225303" y="647901"/>
                  </a:lnTo>
                  <a:lnTo>
                    <a:pt x="225448" y="649580"/>
                  </a:lnTo>
                  <a:lnTo>
                    <a:pt x="225590" y="651258"/>
                  </a:lnTo>
                  <a:lnTo>
                    <a:pt x="225732" y="652937"/>
                  </a:lnTo>
                  <a:lnTo>
                    <a:pt x="225872" y="654615"/>
                  </a:lnTo>
                  <a:lnTo>
                    <a:pt x="226008" y="656294"/>
                  </a:lnTo>
                  <a:lnTo>
                    <a:pt x="226145" y="657972"/>
                  </a:lnTo>
                  <a:lnTo>
                    <a:pt x="226280" y="659651"/>
                  </a:lnTo>
                  <a:lnTo>
                    <a:pt x="226411" y="661329"/>
                  </a:lnTo>
                  <a:lnTo>
                    <a:pt x="226542" y="663008"/>
                  </a:lnTo>
                  <a:lnTo>
                    <a:pt x="226671" y="664686"/>
                  </a:lnTo>
                  <a:lnTo>
                    <a:pt x="226796" y="666365"/>
                  </a:lnTo>
                  <a:lnTo>
                    <a:pt x="226920" y="668043"/>
                  </a:lnTo>
                  <a:lnTo>
                    <a:pt x="227043" y="669722"/>
                  </a:lnTo>
                  <a:lnTo>
                    <a:pt x="227162" y="671400"/>
                  </a:lnTo>
                  <a:lnTo>
                    <a:pt x="227280" y="673079"/>
                  </a:lnTo>
                  <a:lnTo>
                    <a:pt x="227396" y="674757"/>
                  </a:lnTo>
                  <a:lnTo>
                    <a:pt x="227507" y="676436"/>
                  </a:lnTo>
                  <a:lnTo>
                    <a:pt x="227619" y="678114"/>
                  </a:lnTo>
                  <a:lnTo>
                    <a:pt x="227728" y="679793"/>
                  </a:lnTo>
                  <a:lnTo>
                    <a:pt x="227832" y="681471"/>
                  </a:lnTo>
                  <a:lnTo>
                    <a:pt x="227936" y="683150"/>
                  </a:lnTo>
                  <a:lnTo>
                    <a:pt x="228038" y="684828"/>
                  </a:lnTo>
                  <a:lnTo>
                    <a:pt x="228134" y="686507"/>
                  </a:lnTo>
                  <a:lnTo>
                    <a:pt x="228230" y="688185"/>
                  </a:lnTo>
                  <a:lnTo>
                    <a:pt x="228324" y="689864"/>
                  </a:lnTo>
                  <a:lnTo>
                    <a:pt x="228412" y="691542"/>
                  </a:lnTo>
                  <a:lnTo>
                    <a:pt x="228500" y="693221"/>
                  </a:lnTo>
                  <a:lnTo>
                    <a:pt x="228586" y="694899"/>
                  </a:lnTo>
                  <a:lnTo>
                    <a:pt x="228666" y="696578"/>
                  </a:lnTo>
                  <a:lnTo>
                    <a:pt x="228745" y="698256"/>
                  </a:lnTo>
                  <a:lnTo>
                    <a:pt x="228823" y="699935"/>
                  </a:lnTo>
                  <a:lnTo>
                    <a:pt x="228893" y="701613"/>
                  </a:lnTo>
                  <a:lnTo>
                    <a:pt x="228964" y="703292"/>
                  </a:lnTo>
                  <a:lnTo>
                    <a:pt x="229033" y="704970"/>
                  </a:lnTo>
                  <a:lnTo>
                    <a:pt x="229094" y="706649"/>
                  </a:lnTo>
                  <a:lnTo>
                    <a:pt x="229156" y="708327"/>
                  </a:lnTo>
                  <a:lnTo>
                    <a:pt x="229216" y="710006"/>
                  </a:lnTo>
                  <a:lnTo>
                    <a:pt x="229268" y="711684"/>
                  </a:lnTo>
                  <a:lnTo>
                    <a:pt x="229320" y="713363"/>
                  </a:lnTo>
                  <a:lnTo>
                    <a:pt x="229371" y="715041"/>
                  </a:lnTo>
                  <a:lnTo>
                    <a:pt x="229413" y="716720"/>
                  </a:lnTo>
                  <a:lnTo>
                    <a:pt x="229455" y="718398"/>
                  </a:lnTo>
                  <a:lnTo>
                    <a:pt x="229497" y="720077"/>
                  </a:lnTo>
                  <a:lnTo>
                    <a:pt x="229529" y="721755"/>
                  </a:lnTo>
                  <a:lnTo>
                    <a:pt x="229561" y="723434"/>
                  </a:lnTo>
                  <a:lnTo>
                    <a:pt x="229593" y="725112"/>
                  </a:lnTo>
                  <a:lnTo>
                    <a:pt x="229615" y="726791"/>
                  </a:lnTo>
                  <a:lnTo>
                    <a:pt x="229637" y="728469"/>
                  </a:lnTo>
                  <a:lnTo>
                    <a:pt x="229659" y="730148"/>
                  </a:lnTo>
                  <a:lnTo>
                    <a:pt x="229670" y="731826"/>
                  </a:lnTo>
                  <a:lnTo>
                    <a:pt x="229682" y="733505"/>
                  </a:lnTo>
                  <a:lnTo>
                    <a:pt x="229693" y="735183"/>
                  </a:lnTo>
                  <a:lnTo>
                    <a:pt x="229695" y="736862"/>
                  </a:lnTo>
                  <a:lnTo>
                    <a:pt x="229696" y="738540"/>
                  </a:lnTo>
                  <a:lnTo>
                    <a:pt x="229697" y="740219"/>
                  </a:lnTo>
                  <a:lnTo>
                    <a:pt x="229687" y="741897"/>
                  </a:lnTo>
                  <a:lnTo>
                    <a:pt x="229678" y="743576"/>
                  </a:lnTo>
                  <a:lnTo>
                    <a:pt x="229668" y="745254"/>
                  </a:lnTo>
                  <a:lnTo>
                    <a:pt x="229648" y="746933"/>
                  </a:lnTo>
                  <a:lnTo>
                    <a:pt x="229628" y="748611"/>
                  </a:lnTo>
                  <a:lnTo>
                    <a:pt x="229607" y="750290"/>
                  </a:lnTo>
                  <a:lnTo>
                    <a:pt x="229576" y="751968"/>
                  </a:lnTo>
                  <a:lnTo>
                    <a:pt x="229545" y="753647"/>
                  </a:lnTo>
                  <a:lnTo>
                    <a:pt x="229514" y="755325"/>
                  </a:lnTo>
                  <a:lnTo>
                    <a:pt x="229471" y="757004"/>
                  </a:lnTo>
                  <a:lnTo>
                    <a:pt x="229429" y="758682"/>
                  </a:lnTo>
                  <a:lnTo>
                    <a:pt x="229387" y="760361"/>
                  </a:lnTo>
                  <a:lnTo>
                    <a:pt x="229334" y="762039"/>
                  </a:lnTo>
                  <a:lnTo>
                    <a:pt x="229280" y="763718"/>
                  </a:lnTo>
                  <a:lnTo>
                    <a:pt x="229227" y="765396"/>
                  </a:lnTo>
                  <a:lnTo>
                    <a:pt x="229163" y="767075"/>
                  </a:lnTo>
                  <a:lnTo>
                    <a:pt x="229098" y="768753"/>
                  </a:lnTo>
                  <a:lnTo>
                    <a:pt x="229033" y="770432"/>
                  </a:lnTo>
                  <a:lnTo>
                    <a:pt x="228958" y="772110"/>
                  </a:lnTo>
                  <a:lnTo>
                    <a:pt x="228882" y="773789"/>
                  </a:lnTo>
                  <a:lnTo>
                    <a:pt x="228806" y="775467"/>
                  </a:lnTo>
                  <a:lnTo>
                    <a:pt x="228720" y="777146"/>
                  </a:lnTo>
                  <a:lnTo>
                    <a:pt x="228633" y="778824"/>
                  </a:lnTo>
                  <a:lnTo>
                    <a:pt x="228546" y="780503"/>
                  </a:lnTo>
                  <a:lnTo>
                    <a:pt x="228449" y="782181"/>
                  </a:lnTo>
                  <a:lnTo>
                    <a:pt x="228350" y="783860"/>
                  </a:lnTo>
                  <a:lnTo>
                    <a:pt x="228252" y="785538"/>
                  </a:lnTo>
                  <a:lnTo>
                    <a:pt x="228144" y="787217"/>
                  </a:lnTo>
                  <a:lnTo>
                    <a:pt x="228034" y="788895"/>
                  </a:lnTo>
                  <a:lnTo>
                    <a:pt x="227925" y="790574"/>
                  </a:lnTo>
                  <a:lnTo>
                    <a:pt x="227805" y="792252"/>
                  </a:lnTo>
                  <a:lnTo>
                    <a:pt x="227685" y="793931"/>
                  </a:lnTo>
                  <a:lnTo>
                    <a:pt x="227564" y="795609"/>
                  </a:lnTo>
                  <a:lnTo>
                    <a:pt x="227434" y="797288"/>
                  </a:lnTo>
                  <a:lnTo>
                    <a:pt x="227302" y="798966"/>
                  </a:lnTo>
                  <a:lnTo>
                    <a:pt x="227171" y="800645"/>
                  </a:lnTo>
                  <a:lnTo>
                    <a:pt x="227029" y="802323"/>
                  </a:lnTo>
                  <a:lnTo>
                    <a:pt x="226887" y="804002"/>
                  </a:lnTo>
                  <a:lnTo>
                    <a:pt x="226744" y="805680"/>
                  </a:lnTo>
                  <a:lnTo>
                    <a:pt x="226592" y="807359"/>
                  </a:lnTo>
                  <a:lnTo>
                    <a:pt x="226439" y="809037"/>
                  </a:lnTo>
                  <a:lnTo>
                    <a:pt x="226285" y="810716"/>
                  </a:lnTo>
                  <a:lnTo>
                    <a:pt x="226123" y="812394"/>
                  </a:lnTo>
                  <a:lnTo>
                    <a:pt x="225959" y="814073"/>
                  </a:lnTo>
                  <a:lnTo>
                    <a:pt x="225795" y="815751"/>
                  </a:lnTo>
                  <a:lnTo>
                    <a:pt x="225622" y="817430"/>
                  </a:lnTo>
                  <a:lnTo>
                    <a:pt x="225447" y="819108"/>
                  </a:lnTo>
                  <a:lnTo>
                    <a:pt x="225272" y="820787"/>
                  </a:lnTo>
                  <a:lnTo>
                    <a:pt x="225089" y="822465"/>
                  </a:lnTo>
                  <a:lnTo>
                    <a:pt x="224904" y="824144"/>
                  </a:lnTo>
                  <a:lnTo>
                    <a:pt x="224719" y="825822"/>
                  </a:lnTo>
                  <a:lnTo>
                    <a:pt x="224525" y="827501"/>
                  </a:lnTo>
                  <a:lnTo>
                    <a:pt x="224330" y="829179"/>
                  </a:lnTo>
                  <a:lnTo>
                    <a:pt x="224134" y="830858"/>
                  </a:lnTo>
                  <a:lnTo>
                    <a:pt x="223931" y="832536"/>
                  </a:lnTo>
                  <a:lnTo>
                    <a:pt x="223726" y="834215"/>
                  </a:lnTo>
                  <a:lnTo>
                    <a:pt x="223520" y="835893"/>
                  </a:lnTo>
                  <a:lnTo>
                    <a:pt x="223307" y="837572"/>
                  </a:lnTo>
                  <a:lnTo>
                    <a:pt x="223092" y="839250"/>
                  </a:lnTo>
                  <a:lnTo>
                    <a:pt x="222877" y="840929"/>
                  </a:lnTo>
                  <a:lnTo>
                    <a:pt x="222654" y="842607"/>
                  </a:lnTo>
                  <a:lnTo>
                    <a:pt x="222429" y="844286"/>
                  </a:lnTo>
                  <a:lnTo>
                    <a:pt x="222204" y="845964"/>
                  </a:lnTo>
                  <a:lnTo>
                    <a:pt x="221973" y="847643"/>
                  </a:lnTo>
                  <a:lnTo>
                    <a:pt x="221738" y="849321"/>
                  </a:lnTo>
                  <a:lnTo>
                    <a:pt x="221504" y="851000"/>
                  </a:lnTo>
                  <a:lnTo>
                    <a:pt x="221263" y="852678"/>
                  </a:lnTo>
                  <a:lnTo>
                    <a:pt x="221020" y="854357"/>
                  </a:lnTo>
                  <a:lnTo>
                    <a:pt x="220776" y="856035"/>
                  </a:lnTo>
                  <a:lnTo>
                    <a:pt x="220527" y="8577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2372" y="682453"/>
              <a:ext cx="177638" cy="0"/>
            </a:xfrm>
            <a:custGeom>
              <a:avLst/>
              <a:pathLst>
                <a:path w="177638" h="0">
                  <a:moveTo>
                    <a:pt x="0" y="0"/>
                  </a:moveTo>
                  <a:lnTo>
                    <a:pt x="1776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08445" y="359142"/>
              <a:ext cx="290051" cy="853288"/>
            </a:xfrm>
            <a:custGeom>
              <a:avLst/>
              <a:pathLst>
                <a:path w="290051" h="853288">
                  <a:moveTo>
                    <a:pt x="90961" y="853288"/>
                  </a:moveTo>
                  <a:lnTo>
                    <a:pt x="91332" y="851618"/>
                  </a:lnTo>
                  <a:lnTo>
                    <a:pt x="92373" y="849948"/>
                  </a:lnTo>
                  <a:lnTo>
                    <a:pt x="94047" y="848279"/>
                  </a:lnTo>
                  <a:lnTo>
                    <a:pt x="96294" y="846609"/>
                  </a:lnTo>
                  <a:lnTo>
                    <a:pt x="99040" y="844939"/>
                  </a:lnTo>
                  <a:lnTo>
                    <a:pt x="102194" y="843269"/>
                  </a:lnTo>
                  <a:lnTo>
                    <a:pt x="105677" y="841599"/>
                  </a:lnTo>
                  <a:lnTo>
                    <a:pt x="109339" y="839929"/>
                  </a:lnTo>
                  <a:lnTo>
                    <a:pt x="113067" y="838260"/>
                  </a:lnTo>
                  <a:lnTo>
                    <a:pt x="116770" y="836590"/>
                  </a:lnTo>
                  <a:lnTo>
                    <a:pt x="120367" y="834920"/>
                  </a:lnTo>
                  <a:lnTo>
                    <a:pt x="123788" y="833250"/>
                  </a:lnTo>
                  <a:lnTo>
                    <a:pt x="126979" y="831580"/>
                  </a:lnTo>
                  <a:lnTo>
                    <a:pt x="129900" y="829910"/>
                  </a:lnTo>
                  <a:lnTo>
                    <a:pt x="132504" y="828241"/>
                  </a:lnTo>
                  <a:lnTo>
                    <a:pt x="134772" y="826571"/>
                  </a:lnTo>
                  <a:lnTo>
                    <a:pt x="136738" y="824901"/>
                  </a:lnTo>
                  <a:lnTo>
                    <a:pt x="138416" y="823231"/>
                  </a:lnTo>
                  <a:lnTo>
                    <a:pt x="139825" y="821561"/>
                  </a:lnTo>
                  <a:lnTo>
                    <a:pt x="140991" y="819891"/>
                  </a:lnTo>
                  <a:lnTo>
                    <a:pt x="141940" y="818221"/>
                  </a:lnTo>
                  <a:lnTo>
                    <a:pt x="142700" y="816552"/>
                  </a:lnTo>
                  <a:lnTo>
                    <a:pt x="143296" y="814882"/>
                  </a:lnTo>
                  <a:lnTo>
                    <a:pt x="143744" y="813212"/>
                  </a:lnTo>
                  <a:lnTo>
                    <a:pt x="144090" y="811542"/>
                  </a:lnTo>
                  <a:lnTo>
                    <a:pt x="144352" y="809872"/>
                  </a:lnTo>
                  <a:lnTo>
                    <a:pt x="144547" y="808202"/>
                  </a:lnTo>
                  <a:lnTo>
                    <a:pt x="144691" y="806533"/>
                  </a:lnTo>
                  <a:lnTo>
                    <a:pt x="144795" y="804863"/>
                  </a:lnTo>
                  <a:lnTo>
                    <a:pt x="144870" y="803193"/>
                  </a:lnTo>
                  <a:lnTo>
                    <a:pt x="144921" y="801523"/>
                  </a:lnTo>
                  <a:lnTo>
                    <a:pt x="144956" y="799853"/>
                  </a:lnTo>
                  <a:lnTo>
                    <a:pt x="144979" y="798183"/>
                  </a:lnTo>
                  <a:lnTo>
                    <a:pt x="144995" y="796514"/>
                  </a:lnTo>
                  <a:lnTo>
                    <a:pt x="145006" y="794844"/>
                  </a:lnTo>
                  <a:lnTo>
                    <a:pt x="145013" y="793174"/>
                  </a:lnTo>
                  <a:lnTo>
                    <a:pt x="145018" y="791504"/>
                  </a:lnTo>
                  <a:lnTo>
                    <a:pt x="145021" y="789834"/>
                  </a:lnTo>
                  <a:lnTo>
                    <a:pt x="145023" y="788164"/>
                  </a:lnTo>
                  <a:lnTo>
                    <a:pt x="145024" y="786495"/>
                  </a:lnTo>
                  <a:lnTo>
                    <a:pt x="145024" y="784825"/>
                  </a:lnTo>
                  <a:lnTo>
                    <a:pt x="145025" y="783155"/>
                  </a:lnTo>
                  <a:lnTo>
                    <a:pt x="145025" y="781485"/>
                  </a:lnTo>
                  <a:lnTo>
                    <a:pt x="145025" y="779815"/>
                  </a:lnTo>
                  <a:lnTo>
                    <a:pt x="145025" y="778145"/>
                  </a:lnTo>
                  <a:lnTo>
                    <a:pt x="145025" y="776475"/>
                  </a:lnTo>
                  <a:lnTo>
                    <a:pt x="145025" y="774806"/>
                  </a:lnTo>
                  <a:lnTo>
                    <a:pt x="145025" y="773136"/>
                  </a:lnTo>
                  <a:lnTo>
                    <a:pt x="145025" y="771466"/>
                  </a:lnTo>
                  <a:lnTo>
                    <a:pt x="145025" y="769796"/>
                  </a:lnTo>
                  <a:lnTo>
                    <a:pt x="145025" y="768126"/>
                  </a:lnTo>
                  <a:lnTo>
                    <a:pt x="145025" y="766456"/>
                  </a:lnTo>
                  <a:lnTo>
                    <a:pt x="145025" y="764787"/>
                  </a:lnTo>
                  <a:lnTo>
                    <a:pt x="145025" y="763117"/>
                  </a:lnTo>
                  <a:lnTo>
                    <a:pt x="145025" y="761447"/>
                  </a:lnTo>
                  <a:lnTo>
                    <a:pt x="145025" y="759777"/>
                  </a:lnTo>
                  <a:lnTo>
                    <a:pt x="145025" y="758107"/>
                  </a:lnTo>
                  <a:lnTo>
                    <a:pt x="145025" y="756437"/>
                  </a:lnTo>
                  <a:lnTo>
                    <a:pt x="145025" y="754768"/>
                  </a:lnTo>
                  <a:lnTo>
                    <a:pt x="145025" y="753098"/>
                  </a:lnTo>
                  <a:lnTo>
                    <a:pt x="145025" y="751428"/>
                  </a:lnTo>
                  <a:lnTo>
                    <a:pt x="145025" y="749758"/>
                  </a:lnTo>
                  <a:lnTo>
                    <a:pt x="145025" y="748088"/>
                  </a:lnTo>
                  <a:lnTo>
                    <a:pt x="145025" y="746418"/>
                  </a:lnTo>
                  <a:lnTo>
                    <a:pt x="145025" y="744749"/>
                  </a:lnTo>
                  <a:lnTo>
                    <a:pt x="145025" y="743079"/>
                  </a:lnTo>
                  <a:lnTo>
                    <a:pt x="145025" y="741409"/>
                  </a:lnTo>
                  <a:lnTo>
                    <a:pt x="145025" y="739739"/>
                  </a:lnTo>
                  <a:lnTo>
                    <a:pt x="145025" y="738069"/>
                  </a:lnTo>
                  <a:lnTo>
                    <a:pt x="145025" y="736399"/>
                  </a:lnTo>
                  <a:lnTo>
                    <a:pt x="145025" y="734729"/>
                  </a:lnTo>
                  <a:lnTo>
                    <a:pt x="145025" y="733060"/>
                  </a:lnTo>
                  <a:lnTo>
                    <a:pt x="145025" y="731390"/>
                  </a:lnTo>
                  <a:lnTo>
                    <a:pt x="145025" y="729720"/>
                  </a:lnTo>
                  <a:lnTo>
                    <a:pt x="145025" y="728050"/>
                  </a:lnTo>
                  <a:lnTo>
                    <a:pt x="145025" y="726380"/>
                  </a:lnTo>
                  <a:lnTo>
                    <a:pt x="145025" y="724710"/>
                  </a:lnTo>
                  <a:lnTo>
                    <a:pt x="145025" y="723041"/>
                  </a:lnTo>
                  <a:lnTo>
                    <a:pt x="145025" y="721371"/>
                  </a:lnTo>
                  <a:lnTo>
                    <a:pt x="145025" y="719701"/>
                  </a:lnTo>
                  <a:lnTo>
                    <a:pt x="145025" y="718031"/>
                  </a:lnTo>
                  <a:lnTo>
                    <a:pt x="145025" y="716361"/>
                  </a:lnTo>
                  <a:lnTo>
                    <a:pt x="145025" y="714691"/>
                  </a:lnTo>
                  <a:lnTo>
                    <a:pt x="145025" y="713022"/>
                  </a:lnTo>
                  <a:lnTo>
                    <a:pt x="145025" y="711352"/>
                  </a:lnTo>
                  <a:lnTo>
                    <a:pt x="145025" y="709682"/>
                  </a:lnTo>
                  <a:lnTo>
                    <a:pt x="145025" y="708012"/>
                  </a:lnTo>
                  <a:lnTo>
                    <a:pt x="145025" y="706342"/>
                  </a:lnTo>
                  <a:lnTo>
                    <a:pt x="145025" y="704672"/>
                  </a:lnTo>
                  <a:lnTo>
                    <a:pt x="145025" y="703002"/>
                  </a:lnTo>
                  <a:lnTo>
                    <a:pt x="145025" y="701333"/>
                  </a:lnTo>
                  <a:lnTo>
                    <a:pt x="145025" y="699663"/>
                  </a:lnTo>
                  <a:lnTo>
                    <a:pt x="145025" y="697993"/>
                  </a:lnTo>
                  <a:lnTo>
                    <a:pt x="145025" y="696323"/>
                  </a:lnTo>
                  <a:lnTo>
                    <a:pt x="145025" y="694653"/>
                  </a:lnTo>
                  <a:lnTo>
                    <a:pt x="145025" y="692983"/>
                  </a:lnTo>
                  <a:lnTo>
                    <a:pt x="145025" y="691314"/>
                  </a:lnTo>
                  <a:lnTo>
                    <a:pt x="145025" y="689644"/>
                  </a:lnTo>
                  <a:lnTo>
                    <a:pt x="145025" y="687974"/>
                  </a:lnTo>
                  <a:lnTo>
                    <a:pt x="145025" y="686304"/>
                  </a:lnTo>
                  <a:lnTo>
                    <a:pt x="145025" y="684634"/>
                  </a:lnTo>
                  <a:lnTo>
                    <a:pt x="145025" y="682964"/>
                  </a:lnTo>
                  <a:lnTo>
                    <a:pt x="145025" y="681295"/>
                  </a:lnTo>
                  <a:lnTo>
                    <a:pt x="145025" y="679625"/>
                  </a:lnTo>
                  <a:lnTo>
                    <a:pt x="145025" y="677955"/>
                  </a:lnTo>
                  <a:lnTo>
                    <a:pt x="145025" y="676285"/>
                  </a:lnTo>
                  <a:lnTo>
                    <a:pt x="145025" y="674615"/>
                  </a:lnTo>
                  <a:lnTo>
                    <a:pt x="145025" y="672945"/>
                  </a:lnTo>
                  <a:lnTo>
                    <a:pt x="145025" y="671276"/>
                  </a:lnTo>
                  <a:lnTo>
                    <a:pt x="145025" y="669606"/>
                  </a:lnTo>
                  <a:lnTo>
                    <a:pt x="145025" y="667936"/>
                  </a:lnTo>
                  <a:lnTo>
                    <a:pt x="145025" y="666266"/>
                  </a:lnTo>
                  <a:lnTo>
                    <a:pt x="145025" y="664596"/>
                  </a:lnTo>
                  <a:lnTo>
                    <a:pt x="145025" y="662926"/>
                  </a:lnTo>
                  <a:lnTo>
                    <a:pt x="145025" y="661256"/>
                  </a:lnTo>
                  <a:lnTo>
                    <a:pt x="145025" y="659587"/>
                  </a:lnTo>
                  <a:lnTo>
                    <a:pt x="145025" y="657917"/>
                  </a:lnTo>
                  <a:lnTo>
                    <a:pt x="145025" y="656247"/>
                  </a:lnTo>
                  <a:lnTo>
                    <a:pt x="145025" y="654577"/>
                  </a:lnTo>
                  <a:lnTo>
                    <a:pt x="145025" y="652907"/>
                  </a:lnTo>
                  <a:lnTo>
                    <a:pt x="145025" y="651237"/>
                  </a:lnTo>
                  <a:lnTo>
                    <a:pt x="145025" y="649568"/>
                  </a:lnTo>
                  <a:lnTo>
                    <a:pt x="145025" y="647898"/>
                  </a:lnTo>
                  <a:lnTo>
                    <a:pt x="145025" y="646228"/>
                  </a:lnTo>
                  <a:lnTo>
                    <a:pt x="145025" y="644558"/>
                  </a:lnTo>
                  <a:lnTo>
                    <a:pt x="145025" y="642888"/>
                  </a:lnTo>
                  <a:lnTo>
                    <a:pt x="145025" y="641218"/>
                  </a:lnTo>
                  <a:lnTo>
                    <a:pt x="145025" y="639549"/>
                  </a:lnTo>
                  <a:lnTo>
                    <a:pt x="145025" y="637879"/>
                  </a:lnTo>
                  <a:lnTo>
                    <a:pt x="145025" y="636209"/>
                  </a:lnTo>
                  <a:lnTo>
                    <a:pt x="145025" y="634539"/>
                  </a:lnTo>
                  <a:lnTo>
                    <a:pt x="145025" y="632869"/>
                  </a:lnTo>
                  <a:lnTo>
                    <a:pt x="145025" y="631199"/>
                  </a:lnTo>
                  <a:lnTo>
                    <a:pt x="145025" y="629529"/>
                  </a:lnTo>
                  <a:lnTo>
                    <a:pt x="145025" y="627860"/>
                  </a:lnTo>
                  <a:lnTo>
                    <a:pt x="145025" y="626190"/>
                  </a:lnTo>
                  <a:lnTo>
                    <a:pt x="145025" y="624520"/>
                  </a:lnTo>
                  <a:lnTo>
                    <a:pt x="145025" y="622850"/>
                  </a:lnTo>
                  <a:lnTo>
                    <a:pt x="145025" y="621180"/>
                  </a:lnTo>
                  <a:lnTo>
                    <a:pt x="145025" y="619510"/>
                  </a:lnTo>
                  <a:lnTo>
                    <a:pt x="145025" y="617841"/>
                  </a:lnTo>
                  <a:lnTo>
                    <a:pt x="145025" y="616171"/>
                  </a:lnTo>
                  <a:lnTo>
                    <a:pt x="145025" y="614501"/>
                  </a:lnTo>
                  <a:lnTo>
                    <a:pt x="145025" y="612831"/>
                  </a:lnTo>
                  <a:lnTo>
                    <a:pt x="145025" y="611161"/>
                  </a:lnTo>
                  <a:lnTo>
                    <a:pt x="145025" y="609491"/>
                  </a:lnTo>
                  <a:lnTo>
                    <a:pt x="145025" y="607822"/>
                  </a:lnTo>
                  <a:lnTo>
                    <a:pt x="145025" y="606152"/>
                  </a:lnTo>
                  <a:lnTo>
                    <a:pt x="145025" y="604482"/>
                  </a:lnTo>
                  <a:lnTo>
                    <a:pt x="145025" y="602812"/>
                  </a:lnTo>
                  <a:lnTo>
                    <a:pt x="145025" y="601142"/>
                  </a:lnTo>
                  <a:lnTo>
                    <a:pt x="145025" y="599472"/>
                  </a:lnTo>
                  <a:lnTo>
                    <a:pt x="145025" y="597803"/>
                  </a:lnTo>
                  <a:lnTo>
                    <a:pt x="145025" y="596133"/>
                  </a:lnTo>
                  <a:lnTo>
                    <a:pt x="145025" y="594463"/>
                  </a:lnTo>
                  <a:lnTo>
                    <a:pt x="145025" y="592793"/>
                  </a:lnTo>
                  <a:lnTo>
                    <a:pt x="145025" y="591123"/>
                  </a:lnTo>
                  <a:lnTo>
                    <a:pt x="145025" y="589453"/>
                  </a:lnTo>
                  <a:lnTo>
                    <a:pt x="145025" y="587783"/>
                  </a:lnTo>
                  <a:lnTo>
                    <a:pt x="145025" y="586114"/>
                  </a:lnTo>
                  <a:lnTo>
                    <a:pt x="145025" y="584444"/>
                  </a:lnTo>
                  <a:lnTo>
                    <a:pt x="145025" y="582774"/>
                  </a:lnTo>
                  <a:lnTo>
                    <a:pt x="145025" y="581104"/>
                  </a:lnTo>
                  <a:lnTo>
                    <a:pt x="145025" y="579434"/>
                  </a:lnTo>
                  <a:lnTo>
                    <a:pt x="145025" y="577764"/>
                  </a:lnTo>
                  <a:lnTo>
                    <a:pt x="145025" y="576095"/>
                  </a:lnTo>
                  <a:lnTo>
                    <a:pt x="145025" y="574425"/>
                  </a:lnTo>
                  <a:lnTo>
                    <a:pt x="145025" y="572755"/>
                  </a:lnTo>
                  <a:lnTo>
                    <a:pt x="145025" y="571085"/>
                  </a:lnTo>
                  <a:lnTo>
                    <a:pt x="145025" y="569415"/>
                  </a:lnTo>
                  <a:lnTo>
                    <a:pt x="145025" y="567745"/>
                  </a:lnTo>
                  <a:lnTo>
                    <a:pt x="145025" y="566076"/>
                  </a:lnTo>
                  <a:lnTo>
                    <a:pt x="145025" y="564406"/>
                  </a:lnTo>
                  <a:lnTo>
                    <a:pt x="145025" y="562736"/>
                  </a:lnTo>
                  <a:lnTo>
                    <a:pt x="145025" y="561066"/>
                  </a:lnTo>
                  <a:lnTo>
                    <a:pt x="145025" y="559396"/>
                  </a:lnTo>
                  <a:lnTo>
                    <a:pt x="145025" y="557726"/>
                  </a:lnTo>
                  <a:lnTo>
                    <a:pt x="145025" y="556056"/>
                  </a:lnTo>
                  <a:lnTo>
                    <a:pt x="145025" y="554387"/>
                  </a:lnTo>
                  <a:lnTo>
                    <a:pt x="145025" y="552717"/>
                  </a:lnTo>
                  <a:lnTo>
                    <a:pt x="145025" y="551047"/>
                  </a:lnTo>
                  <a:lnTo>
                    <a:pt x="145025" y="549377"/>
                  </a:lnTo>
                  <a:lnTo>
                    <a:pt x="145025" y="547707"/>
                  </a:lnTo>
                  <a:lnTo>
                    <a:pt x="145025" y="546037"/>
                  </a:lnTo>
                  <a:lnTo>
                    <a:pt x="145025" y="544368"/>
                  </a:lnTo>
                  <a:lnTo>
                    <a:pt x="145025" y="542698"/>
                  </a:lnTo>
                  <a:lnTo>
                    <a:pt x="145025" y="541028"/>
                  </a:lnTo>
                  <a:lnTo>
                    <a:pt x="145025" y="539358"/>
                  </a:lnTo>
                  <a:lnTo>
                    <a:pt x="145025" y="537688"/>
                  </a:lnTo>
                  <a:lnTo>
                    <a:pt x="145025" y="536018"/>
                  </a:lnTo>
                  <a:lnTo>
                    <a:pt x="145025" y="534349"/>
                  </a:lnTo>
                  <a:lnTo>
                    <a:pt x="145025" y="532679"/>
                  </a:lnTo>
                  <a:lnTo>
                    <a:pt x="145025" y="531009"/>
                  </a:lnTo>
                  <a:lnTo>
                    <a:pt x="145025" y="529339"/>
                  </a:lnTo>
                  <a:lnTo>
                    <a:pt x="145025" y="527669"/>
                  </a:lnTo>
                  <a:lnTo>
                    <a:pt x="145025" y="525999"/>
                  </a:lnTo>
                  <a:lnTo>
                    <a:pt x="145025" y="524330"/>
                  </a:lnTo>
                  <a:lnTo>
                    <a:pt x="145025" y="522660"/>
                  </a:lnTo>
                  <a:lnTo>
                    <a:pt x="145025" y="520990"/>
                  </a:lnTo>
                  <a:lnTo>
                    <a:pt x="145025" y="519320"/>
                  </a:lnTo>
                  <a:lnTo>
                    <a:pt x="145025" y="517650"/>
                  </a:lnTo>
                  <a:lnTo>
                    <a:pt x="145025" y="515980"/>
                  </a:lnTo>
                  <a:lnTo>
                    <a:pt x="145025" y="514310"/>
                  </a:lnTo>
                  <a:lnTo>
                    <a:pt x="145025" y="512641"/>
                  </a:lnTo>
                  <a:lnTo>
                    <a:pt x="145025" y="510971"/>
                  </a:lnTo>
                  <a:lnTo>
                    <a:pt x="145025" y="509301"/>
                  </a:lnTo>
                  <a:lnTo>
                    <a:pt x="145025" y="507631"/>
                  </a:lnTo>
                  <a:lnTo>
                    <a:pt x="145025" y="505961"/>
                  </a:lnTo>
                  <a:lnTo>
                    <a:pt x="145025" y="504291"/>
                  </a:lnTo>
                  <a:lnTo>
                    <a:pt x="145025" y="502622"/>
                  </a:lnTo>
                  <a:lnTo>
                    <a:pt x="145025" y="500952"/>
                  </a:lnTo>
                  <a:lnTo>
                    <a:pt x="145025" y="499282"/>
                  </a:lnTo>
                  <a:lnTo>
                    <a:pt x="145025" y="497612"/>
                  </a:lnTo>
                  <a:lnTo>
                    <a:pt x="145025" y="495942"/>
                  </a:lnTo>
                  <a:lnTo>
                    <a:pt x="145025" y="494272"/>
                  </a:lnTo>
                  <a:lnTo>
                    <a:pt x="145025" y="492603"/>
                  </a:lnTo>
                  <a:lnTo>
                    <a:pt x="145025" y="490933"/>
                  </a:lnTo>
                  <a:lnTo>
                    <a:pt x="145025" y="489263"/>
                  </a:lnTo>
                  <a:lnTo>
                    <a:pt x="145025" y="487593"/>
                  </a:lnTo>
                  <a:lnTo>
                    <a:pt x="145025" y="485923"/>
                  </a:lnTo>
                  <a:lnTo>
                    <a:pt x="145025" y="484253"/>
                  </a:lnTo>
                  <a:lnTo>
                    <a:pt x="145025" y="482583"/>
                  </a:lnTo>
                  <a:lnTo>
                    <a:pt x="145025" y="480914"/>
                  </a:lnTo>
                  <a:lnTo>
                    <a:pt x="145025" y="479244"/>
                  </a:lnTo>
                  <a:lnTo>
                    <a:pt x="145025" y="477574"/>
                  </a:lnTo>
                  <a:lnTo>
                    <a:pt x="145025" y="475904"/>
                  </a:lnTo>
                  <a:lnTo>
                    <a:pt x="145025" y="474234"/>
                  </a:lnTo>
                  <a:lnTo>
                    <a:pt x="145025" y="472564"/>
                  </a:lnTo>
                  <a:lnTo>
                    <a:pt x="145025" y="470895"/>
                  </a:lnTo>
                  <a:lnTo>
                    <a:pt x="145025" y="469225"/>
                  </a:lnTo>
                  <a:lnTo>
                    <a:pt x="145025" y="467555"/>
                  </a:lnTo>
                  <a:lnTo>
                    <a:pt x="145025" y="465885"/>
                  </a:lnTo>
                  <a:lnTo>
                    <a:pt x="145025" y="464215"/>
                  </a:lnTo>
                  <a:lnTo>
                    <a:pt x="145025" y="462545"/>
                  </a:lnTo>
                  <a:lnTo>
                    <a:pt x="145025" y="460876"/>
                  </a:lnTo>
                  <a:lnTo>
                    <a:pt x="145025" y="459206"/>
                  </a:lnTo>
                  <a:lnTo>
                    <a:pt x="145025" y="457536"/>
                  </a:lnTo>
                  <a:lnTo>
                    <a:pt x="145025" y="455866"/>
                  </a:lnTo>
                  <a:lnTo>
                    <a:pt x="145025" y="454196"/>
                  </a:lnTo>
                  <a:lnTo>
                    <a:pt x="145025" y="452526"/>
                  </a:lnTo>
                  <a:lnTo>
                    <a:pt x="145025" y="450857"/>
                  </a:lnTo>
                  <a:lnTo>
                    <a:pt x="145025" y="449187"/>
                  </a:lnTo>
                  <a:lnTo>
                    <a:pt x="145025" y="447517"/>
                  </a:lnTo>
                  <a:lnTo>
                    <a:pt x="145025" y="445847"/>
                  </a:lnTo>
                  <a:lnTo>
                    <a:pt x="145025" y="444177"/>
                  </a:lnTo>
                  <a:lnTo>
                    <a:pt x="145025" y="442507"/>
                  </a:lnTo>
                  <a:lnTo>
                    <a:pt x="145025" y="440837"/>
                  </a:lnTo>
                  <a:lnTo>
                    <a:pt x="145025" y="439168"/>
                  </a:lnTo>
                  <a:lnTo>
                    <a:pt x="145025" y="437498"/>
                  </a:lnTo>
                  <a:lnTo>
                    <a:pt x="145025" y="435828"/>
                  </a:lnTo>
                  <a:lnTo>
                    <a:pt x="145025" y="434158"/>
                  </a:lnTo>
                  <a:lnTo>
                    <a:pt x="145025" y="432488"/>
                  </a:lnTo>
                  <a:lnTo>
                    <a:pt x="145025" y="430818"/>
                  </a:lnTo>
                  <a:lnTo>
                    <a:pt x="145025" y="429149"/>
                  </a:lnTo>
                  <a:lnTo>
                    <a:pt x="145025" y="427479"/>
                  </a:lnTo>
                  <a:lnTo>
                    <a:pt x="145025" y="425809"/>
                  </a:lnTo>
                  <a:lnTo>
                    <a:pt x="145025" y="424139"/>
                  </a:lnTo>
                  <a:lnTo>
                    <a:pt x="145025" y="422469"/>
                  </a:lnTo>
                  <a:lnTo>
                    <a:pt x="145025" y="420799"/>
                  </a:lnTo>
                  <a:lnTo>
                    <a:pt x="145025" y="419130"/>
                  </a:lnTo>
                  <a:lnTo>
                    <a:pt x="145025" y="417460"/>
                  </a:lnTo>
                  <a:lnTo>
                    <a:pt x="145025" y="415790"/>
                  </a:lnTo>
                  <a:lnTo>
                    <a:pt x="145025" y="414120"/>
                  </a:lnTo>
                  <a:lnTo>
                    <a:pt x="145025" y="412450"/>
                  </a:lnTo>
                  <a:lnTo>
                    <a:pt x="145025" y="410780"/>
                  </a:lnTo>
                  <a:lnTo>
                    <a:pt x="145025" y="409110"/>
                  </a:lnTo>
                  <a:lnTo>
                    <a:pt x="145025" y="407441"/>
                  </a:lnTo>
                  <a:lnTo>
                    <a:pt x="145025" y="405771"/>
                  </a:lnTo>
                  <a:lnTo>
                    <a:pt x="145025" y="404101"/>
                  </a:lnTo>
                  <a:lnTo>
                    <a:pt x="145025" y="402431"/>
                  </a:lnTo>
                  <a:lnTo>
                    <a:pt x="145025" y="400761"/>
                  </a:lnTo>
                  <a:lnTo>
                    <a:pt x="145025" y="399091"/>
                  </a:lnTo>
                  <a:lnTo>
                    <a:pt x="145025" y="397422"/>
                  </a:lnTo>
                  <a:lnTo>
                    <a:pt x="145025" y="395752"/>
                  </a:lnTo>
                  <a:lnTo>
                    <a:pt x="145025" y="394082"/>
                  </a:lnTo>
                  <a:lnTo>
                    <a:pt x="145025" y="392412"/>
                  </a:lnTo>
                  <a:lnTo>
                    <a:pt x="145025" y="390742"/>
                  </a:lnTo>
                  <a:lnTo>
                    <a:pt x="145025" y="389072"/>
                  </a:lnTo>
                  <a:lnTo>
                    <a:pt x="145025" y="387403"/>
                  </a:lnTo>
                  <a:lnTo>
                    <a:pt x="145025" y="385733"/>
                  </a:lnTo>
                  <a:lnTo>
                    <a:pt x="145025" y="384063"/>
                  </a:lnTo>
                  <a:lnTo>
                    <a:pt x="145025" y="382393"/>
                  </a:lnTo>
                  <a:lnTo>
                    <a:pt x="145025" y="380723"/>
                  </a:lnTo>
                  <a:lnTo>
                    <a:pt x="145025" y="379053"/>
                  </a:lnTo>
                  <a:lnTo>
                    <a:pt x="145025" y="377384"/>
                  </a:lnTo>
                  <a:lnTo>
                    <a:pt x="145025" y="375714"/>
                  </a:lnTo>
                  <a:lnTo>
                    <a:pt x="145025" y="374044"/>
                  </a:lnTo>
                  <a:lnTo>
                    <a:pt x="145025" y="372374"/>
                  </a:lnTo>
                  <a:lnTo>
                    <a:pt x="145025" y="370704"/>
                  </a:lnTo>
                  <a:lnTo>
                    <a:pt x="145025" y="369034"/>
                  </a:lnTo>
                  <a:lnTo>
                    <a:pt x="145025" y="367364"/>
                  </a:lnTo>
                  <a:lnTo>
                    <a:pt x="145025" y="365695"/>
                  </a:lnTo>
                  <a:lnTo>
                    <a:pt x="145025" y="364025"/>
                  </a:lnTo>
                  <a:lnTo>
                    <a:pt x="145025" y="362355"/>
                  </a:lnTo>
                  <a:lnTo>
                    <a:pt x="145025" y="360685"/>
                  </a:lnTo>
                  <a:lnTo>
                    <a:pt x="145025" y="359015"/>
                  </a:lnTo>
                  <a:lnTo>
                    <a:pt x="145025" y="357345"/>
                  </a:lnTo>
                  <a:lnTo>
                    <a:pt x="145025" y="355676"/>
                  </a:lnTo>
                  <a:lnTo>
                    <a:pt x="145025" y="354006"/>
                  </a:lnTo>
                  <a:lnTo>
                    <a:pt x="145025" y="352336"/>
                  </a:lnTo>
                  <a:lnTo>
                    <a:pt x="145025" y="350666"/>
                  </a:lnTo>
                  <a:lnTo>
                    <a:pt x="145025" y="348996"/>
                  </a:lnTo>
                  <a:lnTo>
                    <a:pt x="145025" y="347326"/>
                  </a:lnTo>
                  <a:lnTo>
                    <a:pt x="145025" y="345657"/>
                  </a:lnTo>
                  <a:lnTo>
                    <a:pt x="145025" y="343987"/>
                  </a:lnTo>
                  <a:lnTo>
                    <a:pt x="145025" y="342317"/>
                  </a:lnTo>
                  <a:lnTo>
                    <a:pt x="145025" y="340647"/>
                  </a:lnTo>
                  <a:lnTo>
                    <a:pt x="145025" y="338977"/>
                  </a:lnTo>
                  <a:lnTo>
                    <a:pt x="145025" y="337307"/>
                  </a:lnTo>
                  <a:lnTo>
                    <a:pt x="145025" y="335638"/>
                  </a:lnTo>
                  <a:lnTo>
                    <a:pt x="145025" y="333968"/>
                  </a:lnTo>
                  <a:lnTo>
                    <a:pt x="145025" y="332298"/>
                  </a:lnTo>
                  <a:lnTo>
                    <a:pt x="145025" y="330628"/>
                  </a:lnTo>
                  <a:lnTo>
                    <a:pt x="145025" y="328958"/>
                  </a:lnTo>
                  <a:lnTo>
                    <a:pt x="145025" y="327288"/>
                  </a:lnTo>
                  <a:lnTo>
                    <a:pt x="145025" y="325618"/>
                  </a:lnTo>
                  <a:lnTo>
                    <a:pt x="145025" y="323949"/>
                  </a:lnTo>
                  <a:lnTo>
                    <a:pt x="145025" y="322279"/>
                  </a:lnTo>
                  <a:lnTo>
                    <a:pt x="145025" y="320609"/>
                  </a:lnTo>
                  <a:lnTo>
                    <a:pt x="145025" y="318939"/>
                  </a:lnTo>
                  <a:lnTo>
                    <a:pt x="145025" y="317269"/>
                  </a:lnTo>
                  <a:lnTo>
                    <a:pt x="145025" y="315599"/>
                  </a:lnTo>
                  <a:lnTo>
                    <a:pt x="145025" y="313930"/>
                  </a:lnTo>
                  <a:lnTo>
                    <a:pt x="145025" y="312260"/>
                  </a:lnTo>
                  <a:lnTo>
                    <a:pt x="145025" y="310590"/>
                  </a:lnTo>
                  <a:lnTo>
                    <a:pt x="145025" y="308920"/>
                  </a:lnTo>
                  <a:lnTo>
                    <a:pt x="145025" y="307250"/>
                  </a:lnTo>
                  <a:lnTo>
                    <a:pt x="145025" y="305580"/>
                  </a:lnTo>
                  <a:lnTo>
                    <a:pt x="145025" y="303911"/>
                  </a:lnTo>
                  <a:lnTo>
                    <a:pt x="145025" y="302241"/>
                  </a:lnTo>
                  <a:lnTo>
                    <a:pt x="145025" y="300571"/>
                  </a:lnTo>
                  <a:lnTo>
                    <a:pt x="145025" y="298901"/>
                  </a:lnTo>
                  <a:lnTo>
                    <a:pt x="145025" y="297231"/>
                  </a:lnTo>
                  <a:lnTo>
                    <a:pt x="145025" y="295561"/>
                  </a:lnTo>
                  <a:lnTo>
                    <a:pt x="145025" y="293891"/>
                  </a:lnTo>
                  <a:lnTo>
                    <a:pt x="145025" y="292222"/>
                  </a:lnTo>
                  <a:lnTo>
                    <a:pt x="145025" y="290552"/>
                  </a:lnTo>
                  <a:lnTo>
                    <a:pt x="145025" y="288882"/>
                  </a:lnTo>
                  <a:lnTo>
                    <a:pt x="145025" y="287212"/>
                  </a:lnTo>
                  <a:lnTo>
                    <a:pt x="145025" y="285542"/>
                  </a:lnTo>
                  <a:lnTo>
                    <a:pt x="145025" y="283872"/>
                  </a:lnTo>
                  <a:lnTo>
                    <a:pt x="145025" y="282203"/>
                  </a:lnTo>
                  <a:lnTo>
                    <a:pt x="145025" y="280533"/>
                  </a:lnTo>
                  <a:lnTo>
                    <a:pt x="145025" y="278863"/>
                  </a:lnTo>
                  <a:lnTo>
                    <a:pt x="145025" y="277193"/>
                  </a:lnTo>
                  <a:lnTo>
                    <a:pt x="145025" y="275523"/>
                  </a:lnTo>
                  <a:lnTo>
                    <a:pt x="145025" y="273853"/>
                  </a:lnTo>
                  <a:lnTo>
                    <a:pt x="145025" y="272184"/>
                  </a:lnTo>
                  <a:lnTo>
                    <a:pt x="145025" y="270514"/>
                  </a:lnTo>
                  <a:lnTo>
                    <a:pt x="145025" y="268844"/>
                  </a:lnTo>
                  <a:lnTo>
                    <a:pt x="145025" y="267174"/>
                  </a:lnTo>
                  <a:lnTo>
                    <a:pt x="145025" y="265504"/>
                  </a:lnTo>
                  <a:lnTo>
                    <a:pt x="145025" y="263834"/>
                  </a:lnTo>
                  <a:lnTo>
                    <a:pt x="145025" y="262165"/>
                  </a:lnTo>
                  <a:lnTo>
                    <a:pt x="145025" y="260495"/>
                  </a:lnTo>
                  <a:lnTo>
                    <a:pt x="145025" y="258825"/>
                  </a:lnTo>
                  <a:lnTo>
                    <a:pt x="145025" y="257155"/>
                  </a:lnTo>
                  <a:lnTo>
                    <a:pt x="145025" y="255485"/>
                  </a:lnTo>
                  <a:lnTo>
                    <a:pt x="145025" y="253815"/>
                  </a:lnTo>
                  <a:lnTo>
                    <a:pt x="145025" y="252145"/>
                  </a:lnTo>
                  <a:lnTo>
                    <a:pt x="145025" y="250476"/>
                  </a:lnTo>
                  <a:lnTo>
                    <a:pt x="145025" y="248806"/>
                  </a:lnTo>
                  <a:lnTo>
                    <a:pt x="145025" y="247136"/>
                  </a:lnTo>
                  <a:lnTo>
                    <a:pt x="145025" y="245466"/>
                  </a:lnTo>
                  <a:lnTo>
                    <a:pt x="145025" y="243796"/>
                  </a:lnTo>
                  <a:lnTo>
                    <a:pt x="145025" y="242126"/>
                  </a:lnTo>
                  <a:lnTo>
                    <a:pt x="145025" y="240457"/>
                  </a:lnTo>
                  <a:lnTo>
                    <a:pt x="145025" y="238787"/>
                  </a:lnTo>
                  <a:lnTo>
                    <a:pt x="145025" y="237117"/>
                  </a:lnTo>
                  <a:lnTo>
                    <a:pt x="145025" y="235447"/>
                  </a:lnTo>
                  <a:lnTo>
                    <a:pt x="145025" y="233777"/>
                  </a:lnTo>
                  <a:lnTo>
                    <a:pt x="145025" y="232107"/>
                  </a:lnTo>
                  <a:lnTo>
                    <a:pt x="145025" y="230438"/>
                  </a:lnTo>
                  <a:lnTo>
                    <a:pt x="145025" y="228768"/>
                  </a:lnTo>
                  <a:lnTo>
                    <a:pt x="145025" y="227098"/>
                  </a:lnTo>
                  <a:lnTo>
                    <a:pt x="145025" y="225428"/>
                  </a:lnTo>
                  <a:lnTo>
                    <a:pt x="145025" y="223758"/>
                  </a:lnTo>
                  <a:lnTo>
                    <a:pt x="145025" y="222088"/>
                  </a:lnTo>
                  <a:lnTo>
                    <a:pt x="145025" y="220418"/>
                  </a:lnTo>
                  <a:lnTo>
                    <a:pt x="145025" y="218749"/>
                  </a:lnTo>
                  <a:lnTo>
                    <a:pt x="145025" y="217079"/>
                  </a:lnTo>
                  <a:lnTo>
                    <a:pt x="145025" y="215409"/>
                  </a:lnTo>
                  <a:lnTo>
                    <a:pt x="145025" y="213739"/>
                  </a:lnTo>
                  <a:lnTo>
                    <a:pt x="145025" y="212069"/>
                  </a:lnTo>
                  <a:lnTo>
                    <a:pt x="145025" y="210399"/>
                  </a:lnTo>
                  <a:lnTo>
                    <a:pt x="145025" y="208730"/>
                  </a:lnTo>
                  <a:lnTo>
                    <a:pt x="145025" y="207060"/>
                  </a:lnTo>
                  <a:lnTo>
                    <a:pt x="145025" y="205390"/>
                  </a:lnTo>
                  <a:lnTo>
                    <a:pt x="145025" y="203720"/>
                  </a:lnTo>
                  <a:lnTo>
                    <a:pt x="145025" y="202050"/>
                  </a:lnTo>
                  <a:lnTo>
                    <a:pt x="145025" y="200380"/>
                  </a:lnTo>
                  <a:lnTo>
                    <a:pt x="145025" y="198711"/>
                  </a:lnTo>
                  <a:lnTo>
                    <a:pt x="145025" y="197041"/>
                  </a:lnTo>
                  <a:lnTo>
                    <a:pt x="145025" y="195371"/>
                  </a:lnTo>
                  <a:lnTo>
                    <a:pt x="145025" y="193701"/>
                  </a:lnTo>
                  <a:lnTo>
                    <a:pt x="145025" y="192031"/>
                  </a:lnTo>
                  <a:lnTo>
                    <a:pt x="145025" y="190361"/>
                  </a:lnTo>
                  <a:lnTo>
                    <a:pt x="145025" y="188692"/>
                  </a:lnTo>
                  <a:lnTo>
                    <a:pt x="145025" y="187022"/>
                  </a:lnTo>
                  <a:lnTo>
                    <a:pt x="145025" y="185352"/>
                  </a:lnTo>
                  <a:lnTo>
                    <a:pt x="145025" y="183682"/>
                  </a:lnTo>
                  <a:lnTo>
                    <a:pt x="145025" y="182012"/>
                  </a:lnTo>
                  <a:lnTo>
                    <a:pt x="145025" y="180342"/>
                  </a:lnTo>
                  <a:lnTo>
                    <a:pt x="145025" y="178672"/>
                  </a:lnTo>
                  <a:lnTo>
                    <a:pt x="145025" y="177003"/>
                  </a:lnTo>
                  <a:lnTo>
                    <a:pt x="145025" y="175333"/>
                  </a:lnTo>
                  <a:lnTo>
                    <a:pt x="145025" y="173663"/>
                  </a:lnTo>
                  <a:lnTo>
                    <a:pt x="145025" y="171993"/>
                  </a:lnTo>
                  <a:lnTo>
                    <a:pt x="145025" y="170323"/>
                  </a:lnTo>
                  <a:lnTo>
                    <a:pt x="145025" y="168653"/>
                  </a:lnTo>
                  <a:lnTo>
                    <a:pt x="145025" y="166984"/>
                  </a:lnTo>
                  <a:lnTo>
                    <a:pt x="145025" y="165314"/>
                  </a:lnTo>
                  <a:lnTo>
                    <a:pt x="145025" y="163644"/>
                  </a:lnTo>
                  <a:lnTo>
                    <a:pt x="145025" y="161974"/>
                  </a:lnTo>
                  <a:lnTo>
                    <a:pt x="145025" y="160304"/>
                  </a:lnTo>
                  <a:lnTo>
                    <a:pt x="145025" y="158634"/>
                  </a:lnTo>
                  <a:lnTo>
                    <a:pt x="145025" y="156965"/>
                  </a:lnTo>
                  <a:lnTo>
                    <a:pt x="145025" y="155295"/>
                  </a:lnTo>
                  <a:lnTo>
                    <a:pt x="145025" y="153625"/>
                  </a:lnTo>
                  <a:lnTo>
                    <a:pt x="145025" y="151955"/>
                  </a:lnTo>
                  <a:lnTo>
                    <a:pt x="145025" y="150285"/>
                  </a:lnTo>
                  <a:lnTo>
                    <a:pt x="145025" y="148615"/>
                  </a:lnTo>
                  <a:lnTo>
                    <a:pt x="145025" y="146945"/>
                  </a:lnTo>
                  <a:lnTo>
                    <a:pt x="145025" y="145276"/>
                  </a:lnTo>
                  <a:lnTo>
                    <a:pt x="145025" y="143606"/>
                  </a:lnTo>
                  <a:lnTo>
                    <a:pt x="145025" y="141936"/>
                  </a:lnTo>
                  <a:lnTo>
                    <a:pt x="145025" y="140266"/>
                  </a:lnTo>
                  <a:lnTo>
                    <a:pt x="145025" y="138596"/>
                  </a:lnTo>
                  <a:lnTo>
                    <a:pt x="145025" y="136926"/>
                  </a:lnTo>
                  <a:lnTo>
                    <a:pt x="145025" y="135257"/>
                  </a:lnTo>
                  <a:lnTo>
                    <a:pt x="145025" y="133587"/>
                  </a:lnTo>
                  <a:lnTo>
                    <a:pt x="145025" y="131917"/>
                  </a:lnTo>
                  <a:lnTo>
                    <a:pt x="145025" y="130247"/>
                  </a:lnTo>
                  <a:lnTo>
                    <a:pt x="145025" y="128577"/>
                  </a:lnTo>
                  <a:lnTo>
                    <a:pt x="145025" y="126907"/>
                  </a:lnTo>
                  <a:lnTo>
                    <a:pt x="145025" y="125238"/>
                  </a:lnTo>
                  <a:lnTo>
                    <a:pt x="145025" y="123568"/>
                  </a:lnTo>
                  <a:lnTo>
                    <a:pt x="145025" y="121898"/>
                  </a:lnTo>
                  <a:lnTo>
                    <a:pt x="145025" y="120228"/>
                  </a:lnTo>
                  <a:lnTo>
                    <a:pt x="145025" y="118558"/>
                  </a:lnTo>
                  <a:lnTo>
                    <a:pt x="145025" y="116888"/>
                  </a:lnTo>
                  <a:lnTo>
                    <a:pt x="145025" y="115219"/>
                  </a:lnTo>
                  <a:lnTo>
                    <a:pt x="145025" y="113549"/>
                  </a:lnTo>
                  <a:lnTo>
                    <a:pt x="145024" y="111879"/>
                  </a:lnTo>
                  <a:lnTo>
                    <a:pt x="145024" y="110209"/>
                  </a:lnTo>
                  <a:lnTo>
                    <a:pt x="145022" y="108539"/>
                  </a:lnTo>
                  <a:lnTo>
                    <a:pt x="145021" y="106869"/>
                  </a:lnTo>
                  <a:lnTo>
                    <a:pt x="145018" y="105199"/>
                  </a:lnTo>
                  <a:lnTo>
                    <a:pt x="145013" y="103530"/>
                  </a:lnTo>
                  <a:lnTo>
                    <a:pt x="145006" y="101860"/>
                  </a:lnTo>
                  <a:lnTo>
                    <a:pt x="144994" y="100190"/>
                  </a:lnTo>
                  <a:lnTo>
                    <a:pt x="144978" y="98520"/>
                  </a:lnTo>
                  <a:lnTo>
                    <a:pt x="144953" y="96850"/>
                  </a:lnTo>
                  <a:lnTo>
                    <a:pt x="144918" y="95180"/>
                  </a:lnTo>
                  <a:lnTo>
                    <a:pt x="144867" y="93511"/>
                  </a:lnTo>
                  <a:lnTo>
                    <a:pt x="144791" y="91841"/>
                  </a:lnTo>
                  <a:lnTo>
                    <a:pt x="144684" y="90171"/>
                  </a:lnTo>
                  <a:lnTo>
                    <a:pt x="144536" y="88501"/>
                  </a:lnTo>
                  <a:lnTo>
                    <a:pt x="144334" y="86831"/>
                  </a:lnTo>
                  <a:lnTo>
                    <a:pt x="144064" y="85161"/>
                  </a:lnTo>
                  <a:lnTo>
                    <a:pt x="143707" y="83492"/>
                  </a:lnTo>
                  <a:lnTo>
                    <a:pt x="143244" y="81822"/>
                  </a:lnTo>
                  <a:lnTo>
                    <a:pt x="142650" y="80152"/>
                  </a:lnTo>
                  <a:lnTo>
                    <a:pt x="141874" y="78482"/>
                  </a:lnTo>
                  <a:lnTo>
                    <a:pt x="140897" y="76812"/>
                  </a:lnTo>
                  <a:lnTo>
                    <a:pt x="139693" y="75142"/>
                  </a:lnTo>
                  <a:lnTo>
                    <a:pt x="138233" y="73472"/>
                  </a:lnTo>
                  <a:lnTo>
                    <a:pt x="136488" y="71803"/>
                  </a:lnTo>
                  <a:lnTo>
                    <a:pt x="134435" y="70133"/>
                  </a:lnTo>
                  <a:lnTo>
                    <a:pt x="132052" y="68463"/>
                  </a:lnTo>
                  <a:lnTo>
                    <a:pt x="129326" y="66793"/>
                  </a:lnTo>
                  <a:lnTo>
                    <a:pt x="126226" y="65123"/>
                  </a:lnTo>
                  <a:lnTo>
                    <a:pt x="122758" y="63453"/>
                  </a:lnTo>
                  <a:lnTo>
                    <a:pt x="118972" y="61784"/>
                  </a:lnTo>
                  <a:lnTo>
                    <a:pt x="114899" y="60114"/>
                  </a:lnTo>
                  <a:lnTo>
                    <a:pt x="110577" y="58444"/>
                  </a:lnTo>
                  <a:lnTo>
                    <a:pt x="106053" y="56774"/>
                  </a:lnTo>
                  <a:lnTo>
                    <a:pt x="101379" y="55104"/>
                  </a:lnTo>
                  <a:lnTo>
                    <a:pt x="96607" y="53434"/>
                  </a:lnTo>
                  <a:lnTo>
                    <a:pt x="91791" y="51765"/>
                  </a:lnTo>
                  <a:lnTo>
                    <a:pt x="86986" y="50095"/>
                  </a:lnTo>
                  <a:lnTo>
                    <a:pt x="82231" y="48425"/>
                  </a:lnTo>
                  <a:lnTo>
                    <a:pt x="77545" y="46755"/>
                  </a:lnTo>
                  <a:lnTo>
                    <a:pt x="72936" y="45085"/>
                  </a:lnTo>
                  <a:lnTo>
                    <a:pt x="68396" y="43415"/>
                  </a:lnTo>
                  <a:lnTo>
                    <a:pt x="63907" y="41746"/>
                  </a:lnTo>
                  <a:lnTo>
                    <a:pt x="59442" y="40076"/>
                  </a:lnTo>
                  <a:lnTo>
                    <a:pt x="54969" y="38406"/>
                  </a:lnTo>
                  <a:lnTo>
                    <a:pt x="50442" y="36736"/>
                  </a:lnTo>
                  <a:lnTo>
                    <a:pt x="45836" y="35066"/>
                  </a:lnTo>
                  <a:lnTo>
                    <a:pt x="41141" y="33396"/>
                  </a:lnTo>
                  <a:lnTo>
                    <a:pt x="36365" y="31726"/>
                  </a:lnTo>
                  <a:lnTo>
                    <a:pt x="31534" y="30057"/>
                  </a:lnTo>
                  <a:lnTo>
                    <a:pt x="26697" y="28387"/>
                  </a:lnTo>
                  <a:lnTo>
                    <a:pt x="21923" y="26717"/>
                  </a:lnTo>
                  <a:lnTo>
                    <a:pt x="17300" y="25047"/>
                  </a:lnTo>
                  <a:lnTo>
                    <a:pt x="12972" y="23377"/>
                  </a:lnTo>
                  <a:lnTo>
                    <a:pt x="9084" y="21707"/>
                  </a:lnTo>
                  <a:lnTo>
                    <a:pt x="5741" y="20038"/>
                  </a:lnTo>
                  <a:lnTo>
                    <a:pt x="3062" y="18368"/>
                  </a:lnTo>
                  <a:lnTo>
                    <a:pt x="1154" y="16698"/>
                  </a:lnTo>
                  <a:lnTo>
                    <a:pt x="109" y="15028"/>
                  </a:lnTo>
                  <a:lnTo>
                    <a:pt x="0" y="13358"/>
                  </a:lnTo>
                  <a:lnTo>
                    <a:pt x="875" y="11688"/>
                  </a:lnTo>
                  <a:lnTo>
                    <a:pt x="2803" y="10019"/>
                  </a:lnTo>
                  <a:lnTo>
                    <a:pt x="5845" y="8349"/>
                  </a:lnTo>
                  <a:lnTo>
                    <a:pt x="9840" y="6679"/>
                  </a:lnTo>
                  <a:lnTo>
                    <a:pt x="14723" y="5009"/>
                  </a:lnTo>
                  <a:lnTo>
                    <a:pt x="20409" y="3339"/>
                  </a:lnTo>
                  <a:lnTo>
                    <a:pt x="26796" y="1669"/>
                  </a:lnTo>
                  <a:lnTo>
                    <a:pt x="33772" y="0"/>
                  </a:lnTo>
                  <a:lnTo>
                    <a:pt x="256278" y="0"/>
                  </a:lnTo>
                  <a:lnTo>
                    <a:pt x="263254" y="1669"/>
                  </a:lnTo>
                  <a:lnTo>
                    <a:pt x="269642" y="3339"/>
                  </a:lnTo>
                  <a:lnTo>
                    <a:pt x="275328" y="5009"/>
                  </a:lnTo>
                  <a:lnTo>
                    <a:pt x="280211" y="6679"/>
                  </a:lnTo>
                  <a:lnTo>
                    <a:pt x="284206" y="8349"/>
                  </a:lnTo>
                  <a:lnTo>
                    <a:pt x="287248" y="10019"/>
                  </a:lnTo>
                  <a:lnTo>
                    <a:pt x="289175" y="11688"/>
                  </a:lnTo>
                  <a:lnTo>
                    <a:pt x="290051" y="13358"/>
                  </a:lnTo>
                  <a:lnTo>
                    <a:pt x="289942" y="15028"/>
                  </a:lnTo>
                  <a:lnTo>
                    <a:pt x="288897" y="16698"/>
                  </a:lnTo>
                  <a:lnTo>
                    <a:pt x="286989" y="18368"/>
                  </a:lnTo>
                  <a:lnTo>
                    <a:pt x="284310" y="20038"/>
                  </a:lnTo>
                  <a:lnTo>
                    <a:pt x="280967" y="21707"/>
                  </a:lnTo>
                  <a:lnTo>
                    <a:pt x="277079" y="23377"/>
                  </a:lnTo>
                  <a:lnTo>
                    <a:pt x="272751" y="25047"/>
                  </a:lnTo>
                  <a:lnTo>
                    <a:pt x="268128" y="26717"/>
                  </a:lnTo>
                  <a:lnTo>
                    <a:pt x="263354" y="28387"/>
                  </a:lnTo>
                  <a:lnTo>
                    <a:pt x="258517" y="30057"/>
                  </a:lnTo>
                  <a:lnTo>
                    <a:pt x="253686" y="31726"/>
                  </a:lnTo>
                  <a:lnTo>
                    <a:pt x="248909" y="33396"/>
                  </a:lnTo>
                  <a:lnTo>
                    <a:pt x="244215" y="35066"/>
                  </a:lnTo>
                  <a:lnTo>
                    <a:pt x="239608" y="36736"/>
                  </a:lnTo>
                  <a:lnTo>
                    <a:pt x="235081" y="38406"/>
                  </a:lnTo>
                  <a:lnTo>
                    <a:pt x="230608" y="40076"/>
                  </a:lnTo>
                  <a:lnTo>
                    <a:pt x="226144" y="41746"/>
                  </a:lnTo>
                  <a:lnTo>
                    <a:pt x="221655" y="43415"/>
                  </a:lnTo>
                  <a:lnTo>
                    <a:pt x="217115" y="45085"/>
                  </a:lnTo>
                  <a:lnTo>
                    <a:pt x="212505" y="46755"/>
                  </a:lnTo>
                  <a:lnTo>
                    <a:pt x="207820" y="48425"/>
                  </a:lnTo>
                  <a:lnTo>
                    <a:pt x="203065" y="50095"/>
                  </a:lnTo>
                  <a:lnTo>
                    <a:pt x="198260" y="51765"/>
                  </a:lnTo>
                  <a:lnTo>
                    <a:pt x="193444" y="53434"/>
                  </a:lnTo>
                  <a:lnTo>
                    <a:pt x="188672" y="55104"/>
                  </a:lnTo>
                  <a:lnTo>
                    <a:pt x="183997" y="56774"/>
                  </a:lnTo>
                  <a:lnTo>
                    <a:pt x="179474" y="58444"/>
                  </a:lnTo>
                  <a:lnTo>
                    <a:pt x="175152" y="60114"/>
                  </a:lnTo>
                  <a:lnTo>
                    <a:pt x="171078" y="61784"/>
                  </a:lnTo>
                  <a:lnTo>
                    <a:pt x="167292" y="63453"/>
                  </a:lnTo>
                  <a:lnTo>
                    <a:pt x="163825" y="65123"/>
                  </a:lnTo>
                  <a:lnTo>
                    <a:pt x="160724" y="66793"/>
                  </a:lnTo>
                  <a:lnTo>
                    <a:pt x="157999" y="68463"/>
                  </a:lnTo>
                  <a:lnTo>
                    <a:pt x="155616" y="70133"/>
                  </a:lnTo>
                  <a:lnTo>
                    <a:pt x="153562" y="71803"/>
                  </a:lnTo>
                  <a:lnTo>
                    <a:pt x="151818" y="73472"/>
                  </a:lnTo>
                  <a:lnTo>
                    <a:pt x="150357" y="75142"/>
                  </a:lnTo>
                  <a:lnTo>
                    <a:pt x="149154" y="76812"/>
                  </a:lnTo>
                  <a:lnTo>
                    <a:pt x="148177" y="78482"/>
                  </a:lnTo>
                  <a:lnTo>
                    <a:pt x="147401" y="80152"/>
                  </a:lnTo>
                  <a:lnTo>
                    <a:pt x="146807" y="81822"/>
                  </a:lnTo>
                  <a:lnTo>
                    <a:pt x="146343" y="83492"/>
                  </a:lnTo>
                  <a:lnTo>
                    <a:pt x="145987" y="85161"/>
                  </a:lnTo>
                  <a:lnTo>
                    <a:pt x="145717" y="86831"/>
                  </a:lnTo>
                  <a:lnTo>
                    <a:pt x="145515" y="88501"/>
                  </a:lnTo>
                  <a:lnTo>
                    <a:pt x="145367" y="90171"/>
                  </a:lnTo>
                  <a:lnTo>
                    <a:pt x="145260" y="91841"/>
                  </a:lnTo>
                  <a:lnTo>
                    <a:pt x="145184" y="93511"/>
                  </a:lnTo>
                  <a:lnTo>
                    <a:pt x="145133" y="95180"/>
                  </a:lnTo>
                  <a:lnTo>
                    <a:pt x="145097" y="96850"/>
                  </a:lnTo>
                  <a:lnTo>
                    <a:pt x="145073" y="98520"/>
                  </a:lnTo>
                  <a:lnTo>
                    <a:pt x="145056" y="100190"/>
                  </a:lnTo>
                  <a:lnTo>
                    <a:pt x="145045" y="101860"/>
                  </a:lnTo>
                  <a:lnTo>
                    <a:pt x="145038" y="103530"/>
                  </a:lnTo>
                  <a:lnTo>
                    <a:pt x="145033" y="105199"/>
                  </a:lnTo>
                  <a:lnTo>
                    <a:pt x="145030" y="106869"/>
                  </a:lnTo>
                  <a:lnTo>
                    <a:pt x="145028" y="108539"/>
                  </a:lnTo>
                  <a:lnTo>
                    <a:pt x="145027" y="110209"/>
                  </a:lnTo>
                  <a:lnTo>
                    <a:pt x="145026" y="111879"/>
                  </a:lnTo>
                  <a:lnTo>
                    <a:pt x="145026" y="113549"/>
                  </a:lnTo>
                  <a:lnTo>
                    <a:pt x="145026" y="115219"/>
                  </a:lnTo>
                  <a:lnTo>
                    <a:pt x="145026" y="116888"/>
                  </a:lnTo>
                  <a:lnTo>
                    <a:pt x="145025" y="118558"/>
                  </a:lnTo>
                  <a:lnTo>
                    <a:pt x="145025" y="120228"/>
                  </a:lnTo>
                  <a:lnTo>
                    <a:pt x="145025" y="121898"/>
                  </a:lnTo>
                  <a:lnTo>
                    <a:pt x="145025" y="123568"/>
                  </a:lnTo>
                  <a:lnTo>
                    <a:pt x="145025" y="125238"/>
                  </a:lnTo>
                  <a:lnTo>
                    <a:pt x="145025" y="126907"/>
                  </a:lnTo>
                  <a:lnTo>
                    <a:pt x="145025" y="128577"/>
                  </a:lnTo>
                  <a:lnTo>
                    <a:pt x="145025" y="130247"/>
                  </a:lnTo>
                  <a:lnTo>
                    <a:pt x="145025" y="131917"/>
                  </a:lnTo>
                  <a:lnTo>
                    <a:pt x="145025" y="133587"/>
                  </a:lnTo>
                  <a:lnTo>
                    <a:pt x="145025" y="135257"/>
                  </a:lnTo>
                  <a:lnTo>
                    <a:pt x="145025" y="136926"/>
                  </a:lnTo>
                  <a:lnTo>
                    <a:pt x="145025" y="138596"/>
                  </a:lnTo>
                  <a:lnTo>
                    <a:pt x="145025" y="140266"/>
                  </a:lnTo>
                  <a:lnTo>
                    <a:pt x="145025" y="141936"/>
                  </a:lnTo>
                  <a:lnTo>
                    <a:pt x="145025" y="143606"/>
                  </a:lnTo>
                  <a:lnTo>
                    <a:pt x="145025" y="145276"/>
                  </a:lnTo>
                  <a:lnTo>
                    <a:pt x="145025" y="146945"/>
                  </a:lnTo>
                  <a:lnTo>
                    <a:pt x="145025" y="148615"/>
                  </a:lnTo>
                  <a:lnTo>
                    <a:pt x="145025" y="150285"/>
                  </a:lnTo>
                  <a:lnTo>
                    <a:pt x="145025" y="151955"/>
                  </a:lnTo>
                  <a:lnTo>
                    <a:pt x="145025" y="153625"/>
                  </a:lnTo>
                  <a:lnTo>
                    <a:pt x="145025" y="155295"/>
                  </a:lnTo>
                  <a:lnTo>
                    <a:pt x="145025" y="156965"/>
                  </a:lnTo>
                  <a:lnTo>
                    <a:pt x="145025" y="158634"/>
                  </a:lnTo>
                  <a:lnTo>
                    <a:pt x="145025" y="160304"/>
                  </a:lnTo>
                  <a:lnTo>
                    <a:pt x="145025" y="161974"/>
                  </a:lnTo>
                  <a:lnTo>
                    <a:pt x="145025" y="163644"/>
                  </a:lnTo>
                  <a:lnTo>
                    <a:pt x="145025" y="165314"/>
                  </a:lnTo>
                  <a:lnTo>
                    <a:pt x="145025" y="166984"/>
                  </a:lnTo>
                  <a:lnTo>
                    <a:pt x="145025" y="168653"/>
                  </a:lnTo>
                  <a:lnTo>
                    <a:pt x="145025" y="170323"/>
                  </a:lnTo>
                  <a:lnTo>
                    <a:pt x="145025" y="171993"/>
                  </a:lnTo>
                  <a:lnTo>
                    <a:pt x="145025" y="173663"/>
                  </a:lnTo>
                  <a:lnTo>
                    <a:pt x="145025" y="175333"/>
                  </a:lnTo>
                  <a:lnTo>
                    <a:pt x="145025" y="177003"/>
                  </a:lnTo>
                  <a:lnTo>
                    <a:pt x="145025" y="178672"/>
                  </a:lnTo>
                  <a:lnTo>
                    <a:pt x="145025" y="180342"/>
                  </a:lnTo>
                  <a:lnTo>
                    <a:pt x="145025" y="182012"/>
                  </a:lnTo>
                  <a:lnTo>
                    <a:pt x="145025" y="183682"/>
                  </a:lnTo>
                  <a:lnTo>
                    <a:pt x="145025" y="185352"/>
                  </a:lnTo>
                  <a:lnTo>
                    <a:pt x="145025" y="187022"/>
                  </a:lnTo>
                  <a:lnTo>
                    <a:pt x="145025" y="188692"/>
                  </a:lnTo>
                  <a:lnTo>
                    <a:pt x="145025" y="190361"/>
                  </a:lnTo>
                  <a:lnTo>
                    <a:pt x="145025" y="192031"/>
                  </a:lnTo>
                  <a:lnTo>
                    <a:pt x="145025" y="193701"/>
                  </a:lnTo>
                  <a:lnTo>
                    <a:pt x="145025" y="195371"/>
                  </a:lnTo>
                  <a:lnTo>
                    <a:pt x="145025" y="197041"/>
                  </a:lnTo>
                  <a:lnTo>
                    <a:pt x="145025" y="198711"/>
                  </a:lnTo>
                  <a:lnTo>
                    <a:pt x="145025" y="200380"/>
                  </a:lnTo>
                  <a:lnTo>
                    <a:pt x="145025" y="202050"/>
                  </a:lnTo>
                  <a:lnTo>
                    <a:pt x="145025" y="203720"/>
                  </a:lnTo>
                  <a:lnTo>
                    <a:pt x="145025" y="205390"/>
                  </a:lnTo>
                  <a:lnTo>
                    <a:pt x="145025" y="207060"/>
                  </a:lnTo>
                  <a:lnTo>
                    <a:pt x="145025" y="208730"/>
                  </a:lnTo>
                  <a:lnTo>
                    <a:pt x="145025" y="210399"/>
                  </a:lnTo>
                  <a:lnTo>
                    <a:pt x="145025" y="212069"/>
                  </a:lnTo>
                  <a:lnTo>
                    <a:pt x="145025" y="213739"/>
                  </a:lnTo>
                  <a:lnTo>
                    <a:pt x="145025" y="215409"/>
                  </a:lnTo>
                  <a:lnTo>
                    <a:pt x="145025" y="217079"/>
                  </a:lnTo>
                  <a:lnTo>
                    <a:pt x="145025" y="218749"/>
                  </a:lnTo>
                  <a:lnTo>
                    <a:pt x="145025" y="220418"/>
                  </a:lnTo>
                  <a:lnTo>
                    <a:pt x="145025" y="222088"/>
                  </a:lnTo>
                  <a:lnTo>
                    <a:pt x="145025" y="223758"/>
                  </a:lnTo>
                  <a:lnTo>
                    <a:pt x="145025" y="225428"/>
                  </a:lnTo>
                  <a:lnTo>
                    <a:pt x="145025" y="227098"/>
                  </a:lnTo>
                  <a:lnTo>
                    <a:pt x="145025" y="228768"/>
                  </a:lnTo>
                  <a:lnTo>
                    <a:pt x="145025" y="230438"/>
                  </a:lnTo>
                  <a:lnTo>
                    <a:pt x="145025" y="232107"/>
                  </a:lnTo>
                  <a:lnTo>
                    <a:pt x="145025" y="233777"/>
                  </a:lnTo>
                  <a:lnTo>
                    <a:pt x="145025" y="235447"/>
                  </a:lnTo>
                  <a:lnTo>
                    <a:pt x="145025" y="237117"/>
                  </a:lnTo>
                  <a:lnTo>
                    <a:pt x="145025" y="238787"/>
                  </a:lnTo>
                  <a:lnTo>
                    <a:pt x="145025" y="240457"/>
                  </a:lnTo>
                  <a:lnTo>
                    <a:pt x="145025" y="242126"/>
                  </a:lnTo>
                  <a:lnTo>
                    <a:pt x="145025" y="243796"/>
                  </a:lnTo>
                  <a:lnTo>
                    <a:pt x="145025" y="245466"/>
                  </a:lnTo>
                  <a:lnTo>
                    <a:pt x="145025" y="247136"/>
                  </a:lnTo>
                  <a:lnTo>
                    <a:pt x="145025" y="248806"/>
                  </a:lnTo>
                  <a:lnTo>
                    <a:pt x="145025" y="250476"/>
                  </a:lnTo>
                  <a:lnTo>
                    <a:pt x="145025" y="252145"/>
                  </a:lnTo>
                  <a:lnTo>
                    <a:pt x="145025" y="253815"/>
                  </a:lnTo>
                  <a:lnTo>
                    <a:pt x="145025" y="255485"/>
                  </a:lnTo>
                  <a:lnTo>
                    <a:pt x="145025" y="257155"/>
                  </a:lnTo>
                  <a:lnTo>
                    <a:pt x="145025" y="258825"/>
                  </a:lnTo>
                  <a:lnTo>
                    <a:pt x="145025" y="260495"/>
                  </a:lnTo>
                  <a:lnTo>
                    <a:pt x="145025" y="262165"/>
                  </a:lnTo>
                  <a:lnTo>
                    <a:pt x="145025" y="263834"/>
                  </a:lnTo>
                  <a:lnTo>
                    <a:pt x="145025" y="265504"/>
                  </a:lnTo>
                  <a:lnTo>
                    <a:pt x="145025" y="267174"/>
                  </a:lnTo>
                  <a:lnTo>
                    <a:pt x="145025" y="268844"/>
                  </a:lnTo>
                  <a:lnTo>
                    <a:pt x="145025" y="270514"/>
                  </a:lnTo>
                  <a:lnTo>
                    <a:pt x="145025" y="272184"/>
                  </a:lnTo>
                  <a:lnTo>
                    <a:pt x="145025" y="273853"/>
                  </a:lnTo>
                  <a:lnTo>
                    <a:pt x="145025" y="275523"/>
                  </a:lnTo>
                  <a:lnTo>
                    <a:pt x="145025" y="277193"/>
                  </a:lnTo>
                  <a:lnTo>
                    <a:pt x="145025" y="278863"/>
                  </a:lnTo>
                  <a:lnTo>
                    <a:pt x="145025" y="280533"/>
                  </a:lnTo>
                  <a:lnTo>
                    <a:pt x="145025" y="282203"/>
                  </a:lnTo>
                  <a:lnTo>
                    <a:pt x="145025" y="283872"/>
                  </a:lnTo>
                  <a:lnTo>
                    <a:pt x="145025" y="285542"/>
                  </a:lnTo>
                  <a:lnTo>
                    <a:pt x="145025" y="287212"/>
                  </a:lnTo>
                  <a:lnTo>
                    <a:pt x="145025" y="288882"/>
                  </a:lnTo>
                  <a:lnTo>
                    <a:pt x="145025" y="290552"/>
                  </a:lnTo>
                  <a:lnTo>
                    <a:pt x="145025" y="292222"/>
                  </a:lnTo>
                  <a:lnTo>
                    <a:pt x="145025" y="293891"/>
                  </a:lnTo>
                  <a:lnTo>
                    <a:pt x="145025" y="295561"/>
                  </a:lnTo>
                  <a:lnTo>
                    <a:pt x="145025" y="297231"/>
                  </a:lnTo>
                  <a:lnTo>
                    <a:pt x="145025" y="298901"/>
                  </a:lnTo>
                  <a:lnTo>
                    <a:pt x="145025" y="300571"/>
                  </a:lnTo>
                  <a:lnTo>
                    <a:pt x="145025" y="302241"/>
                  </a:lnTo>
                  <a:lnTo>
                    <a:pt x="145025" y="303911"/>
                  </a:lnTo>
                  <a:lnTo>
                    <a:pt x="145025" y="305580"/>
                  </a:lnTo>
                  <a:lnTo>
                    <a:pt x="145025" y="307250"/>
                  </a:lnTo>
                  <a:lnTo>
                    <a:pt x="145025" y="308920"/>
                  </a:lnTo>
                  <a:lnTo>
                    <a:pt x="145025" y="310590"/>
                  </a:lnTo>
                  <a:lnTo>
                    <a:pt x="145025" y="312260"/>
                  </a:lnTo>
                  <a:lnTo>
                    <a:pt x="145025" y="313930"/>
                  </a:lnTo>
                  <a:lnTo>
                    <a:pt x="145025" y="315599"/>
                  </a:lnTo>
                  <a:lnTo>
                    <a:pt x="145025" y="317269"/>
                  </a:lnTo>
                  <a:lnTo>
                    <a:pt x="145025" y="318939"/>
                  </a:lnTo>
                  <a:lnTo>
                    <a:pt x="145025" y="320609"/>
                  </a:lnTo>
                  <a:lnTo>
                    <a:pt x="145025" y="322279"/>
                  </a:lnTo>
                  <a:lnTo>
                    <a:pt x="145025" y="323949"/>
                  </a:lnTo>
                  <a:lnTo>
                    <a:pt x="145025" y="325618"/>
                  </a:lnTo>
                  <a:lnTo>
                    <a:pt x="145025" y="327288"/>
                  </a:lnTo>
                  <a:lnTo>
                    <a:pt x="145025" y="328958"/>
                  </a:lnTo>
                  <a:lnTo>
                    <a:pt x="145025" y="330628"/>
                  </a:lnTo>
                  <a:lnTo>
                    <a:pt x="145025" y="332298"/>
                  </a:lnTo>
                  <a:lnTo>
                    <a:pt x="145025" y="333968"/>
                  </a:lnTo>
                  <a:lnTo>
                    <a:pt x="145025" y="335638"/>
                  </a:lnTo>
                  <a:lnTo>
                    <a:pt x="145025" y="337307"/>
                  </a:lnTo>
                  <a:lnTo>
                    <a:pt x="145025" y="338977"/>
                  </a:lnTo>
                  <a:lnTo>
                    <a:pt x="145025" y="340647"/>
                  </a:lnTo>
                  <a:lnTo>
                    <a:pt x="145025" y="342317"/>
                  </a:lnTo>
                  <a:lnTo>
                    <a:pt x="145025" y="343987"/>
                  </a:lnTo>
                  <a:lnTo>
                    <a:pt x="145025" y="345657"/>
                  </a:lnTo>
                  <a:lnTo>
                    <a:pt x="145025" y="347326"/>
                  </a:lnTo>
                  <a:lnTo>
                    <a:pt x="145025" y="348996"/>
                  </a:lnTo>
                  <a:lnTo>
                    <a:pt x="145025" y="350666"/>
                  </a:lnTo>
                  <a:lnTo>
                    <a:pt x="145025" y="352336"/>
                  </a:lnTo>
                  <a:lnTo>
                    <a:pt x="145025" y="354006"/>
                  </a:lnTo>
                  <a:lnTo>
                    <a:pt x="145025" y="355676"/>
                  </a:lnTo>
                  <a:lnTo>
                    <a:pt x="145025" y="357345"/>
                  </a:lnTo>
                  <a:lnTo>
                    <a:pt x="145025" y="359015"/>
                  </a:lnTo>
                  <a:lnTo>
                    <a:pt x="145025" y="360685"/>
                  </a:lnTo>
                  <a:lnTo>
                    <a:pt x="145025" y="362355"/>
                  </a:lnTo>
                  <a:lnTo>
                    <a:pt x="145025" y="364025"/>
                  </a:lnTo>
                  <a:lnTo>
                    <a:pt x="145025" y="365695"/>
                  </a:lnTo>
                  <a:lnTo>
                    <a:pt x="145025" y="367364"/>
                  </a:lnTo>
                  <a:lnTo>
                    <a:pt x="145025" y="369034"/>
                  </a:lnTo>
                  <a:lnTo>
                    <a:pt x="145025" y="370704"/>
                  </a:lnTo>
                  <a:lnTo>
                    <a:pt x="145025" y="372374"/>
                  </a:lnTo>
                  <a:lnTo>
                    <a:pt x="145025" y="374044"/>
                  </a:lnTo>
                  <a:lnTo>
                    <a:pt x="145025" y="375714"/>
                  </a:lnTo>
                  <a:lnTo>
                    <a:pt x="145025" y="377384"/>
                  </a:lnTo>
                  <a:lnTo>
                    <a:pt x="145025" y="379053"/>
                  </a:lnTo>
                  <a:lnTo>
                    <a:pt x="145025" y="380723"/>
                  </a:lnTo>
                  <a:lnTo>
                    <a:pt x="145025" y="382393"/>
                  </a:lnTo>
                  <a:lnTo>
                    <a:pt x="145025" y="384063"/>
                  </a:lnTo>
                  <a:lnTo>
                    <a:pt x="145025" y="385733"/>
                  </a:lnTo>
                  <a:lnTo>
                    <a:pt x="145025" y="387403"/>
                  </a:lnTo>
                  <a:lnTo>
                    <a:pt x="145025" y="389072"/>
                  </a:lnTo>
                  <a:lnTo>
                    <a:pt x="145025" y="390742"/>
                  </a:lnTo>
                  <a:lnTo>
                    <a:pt x="145025" y="392412"/>
                  </a:lnTo>
                  <a:lnTo>
                    <a:pt x="145025" y="394082"/>
                  </a:lnTo>
                  <a:lnTo>
                    <a:pt x="145025" y="395752"/>
                  </a:lnTo>
                  <a:lnTo>
                    <a:pt x="145025" y="397422"/>
                  </a:lnTo>
                  <a:lnTo>
                    <a:pt x="145025" y="399091"/>
                  </a:lnTo>
                  <a:lnTo>
                    <a:pt x="145025" y="400761"/>
                  </a:lnTo>
                  <a:lnTo>
                    <a:pt x="145025" y="402431"/>
                  </a:lnTo>
                  <a:lnTo>
                    <a:pt x="145025" y="404101"/>
                  </a:lnTo>
                  <a:lnTo>
                    <a:pt x="145025" y="405771"/>
                  </a:lnTo>
                  <a:lnTo>
                    <a:pt x="145025" y="407441"/>
                  </a:lnTo>
                  <a:lnTo>
                    <a:pt x="145025" y="409110"/>
                  </a:lnTo>
                  <a:lnTo>
                    <a:pt x="145025" y="410780"/>
                  </a:lnTo>
                  <a:lnTo>
                    <a:pt x="145025" y="412450"/>
                  </a:lnTo>
                  <a:lnTo>
                    <a:pt x="145025" y="414120"/>
                  </a:lnTo>
                  <a:lnTo>
                    <a:pt x="145025" y="415790"/>
                  </a:lnTo>
                  <a:lnTo>
                    <a:pt x="145025" y="417460"/>
                  </a:lnTo>
                  <a:lnTo>
                    <a:pt x="145025" y="419130"/>
                  </a:lnTo>
                  <a:lnTo>
                    <a:pt x="145025" y="420799"/>
                  </a:lnTo>
                  <a:lnTo>
                    <a:pt x="145025" y="422469"/>
                  </a:lnTo>
                  <a:lnTo>
                    <a:pt x="145025" y="424139"/>
                  </a:lnTo>
                  <a:lnTo>
                    <a:pt x="145025" y="425809"/>
                  </a:lnTo>
                  <a:lnTo>
                    <a:pt x="145025" y="427479"/>
                  </a:lnTo>
                  <a:lnTo>
                    <a:pt x="145025" y="429149"/>
                  </a:lnTo>
                  <a:lnTo>
                    <a:pt x="145025" y="430818"/>
                  </a:lnTo>
                  <a:lnTo>
                    <a:pt x="145025" y="432488"/>
                  </a:lnTo>
                  <a:lnTo>
                    <a:pt x="145025" y="434158"/>
                  </a:lnTo>
                  <a:lnTo>
                    <a:pt x="145025" y="435828"/>
                  </a:lnTo>
                  <a:lnTo>
                    <a:pt x="145025" y="437498"/>
                  </a:lnTo>
                  <a:lnTo>
                    <a:pt x="145025" y="439168"/>
                  </a:lnTo>
                  <a:lnTo>
                    <a:pt x="145025" y="440837"/>
                  </a:lnTo>
                  <a:lnTo>
                    <a:pt x="145025" y="442507"/>
                  </a:lnTo>
                  <a:lnTo>
                    <a:pt x="145025" y="444177"/>
                  </a:lnTo>
                  <a:lnTo>
                    <a:pt x="145025" y="445847"/>
                  </a:lnTo>
                  <a:lnTo>
                    <a:pt x="145025" y="447517"/>
                  </a:lnTo>
                  <a:lnTo>
                    <a:pt x="145025" y="449187"/>
                  </a:lnTo>
                  <a:lnTo>
                    <a:pt x="145025" y="450857"/>
                  </a:lnTo>
                  <a:lnTo>
                    <a:pt x="145025" y="452526"/>
                  </a:lnTo>
                  <a:lnTo>
                    <a:pt x="145025" y="454196"/>
                  </a:lnTo>
                  <a:lnTo>
                    <a:pt x="145025" y="455866"/>
                  </a:lnTo>
                  <a:lnTo>
                    <a:pt x="145025" y="457536"/>
                  </a:lnTo>
                  <a:lnTo>
                    <a:pt x="145025" y="459206"/>
                  </a:lnTo>
                  <a:lnTo>
                    <a:pt x="145025" y="460876"/>
                  </a:lnTo>
                  <a:lnTo>
                    <a:pt x="145025" y="462545"/>
                  </a:lnTo>
                  <a:lnTo>
                    <a:pt x="145025" y="464215"/>
                  </a:lnTo>
                  <a:lnTo>
                    <a:pt x="145025" y="465885"/>
                  </a:lnTo>
                  <a:lnTo>
                    <a:pt x="145025" y="467555"/>
                  </a:lnTo>
                  <a:lnTo>
                    <a:pt x="145025" y="469225"/>
                  </a:lnTo>
                  <a:lnTo>
                    <a:pt x="145025" y="470895"/>
                  </a:lnTo>
                  <a:lnTo>
                    <a:pt x="145025" y="472564"/>
                  </a:lnTo>
                  <a:lnTo>
                    <a:pt x="145025" y="474234"/>
                  </a:lnTo>
                  <a:lnTo>
                    <a:pt x="145025" y="475904"/>
                  </a:lnTo>
                  <a:lnTo>
                    <a:pt x="145025" y="477574"/>
                  </a:lnTo>
                  <a:lnTo>
                    <a:pt x="145025" y="479244"/>
                  </a:lnTo>
                  <a:lnTo>
                    <a:pt x="145025" y="480914"/>
                  </a:lnTo>
                  <a:lnTo>
                    <a:pt x="145025" y="482583"/>
                  </a:lnTo>
                  <a:lnTo>
                    <a:pt x="145025" y="484253"/>
                  </a:lnTo>
                  <a:lnTo>
                    <a:pt x="145025" y="485923"/>
                  </a:lnTo>
                  <a:lnTo>
                    <a:pt x="145025" y="487593"/>
                  </a:lnTo>
                  <a:lnTo>
                    <a:pt x="145025" y="489263"/>
                  </a:lnTo>
                  <a:lnTo>
                    <a:pt x="145025" y="490933"/>
                  </a:lnTo>
                  <a:lnTo>
                    <a:pt x="145025" y="492603"/>
                  </a:lnTo>
                  <a:lnTo>
                    <a:pt x="145025" y="494272"/>
                  </a:lnTo>
                  <a:lnTo>
                    <a:pt x="145025" y="495942"/>
                  </a:lnTo>
                  <a:lnTo>
                    <a:pt x="145025" y="497612"/>
                  </a:lnTo>
                  <a:lnTo>
                    <a:pt x="145025" y="499282"/>
                  </a:lnTo>
                  <a:lnTo>
                    <a:pt x="145025" y="500952"/>
                  </a:lnTo>
                  <a:lnTo>
                    <a:pt x="145025" y="502622"/>
                  </a:lnTo>
                  <a:lnTo>
                    <a:pt x="145025" y="504291"/>
                  </a:lnTo>
                  <a:lnTo>
                    <a:pt x="145025" y="505961"/>
                  </a:lnTo>
                  <a:lnTo>
                    <a:pt x="145025" y="507631"/>
                  </a:lnTo>
                  <a:lnTo>
                    <a:pt x="145025" y="509301"/>
                  </a:lnTo>
                  <a:lnTo>
                    <a:pt x="145025" y="510971"/>
                  </a:lnTo>
                  <a:lnTo>
                    <a:pt x="145025" y="512641"/>
                  </a:lnTo>
                  <a:lnTo>
                    <a:pt x="145025" y="514310"/>
                  </a:lnTo>
                  <a:lnTo>
                    <a:pt x="145025" y="515980"/>
                  </a:lnTo>
                  <a:lnTo>
                    <a:pt x="145025" y="517650"/>
                  </a:lnTo>
                  <a:lnTo>
                    <a:pt x="145025" y="519320"/>
                  </a:lnTo>
                  <a:lnTo>
                    <a:pt x="145025" y="520990"/>
                  </a:lnTo>
                  <a:lnTo>
                    <a:pt x="145025" y="522660"/>
                  </a:lnTo>
                  <a:lnTo>
                    <a:pt x="145025" y="524330"/>
                  </a:lnTo>
                  <a:lnTo>
                    <a:pt x="145025" y="525999"/>
                  </a:lnTo>
                  <a:lnTo>
                    <a:pt x="145025" y="527669"/>
                  </a:lnTo>
                  <a:lnTo>
                    <a:pt x="145025" y="529339"/>
                  </a:lnTo>
                  <a:lnTo>
                    <a:pt x="145025" y="531009"/>
                  </a:lnTo>
                  <a:lnTo>
                    <a:pt x="145025" y="532679"/>
                  </a:lnTo>
                  <a:lnTo>
                    <a:pt x="145025" y="534349"/>
                  </a:lnTo>
                  <a:lnTo>
                    <a:pt x="145025" y="536018"/>
                  </a:lnTo>
                  <a:lnTo>
                    <a:pt x="145025" y="537688"/>
                  </a:lnTo>
                  <a:lnTo>
                    <a:pt x="145025" y="539358"/>
                  </a:lnTo>
                  <a:lnTo>
                    <a:pt x="145025" y="541028"/>
                  </a:lnTo>
                  <a:lnTo>
                    <a:pt x="145025" y="542698"/>
                  </a:lnTo>
                  <a:lnTo>
                    <a:pt x="145025" y="544368"/>
                  </a:lnTo>
                  <a:lnTo>
                    <a:pt x="145025" y="546037"/>
                  </a:lnTo>
                  <a:lnTo>
                    <a:pt x="145025" y="547707"/>
                  </a:lnTo>
                  <a:lnTo>
                    <a:pt x="145025" y="549377"/>
                  </a:lnTo>
                  <a:lnTo>
                    <a:pt x="145025" y="551047"/>
                  </a:lnTo>
                  <a:lnTo>
                    <a:pt x="145025" y="552717"/>
                  </a:lnTo>
                  <a:lnTo>
                    <a:pt x="145025" y="554387"/>
                  </a:lnTo>
                  <a:lnTo>
                    <a:pt x="145025" y="556056"/>
                  </a:lnTo>
                  <a:lnTo>
                    <a:pt x="145025" y="557726"/>
                  </a:lnTo>
                  <a:lnTo>
                    <a:pt x="145025" y="559396"/>
                  </a:lnTo>
                  <a:lnTo>
                    <a:pt x="145025" y="561066"/>
                  </a:lnTo>
                  <a:lnTo>
                    <a:pt x="145025" y="562736"/>
                  </a:lnTo>
                  <a:lnTo>
                    <a:pt x="145025" y="564406"/>
                  </a:lnTo>
                  <a:lnTo>
                    <a:pt x="145025" y="566076"/>
                  </a:lnTo>
                  <a:lnTo>
                    <a:pt x="145025" y="567745"/>
                  </a:lnTo>
                  <a:lnTo>
                    <a:pt x="145025" y="569415"/>
                  </a:lnTo>
                  <a:lnTo>
                    <a:pt x="145025" y="571085"/>
                  </a:lnTo>
                  <a:lnTo>
                    <a:pt x="145025" y="572755"/>
                  </a:lnTo>
                  <a:lnTo>
                    <a:pt x="145025" y="574425"/>
                  </a:lnTo>
                  <a:lnTo>
                    <a:pt x="145025" y="576095"/>
                  </a:lnTo>
                  <a:lnTo>
                    <a:pt x="145025" y="577764"/>
                  </a:lnTo>
                  <a:lnTo>
                    <a:pt x="145025" y="579434"/>
                  </a:lnTo>
                  <a:lnTo>
                    <a:pt x="145025" y="581104"/>
                  </a:lnTo>
                  <a:lnTo>
                    <a:pt x="145025" y="582774"/>
                  </a:lnTo>
                  <a:lnTo>
                    <a:pt x="145025" y="584444"/>
                  </a:lnTo>
                  <a:lnTo>
                    <a:pt x="145025" y="586114"/>
                  </a:lnTo>
                  <a:lnTo>
                    <a:pt x="145025" y="587783"/>
                  </a:lnTo>
                  <a:lnTo>
                    <a:pt x="145025" y="589453"/>
                  </a:lnTo>
                  <a:lnTo>
                    <a:pt x="145025" y="591123"/>
                  </a:lnTo>
                  <a:lnTo>
                    <a:pt x="145025" y="592793"/>
                  </a:lnTo>
                  <a:lnTo>
                    <a:pt x="145025" y="594463"/>
                  </a:lnTo>
                  <a:lnTo>
                    <a:pt x="145025" y="596133"/>
                  </a:lnTo>
                  <a:lnTo>
                    <a:pt x="145025" y="597803"/>
                  </a:lnTo>
                  <a:lnTo>
                    <a:pt x="145025" y="599472"/>
                  </a:lnTo>
                  <a:lnTo>
                    <a:pt x="145025" y="601142"/>
                  </a:lnTo>
                  <a:lnTo>
                    <a:pt x="145025" y="602812"/>
                  </a:lnTo>
                  <a:lnTo>
                    <a:pt x="145025" y="604482"/>
                  </a:lnTo>
                  <a:lnTo>
                    <a:pt x="145025" y="606152"/>
                  </a:lnTo>
                  <a:lnTo>
                    <a:pt x="145025" y="607822"/>
                  </a:lnTo>
                  <a:lnTo>
                    <a:pt x="145025" y="609491"/>
                  </a:lnTo>
                  <a:lnTo>
                    <a:pt x="145025" y="611161"/>
                  </a:lnTo>
                  <a:lnTo>
                    <a:pt x="145025" y="612831"/>
                  </a:lnTo>
                  <a:lnTo>
                    <a:pt x="145025" y="614501"/>
                  </a:lnTo>
                  <a:lnTo>
                    <a:pt x="145025" y="616171"/>
                  </a:lnTo>
                  <a:lnTo>
                    <a:pt x="145025" y="617841"/>
                  </a:lnTo>
                  <a:lnTo>
                    <a:pt x="145025" y="619510"/>
                  </a:lnTo>
                  <a:lnTo>
                    <a:pt x="145025" y="621180"/>
                  </a:lnTo>
                  <a:lnTo>
                    <a:pt x="145025" y="622850"/>
                  </a:lnTo>
                  <a:lnTo>
                    <a:pt x="145025" y="624520"/>
                  </a:lnTo>
                  <a:lnTo>
                    <a:pt x="145025" y="626190"/>
                  </a:lnTo>
                  <a:lnTo>
                    <a:pt x="145025" y="627860"/>
                  </a:lnTo>
                  <a:lnTo>
                    <a:pt x="145025" y="629529"/>
                  </a:lnTo>
                  <a:lnTo>
                    <a:pt x="145025" y="631199"/>
                  </a:lnTo>
                  <a:lnTo>
                    <a:pt x="145025" y="632869"/>
                  </a:lnTo>
                  <a:lnTo>
                    <a:pt x="145025" y="634539"/>
                  </a:lnTo>
                  <a:lnTo>
                    <a:pt x="145025" y="636209"/>
                  </a:lnTo>
                  <a:lnTo>
                    <a:pt x="145025" y="637879"/>
                  </a:lnTo>
                  <a:lnTo>
                    <a:pt x="145025" y="639549"/>
                  </a:lnTo>
                  <a:lnTo>
                    <a:pt x="145025" y="641218"/>
                  </a:lnTo>
                  <a:lnTo>
                    <a:pt x="145025" y="642888"/>
                  </a:lnTo>
                  <a:lnTo>
                    <a:pt x="145025" y="644558"/>
                  </a:lnTo>
                  <a:lnTo>
                    <a:pt x="145025" y="646228"/>
                  </a:lnTo>
                  <a:lnTo>
                    <a:pt x="145025" y="647898"/>
                  </a:lnTo>
                  <a:lnTo>
                    <a:pt x="145025" y="649568"/>
                  </a:lnTo>
                  <a:lnTo>
                    <a:pt x="145025" y="651237"/>
                  </a:lnTo>
                  <a:lnTo>
                    <a:pt x="145025" y="652907"/>
                  </a:lnTo>
                  <a:lnTo>
                    <a:pt x="145025" y="654577"/>
                  </a:lnTo>
                  <a:lnTo>
                    <a:pt x="145025" y="656247"/>
                  </a:lnTo>
                  <a:lnTo>
                    <a:pt x="145025" y="657917"/>
                  </a:lnTo>
                  <a:lnTo>
                    <a:pt x="145025" y="659587"/>
                  </a:lnTo>
                  <a:lnTo>
                    <a:pt x="145025" y="661256"/>
                  </a:lnTo>
                  <a:lnTo>
                    <a:pt x="145025" y="662926"/>
                  </a:lnTo>
                  <a:lnTo>
                    <a:pt x="145025" y="664596"/>
                  </a:lnTo>
                  <a:lnTo>
                    <a:pt x="145025" y="666266"/>
                  </a:lnTo>
                  <a:lnTo>
                    <a:pt x="145025" y="667936"/>
                  </a:lnTo>
                  <a:lnTo>
                    <a:pt x="145025" y="669606"/>
                  </a:lnTo>
                  <a:lnTo>
                    <a:pt x="145025" y="671276"/>
                  </a:lnTo>
                  <a:lnTo>
                    <a:pt x="145025" y="672945"/>
                  </a:lnTo>
                  <a:lnTo>
                    <a:pt x="145025" y="674615"/>
                  </a:lnTo>
                  <a:lnTo>
                    <a:pt x="145025" y="676285"/>
                  </a:lnTo>
                  <a:lnTo>
                    <a:pt x="145025" y="677955"/>
                  </a:lnTo>
                  <a:lnTo>
                    <a:pt x="145025" y="679625"/>
                  </a:lnTo>
                  <a:lnTo>
                    <a:pt x="145025" y="681295"/>
                  </a:lnTo>
                  <a:lnTo>
                    <a:pt x="145025" y="682964"/>
                  </a:lnTo>
                  <a:lnTo>
                    <a:pt x="145025" y="684634"/>
                  </a:lnTo>
                  <a:lnTo>
                    <a:pt x="145025" y="686304"/>
                  </a:lnTo>
                  <a:lnTo>
                    <a:pt x="145025" y="687974"/>
                  </a:lnTo>
                  <a:lnTo>
                    <a:pt x="145025" y="689644"/>
                  </a:lnTo>
                  <a:lnTo>
                    <a:pt x="145025" y="691314"/>
                  </a:lnTo>
                  <a:lnTo>
                    <a:pt x="145025" y="692983"/>
                  </a:lnTo>
                  <a:lnTo>
                    <a:pt x="145025" y="694653"/>
                  </a:lnTo>
                  <a:lnTo>
                    <a:pt x="145025" y="696323"/>
                  </a:lnTo>
                  <a:lnTo>
                    <a:pt x="145025" y="697993"/>
                  </a:lnTo>
                  <a:lnTo>
                    <a:pt x="145025" y="699663"/>
                  </a:lnTo>
                  <a:lnTo>
                    <a:pt x="145025" y="701333"/>
                  </a:lnTo>
                  <a:lnTo>
                    <a:pt x="145025" y="703002"/>
                  </a:lnTo>
                  <a:lnTo>
                    <a:pt x="145025" y="704672"/>
                  </a:lnTo>
                  <a:lnTo>
                    <a:pt x="145025" y="706342"/>
                  </a:lnTo>
                  <a:lnTo>
                    <a:pt x="145025" y="708012"/>
                  </a:lnTo>
                  <a:lnTo>
                    <a:pt x="145025" y="709682"/>
                  </a:lnTo>
                  <a:lnTo>
                    <a:pt x="145025" y="711352"/>
                  </a:lnTo>
                  <a:lnTo>
                    <a:pt x="145025" y="713022"/>
                  </a:lnTo>
                  <a:lnTo>
                    <a:pt x="145025" y="714691"/>
                  </a:lnTo>
                  <a:lnTo>
                    <a:pt x="145025" y="716361"/>
                  </a:lnTo>
                  <a:lnTo>
                    <a:pt x="145025" y="718031"/>
                  </a:lnTo>
                  <a:lnTo>
                    <a:pt x="145025" y="719701"/>
                  </a:lnTo>
                  <a:lnTo>
                    <a:pt x="145025" y="721371"/>
                  </a:lnTo>
                  <a:lnTo>
                    <a:pt x="145025" y="723041"/>
                  </a:lnTo>
                  <a:lnTo>
                    <a:pt x="145025" y="724710"/>
                  </a:lnTo>
                  <a:lnTo>
                    <a:pt x="145025" y="726380"/>
                  </a:lnTo>
                  <a:lnTo>
                    <a:pt x="145025" y="728050"/>
                  </a:lnTo>
                  <a:lnTo>
                    <a:pt x="145025" y="729720"/>
                  </a:lnTo>
                  <a:lnTo>
                    <a:pt x="145025" y="731390"/>
                  </a:lnTo>
                  <a:lnTo>
                    <a:pt x="145025" y="733060"/>
                  </a:lnTo>
                  <a:lnTo>
                    <a:pt x="145025" y="734729"/>
                  </a:lnTo>
                  <a:lnTo>
                    <a:pt x="145025" y="736399"/>
                  </a:lnTo>
                  <a:lnTo>
                    <a:pt x="145025" y="738069"/>
                  </a:lnTo>
                  <a:lnTo>
                    <a:pt x="145025" y="739739"/>
                  </a:lnTo>
                  <a:lnTo>
                    <a:pt x="145025" y="741409"/>
                  </a:lnTo>
                  <a:lnTo>
                    <a:pt x="145025" y="743079"/>
                  </a:lnTo>
                  <a:lnTo>
                    <a:pt x="145025" y="744749"/>
                  </a:lnTo>
                  <a:lnTo>
                    <a:pt x="145025" y="746418"/>
                  </a:lnTo>
                  <a:lnTo>
                    <a:pt x="145025" y="748088"/>
                  </a:lnTo>
                  <a:lnTo>
                    <a:pt x="145025" y="749758"/>
                  </a:lnTo>
                  <a:lnTo>
                    <a:pt x="145025" y="751428"/>
                  </a:lnTo>
                  <a:lnTo>
                    <a:pt x="145025" y="753098"/>
                  </a:lnTo>
                  <a:lnTo>
                    <a:pt x="145025" y="754768"/>
                  </a:lnTo>
                  <a:lnTo>
                    <a:pt x="145025" y="756437"/>
                  </a:lnTo>
                  <a:lnTo>
                    <a:pt x="145025" y="758107"/>
                  </a:lnTo>
                  <a:lnTo>
                    <a:pt x="145025" y="759777"/>
                  </a:lnTo>
                  <a:lnTo>
                    <a:pt x="145025" y="761447"/>
                  </a:lnTo>
                  <a:lnTo>
                    <a:pt x="145025" y="763117"/>
                  </a:lnTo>
                  <a:lnTo>
                    <a:pt x="145025" y="764787"/>
                  </a:lnTo>
                  <a:lnTo>
                    <a:pt x="145025" y="766456"/>
                  </a:lnTo>
                  <a:lnTo>
                    <a:pt x="145025" y="768126"/>
                  </a:lnTo>
                  <a:lnTo>
                    <a:pt x="145025" y="769796"/>
                  </a:lnTo>
                  <a:lnTo>
                    <a:pt x="145025" y="771466"/>
                  </a:lnTo>
                  <a:lnTo>
                    <a:pt x="145025" y="773136"/>
                  </a:lnTo>
                  <a:lnTo>
                    <a:pt x="145025" y="774806"/>
                  </a:lnTo>
                  <a:lnTo>
                    <a:pt x="145025" y="776475"/>
                  </a:lnTo>
                  <a:lnTo>
                    <a:pt x="145025" y="778145"/>
                  </a:lnTo>
                  <a:lnTo>
                    <a:pt x="145026" y="779815"/>
                  </a:lnTo>
                  <a:lnTo>
                    <a:pt x="145026" y="781485"/>
                  </a:lnTo>
                  <a:lnTo>
                    <a:pt x="145026" y="783155"/>
                  </a:lnTo>
                  <a:lnTo>
                    <a:pt x="145026" y="784825"/>
                  </a:lnTo>
                  <a:lnTo>
                    <a:pt x="145027" y="786495"/>
                  </a:lnTo>
                  <a:lnTo>
                    <a:pt x="145028" y="788164"/>
                  </a:lnTo>
                  <a:lnTo>
                    <a:pt x="145030" y="789834"/>
                  </a:lnTo>
                  <a:lnTo>
                    <a:pt x="145033" y="791504"/>
                  </a:lnTo>
                  <a:lnTo>
                    <a:pt x="145037" y="793174"/>
                  </a:lnTo>
                  <a:lnTo>
                    <a:pt x="145044" y="794844"/>
                  </a:lnTo>
                  <a:lnTo>
                    <a:pt x="145055" y="796514"/>
                  </a:lnTo>
                  <a:lnTo>
                    <a:pt x="145071" y="798183"/>
                  </a:lnTo>
                  <a:lnTo>
                    <a:pt x="145095" y="799853"/>
                  </a:lnTo>
                  <a:lnTo>
                    <a:pt x="145129" y="801523"/>
                  </a:lnTo>
                  <a:lnTo>
                    <a:pt x="145181" y="803193"/>
                  </a:lnTo>
                  <a:lnTo>
                    <a:pt x="145255" y="804863"/>
                  </a:lnTo>
                  <a:lnTo>
                    <a:pt x="145359" y="806533"/>
                  </a:lnTo>
                  <a:lnTo>
                    <a:pt x="145503" y="808202"/>
                  </a:lnTo>
                  <a:lnTo>
                    <a:pt x="145699" y="809872"/>
                  </a:lnTo>
                  <a:lnTo>
                    <a:pt x="145961" y="811542"/>
                  </a:lnTo>
                  <a:lnTo>
                    <a:pt x="146306" y="813212"/>
                  </a:lnTo>
                  <a:lnTo>
                    <a:pt x="146754" y="814882"/>
                  </a:lnTo>
                  <a:lnTo>
                    <a:pt x="147351" y="816552"/>
                  </a:lnTo>
                  <a:lnTo>
                    <a:pt x="148111" y="818221"/>
                  </a:lnTo>
                  <a:lnTo>
                    <a:pt x="149060" y="819891"/>
                  </a:lnTo>
                  <a:lnTo>
                    <a:pt x="150226" y="821561"/>
                  </a:lnTo>
                  <a:lnTo>
                    <a:pt x="151635" y="823231"/>
                  </a:lnTo>
                  <a:lnTo>
                    <a:pt x="153313" y="824901"/>
                  </a:lnTo>
                  <a:lnTo>
                    <a:pt x="155279" y="826571"/>
                  </a:lnTo>
                  <a:lnTo>
                    <a:pt x="157547" y="828241"/>
                  </a:lnTo>
                  <a:lnTo>
                    <a:pt x="160151" y="829910"/>
                  </a:lnTo>
                  <a:lnTo>
                    <a:pt x="163072" y="831580"/>
                  </a:lnTo>
                  <a:lnTo>
                    <a:pt x="166263" y="833250"/>
                  </a:lnTo>
                  <a:lnTo>
                    <a:pt x="169684" y="834920"/>
                  </a:lnTo>
                  <a:lnTo>
                    <a:pt x="173280" y="836590"/>
                  </a:lnTo>
                  <a:lnTo>
                    <a:pt x="176983" y="838260"/>
                  </a:lnTo>
                  <a:lnTo>
                    <a:pt x="180712" y="839929"/>
                  </a:lnTo>
                  <a:lnTo>
                    <a:pt x="184373" y="841599"/>
                  </a:lnTo>
                  <a:lnTo>
                    <a:pt x="187856" y="843269"/>
                  </a:lnTo>
                  <a:lnTo>
                    <a:pt x="191010" y="844939"/>
                  </a:lnTo>
                  <a:lnTo>
                    <a:pt x="193756" y="846609"/>
                  </a:lnTo>
                  <a:lnTo>
                    <a:pt x="196004" y="848279"/>
                  </a:lnTo>
                  <a:lnTo>
                    <a:pt x="197678" y="849948"/>
                  </a:lnTo>
                  <a:lnTo>
                    <a:pt x="198719" y="851618"/>
                  </a:lnTo>
                  <a:lnTo>
                    <a:pt x="199090" y="85328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34491" y="387302"/>
              <a:ext cx="237959" cy="0"/>
            </a:xfrm>
            <a:custGeom>
              <a:avLst/>
              <a:pathLst>
                <a:path w="237959" h="0">
                  <a:moveTo>
                    <a:pt x="0" y="0"/>
                  </a:moveTo>
                  <a:lnTo>
                    <a:pt x="237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530725" y="355626"/>
              <a:ext cx="290050" cy="64874"/>
            </a:xfrm>
            <a:custGeom>
              <a:avLst/>
              <a:pathLst>
                <a:path w="290050" h="64874">
                  <a:moveTo>
                    <a:pt x="1420" y="61954"/>
                  </a:moveTo>
                  <a:lnTo>
                    <a:pt x="1555" y="61828"/>
                  </a:lnTo>
                  <a:lnTo>
                    <a:pt x="1699" y="61701"/>
                  </a:lnTo>
                  <a:lnTo>
                    <a:pt x="1844" y="61574"/>
                  </a:lnTo>
                  <a:lnTo>
                    <a:pt x="1992" y="61447"/>
                  </a:lnTo>
                  <a:lnTo>
                    <a:pt x="2155" y="61320"/>
                  </a:lnTo>
                  <a:lnTo>
                    <a:pt x="2319" y="61193"/>
                  </a:lnTo>
                  <a:lnTo>
                    <a:pt x="2483" y="61066"/>
                  </a:lnTo>
                  <a:lnTo>
                    <a:pt x="2663" y="60939"/>
                  </a:lnTo>
                  <a:lnTo>
                    <a:pt x="2846" y="60812"/>
                  </a:lnTo>
                  <a:lnTo>
                    <a:pt x="3028" y="60685"/>
                  </a:lnTo>
                  <a:lnTo>
                    <a:pt x="3221" y="60558"/>
                  </a:lnTo>
                  <a:lnTo>
                    <a:pt x="3423" y="60431"/>
                  </a:lnTo>
                  <a:lnTo>
                    <a:pt x="3624" y="60304"/>
                  </a:lnTo>
                  <a:lnTo>
                    <a:pt x="3829" y="60177"/>
                  </a:lnTo>
                  <a:lnTo>
                    <a:pt x="4049" y="60050"/>
                  </a:lnTo>
                  <a:lnTo>
                    <a:pt x="4269" y="59923"/>
                  </a:lnTo>
                  <a:lnTo>
                    <a:pt x="4489" y="59796"/>
                  </a:lnTo>
                  <a:lnTo>
                    <a:pt x="4725" y="59669"/>
                  </a:lnTo>
                  <a:lnTo>
                    <a:pt x="4963" y="59542"/>
                  </a:lnTo>
                  <a:lnTo>
                    <a:pt x="5200" y="59415"/>
                  </a:lnTo>
                  <a:lnTo>
                    <a:pt x="5447" y="59288"/>
                  </a:lnTo>
                  <a:lnTo>
                    <a:pt x="5703" y="59161"/>
                  </a:lnTo>
                  <a:lnTo>
                    <a:pt x="5958" y="59034"/>
                  </a:lnTo>
                  <a:lnTo>
                    <a:pt x="6217" y="58907"/>
                  </a:lnTo>
                  <a:lnTo>
                    <a:pt x="6489" y="58781"/>
                  </a:lnTo>
                  <a:lnTo>
                    <a:pt x="6762" y="58654"/>
                  </a:lnTo>
                  <a:lnTo>
                    <a:pt x="7034" y="58527"/>
                  </a:lnTo>
                  <a:lnTo>
                    <a:pt x="7320" y="58400"/>
                  </a:lnTo>
                  <a:lnTo>
                    <a:pt x="7609" y="58273"/>
                  </a:lnTo>
                  <a:lnTo>
                    <a:pt x="7898" y="58146"/>
                  </a:lnTo>
                  <a:lnTo>
                    <a:pt x="8195" y="58019"/>
                  </a:lnTo>
                  <a:lnTo>
                    <a:pt x="8500" y="57892"/>
                  </a:lnTo>
                  <a:lnTo>
                    <a:pt x="8805" y="57765"/>
                  </a:lnTo>
                  <a:lnTo>
                    <a:pt x="9113" y="57638"/>
                  </a:lnTo>
                  <a:lnTo>
                    <a:pt x="9433" y="57511"/>
                  </a:lnTo>
                  <a:lnTo>
                    <a:pt x="9754" y="57384"/>
                  </a:lnTo>
                  <a:lnTo>
                    <a:pt x="10074" y="57257"/>
                  </a:lnTo>
                  <a:lnTo>
                    <a:pt x="10407" y="57130"/>
                  </a:lnTo>
                  <a:lnTo>
                    <a:pt x="10742" y="57003"/>
                  </a:lnTo>
                  <a:lnTo>
                    <a:pt x="11077" y="56876"/>
                  </a:lnTo>
                  <a:lnTo>
                    <a:pt x="11419" y="56749"/>
                  </a:lnTo>
                  <a:lnTo>
                    <a:pt x="11768" y="56622"/>
                  </a:lnTo>
                  <a:lnTo>
                    <a:pt x="12118" y="56495"/>
                  </a:lnTo>
                  <a:lnTo>
                    <a:pt x="12469" y="56368"/>
                  </a:lnTo>
                  <a:lnTo>
                    <a:pt x="12832" y="56241"/>
                  </a:lnTo>
                  <a:lnTo>
                    <a:pt x="13195" y="56114"/>
                  </a:lnTo>
                  <a:lnTo>
                    <a:pt x="13558" y="55987"/>
                  </a:lnTo>
                  <a:lnTo>
                    <a:pt x="13932" y="55861"/>
                  </a:lnTo>
                  <a:lnTo>
                    <a:pt x="14308" y="55734"/>
                  </a:lnTo>
                  <a:lnTo>
                    <a:pt x="14684" y="55607"/>
                  </a:lnTo>
                  <a:lnTo>
                    <a:pt x="15065" y="55480"/>
                  </a:lnTo>
                  <a:lnTo>
                    <a:pt x="15454" y="55353"/>
                  </a:lnTo>
                  <a:lnTo>
                    <a:pt x="15842" y="55226"/>
                  </a:lnTo>
                  <a:lnTo>
                    <a:pt x="16231" y="55099"/>
                  </a:lnTo>
                  <a:lnTo>
                    <a:pt x="16631" y="54972"/>
                  </a:lnTo>
                  <a:lnTo>
                    <a:pt x="17031" y="54845"/>
                  </a:lnTo>
                  <a:lnTo>
                    <a:pt x="17431" y="54718"/>
                  </a:lnTo>
                  <a:lnTo>
                    <a:pt x="17839" y="54591"/>
                  </a:lnTo>
                  <a:lnTo>
                    <a:pt x="18249" y="54464"/>
                  </a:lnTo>
                  <a:lnTo>
                    <a:pt x="18660" y="54337"/>
                  </a:lnTo>
                  <a:lnTo>
                    <a:pt x="19075" y="54210"/>
                  </a:lnTo>
                  <a:lnTo>
                    <a:pt x="19496" y="54083"/>
                  </a:lnTo>
                  <a:lnTo>
                    <a:pt x="19916" y="53956"/>
                  </a:lnTo>
                  <a:lnTo>
                    <a:pt x="20338" y="53829"/>
                  </a:lnTo>
                  <a:lnTo>
                    <a:pt x="20768" y="53702"/>
                  </a:lnTo>
                  <a:lnTo>
                    <a:pt x="21198" y="53575"/>
                  </a:lnTo>
                  <a:lnTo>
                    <a:pt x="21628" y="53448"/>
                  </a:lnTo>
                  <a:lnTo>
                    <a:pt x="22065" y="53321"/>
                  </a:lnTo>
                  <a:lnTo>
                    <a:pt x="22503" y="53194"/>
                  </a:lnTo>
                  <a:lnTo>
                    <a:pt x="22942" y="53067"/>
                  </a:lnTo>
                  <a:lnTo>
                    <a:pt x="23384" y="52941"/>
                  </a:lnTo>
                  <a:lnTo>
                    <a:pt x="23830" y="52814"/>
                  </a:lnTo>
                  <a:lnTo>
                    <a:pt x="24277" y="52687"/>
                  </a:lnTo>
                  <a:lnTo>
                    <a:pt x="24724" y="52560"/>
                  </a:lnTo>
                  <a:lnTo>
                    <a:pt x="25177" y="52433"/>
                  </a:lnTo>
                  <a:lnTo>
                    <a:pt x="25631" y="52306"/>
                  </a:lnTo>
                  <a:lnTo>
                    <a:pt x="26084" y="52179"/>
                  </a:lnTo>
                  <a:lnTo>
                    <a:pt x="26542" y="52052"/>
                  </a:lnTo>
                  <a:lnTo>
                    <a:pt x="27002" y="51925"/>
                  </a:lnTo>
                  <a:lnTo>
                    <a:pt x="27462" y="51798"/>
                  </a:lnTo>
                  <a:lnTo>
                    <a:pt x="27924" y="51671"/>
                  </a:lnTo>
                  <a:lnTo>
                    <a:pt x="28389" y="51544"/>
                  </a:lnTo>
                  <a:lnTo>
                    <a:pt x="28854" y="51417"/>
                  </a:lnTo>
                  <a:lnTo>
                    <a:pt x="29320" y="51290"/>
                  </a:lnTo>
                  <a:lnTo>
                    <a:pt x="29790" y="51163"/>
                  </a:lnTo>
                  <a:lnTo>
                    <a:pt x="30259" y="51036"/>
                  </a:lnTo>
                  <a:lnTo>
                    <a:pt x="30729" y="50909"/>
                  </a:lnTo>
                  <a:lnTo>
                    <a:pt x="31202" y="50782"/>
                  </a:lnTo>
                  <a:lnTo>
                    <a:pt x="31675" y="50655"/>
                  </a:lnTo>
                  <a:lnTo>
                    <a:pt x="32149" y="50528"/>
                  </a:lnTo>
                  <a:lnTo>
                    <a:pt x="32624" y="50401"/>
                  </a:lnTo>
                  <a:lnTo>
                    <a:pt x="33100" y="50274"/>
                  </a:lnTo>
                  <a:lnTo>
                    <a:pt x="33577" y="50147"/>
                  </a:lnTo>
                  <a:lnTo>
                    <a:pt x="34054" y="50021"/>
                  </a:lnTo>
                  <a:lnTo>
                    <a:pt x="34533" y="49894"/>
                  </a:lnTo>
                  <a:lnTo>
                    <a:pt x="35012" y="49767"/>
                  </a:lnTo>
                  <a:lnTo>
                    <a:pt x="35490" y="49640"/>
                  </a:lnTo>
                  <a:lnTo>
                    <a:pt x="35970" y="49513"/>
                  </a:lnTo>
                  <a:lnTo>
                    <a:pt x="36450" y="49386"/>
                  </a:lnTo>
                  <a:lnTo>
                    <a:pt x="36931" y="49259"/>
                  </a:lnTo>
                  <a:lnTo>
                    <a:pt x="37411" y="49132"/>
                  </a:lnTo>
                  <a:lnTo>
                    <a:pt x="37892" y="49005"/>
                  </a:lnTo>
                  <a:lnTo>
                    <a:pt x="38373" y="48878"/>
                  </a:lnTo>
                  <a:lnTo>
                    <a:pt x="38853" y="48751"/>
                  </a:lnTo>
                  <a:lnTo>
                    <a:pt x="39334" y="48624"/>
                  </a:lnTo>
                  <a:lnTo>
                    <a:pt x="39814" y="48497"/>
                  </a:lnTo>
                  <a:lnTo>
                    <a:pt x="40295" y="48370"/>
                  </a:lnTo>
                  <a:lnTo>
                    <a:pt x="40774" y="48243"/>
                  </a:lnTo>
                  <a:lnTo>
                    <a:pt x="41254" y="48116"/>
                  </a:lnTo>
                  <a:lnTo>
                    <a:pt x="41733" y="47989"/>
                  </a:lnTo>
                  <a:lnTo>
                    <a:pt x="42212" y="47862"/>
                  </a:lnTo>
                  <a:lnTo>
                    <a:pt x="42690" y="47735"/>
                  </a:lnTo>
                  <a:lnTo>
                    <a:pt x="43167" y="47608"/>
                  </a:lnTo>
                  <a:lnTo>
                    <a:pt x="43645" y="47481"/>
                  </a:lnTo>
                  <a:lnTo>
                    <a:pt x="44119" y="47354"/>
                  </a:lnTo>
                  <a:lnTo>
                    <a:pt x="44594" y="47227"/>
                  </a:lnTo>
                  <a:lnTo>
                    <a:pt x="45069" y="47101"/>
                  </a:lnTo>
                  <a:lnTo>
                    <a:pt x="45542" y="46974"/>
                  </a:lnTo>
                  <a:lnTo>
                    <a:pt x="46013" y="46847"/>
                  </a:lnTo>
                  <a:lnTo>
                    <a:pt x="46484" y="46720"/>
                  </a:lnTo>
                  <a:lnTo>
                    <a:pt x="46954" y="46593"/>
                  </a:lnTo>
                  <a:lnTo>
                    <a:pt x="47421" y="46466"/>
                  </a:lnTo>
                  <a:lnTo>
                    <a:pt x="47888" y="46339"/>
                  </a:lnTo>
                  <a:lnTo>
                    <a:pt x="48356" y="46212"/>
                  </a:lnTo>
                  <a:lnTo>
                    <a:pt x="48818" y="46085"/>
                  </a:lnTo>
                  <a:lnTo>
                    <a:pt x="49280" y="45958"/>
                  </a:lnTo>
                  <a:lnTo>
                    <a:pt x="49742" y="45831"/>
                  </a:lnTo>
                  <a:lnTo>
                    <a:pt x="50200" y="45704"/>
                  </a:lnTo>
                  <a:lnTo>
                    <a:pt x="50656" y="45577"/>
                  </a:lnTo>
                  <a:lnTo>
                    <a:pt x="51112" y="45450"/>
                  </a:lnTo>
                  <a:lnTo>
                    <a:pt x="51566" y="45323"/>
                  </a:lnTo>
                  <a:lnTo>
                    <a:pt x="52016" y="45196"/>
                  </a:lnTo>
                  <a:lnTo>
                    <a:pt x="52466" y="45069"/>
                  </a:lnTo>
                  <a:lnTo>
                    <a:pt x="52915" y="44942"/>
                  </a:lnTo>
                  <a:lnTo>
                    <a:pt x="53358" y="44815"/>
                  </a:lnTo>
                  <a:lnTo>
                    <a:pt x="53800" y="44688"/>
                  </a:lnTo>
                  <a:lnTo>
                    <a:pt x="54243" y="44561"/>
                  </a:lnTo>
                  <a:lnTo>
                    <a:pt x="54680" y="44434"/>
                  </a:lnTo>
                  <a:lnTo>
                    <a:pt x="55114" y="44307"/>
                  </a:lnTo>
                  <a:lnTo>
                    <a:pt x="55548" y="44180"/>
                  </a:lnTo>
                  <a:lnTo>
                    <a:pt x="55980" y="44054"/>
                  </a:lnTo>
                  <a:lnTo>
                    <a:pt x="56406" y="43927"/>
                  </a:lnTo>
                  <a:lnTo>
                    <a:pt x="56831" y="43800"/>
                  </a:lnTo>
                  <a:lnTo>
                    <a:pt x="57257" y="43673"/>
                  </a:lnTo>
                  <a:lnTo>
                    <a:pt x="57673" y="43546"/>
                  </a:lnTo>
                  <a:lnTo>
                    <a:pt x="58089" y="43419"/>
                  </a:lnTo>
                  <a:lnTo>
                    <a:pt x="58506" y="43292"/>
                  </a:lnTo>
                  <a:lnTo>
                    <a:pt x="58915" y="43165"/>
                  </a:lnTo>
                  <a:lnTo>
                    <a:pt x="59321" y="43038"/>
                  </a:lnTo>
                  <a:lnTo>
                    <a:pt x="59727" y="42911"/>
                  </a:lnTo>
                  <a:lnTo>
                    <a:pt x="60130" y="42784"/>
                  </a:lnTo>
                  <a:lnTo>
                    <a:pt x="60526" y="42657"/>
                  </a:lnTo>
                  <a:lnTo>
                    <a:pt x="60921" y="42530"/>
                  </a:lnTo>
                  <a:lnTo>
                    <a:pt x="61316" y="42403"/>
                  </a:lnTo>
                  <a:lnTo>
                    <a:pt x="61700" y="42276"/>
                  </a:lnTo>
                  <a:lnTo>
                    <a:pt x="62084" y="42149"/>
                  </a:lnTo>
                  <a:lnTo>
                    <a:pt x="62468" y="42022"/>
                  </a:lnTo>
                  <a:lnTo>
                    <a:pt x="62844" y="41895"/>
                  </a:lnTo>
                  <a:lnTo>
                    <a:pt x="63216" y="41768"/>
                  </a:lnTo>
                  <a:lnTo>
                    <a:pt x="63588" y="41641"/>
                  </a:lnTo>
                  <a:lnTo>
                    <a:pt x="63956" y="41514"/>
                  </a:lnTo>
                  <a:lnTo>
                    <a:pt x="64316" y="41387"/>
                  </a:lnTo>
                  <a:lnTo>
                    <a:pt x="64675" y="41260"/>
                  </a:lnTo>
                  <a:lnTo>
                    <a:pt x="65034" y="41134"/>
                  </a:lnTo>
                  <a:lnTo>
                    <a:pt x="65381" y="41007"/>
                  </a:lnTo>
                  <a:lnTo>
                    <a:pt x="65727" y="40880"/>
                  </a:lnTo>
                  <a:lnTo>
                    <a:pt x="66073" y="40753"/>
                  </a:lnTo>
                  <a:lnTo>
                    <a:pt x="66410" y="40626"/>
                  </a:lnTo>
                  <a:lnTo>
                    <a:pt x="66743" y="40499"/>
                  </a:lnTo>
                  <a:lnTo>
                    <a:pt x="67075" y="40372"/>
                  </a:lnTo>
                  <a:lnTo>
                    <a:pt x="67403" y="40245"/>
                  </a:lnTo>
                  <a:lnTo>
                    <a:pt x="67721" y="40118"/>
                  </a:lnTo>
                  <a:lnTo>
                    <a:pt x="68039" y="39991"/>
                  </a:lnTo>
                  <a:lnTo>
                    <a:pt x="68357" y="39864"/>
                  </a:lnTo>
                  <a:lnTo>
                    <a:pt x="68661" y="39737"/>
                  </a:lnTo>
                  <a:lnTo>
                    <a:pt x="68965" y="39610"/>
                  </a:lnTo>
                  <a:lnTo>
                    <a:pt x="69268" y="39483"/>
                  </a:lnTo>
                  <a:lnTo>
                    <a:pt x="69562" y="39356"/>
                  </a:lnTo>
                  <a:lnTo>
                    <a:pt x="69850" y="39229"/>
                  </a:lnTo>
                  <a:lnTo>
                    <a:pt x="70138" y="39102"/>
                  </a:lnTo>
                  <a:lnTo>
                    <a:pt x="70422" y="38975"/>
                  </a:lnTo>
                  <a:lnTo>
                    <a:pt x="70694" y="38848"/>
                  </a:lnTo>
                  <a:lnTo>
                    <a:pt x="70966" y="38721"/>
                  </a:lnTo>
                  <a:lnTo>
                    <a:pt x="71238" y="38594"/>
                  </a:lnTo>
                  <a:lnTo>
                    <a:pt x="71495" y="38467"/>
                  </a:lnTo>
                  <a:lnTo>
                    <a:pt x="71751" y="38340"/>
                  </a:lnTo>
                  <a:lnTo>
                    <a:pt x="72007" y="38214"/>
                  </a:lnTo>
                  <a:lnTo>
                    <a:pt x="72254" y="38087"/>
                  </a:lnTo>
                  <a:lnTo>
                    <a:pt x="72493" y="37960"/>
                  </a:lnTo>
                  <a:lnTo>
                    <a:pt x="72733" y="37833"/>
                  </a:lnTo>
                  <a:lnTo>
                    <a:pt x="72968" y="37706"/>
                  </a:lnTo>
                  <a:lnTo>
                    <a:pt x="73191" y="37579"/>
                  </a:lnTo>
                  <a:lnTo>
                    <a:pt x="73413" y="37452"/>
                  </a:lnTo>
                  <a:lnTo>
                    <a:pt x="73636" y="37325"/>
                  </a:lnTo>
                  <a:lnTo>
                    <a:pt x="73843" y="37198"/>
                  </a:lnTo>
                  <a:lnTo>
                    <a:pt x="74048" y="37071"/>
                  </a:lnTo>
                  <a:lnTo>
                    <a:pt x="74253" y="36944"/>
                  </a:lnTo>
                  <a:lnTo>
                    <a:pt x="74448" y="36817"/>
                  </a:lnTo>
                  <a:lnTo>
                    <a:pt x="74636" y="36690"/>
                  </a:lnTo>
                  <a:lnTo>
                    <a:pt x="74823" y="36563"/>
                  </a:lnTo>
                  <a:lnTo>
                    <a:pt x="75007" y="36436"/>
                  </a:lnTo>
                  <a:lnTo>
                    <a:pt x="75177" y="36309"/>
                  </a:lnTo>
                  <a:lnTo>
                    <a:pt x="75346" y="36182"/>
                  </a:lnTo>
                  <a:lnTo>
                    <a:pt x="75516" y="36055"/>
                  </a:lnTo>
                  <a:lnTo>
                    <a:pt x="75670" y="35928"/>
                  </a:lnTo>
                  <a:lnTo>
                    <a:pt x="75821" y="35801"/>
                  </a:lnTo>
                  <a:lnTo>
                    <a:pt x="75973" y="35674"/>
                  </a:lnTo>
                  <a:lnTo>
                    <a:pt x="76114" y="35547"/>
                  </a:lnTo>
                  <a:lnTo>
                    <a:pt x="76247" y="35420"/>
                  </a:lnTo>
                  <a:lnTo>
                    <a:pt x="76380" y="35294"/>
                  </a:lnTo>
                  <a:lnTo>
                    <a:pt x="76510" y="29707"/>
                  </a:lnTo>
                  <a:lnTo>
                    <a:pt x="76380" y="29580"/>
                  </a:lnTo>
                  <a:lnTo>
                    <a:pt x="76247" y="29453"/>
                  </a:lnTo>
                  <a:lnTo>
                    <a:pt x="76114" y="29327"/>
                  </a:lnTo>
                  <a:lnTo>
                    <a:pt x="75973" y="29200"/>
                  </a:lnTo>
                  <a:lnTo>
                    <a:pt x="75821" y="29073"/>
                  </a:lnTo>
                  <a:lnTo>
                    <a:pt x="75670" y="28946"/>
                  </a:lnTo>
                  <a:lnTo>
                    <a:pt x="75516" y="28819"/>
                  </a:lnTo>
                  <a:lnTo>
                    <a:pt x="75346" y="28692"/>
                  </a:lnTo>
                  <a:lnTo>
                    <a:pt x="75177" y="28565"/>
                  </a:lnTo>
                  <a:lnTo>
                    <a:pt x="75007" y="28438"/>
                  </a:lnTo>
                  <a:lnTo>
                    <a:pt x="74823" y="28311"/>
                  </a:lnTo>
                  <a:lnTo>
                    <a:pt x="74636" y="28184"/>
                  </a:lnTo>
                  <a:lnTo>
                    <a:pt x="74448" y="28057"/>
                  </a:lnTo>
                  <a:lnTo>
                    <a:pt x="74253" y="27930"/>
                  </a:lnTo>
                  <a:lnTo>
                    <a:pt x="74048" y="27803"/>
                  </a:lnTo>
                  <a:lnTo>
                    <a:pt x="73843" y="27676"/>
                  </a:lnTo>
                  <a:lnTo>
                    <a:pt x="73636" y="27549"/>
                  </a:lnTo>
                  <a:lnTo>
                    <a:pt x="73413" y="27422"/>
                  </a:lnTo>
                  <a:lnTo>
                    <a:pt x="73191" y="27295"/>
                  </a:lnTo>
                  <a:lnTo>
                    <a:pt x="72968" y="27168"/>
                  </a:lnTo>
                  <a:lnTo>
                    <a:pt x="72733" y="27041"/>
                  </a:lnTo>
                  <a:lnTo>
                    <a:pt x="72493" y="26914"/>
                  </a:lnTo>
                  <a:lnTo>
                    <a:pt x="72254" y="26787"/>
                  </a:lnTo>
                  <a:lnTo>
                    <a:pt x="72007" y="26660"/>
                  </a:lnTo>
                  <a:lnTo>
                    <a:pt x="71751" y="26533"/>
                  </a:lnTo>
                  <a:lnTo>
                    <a:pt x="71495" y="26407"/>
                  </a:lnTo>
                  <a:lnTo>
                    <a:pt x="71238" y="26280"/>
                  </a:lnTo>
                  <a:lnTo>
                    <a:pt x="70966" y="26153"/>
                  </a:lnTo>
                  <a:lnTo>
                    <a:pt x="70694" y="26026"/>
                  </a:lnTo>
                  <a:lnTo>
                    <a:pt x="70422" y="25899"/>
                  </a:lnTo>
                  <a:lnTo>
                    <a:pt x="70138" y="25772"/>
                  </a:lnTo>
                  <a:lnTo>
                    <a:pt x="69850" y="25645"/>
                  </a:lnTo>
                  <a:lnTo>
                    <a:pt x="69562" y="25518"/>
                  </a:lnTo>
                  <a:lnTo>
                    <a:pt x="69268" y="25391"/>
                  </a:lnTo>
                  <a:lnTo>
                    <a:pt x="68965" y="25264"/>
                  </a:lnTo>
                  <a:lnTo>
                    <a:pt x="68661" y="25137"/>
                  </a:lnTo>
                  <a:lnTo>
                    <a:pt x="68357" y="25010"/>
                  </a:lnTo>
                  <a:lnTo>
                    <a:pt x="68039" y="24883"/>
                  </a:lnTo>
                  <a:lnTo>
                    <a:pt x="67721" y="24756"/>
                  </a:lnTo>
                  <a:lnTo>
                    <a:pt x="67403" y="24629"/>
                  </a:lnTo>
                  <a:lnTo>
                    <a:pt x="67075" y="24502"/>
                  </a:lnTo>
                  <a:lnTo>
                    <a:pt x="66743" y="24375"/>
                  </a:lnTo>
                  <a:lnTo>
                    <a:pt x="66410" y="24248"/>
                  </a:lnTo>
                  <a:lnTo>
                    <a:pt x="66073" y="24121"/>
                  </a:lnTo>
                  <a:lnTo>
                    <a:pt x="65727" y="23994"/>
                  </a:lnTo>
                  <a:lnTo>
                    <a:pt x="65381" y="23867"/>
                  </a:lnTo>
                  <a:lnTo>
                    <a:pt x="65034" y="23740"/>
                  </a:lnTo>
                  <a:lnTo>
                    <a:pt x="64675" y="23613"/>
                  </a:lnTo>
                  <a:lnTo>
                    <a:pt x="64316" y="23487"/>
                  </a:lnTo>
                  <a:lnTo>
                    <a:pt x="63956" y="23360"/>
                  </a:lnTo>
                  <a:lnTo>
                    <a:pt x="63588" y="23233"/>
                  </a:lnTo>
                  <a:lnTo>
                    <a:pt x="63216" y="23106"/>
                  </a:lnTo>
                  <a:lnTo>
                    <a:pt x="62844" y="22979"/>
                  </a:lnTo>
                  <a:lnTo>
                    <a:pt x="62468" y="22852"/>
                  </a:lnTo>
                  <a:lnTo>
                    <a:pt x="62084" y="22725"/>
                  </a:lnTo>
                  <a:lnTo>
                    <a:pt x="61700" y="22598"/>
                  </a:lnTo>
                  <a:lnTo>
                    <a:pt x="61316" y="22471"/>
                  </a:lnTo>
                  <a:lnTo>
                    <a:pt x="60921" y="22344"/>
                  </a:lnTo>
                  <a:lnTo>
                    <a:pt x="60526" y="22217"/>
                  </a:lnTo>
                  <a:lnTo>
                    <a:pt x="60130" y="22090"/>
                  </a:lnTo>
                  <a:lnTo>
                    <a:pt x="59727" y="21963"/>
                  </a:lnTo>
                  <a:lnTo>
                    <a:pt x="59321" y="21836"/>
                  </a:lnTo>
                  <a:lnTo>
                    <a:pt x="58915" y="21709"/>
                  </a:lnTo>
                  <a:lnTo>
                    <a:pt x="58506" y="21582"/>
                  </a:lnTo>
                  <a:lnTo>
                    <a:pt x="58089" y="21455"/>
                  </a:lnTo>
                  <a:lnTo>
                    <a:pt x="57673" y="21328"/>
                  </a:lnTo>
                  <a:lnTo>
                    <a:pt x="57257" y="21201"/>
                  </a:lnTo>
                  <a:lnTo>
                    <a:pt x="56831" y="21074"/>
                  </a:lnTo>
                  <a:lnTo>
                    <a:pt x="56406" y="20947"/>
                  </a:lnTo>
                  <a:lnTo>
                    <a:pt x="55980" y="20820"/>
                  </a:lnTo>
                  <a:lnTo>
                    <a:pt x="55548" y="20693"/>
                  </a:lnTo>
                  <a:lnTo>
                    <a:pt x="55114" y="20567"/>
                  </a:lnTo>
                  <a:lnTo>
                    <a:pt x="54680" y="20440"/>
                  </a:lnTo>
                  <a:lnTo>
                    <a:pt x="54243" y="20313"/>
                  </a:lnTo>
                  <a:lnTo>
                    <a:pt x="53800" y="20186"/>
                  </a:lnTo>
                  <a:lnTo>
                    <a:pt x="53358" y="20059"/>
                  </a:lnTo>
                  <a:lnTo>
                    <a:pt x="52915" y="19932"/>
                  </a:lnTo>
                  <a:lnTo>
                    <a:pt x="52466" y="19805"/>
                  </a:lnTo>
                  <a:lnTo>
                    <a:pt x="52016" y="19678"/>
                  </a:lnTo>
                  <a:lnTo>
                    <a:pt x="51566" y="19551"/>
                  </a:lnTo>
                  <a:lnTo>
                    <a:pt x="51112" y="19424"/>
                  </a:lnTo>
                  <a:lnTo>
                    <a:pt x="50656" y="19297"/>
                  </a:lnTo>
                  <a:lnTo>
                    <a:pt x="50200" y="19170"/>
                  </a:lnTo>
                  <a:lnTo>
                    <a:pt x="49742" y="19043"/>
                  </a:lnTo>
                  <a:lnTo>
                    <a:pt x="49280" y="18916"/>
                  </a:lnTo>
                  <a:lnTo>
                    <a:pt x="48818" y="18789"/>
                  </a:lnTo>
                  <a:lnTo>
                    <a:pt x="48356" y="18662"/>
                  </a:lnTo>
                  <a:lnTo>
                    <a:pt x="47888" y="18535"/>
                  </a:lnTo>
                  <a:lnTo>
                    <a:pt x="47421" y="18408"/>
                  </a:lnTo>
                  <a:lnTo>
                    <a:pt x="46954" y="18281"/>
                  </a:lnTo>
                  <a:lnTo>
                    <a:pt x="46484" y="18154"/>
                  </a:lnTo>
                  <a:lnTo>
                    <a:pt x="46013" y="18027"/>
                  </a:lnTo>
                  <a:lnTo>
                    <a:pt x="45542" y="17900"/>
                  </a:lnTo>
                  <a:lnTo>
                    <a:pt x="45069" y="17773"/>
                  </a:lnTo>
                  <a:lnTo>
                    <a:pt x="44594" y="17647"/>
                  </a:lnTo>
                  <a:lnTo>
                    <a:pt x="44119" y="17520"/>
                  </a:lnTo>
                  <a:lnTo>
                    <a:pt x="43645" y="17393"/>
                  </a:lnTo>
                  <a:lnTo>
                    <a:pt x="43167" y="17266"/>
                  </a:lnTo>
                  <a:lnTo>
                    <a:pt x="42690" y="17139"/>
                  </a:lnTo>
                  <a:lnTo>
                    <a:pt x="42212" y="17012"/>
                  </a:lnTo>
                  <a:lnTo>
                    <a:pt x="41733" y="16885"/>
                  </a:lnTo>
                  <a:lnTo>
                    <a:pt x="41254" y="16758"/>
                  </a:lnTo>
                  <a:lnTo>
                    <a:pt x="40774" y="16631"/>
                  </a:lnTo>
                  <a:lnTo>
                    <a:pt x="40295" y="16504"/>
                  </a:lnTo>
                  <a:lnTo>
                    <a:pt x="39814" y="16377"/>
                  </a:lnTo>
                  <a:lnTo>
                    <a:pt x="39334" y="16250"/>
                  </a:lnTo>
                  <a:lnTo>
                    <a:pt x="38853" y="16123"/>
                  </a:lnTo>
                  <a:lnTo>
                    <a:pt x="38373" y="15996"/>
                  </a:lnTo>
                  <a:lnTo>
                    <a:pt x="37892" y="15869"/>
                  </a:lnTo>
                  <a:lnTo>
                    <a:pt x="37411" y="15742"/>
                  </a:lnTo>
                  <a:lnTo>
                    <a:pt x="36931" y="15615"/>
                  </a:lnTo>
                  <a:lnTo>
                    <a:pt x="36450" y="15488"/>
                  </a:lnTo>
                  <a:lnTo>
                    <a:pt x="35970" y="15361"/>
                  </a:lnTo>
                  <a:lnTo>
                    <a:pt x="35490" y="15234"/>
                  </a:lnTo>
                  <a:lnTo>
                    <a:pt x="35012" y="15107"/>
                  </a:lnTo>
                  <a:lnTo>
                    <a:pt x="34533" y="14980"/>
                  </a:lnTo>
                  <a:lnTo>
                    <a:pt x="34054" y="14853"/>
                  </a:lnTo>
                  <a:lnTo>
                    <a:pt x="33577" y="14726"/>
                  </a:lnTo>
                  <a:lnTo>
                    <a:pt x="33100" y="14600"/>
                  </a:lnTo>
                  <a:lnTo>
                    <a:pt x="32624" y="14473"/>
                  </a:lnTo>
                  <a:lnTo>
                    <a:pt x="32149" y="14346"/>
                  </a:lnTo>
                  <a:lnTo>
                    <a:pt x="31675" y="14219"/>
                  </a:lnTo>
                  <a:lnTo>
                    <a:pt x="31202" y="14092"/>
                  </a:lnTo>
                  <a:lnTo>
                    <a:pt x="30729" y="13965"/>
                  </a:lnTo>
                  <a:lnTo>
                    <a:pt x="30259" y="13838"/>
                  </a:lnTo>
                  <a:lnTo>
                    <a:pt x="29790" y="13711"/>
                  </a:lnTo>
                  <a:lnTo>
                    <a:pt x="29320" y="13584"/>
                  </a:lnTo>
                  <a:lnTo>
                    <a:pt x="28854" y="13457"/>
                  </a:lnTo>
                  <a:lnTo>
                    <a:pt x="28389" y="13330"/>
                  </a:lnTo>
                  <a:lnTo>
                    <a:pt x="27924" y="13203"/>
                  </a:lnTo>
                  <a:lnTo>
                    <a:pt x="27462" y="13076"/>
                  </a:lnTo>
                  <a:lnTo>
                    <a:pt x="27002" y="12949"/>
                  </a:lnTo>
                  <a:lnTo>
                    <a:pt x="26542" y="12822"/>
                  </a:lnTo>
                  <a:lnTo>
                    <a:pt x="26084" y="12695"/>
                  </a:lnTo>
                  <a:lnTo>
                    <a:pt x="25631" y="12568"/>
                  </a:lnTo>
                  <a:lnTo>
                    <a:pt x="25177" y="12441"/>
                  </a:lnTo>
                  <a:lnTo>
                    <a:pt x="24724" y="12314"/>
                  </a:lnTo>
                  <a:lnTo>
                    <a:pt x="24277" y="12187"/>
                  </a:lnTo>
                  <a:lnTo>
                    <a:pt x="23830" y="12060"/>
                  </a:lnTo>
                  <a:lnTo>
                    <a:pt x="23384" y="11933"/>
                  </a:lnTo>
                  <a:lnTo>
                    <a:pt x="22942" y="11806"/>
                  </a:lnTo>
                  <a:lnTo>
                    <a:pt x="22503" y="11680"/>
                  </a:lnTo>
                  <a:lnTo>
                    <a:pt x="22065" y="11553"/>
                  </a:lnTo>
                  <a:lnTo>
                    <a:pt x="21628" y="11426"/>
                  </a:lnTo>
                  <a:lnTo>
                    <a:pt x="21198" y="11299"/>
                  </a:lnTo>
                  <a:lnTo>
                    <a:pt x="20768" y="11172"/>
                  </a:lnTo>
                  <a:lnTo>
                    <a:pt x="20338" y="11045"/>
                  </a:lnTo>
                  <a:lnTo>
                    <a:pt x="19916" y="10918"/>
                  </a:lnTo>
                  <a:lnTo>
                    <a:pt x="19496" y="10791"/>
                  </a:lnTo>
                  <a:lnTo>
                    <a:pt x="19075" y="10664"/>
                  </a:lnTo>
                  <a:lnTo>
                    <a:pt x="18660" y="10537"/>
                  </a:lnTo>
                  <a:lnTo>
                    <a:pt x="18249" y="10410"/>
                  </a:lnTo>
                  <a:lnTo>
                    <a:pt x="17839" y="10283"/>
                  </a:lnTo>
                  <a:lnTo>
                    <a:pt x="17431" y="10156"/>
                  </a:lnTo>
                  <a:lnTo>
                    <a:pt x="17031" y="10029"/>
                  </a:lnTo>
                  <a:lnTo>
                    <a:pt x="16631" y="9902"/>
                  </a:lnTo>
                  <a:lnTo>
                    <a:pt x="16231" y="9775"/>
                  </a:lnTo>
                  <a:lnTo>
                    <a:pt x="15842" y="9648"/>
                  </a:lnTo>
                  <a:lnTo>
                    <a:pt x="15454" y="9521"/>
                  </a:lnTo>
                  <a:lnTo>
                    <a:pt x="15065" y="9394"/>
                  </a:lnTo>
                  <a:lnTo>
                    <a:pt x="14684" y="9267"/>
                  </a:lnTo>
                  <a:lnTo>
                    <a:pt x="14308" y="9140"/>
                  </a:lnTo>
                  <a:lnTo>
                    <a:pt x="13932" y="9013"/>
                  </a:lnTo>
                  <a:lnTo>
                    <a:pt x="13558" y="8886"/>
                  </a:lnTo>
                  <a:lnTo>
                    <a:pt x="13195" y="8760"/>
                  </a:lnTo>
                  <a:lnTo>
                    <a:pt x="12832" y="8633"/>
                  </a:lnTo>
                  <a:lnTo>
                    <a:pt x="12469" y="8506"/>
                  </a:lnTo>
                  <a:lnTo>
                    <a:pt x="12118" y="8379"/>
                  </a:lnTo>
                  <a:lnTo>
                    <a:pt x="11768" y="8252"/>
                  </a:lnTo>
                  <a:lnTo>
                    <a:pt x="11419" y="8125"/>
                  </a:lnTo>
                  <a:lnTo>
                    <a:pt x="11077" y="7998"/>
                  </a:lnTo>
                  <a:lnTo>
                    <a:pt x="10742" y="7871"/>
                  </a:lnTo>
                  <a:lnTo>
                    <a:pt x="10407" y="7744"/>
                  </a:lnTo>
                  <a:lnTo>
                    <a:pt x="10074" y="7617"/>
                  </a:lnTo>
                  <a:lnTo>
                    <a:pt x="9754" y="7490"/>
                  </a:lnTo>
                  <a:lnTo>
                    <a:pt x="9433" y="7363"/>
                  </a:lnTo>
                  <a:lnTo>
                    <a:pt x="9113" y="7236"/>
                  </a:lnTo>
                  <a:lnTo>
                    <a:pt x="8805" y="7109"/>
                  </a:lnTo>
                  <a:lnTo>
                    <a:pt x="8500" y="6982"/>
                  </a:lnTo>
                  <a:lnTo>
                    <a:pt x="8195" y="6855"/>
                  </a:lnTo>
                  <a:lnTo>
                    <a:pt x="7898" y="6728"/>
                  </a:lnTo>
                  <a:lnTo>
                    <a:pt x="7609" y="6601"/>
                  </a:lnTo>
                  <a:lnTo>
                    <a:pt x="7320" y="6474"/>
                  </a:lnTo>
                  <a:lnTo>
                    <a:pt x="7034" y="6347"/>
                  </a:lnTo>
                  <a:lnTo>
                    <a:pt x="6762" y="6220"/>
                  </a:lnTo>
                  <a:lnTo>
                    <a:pt x="6489" y="6093"/>
                  </a:lnTo>
                  <a:lnTo>
                    <a:pt x="6217" y="5966"/>
                  </a:lnTo>
                  <a:lnTo>
                    <a:pt x="5958" y="5840"/>
                  </a:lnTo>
                  <a:lnTo>
                    <a:pt x="5703" y="5713"/>
                  </a:lnTo>
                  <a:lnTo>
                    <a:pt x="5447" y="5586"/>
                  </a:lnTo>
                  <a:lnTo>
                    <a:pt x="5200" y="5459"/>
                  </a:lnTo>
                  <a:lnTo>
                    <a:pt x="4963" y="5332"/>
                  </a:lnTo>
                  <a:lnTo>
                    <a:pt x="4725" y="5205"/>
                  </a:lnTo>
                  <a:lnTo>
                    <a:pt x="4489" y="5078"/>
                  </a:lnTo>
                  <a:lnTo>
                    <a:pt x="4269" y="4951"/>
                  </a:lnTo>
                  <a:lnTo>
                    <a:pt x="4049" y="4824"/>
                  </a:lnTo>
                  <a:lnTo>
                    <a:pt x="3829" y="4697"/>
                  </a:lnTo>
                  <a:lnTo>
                    <a:pt x="3624" y="4570"/>
                  </a:lnTo>
                  <a:lnTo>
                    <a:pt x="3423" y="4443"/>
                  </a:lnTo>
                  <a:lnTo>
                    <a:pt x="3221" y="4316"/>
                  </a:lnTo>
                  <a:lnTo>
                    <a:pt x="3028" y="4189"/>
                  </a:lnTo>
                  <a:lnTo>
                    <a:pt x="2846" y="4062"/>
                  </a:lnTo>
                  <a:lnTo>
                    <a:pt x="2663" y="3935"/>
                  </a:lnTo>
                  <a:lnTo>
                    <a:pt x="2483" y="3808"/>
                  </a:lnTo>
                  <a:lnTo>
                    <a:pt x="2319" y="3681"/>
                  </a:lnTo>
                  <a:lnTo>
                    <a:pt x="2155" y="3554"/>
                  </a:lnTo>
                  <a:lnTo>
                    <a:pt x="1992" y="3427"/>
                  </a:lnTo>
                  <a:lnTo>
                    <a:pt x="1844" y="3300"/>
                  </a:lnTo>
                  <a:lnTo>
                    <a:pt x="1699" y="3173"/>
                  </a:lnTo>
                  <a:lnTo>
                    <a:pt x="1555" y="3046"/>
                  </a:lnTo>
                  <a:lnTo>
                    <a:pt x="0" y="0"/>
                  </a:lnTo>
                  <a:lnTo>
                    <a:pt x="288630" y="2920"/>
                  </a:lnTo>
                  <a:lnTo>
                    <a:pt x="288495" y="3046"/>
                  </a:lnTo>
                  <a:lnTo>
                    <a:pt x="288350" y="3173"/>
                  </a:lnTo>
                  <a:lnTo>
                    <a:pt x="288206" y="3300"/>
                  </a:lnTo>
                  <a:lnTo>
                    <a:pt x="288058" y="3427"/>
                  </a:lnTo>
                  <a:lnTo>
                    <a:pt x="287895" y="3554"/>
                  </a:lnTo>
                  <a:lnTo>
                    <a:pt x="287731" y="3681"/>
                  </a:lnTo>
                  <a:lnTo>
                    <a:pt x="287567" y="3808"/>
                  </a:lnTo>
                  <a:lnTo>
                    <a:pt x="287387" y="3935"/>
                  </a:lnTo>
                  <a:lnTo>
                    <a:pt x="287204" y="4062"/>
                  </a:lnTo>
                  <a:lnTo>
                    <a:pt x="287021" y="4189"/>
                  </a:lnTo>
                  <a:lnTo>
                    <a:pt x="286829" y="4316"/>
                  </a:lnTo>
                  <a:lnTo>
                    <a:pt x="286627" y="4443"/>
                  </a:lnTo>
                  <a:lnTo>
                    <a:pt x="286426" y="4570"/>
                  </a:lnTo>
                  <a:lnTo>
                    <a:pt x="286220" y="4697"/>
                  </a:lnTo>
                  <a:lnTo>
                    <a:pt x="286000" y="4824"/>
                  </a:lnTo>
                  <a:lnTo>
                    <a:pt x="285781" y="4951"/>
                  </a:lnTo>
                  <a:lnTo>
                    <a:pt x="285561" y="5078"/>
                  </a:lnTo>
                  <a:lnTo>
                    <a:pt x="285325" y="5205"/>
                  </a:lnTo>
                  <a:lnTo>
                    <a:pt x="285087" y="5332"/>
                  </a:lnTo>
                  <a:lnTo>
                    <a:pt x="284849" y="5459"/>
                  </a:lnTo>
                  <a:lnTo>
                    <a:pt x="284603" y="5586"/>
                  </a:lnTo>
                  <a:lnTo>
                    <a:pt x="284347" y="5713"/>
                  </a:lnTo>
                  <a:lnTo>
                    <a:pt x="284092" y="5840"/>
                  </a:lnTo>
                  <a:lnTo>
                    <a:pt x="283833" y="5966"/>
                  </a:lnTo>
                  <a:lnTo>
                    <a:pt x="283561" y="6093"/>
                  </a:lnTo>
                  <a:lnTo>
                    <a:pt x="283288" y="6220"/>
                  </a:lnTo>
                  <a:lnTo>
                    <a:pt x="283016" y="6347"/>
                  </a:lnTo>
                  <a:lnTo>
                    <a:pt x="282729" y="6474"/>
                  </a:lnTo>
                  <a:lnTo>
                    <a:pt x="282440" y="6601"/>
                  </a:lnTo>
                  <a:lnTo>
                    <a:pt x="282151" y="6728"/>
                  </a:lnTo>
                  <a:lnTo>
                    <a:pt x="281855" y="6855"/>
                  </a:lnTo>
                  <a:lnTo>
                    <a:pt x="281550" y="6982"/>
                  </a:lnTo>
                  <a:lnTo>
                    <a:pt x="281245" y="7109"/>
                  </a:lnTo>
                  <a:lnTo>
                    <a:pt x="280937" y="7236"/>
                  </a:lnTo>
                  <a:lnTo>
                    <a:pt x="280617" y="7363"/>
                  </a:lnTo>
                  <a:lnTo>
                    <a:pt x="280296" y="7490"/>
                  </a:lnTo>
                  <a:lnTo>
                    <a:pt x="279976" y="7617"/>
                  </a:lnTo>
                  <a:lnTo>
                    <a:pt x="279643" y="7744"/>
                  </a:lnTo>
                  <a:lnTo>
                    <a:pt x="279308" y="7871"/>
                  </a:lnTo>
                  <a:lnTo>
                    <a:pt x="278973" y="7998"/>
                  </a:lnTo>
                  <a:lnTo>
                    <a:pt x="278631" y="8125"/>
                  </a:lnTo>
                  <a:lnTo>
                    <a:pt x="278281" y="8252"/>
                  </a:lnTo>
                  <a:lnTo>
                    <a:pt x="277932" y="8379"/>
                  </a:lnTo>
                  <a:lnTo>
                    <a:pt x="277581" y="8506"/>
                  </a:lnTo>
                  <a:lnTo>
                    <a:pt x="277218" y="8633"/>
                  </a:lnTo>
                  <a:lnTo>
                    <a:pt x="276855" y="8760"/>
                  </a:lnTo>
                  <a:lnTo>
                    <a:pt x="276491" y="8886"/>
                  </a:lnTo>
                  <a:lnTo>
                    <a:pt x="276118" y="9013"/>
                  </a:lnTo>
                  <a:lnTo>
                    <a:pt x="275742" y="9140"/>
                  </a:lnTo>
                  <a:lnTo>
                    <a:pt x="275366" y="9267"/>
                  </a:lnTo>
                  <a:lnTo>
                    <a:pt x="274985" y="9394"/>
                  </a:lnTo>
                  <a:lnTo>
                    <a:pt x="274596" y="9521"/>
                  </a:lnTo>
                  <a:lnTo>
                    <a:pt x="274208" y="9648"/>
                  </a:lnTo>
                  <a:lnTo>
                    <a:pt x="273819" y="9775"/>
                  </a:lnTo>
                  <a:lnTo>
                    <a:pt x="273419" y="9902"/>
                  </a:lnTo>
                  <a:lnTo>
                    <a:pt x="273019" y="10029"/>
                  </a:lnTo>
                  <a:lnTo>
                    <a:pt x="272619" y="10156"/>
                  </a:lnTo>
                  <a:lnTo>
                    <a:pt x="272211" y="10283"/>
                  </a:lnTo>
                  <a:lnTo>
                    <a:pt x="271801" y="10410"/>
                  </a:lnTo>
                  <a:lnTo>
                    <a:pt x="271390" y="10537"/>
                  </a:lnTo>
                  <a:lnTo>
                    <a:pt x="270975" y="10664"/>
                  </a:lnTo>
                  <a:lnTo>
                    <a:pt x="270554" y="10791"/>
                  </a:lnTo>
                  <a:lnTo>
                    <a:pt x="270134" y="10918"/>
                  </a:lnTo>
                  <a:lnTo>
                    <a:pt x="269712" y="11045"/>
                  </a:lnTo>
                  <a:lnTo>
                    <a:pt x="269282" y="11172"/>
                  </a:lnTo>
                  <a:lnTo>
                    <a:pt x="268852" y="11299"/>
                  </a:lnTo>
                  <a:lnTo>
                    <a:pt x="268422" y="11426"/>
                  </a:lnTo>
                  <a:lnTo>
                    <a:pt x="267985" y="11553"/>
                  </a:lnTo>
                  <a:lnTo>
                    <a:pt x="267547" y="11680"/>
                  </a:lnTo>
                  <a:lnTo>
                    <a:pt x="267108" y="11806"/>
                  </a:lnTo>
                  <a:lnTo>
                    <a:pt x="266666" y="11933"/>
                  </a:lnTo>
                  <a:lnTo>
                    <a:pt x="266220" y="12060"/>
                  </a:lnTo>
                  <a:lnTo>
                    <a:pt x="265773" y="12187"/>
                  </a:lnTo>
                  <a:lnTo>
                    <a:pt x="265326" y="12314"/>
                  </a:lnTo>
                  <a:lnTo>
                    <a:pt x="264873" y="12441"/>
                  </a:lnTo>
                  <a:lnTo>
                    <a:pt x="264419" y="12568"/>
                  </a:lnTo>
                  <a:lnTo>
                    <a:pt x="263966" y="12695"/>
                  </a:lnTo>
                  <a:lnTo>
                    <a:pt x="263507" y="12822"/>
                  </a:lnTo>
                  <a:lnTo>
                    <a:pt x="263048" y="12949"/>
                  </a:lnTo>
                  <a:lnTo>
                    <a:pt x="262588" y="13076"/>
                  </a:lnTo>
                  <a:lnTo>
                    <a:pt x="262126" y="13203"/>
                  </a:lnTo>
                  <a:lnTo>
                    <a:pt x="261661" y="13330"/>
                  </a:lnTo>
                  <a:lnTo>
                    <a:pt x="261196" y="13457"/>
                  </a:lnTo>
                  <a:lnTo>
                    <a:pt x="260730" y="13584"/>
                  </a:lnTo>
                  <a:lnTo>
                    <a:pt x="260260" y="13711"/>
                  </a:lnTo>
                  <a:lnTo>
                    <a:pt x="259791" y="13838"/>
                  </a:lnTo>
                  <a:lnTo>
                    <a:pt x="259321" y="13965"/>
                  </a:lnTo>
                  <a:lnTo>
                    <a:pt x="258848" y="14092"/>
                  </a:lnTo>
                  <a:lnTo>
                    <a:pt x="258374" y="14219"/>
                  </a:lnTo>
                  <a:lnTo>
                    <a:pt x="257901" y="14346"/>
                  </a:lnTo>
                  <a:lnTo>
                    <a:pt x="257426" y="14473"/>
                  </a:lnTo>
                  <a:lnTo>
                    <a:pt x="256949" y="14600"/>
                  </a:lnTo>
                  <a:lnTo>
                    <a:pt x="256473" y="14726"/>
                  </a:lnTo>
                  <a:lnTo>
                    <a:pt x="255996" y="14853"/>
                  </a:lnTo>
                  <a:lnTo>
                    <a:pt x="255517" y="14980"/>
                  </a:lnTo>
                  <a:lnTo>
                    <a:pt x="255038" y="15107"/>
                  </a:lnTo>
                  <a:lnTo>
                    <a:pt x="254560" y="15234"/>
                  </a:lnTo>
                  <a:lnTo>
                    <a:pt x="254080" y="15361"/>
                  </a:lnTo>
                  <a:lnTo>
                    <a:pt x="253599" y="15488"/>
                  </a:lnTo>
                  <a:lnTo>
                    <a:pt x="253119" y="15615"/>
                  </a:lnTo>
                  <a:lnTo>
                    <a:pt x="252639" y="15742"/>
                  </a:lnTo>
                  <a:lnTo>
                    <a:pt x="252158" y="15869"/>
                  </a:lnTo>
                  <a:lnTo>
                    <a:pt x="251677" y="15996"/>
                  </a:lnTo>
                  <a:lnTo>
                    <a:pt x="251197" y="16123"/>
                  </a:lnTo>
                  <a:lnTo>
                    <a:pt x="250716" y="16250"/>
                  </a:lnTo>
                  <a:lnTo>
                    <a:pt x="250236" y="16377"/>
                  </a:lnTo>
                  <a:lnTo>
                    <a:pt x="249755" y="16504"/>
                  </a:lnTo>
                  <a:lnTo>
                    <a:pt x="249275" y="16631"/>
                  </a:lnTo>
                  <a:lnTo>
                    <a:pt x="248796" y="16758"/>
                  </a:lnTo>
                  <a:lnTo>
                    <a:pt x="248317" y="16885"/>
                  </a:lnTo>
                  <a:lnTo>
                    <a:pt x="247838" y="17012"/>
                  </a:lnTo>
                  <a:lnTo>
                    <a:pt x="247360" y="17139"/>
                  </a:lnTo>
                  <a:lnTo>
                    <a:pt x="246883" y="17266"/>
                  </a:lnTo>
                  <a:lnTo>
                    <a:pt x="246405" y="17393"/>
                  </a:lnTo>
                  <a:lnTo>
                    <a:pt x="245930" y="17520"/>
                  </a:lnTo>
                  <a:lnTo>
                    <a:pt x="245456" y="17647"/>
                  </a:lnTo>
                  <a:lnTo>
                    <a:pt x="244981" y="17773"/>
                  </a:lnTo>
                  <a:lnTo>
                    <a:pt x="244508" y="17900"/>
                  </a:lnTo>
                  <a:lnTo>
                    <a:pt x="244037" y="18027"/>
                  </a:lnTo>
                  <a:lnTo>
                    <a:pt x="243565" y="18154"/>
                  </a:lnTo>
                  <a:lnTo>
                    <a:pt x="243096" y="18281"/>
                  </a:lnTo>
                  <a:lnTo>
                    <a:pt x="242629" y="18408"/>
                  </a:lnTo>
                  <a:lnTo>
                    <a:pt x="242161" y="18535"/>
                  </a:lnTo>
                  <a:lnTo>
                    <a:pt x="241694" y="18662"/>
                  </a:lnTo>
                  <a:lnTo>
                    <a:pt x="241232" y="18789"/>
                  </a:lnTo>
                  <a:lnTo>
                    <a:pt x="240770" y="18916"/>
                  </a:lnTo>
                  <a:lnTo>
                    <a:pt x="240308" y="19043"/>
                  </a:lnTo>
                  <a:lnTo>
                    <a:pt x="239850" y="19170"/>
                  </a:lnTo>
                  <a:lnTo>
                    <a:pt x="239394" y="19297"/>
                  </a:lnTo>
                  <a:lnTo>
                    <a:pt x="238938" y="19424"/>
                  </a:lnTo>
                  <a:lnTo>
                    <a:pt x="238483" y="19551"/>
                  </a:lnTo>
                  <a:lnTo>
                    <a:pt x="238034" y="19678"/>
                  </a:lnTo>
                  <a:lnTo>
                    <a:pt x="237584" y="19805"/>
                  </a:lnTo>
                  <a:lnTo>
                    <a:pt x="237134" y="19932"/>
                  </a:lnTo>
                  <a:lnTo>
                    <a:pt x="236692" y="20059"/>
                  </a:lnTo>
                  <a:lnTo>
                    <a:pt x="236250" y="20186"/>
                  </a:lnTo>
                  <a:lnTo>
                    <a:pt x="235807" y="20313"/>
                  </a:lnTo>
                  <a:lnTo>
                    <a:pt x="235370" y="20440"/>
                  </a:lnTo>
                  <a:lnTo>
                    <a:pt x="234936" y="20567"/>
                  </a:lnTo>
                  <a:lnTo>
                    <a:pt x="234501" y="20693"/>
                  </a:lnTo>
                  <a:lnTo>
                    <a:pt x="234070" y="20820"/>
                  </a:lnTo>
                  <a:lnTo>
                    <a:pt x="233644" y="20947"/>
                  </a:lnTo>
                  <a:lnTo>
                    <a:pt x="233219" y="21074"/>
                  </a:lnTo>
                  <a:lnTo>
                    <a:pt x="232793" y="21201"/>
                  </a:lnTo>
                  <a:lnTo>
                    <a:pt x="232377" y="21328"/>
                  </a:lnTo>
                  <a:lnTo>
                    <a:pt x="231960" y="21455"/>
                  </a:lnTo>
                  <a:lnTo>
                    <a:pt x="231544" y="21582"/>
                  </a:lnTo>
                  <a:lnTo>
                    <a:pt x="231135" y="21709"/>
                  </a:lnTo>
                  <a:lnTo>
                    <a:pt x="230729" y="21836"/>
                  </a:lnTo>
                  <a:lnTo>
                    <a:pt x="230322" y="21963"/>
                  </a:lnTo>
                  <a:lnTo>
                    <a:pt x="229920" y="22090"/>
                  </a:lnTo>
                  <a:lnTo>
                    <a:pt x="229524" y="22217"/>
                  </a:lnTo>
                  <a:lnTo>
                    <a:pt x="229129" y="22344"/>
                  </a:lnTo>
                  <a:lnTo>
                    <a:pt x="228734" y="22471"/>
                  </a:lnTo>
                  <a:lnTo>
                    <a:pt x="228350" y="22598"/>
                  </a:lnTo>
                  <a:lnTo>
                    <a:pt x="227966" y="22725"/>
                  </a:lnTo>
                  <a:lnTo>
                    <a:pt x="227582" y="22852"/>
                  </a:lnTo>
                  <a:lnTo>
                    <a:pt x="227205" y="22979"/>
                  </a:lnTo>
                  <a:lnTo>
                    <a:pt x="226834" y="23106"/>
                  </a:lnTo>
                  <a:lnTo>
                    <a:pt x="226462" y="23233"/>
                  </a:lnTo>
                  <a:lnTo>
                    <a:pt x="226093" y="23360"/>
                  </a:lnTo>
                  <a:lnTo>
                    <a:pt x="225734" y="23487"/>
                  </a:lnTo>
                  <a:lnTo>
                    <a:pt x="225375" y="23613"/>
                  </a:lnTo>
                  <a:lnTo>
                    <a:pt x="225016" y="23740"/>
                  </a:lnTo>
                  <a:lnTo>
                    <a:pt x="224669" y="23867"/>
                  </a:lnTo>
                  <a:lnTo>
                    <a:pt x="224323" y="23994"/>
                  </a:lnTo>
                  <a:lnTo>
                    <a:pt x="223977" y="24121"/>
                  </a:lnTo>
                  <a:lnTo>
                    <a:pt x="223639" y="24248"/>
                  </a:lnTo>
                  <a:lnTo>
                    <a:pt x="223307" y="24375"/>
                  </a:lnTo>
                  <a:lnTo>
                    <a:pt x="222975" y="24502"/>
                  </a:lnTo>
                  <a:lnTo>
                    <a:pt x="222647" y="24629"/>
                  </a:lnTo>
                  <a:lnTo>
                    <a:pt x="222329" y="24756"/>
                  </a:lnTo>
                  <a:lnTo>
                    <a:pt x="222011" y="24883"/>
                  </a:lnTo>
                  <a:lnTo>
                    <a:pt x="221693" y="25010"/>
                  </a:lnTo>
                  <a:lnTo>
                    <a:pt x="221388" y="25137"/>
                  </a:lnTo>
                  <a:lnTo>
                    <a:pt x="221085" y="25264"/>
                  </a:lnTo>
                  <a:lnTo>
                    <a:pt x="220782" y="25391"/>
                  </a:lnTo>
                  <a:lnTo>
                    <a:pt x="220488" y="25518"/>
                  </a:lnTo>
                  <a:lnTo>
                    <a:pt x="220200" y="25645"/>
                  </a:lnTo>
                  <a:lnTo>
                    <a:pt x="219912" y="25772"/>
                  </a:lnTo>
                  <a:lnTo>
                    <a:pt x="219628" y="25899"/>
                  </a:lnTo>
                  <a:lnTo>
                    <a:pt x="219356" y="26026"/>
                  </a:lnTo>
                  <a:lnTo>
                    <a:pt x="219084" y="26153"/>
                  </a:lnTo>
                  <a:lnTo>
                    <a:pt x="218812" y="26280"/>
                  </a:lnTo>
                  <a:lnTo>
                    <a:pt x="218554" y="26407"/>
                  </a:lnTo>
                  <a:lnTo>
                    <a:pt x="218298" y="26533"/>
                  </a:lnTo>
                  <a:lnTo>
                    <a:pt x="218042" y="26660"/>
                  </a:lnTo>
                  <a:lnTo>
                    <a:pt x="217796" y="26787"/>
                  </a:lnTo>
                  <a:lnTo>
                    <a:pt x="217557" y="26914"/>
                  </a:lnTo>
                  <a:lnTo>
                    <a:pt x="217317" y="27041"/>
                  </a:lnTo>
                  <a:lnTo>
                    <a:pt x="217082" y="27168"/>
                  </a:lnTo>
                  <a:lnTo>
                    <a:pt x="216859" y="27295"/>
                  </a:lnTo>
                  <a:lnTo>
                    <a:pt x="216637" y="27422"/>
                  </a:lnTo>
                  <a:lnTo>
                    <a:pt x="216414" y="27549"/>
                  </a:lnTo>
                  <a:lnTo>
                    <a:pt x="216207" y="27676"/>
                  </a:lnTo>
                  <a:lnTo>
                    <a:pt x="216002" y="27803"/>
                  </a:lnTo>
                  <a:lnTo>
                    <a:pt x="215797" y="27930"/>
                  </a:lnTo>
                  <a:lnTo>
                    <a:pt x="215602" y="28057"/>
                  </a:lnTo>
                  <a:lnTo>
                    <a:pt x="215414" y="28184"/>
                  </a:lnTo>
                  <a:lnTo>
                    <a:pt x="215226" y="28311"/>
                  </a:lnTo>
                  <a:lnTo>
                    <a:pt x="215043" y="28438"/>
                  </a:lnTo>
                  <a:lnTo>
                    <a:pt x="214873" y="28565"/>
                  </a:lnTo>
                  <a:lnTo>
                    <a:pt x="214704" y="28692"/>
                  </a:lnTo>
                  <a:lnTo>
                    <a:pt x="214534" y="28819"/>
                  </a:lnTo>
                  <a:lnTo>
                    <a:pt x="214380" y="28946"/>
                  </a:lnTo>
                  <a:lnTo>
                    <a:pt x="214229" y="29073"/>
                  </a:lnTo>
                  <a:lnTo>
                    <a:pt x="214077" y="29200"/>
                  </a:lnTo>
                  <a:lnTo>
                    <a:pt x="213936" y="29327"/>
                  </a:lnTo>
                  <a:lnTo>
                    <a:pt x="213803" y="29453"/>
                  </a:lnTo>
                  <a:lnTo>
                    <a:pt x="213670" y="29580"/>
                  </a:lnTo>
                  <a:lnTo>
                    <a:pt x="213540" y="35167"/>
                  </a:lnTo>
                  <a:lnTo>
                    <a:pt x="213670" y="35294"/>
                  </a:lnTo>
                  <a:lnTo>
                    <a:pt x="213803" y="35420"/>
                  </a:lnTo>
                  <a:lnTo>
                    <a:pt x="213936" y="35547"/>
                  </a:lnTo>
                  <a:lnTo>
                    <a:pt x="214077" y="35674"/>
                  </a:lnTo>
                  <a:lnTo>
                    <a:pt x="214229" y="35801"/>
                  </a:lnTo>
                  <a:lnTo>
                    <a:pt x="214380" y="35928"/>
                  </a:lnTo>
                  <a:lnTo>
                    <a:pt x="214534" y="36055"/>
                  </a:lnTo>
                  <a:lnTo>
                    <a:pt x="214704" y="36182"/>
                  </a:lnTo>
                  <a:lnTo>
                    <a:pt x="214873" y="36309"/>
                  </a:lnTo>
                  <a:lnTo>
                    <a:pt x="215043" y="36436"/>
                  </a:lnTo>
                  <a:lnTo>
                    <a:pt x="215226" y="36563"/>
                  </a:lnTo>
                  <a:lnTo>
                    <a:pt x="215414" y="36690"/>
                  </a:lnTo>
                  <a:lnTo>
                    <a:pt x="215602" y="36817"/>
                  </a:lnTo>
                  <a:lnTo>
                    <a:pt x="215797" y="36944"/>
                  </a:lnTo>
                  <a:lnTo>
                    <a:pt x="216002" y="37071"/>
                  </a:lnTo>
                  <a:lnTo>
                    <a:pt x="216207" y="37198"/>
                  </a:lnTo>
                  <a:lnTo>
                    <a:pt x="216414" y="37325"/>
                  </a:lnTo>
                  <a:lnTo>
                    <a:pt x="216637" y="37452"/>
                  </a:lnTo>
                  <a:lnTo>
                    <a:pt x="216859" y="37579"/>
                  </a:lnTo>
                  <a:lnTo>
                    <a:pt x="217082" y="37706"/>
                  </a:lnTo>
                  <a:lnTo>
                    <a:pt x="217317" y="37833"/>
                  </a:lnTo>
                  <a:lnTo>
                    <a:pt x="217557" y="37960"/>
                  </a:lnTo>
                  <a:lnTo>
                    <a:pt x="217796" y="38087"/>
                  </a:lnTo>
                  <a:lnTo>
                    <a:pt x="218042" y="38214"/>
                  </a:lnTo>
                  <a:lnTo>
                    <a:pt x="218298" y="38340"/>
                  </a:lnTo>
                  <a:lnTo>
                    <a:pt x="218554" y="38467"/>
                  </a:lnTo>
                  <a:lnTo>
                    <a:pt x="218812" y="38594"/>
                  </a:lnTo>
                  <a:lnTo>
                    <a:pt x="219084" y="38721"/>
                  </a:lnTo>
                  <a:lnTo>
                    <a:pt x="219356" y="38848"/>
                  </a:lnTo>
                  <a:lnTo>
                    <a:pt x="219628" y="38975"/>
                  </a:lnTo>
                  <a:lnTo>
                    <a:pt x="219912" y="39102"/>
                  </a:lnTo>
                  <a:lnTo>
                    <a:pt x="220200" y="39229"/>
                  </a:lnTo>
                  <a:lnTo>
                    <a:pt x="220488" y="39356"/>
                  </a:lnTo>
                  <a:lnTo>
                    <a:pt x="220782" y="39483"/>
                  </a:lnTo>
                  <a:lnTo>
                    <a:pt x="221085" y="39610"/>
                  </a:lnTo>
                  <a:lnTo>
                    <a:pt x="221388" y="39737"/>
                  </a:lnTo>
                  <a:lnTo>
                    <a:pt x="221693" y="39864"/>
                  </a:lnTo>
                  <a:lnTo>
                    <a:pt x="222011" y="39991"/>
                  </a:lnTo>
                  <a:lnTo>
                    <a:pt x="222329" y="40118"/>
                  </a:lnTo>
                  <a:lnTo>
                    <a:pt x="222647" y="40245"/>
                  </a:lnTo>
                  <a:lnTo>
                    <a:pt x="222975" y="40372"/>
                  </a:lnTo>
                  <a:lnTo>
                    <a:pt x="223307" y="40499"/>
                  </a:lnTo>
                  <a:lnTo>
                    <a:pt x="223639" y="40626"/>
                  </a:lnTo>
                  <a:lnTo>
                    <a:pt x="223977" y="40753"/>
                  </a:lnTo>
                  <a:lnTo>
                    <a:pt x="224323" y="40880"/>
                  </a:lnTo>
                  <a:lnTo>
                    <a:pt x="224669" y="41007"/>
                  </a:lnTo>
                  <a:lnTo>
                    <a:pt x="225016" y="41134"/>
                  </a:lnTo>
                  <a:lnTo>
                    <a:pt x="225375" y="41260"/>
                  </a:lnTo>
                  <a:lnTo>
                    <a:pt x="225734" y="41387"/>
                  </a:lnTo>
                  <a:lnTo>
                    <a:pt x="226093" y="41514"/>
                  </a:lnTo>
                  <a:lnTo>
                    <a:pt x="226462" y="41641"/>
                  </a:lnTo>
                  <a:lnTo>
                    <a:pt x="226834" y="41768"/>
                  </a:lnTo>
                  <a:lnTo>
                    <a:pt x="227205" y="41895"/>
                  </a:lnTo>
                  <a:lnTo>
                    <a:pt x="227582" y="42022"/>
                  </a:lnTo>
                  <a:lnTo>
                    <a:pt x="227966" y="42149"/>
                  </a:lnTo>
                  <a:lnTo>
                    <a:pt x="228350" y="42276"/>
                  </a:lnTo>
                  <a:lnTo>
                    <a:pt x="228734" y="42403"/>
                  </a:lnTo>
                  <a:lnTo>
                    <a:pt x="229129" y="42530"/>
                  </a:lnTo>
                  <a:lnTo>
                    <a:pt x="229524" y="42657"/>
                  </a:lnTo>
                  <a:lnTo>
                    <a:pt x="229920" y="42784"/>
                  </a:lnTo>
                  <a:lnTo>
                    <a:pt x="230322" y="42911"/>
                  </a:lnTo>
                  <a:lnTo>
                    <a:pt x="230729" y="43038"/>
                  </a:lnTo>
                  <a:lnTo>
                    <a:pt x="231135" y="43165"/>
                  </a:lnTo>
                  <a:lnTo>
                    <a:pt x="231544" y="43292"/>
                  </a:lnTo>
                  <a:lnTo>
                    <a:pt x="231960" y="43419"/>
                  </a:lnTo>
                  <a:lnTo>
                    <a:pt x="232377" y="43546"/>
                  </a:lnTo>
                  <a:lnTo>
                    <a:pt x="232793" y="43673"/>
                  </a:lnTo>
                  <a:lnTo>
                    <a:pt x="233219" y="43800"/>
                  </a:lnTo>
                  <a:lnTo>
                    <a:pt x="233644" y="43927"/>
                  </a:lnTo>
                  <a:lnTo>
                    <a:pt x="234070" y="44054"/>
                  </a:lnTo>
                  <a:lnTo>
                    <a:pt x="234501" y="44180"/>
                  </a:lnTo>
                  <a:lnTo>
                    <a:pt x="234936" y="44307"/>
                  </a:lnTo>
                  <a:lnTo>
                    <a:pt x="235370" y="44434"/>
                  </a:lnTo>
                  <a:lnTo>
                    <a:pt x="235807" y="44561"/>
                  </a:lnTo>
                  <a:lnTo>
                    <a:pt x="236250" y="44688"/>
                  </a:lnTo>
                  <a:lnTo>
                    <a:pt x="236692" y="44815"/>
                  </a:lnTo>
                  <a:lnTo>
                    <a:pt x="237134" y="44942"/>
                  </a:lnTo>
                  <a:lnTo>
                    <a:pt x="237584" y="45069"/>
                  </a:lnTo>
                  <a:lnTo>
                    <a:pt x="238034" y="45196"/>
                  </a:lnTo>
                  <a:lnTo>
                    <a:pt x="238483" y="45323"/>
                  </a:lnTo>
                  <a:lnTo>
                    <a:pt x="238938" y="45450"/>
                  </a:lnTo>
                  <a:lnTo>
                    <a:pt x="239394" y="45577"/>
                  </a:lnTo>
                  <a:lnTo>
                    <a:pt x="239850" y="45704"/>
                  </a:lnTo>
                  <a:lnTo>
                    <a:pt x="240308" y="45831"/>
                  </a:lnTo>
                  <a:lnTo>
                    <a:pt x="240770" y="45958"/>
                  </a:lnTo>
                  <a:lnTo>
                    <a:pt x="241232" y="46085"/>
                  </a:lnTo>
                  <a:lnTo>
                    <a:pt x="241694" y="46212"/>
                  </a:lnTo>
                  <a:lnTo>
                    <a:pt x="242161" y="46339"/>
                  </a:lnTo>
                  <a:lnTo>
                    <a:pt x="242629" y="46466"/>
                  </a:lnTo>
                  <a:lnTo>
                    <a:pt x="243096" y="46593"/>
                  </a:lnTo>
                  <a:lnTo>
                    <a:pt x="243565" y="46720"/>
                  </a:lnTo>
                  <a:lnTo>
                    <a:pt x="244037" y="46847"/>
                  </a:lnTo>
                  <a:lnTo>
                    <a:pt x="244508" y="46974"/>
                  </a:lnTo>
                  <a:lnTo>
                    <a:pt x="244981" y="47101"/>
                  </a:lnTo>
                  <a:lnTo>
                    <a:pt x="245456" y="47227"/>
                  </a:lnTo>
                  <a:lnTo>
                    <a:pt x="245930" y="47354"/>
                  </a:lnTo>
                  <a:lnTo>
                    <a:pt x="246405" y="47481"/>
                  </a:lnTo>
                  <a:lnTo>
                    <a:pt x="246883" y="47608"/>
                  </a:lnTo>
                  <a:lnTo>
                    <a:pt x="247360" y="47735"/>
                  </a:lnTo>
                  <a:lnTo>
                    <a:pt x="247838" y="47862"/>
                  </a:lnTo>
                  <a:lnTo>
                    <a:pt x="248317" y="47989"/>
                  </a:lnTo>
                  <a:lnTo>
                    <a:pt x="248796" y="48116"/>
                  </a:lnTo>
                  <a:lnTo>
                    <a:pt x="249275" y="48243"/>
                  </a:lnTo>
                  <a:lnTo>
                    <a:pt x="249755" y="48370"/>
                  </a:lnTo>
                  <a:lnTo>
                    <a:pt x="250236" y="48497"/>
                  </a:lnTo>
                  <a:lnTo>
                    <a:pt x="250716" y="48624"/>
                  </a:lnTo>
                  <a:lnTo>
                    <a:pt x="251197" y="48751"/>
                  </a:lnTo>
                  <a:lnTo>
                    <a:pt x="251677" y="48878"/>
                  </a:lnTo>
                  <a:lnTo>
                    <a:pt x="252158" y="49005"/>
                  </a:lnTo>
                  <a:lnTo>
                    <a:pt x="252639" y="49132"/>
                  </a:lnTo>
                  <a:lnTo>
                    <a:pt x="253119" y="49259"/>
                  </a:lnTo>
                  <a:lnTo>
                    <a:pt x="253599" y="49386"/>
                  </a:lnTo>
                  <a:lnTo>
                    <a:pt x="254080" y="49513"/>
                  </a:lnTo>
                  <a:lnTo>
                    <a:pt x="254560" y="49640"/>
                  </a:lnTo>
                  <a:lnTo>
                    <a:pt x="255038" y="49767"/>
                  </a:lnTo>
                  <a:lnTo>
                    <a:pt x="255517" y="49894"/>
                  </a:lnTo>
                  <a:lnTo>
                    <a:pt x="255996" y="50021"/>
                  </a:lnTo>
                  <a:lnTo>
                    <a:pt x="256473" y="50147"/>
                  </a:lnTo>
                  <a:lnTo>
                    <a:pt x="256949" y="50274"/>
                  </a:lnTo>
                  <a:lnTo>
                    <a:pt x="257426" y="50401"/>
                  </a:lnTo>
                  <a:lnTo>
                    <a:pt x="257901" y="50528"/>
                  </a:lnTo>
                  <a:lnTo>
                    <a:pt x="258374" y="50655"/>
                  </a:lnTo>
                  <a:lnTo>
                    <a:pt x="258848" y="50782"/>
                  </a:lnTo>
                  <a:lnTo>
                    <a:pt x="259321" y="50909"/>
                  </a:lnTo>
                  <a:lnTo>
                    <a:pt x="259791" y="51036"/>
                  </a:lnTo>
                  <a:lnTo>
                    <a:pt x="260260" y="51163"/>
                  </a:lnTo>
                  <a:lnTo>
                    <a:pt x="260730" y="51290"/>
                  </a:lnTo>
                  <a:lnTo>
                    <a:pt x="261196" y="51417"/>
                  </a:lnTo>
                  <a:lnTo>
                    <a:pt x="261661" y="51544"/>
                  </a:lnTo>
                  <a:lnTo>
                    <a:pt x="262126" y="51671"/>
                  </a:lnTo>
                  <a:lnTo>
                    <a:pt x="262588" y="51798"/>
                  </a:lnTo>
                  <a:lnTo>
                    <a:pt x="263048" y="51925"/>
                  </a:lnTo>
                  <a:lnTo>
                    <a:pt x="263507" y="52052"/>
                  </a:lnTo>
                  <a:lnTo>
                    <a:pt x="263966" y="52179"/>
                  </a:lnTo>
                  <a:lnTo>
                    <a:pt x="264419" y="52306"/>
                  </a:lnTo>
                  <a:lnTo>
                    <a:pt x="264873" y="52433"/>
                  </a:lnTo>
                  <a:lnTo>
                    <a:pt x="265326" y="52560"/>
                  </a:lnTo>
                  <a:lnTo>
                    <a:pt x="265773" y="52687"/>
                  </a:lnTo>
                  <a:lnTo>
                    <a:pt x="266220" y="52814"/>
                  </a:lnTo>
                  <a:lnTo>
                    <a:pt x="266666" y="52941"/>
                  </a:lnTo>
                  <a:lnTo>
                    <a:pt x="267108" y="53067"/>
                  </a:lnTo>
                  <a:lnTo>
                    <a:pt x="267547" y="53194"/>
                  </a:lnTo>
                  <a:lnTo>
                    <a:pt x="267985" y="53321"/>
                  </a:lnTo>
                  <a:lnTo>
                    <a:pt x="268422" y="53448"/>
                  </a:lnTo>
                  <a:lnTo>
                    <a:pt x="268852" y="53575"/>
                  </a:lnTo>
                  <a:lnTo>
                    <a:pt x="269282" y="53702"/>
                  </a:lnTo>
                  <a:lnTo>
                    <a:pt x="269712" y="53829"/>
                  </a:lnTo>
                  <a:lnTo>
                    <a:pt x="270134" y="53956"/>
                  </a:lnTo>
                  <a:lnTo>
                    <a:pt x="270554" y="54083"/>
                  </a:lnTo>
                  <a:lnTo>
                    <a:pt x="270975" y="54210"/>
                  </a:lnTo>
                  <a:lnTo>
                    <a:pt x="271390" y="54337"/>
                  </a:lnTo>
                  <a:lnTo>
                    <a:pt x="271801" y="54464"/>
                  </a:lnTo>
                  <a:lnTo>
                    <a:pt x="272211" y="54591"/>
                  </a:lnTo>
                  <a:lnTo>
                    <a:pt x="272619" y="54718"/>
                  </a:lnTo>
                  <a:lnTo>
                    <a:pt x="273019" y="54845"/>
                  </a:lnTo>
                  <a:lnTo>
                    <a:pt x="273419" y="54972"/>
                  </a:lnTo>
                  <a:lnTo>
                    <a:pt x="273819" y="55099"/>
                  </a:lnTo>
                  <a:lnTo>
                    <a:pt x="274208" y="55226"/>
                  </a:lnTo>
                  <a:lnTo>
                    <a:pt x="274596" y="55353"/>
                  </a:lnTo>
                  <a:lnTo>
                    <a:pt x="274985" y="55480"/>
                  </a:lnTo>
                  <a:lnTo>
                    <a:pt x="275366" y="55607"/>
                  </a:lnTo>
                  <a:lnTo>
                    <a:pt x="275742" y="55734"/>
                  </a:lnTo>
                  <a:lnTo>
                    <a:pt x="276118" y="55861"/>
                  </a:lnTo>
                  <a:lnTo>
                    <a:pt x="276491" y="55987"/>
                  </a:lnTo>
                  <a:lnTo>
                    <a:pt x="276855" y="56114"/>
                  </a:lnTo>
                  <a:lnTo>
                    <a:pt x="277218" y="56241"/>
                  </a:lnTo>
                  <a:lnTo>
                    <a:pt x="277581" y="56368"/>
                  </a:lnTo>
                  <a:lnTo>
                    <a:pt x="277932" y="56495"/>
                  </a:lnTo>
                  <a:lnTo>
                    <a:pt x="278281" y="56622"/>
                  </a:lnTo>
                  <a:lnTo>
                    <a:pt x="278631" y="56749"/>
                  </a:lnTo>
                  <a:lnTo>
                    <a:pt x="278973" y="56876"/>
                  </a:lnTo>
                  <a:lnTo>
                    <a:pt x="279308" y="57003"/>
                  </a:lnTo>
                  <a:lnTo>
                    <a:pt x="279643" y="57130"/>
                  </a:lnTo>
                  <a:lnTo>
                    <a:pt x="279976" y="57257"/>
                  </a:lnTo>
                  <a:lnTo>
                    <a:pt x="280296" y="57384"/>
                  </a:lnTo>
                  <a:lnTo>
                    <a:pt x="280617" y="57511"/>
                  </a:lnTo>
                  <a:lnTo>
                    <a:pt x="280937" y="57638"/>
                  </a:lnTo>
                  <a:lnTo>
                    <a:pt x="281245" y="57765"/>
                  </a:lnTo>
                  <a:lnTo>
                    <a:pt x="281550" y="57892"/>
                  </a:lnTo>
                  <a:lnTo>
                    <a:pt x="281855" y="58019"/>
                  </a:lnTo>
                  <a:lnTo>
                    <a:pt x="282151" y="58146"/>
                  </a:lnTo>
                  <a:lnTo>
                    <a:pt x="282440" y="58273"/>
                  </a:lnTo>
                  <a:lnTo>
                    <a:pt x="282729" y="58400"/>
                  </a:lnTo>
                  <a:lnTo>
                    <a:pt x="283016" y="58527"/>
                  </a:lnTo>
                  <a:lnTo>
                    <a:pt x="283288" y="58654"/>
                  </a:lnTo>
                  <a:lnTo>
                    <a:pt x="283561" y="58781"/>
                  </a:lnTo>
                  <a:lnTo>
                    <a:pt x="283833" y="58907"/>
                  </a:lnTo>
                  <a:lnTo>
                    <a:pt x="284092" y="59034"/>
                  </a:lnTo>
                  <a:lnTo>
                    <a:pt x="284347" y="59161"/>
                  </a:lnTo>
                  <a:lnTo>
                    <a:pt x="284603" y="59288"/>
                  </a:lnTo>
                  <a:lnTo>
                    <a:pt x="284849" y="59415"/>
                  </a:lnTo>
                  <a:lnTo>
                    <a:pt x="285087" y="59542"/>
                  </a:lnTo>
                  <a:lnTo>
                    <a:pt x="285325" y="59669"/>
                  </a:lnTo>
                  <a:lnTo>
                    <a:pt x="285561" y="59796"/>
                  </a:lnTo>
                  <a:lnTo>
                    <a:pt x="285781" y="59923"/>
                  </a:lnTo>
                  <a:lnTo>
                    <a:pt x="286000" y="60050"/>
                  </a:lnTo>
                  <a:lnTo>
                    <a:pt x="286220" y="60177"/>
                  </a:lnTo>
                  <a:lnTo>
                    <a:pt x="286426" y="60304"/>
                  </a:lnTo>
                  <a:lnTo>
                    <a:pt x="286627" y="60431"/>
                  </a:lnTo>
                  <a:lnTo>
                    <a:pt x="286829" y="60558"/>
                  </a:lnTo>
                  <a:lnTo>
                    <a:pt x="287021" y="60685"/>
                  </a:lnTo>
                  <a:lnTo>
                    <a:pt x="287204" y="60812"/>
                  </a:lnTo>
                  <a:lnTo>
                    <a:pt x="287387" y="60939"/>
                  </a:lnTo>
                  <a:lnTo>
                    <a:pt x="287567" y="61066"/>
                  </a:lnTo>
                  <a:lnTo>
                    <a:pt x="287731" y="61193"/>
                  </a:lnTo>
                  <a:lnTo>
                    <a:pt x="287895" y="61320"/>
                  </a:lnTo>
                  <a:lnTo>
                    <a:pt x="288058" y="61447"/>
                  </a:lnTo>
                  <a:lnTo>
                    <a:pt x="288206" y="61574"/>
                  </a:lnTo>
                  <a:lnTo>
                    <a:pt x="288350" y="61701"/>
                  </a:lnTo>
                  <a:lnTo>
                    <a:pt x="288495" y="61828"/>
                  </a:lnTo>
                  <a:lnTo>
                    <a:pt x="290050" y="6487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08555" y="388127"/>
              <a:ext cx="134391" cy="0"/>
            </a:xfrm>
            <a:custGeom>
              <a:avLst/>
              <a:pathLst>
                <a:path w="134391" h="0">
                  <a:moveTo>
                    <a:pt x="0" y="0"/>
                  </a:moveTo>
                  <a:lnTo>
                    <a:pt x="1343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35420" y="341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35420" y="354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3141" y="339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013141" y="444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35420" y="384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35420" y="361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013141" y="349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13141" y="989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13141" y="1089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57700" y="402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57700" y="337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13141" y="497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35420" y="11943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13141" y="3894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13141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0861" y="341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0861" y="530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90861" y="310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90861" y="7541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0861" y="58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90861" y="505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90861" y="415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90861" y="505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90861" y="328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0861" y="837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0861" y="78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0861" y="689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90861" y="407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90861" y="329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90861" y="692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90861" y="640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938707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31144" y="317019"/>
              <a:ext cx="553439" cy="36468"/>
            </a:xfrm>
            <a:custGeom>
              <a:avLst/>
              <a:pathLst>
                <a:path w="553439" h="36468">
                  <a:moveTo>
                    <a:pt x="177160" y="36468"/>
                  </a:moveTo>
                  <a:lnTo>
                    <a:pt x="176735" y="36397"/>
                  </a:lnTo>
                  <a:lnTo>
                    <a:pt x="176339" y="36326"/>
                  </a:lnTo>
                  <a:lnTo>
                    <a:pt x="175991" y="36254"/>
                  </a:lnTo>
                  <a:lnTo>
                    <a:pt x="175659" y="36183"/>
                  </a:lnTo>
                  <a:lnTo>
                    <a:pt x="175389" y="36112"/>
                  </a:lnTo>
                  <a:lnTo>
                    <a:pt x="175134" y="36040"/>
                  </a:lnTo>
                  <a:lnTo>
                    <a:pt x="174933" y="35969"/>
                  </a:lnTo>
                  <a:lnTo>
                    <a:pt x="174757" y="35897"/>
                  </a:lnTo>
                  <a:lnTo>
                    <a:pt x="174599" y="35398"/>
                  </a:lnTo>
                  <a:lnTo>
                    <a:pt x="174733" y="35326"/>
                  </a:lnTo>
                  <a:lnTo>
                    <a:pt x="174896" y="35255"/>
                  </a:lnTo>
                  <a:lnTo>
                    <a:pt x="175097" y="35184"/>
                  </a:lnTo>
                  <a:lnTo>
                    <a:pt x="175340" y="35112"/>
                  </a:lnTo>
                  <a:lnTo>
                    <a:pt x="175606" y="35041"/>
                  </a:lnTo>
                  <a:lnTo>
                    <a:pt x="175928" y="34970"/>
                  </a:lnTo>
                  <a:lnTo>
                    <a:pt x="176263" y="34898"/>
                  </a:lnTo>
                  <a:lnTo>
                    <a:pt x="176657" y="34827"/>
                  </a:lnTo>
                  <a:lnTo>
                    <a:pt x="177068" y="34756"/>
                  </a:lnTo>
                  <a:lnTo>
                    <a:pt x="177524" y="34684"/>
                  </a:lnTo>
                  <a:lnTo>
                    <a:pt x="178009" y="34613"/>
                  </a:lnTo>
                  <a:lnTo>
                    <a:pt x="178526" y="34541"/>
                  </a:lnTo>
                  <a:lnTo>
                    <a:pt x="179082" y="34470"/>
                  </a:lnTo>
                  <a:lnTo>
                    <a:pt x="179657" y="34399"/>
                  </a:lnTo>
                  <a:lnTo>
                    <a:pt x="180282" y="34327"/>
                  </a:lnTo>
                  <a:lnTo>
                    <a:pt x="180919" y="34256"/>
                  </a:lnTo>
                  <a:lnTo>
                    <a:pt x="181603" y="34185"/>
                  </a:lnTo>
                  <a:lnTo>
                    <a:pt x="182304" y="34113"/>
                  </a:lnTo>
                  <a:lnTo>
                    <a:pt x="183040" y="34042"/>
                  </a:lnTo>
                  <a:lnTo>
                    <a:pt x="183802" y="33970"/>
                  </a:lnTo>
                  <a:lnTo>
                    <a:pt x="184586" y="33899"/>
                  </a:lnTo>
                  <a:lnTo>
                    <a:pt x="185404" y="33828"/>
                  </a:lnTo>
                  <a:lnTo>
                    <a:pt x="186234" y="33756"/>
                  </a:lnTo>
                  <a:lnTo>
                    <a:pt x="187106" y="33685"/>
                  </a:lnTo>
                  <a:lnTo>
                    <a:pt x="187985" y="33614"/>
                  </a:lnTo>
                  <a:lnTo>
                    <a:pt x="188898" y="33542"/>
                  </a:lnTo>
                  <a:lnTo>
                    <a:pt x="189824" y="33471"/>
                  </a:lnTo>
                  <a:lnTo>
                    <a:pt x="190774" y="33400"/>
                  </a:lnTo>
                  <a:lnTo>
                    <a:pt x="191742" y="33328"/>
                  </a:lnTo>
                  <a:lnTo>
                    <a:pt x="192725" y="33257"/>
                  </a:lnTo>
                  <a:lnTo>
                    <a:pt x="193731" y="33185"/>
                  </a:lnTo>
                  <a:lnTo>
                    <a:pt x="194744" y="33114"/>
                  </a:lnTo>
                  <a:lnTo>
                    <a:pt x="195783" y="33043"/>
                  </a:lnTo>
                  <a:lnTo>
                    <a:pt x="196827" y="32971"/>
                  </a:lnTo>
                  <a:lnTo>
                    <a:pt x="197888" y="32900"/>
                  </a:lnTo>
                  <a:lnTo>
                    <a:pt x="198958" y="32829"/>
                  </a:lnTo>
                  <a:lnTo>
                    <a:pt x="200039" y="32757"/>
                  </a:lnTo>
                  <a:lnTo>
                    <a:pt x="201130" y="32686"/>
                  </a:lnTo>
                  <a:lnTo>
                    <a:pt x="202227" y="32614"/>
                  </a:lnTo>
                  <a:lnTo>
                    <a:pt x="203334" y="32543"/>
                  </a:lnTo>
                  <a:lnTo>
                    <a:pt x="204444" y="32472"/>
                  </a:lnTo>
                  <a:lnTo>
                    <a:pt x="205561" y="32400"/>
                  </a:lnTo>
                  <a:lnTo>
                    <a:pt x="206680" y="32329"/>
                  </a:lnTo>
                  <a:lnTo>
                    <a:pt x="207802" y="32258"/>
                  </a:lnTo>
                  <a:lnTo>
                    <a:pt x="208925" y="32186"/>
                  </a:lnTo>
                  <a:lnTo>
                    <a:pt x="210048" y="32115"/>
                  </a:lnTo>
                  <a:lnTo>
                    <a:pt x="211170" y="32044"/>
                  </a:lnTo>
                  <a:lnTo>
                    <a:pt x="212292" y="31972"/>
                  </a:lnTo>
                  <a:lnTo>
                    <a:pt x="213408" y="31901"/>
                  </a:lnTo>
                  <a:lnTo>
                    <a:pt x="214522" y="31829"/>
                  </a:lnTo>
                  <a:lnTo>
                    <a:pt x="215628" y="31758"/>
                  </a:lnTo>
                  <a:lnTo>
                    <a:pt x="216731" y="31687"/>
                  </a:lnTo>
                  <a:lnTo>
                    <a:pt x="217824" y="31615"/>
                  </a:lnTo>
                  <a:lnTo>
                    <a:pt x="218909" y="31544"/>
                  </a:lnTo>
                  <a:lnTo>
                    <a:pt x="219987" y="31473"/>
                  </a:lnTo>
                  <a:lnTo>
                    <a:pt x="221050" y="31401"/>
                  </a:lnTo>
                  <a:lnTo>
                    <a:pt x="222108" y="31330"/>
                  </a:lnTo>
                  <a:lnTo>
                    <a:pt x="223145" y="31259"/>
                  </a:lnTo>
                  <a:lnTo>
                    <a:pt x="224177" y="31187"/>
                  </a:lnTo>
                  <a:lnTo>
                    <a:pt x="225187" y="31116"/>
                  </a:lnTo>
                  <a:lnTo>
                    <a:pt x="226186" y="31044"/>
                  </a:lnTo>
                  <a:lnTo>
                    <a:pt x="227168" y="30973"/>
                  </a:lnTo>
                  <a:lnTo>
                    <a:pt x="228131" y="30902"/>
                  </a:lnTo>
                  <a:lnTo>
                    <a:pt x="229081" y="30830"/>
                  </a:lnTo>
                  <a:lnTo>
                    <a:pt x="230003" y="30759"/>
                  </a:lnTo>
                  <a:lnTo>
                    <a:pt x="230919" y="30688"/>
                  </a:lnTo>
                  <a:lnTo>
                    <a:pt x="231797" y="30616"/>
                  </a:lnTo>
                  <a:lnTo>
                    <a:pt x="232667" y="30545"/>
                  </a:lnTo>
                  <a:lnTo>
                    <a:pt x="233505" y="30473"/>
                  </a:lnTo>
                  <a:lnTo>
                    <a:pt x="234325" y="30402"/>
                  </a:lnTo>
                  <a:lnTo>
                    <a:pt x="235121" y="30331"/>
                  </a:lnTo>
                  <a:lnTo>
                    <a:pt x="235889" y="30259"/>
                  </a:lnTo>
                  <a:lnTo>
                    <a:pt x="236640" y="30188"/>
                  </a:lnTo>
                  <a:lnTo>
                    <a:pt x="237351" y="30117"/>
                  </a:lnTo>
                  <a:lnTo>
                    <a:pt x="238052" y="30045"/>
                  </a:lnTo>
                  <a:lnTo>
                    <a:pt x="238706" y="29974"/>
                  </a:lnTo>
                  <a:lnTo>
                    <a:pt x="239347" y="29903"/>
                  </a:lnTo>
                  <a:lnTo>
                    <a:pt x="239949" y="29831"/>
                  </a:lnTo>
                  <a:lnTo>
                    <a:pt x="240526" y="29760"/>
                  </a:lnTo>
                  <a:lnTo>
                    <a:pt x="241074" y="29688"/>
                  </a:lnTo>
                  <a:lnTo>
                    <a:pt x="241584" y="29617"/>
                  </a:lnTo>
                  <a:lnTo>
                    <a:pt x="242077" y="29546"/>
                  </a:lnTo>
                  <a:lnTo>
                    <a:pt x="242517" y="29474"/>
                  </a:lnTo>
                  <a:lnTo>
                    <a:pt x="242946" y="29403"/>
                  </a:lnTo>
                  <a:lnTo>
                    <a:pt x="243320" y="29332"/>
                  </a:lnTo>
                  <a:lnTo>
                    <a:pt x="243676" y="29260"/>
                  </a:lnTo>
                  <a:lnTo>
                    <a:pt x="243989" y="29189"/>
                  </a:lnTo>
                  <a:lnTo>
                    <a:pt x="244269" y="29117"/>
                  </a:lnTo>
                  <a:lnTo>
                    <a:pt x="244519" y="29046"/>
                  </a:lnTo>
                  <a:lnTo>
                    <a:pt x="244721" y="28975"/>
                  </a:lnTo>
                  <a:lnTo>
                    <a:pt x="245043" y="28404"/>
                  </a:lnTo>
                  <a:lnTo>
                    <a:pt x="244897" y="28332"/>
                  </a:lnTo>
                  <a:lnTo>
                    <a:pt x="244735" y="28261"/>
                  </a:lnTo>
                  <a:lnTo>
                    <a:pt x="244501" y="28190"/>
                  </a:lnTo>
                  <a:lnTo>
                    <a:pt x="244250" y="28118"/>
                  </a:lnTo>
                  <a:lnTo>
                    <a:pt x="243941" y="28047"/>
                  </a:lnTo>
                  <a:lnTo>
                    <a:pt x="243600" y="27976"/>
                  </a:lnTo>
                  <a:lnTo>
                    <a:pt x="243215" y="27904"/>
                  </a:lnTo>
                  <a:lnTo>
                    <a:pt x="242782" y="27833"/>
                  </a:lnTo>
                  <a:lnTo>
                    <a:pt x="242321" y="27761"/>
                  </a:lnTo>
                  <a:lnTo>
                    <a:pt x="241795" y="27690"/>
                  </a:lnTo>
                  <a:lnTo>
                    <a:pt x="241252" y="27619"/>
                  </a:lnTo>
                  <a:lnTo>
                    <a:pt x="240635" y="27547"/>
                  </a:lnTo>
                  <a:lnTo>
                    <a:pt x="239998" y="27476"/>
                  </a:lnTo>
                  <a:lnTo>
                    <a:pt x="239301" y="27405"/>
                  </a:lnTo>
                  <a:lnTo>
                    <a:pt x="238568" y="27333"/>
                  </a:lnTo>
                  <a:lnTo>
                    <a:pt x="237792" y="27262"/>
                  </a:lnTo>
                  <a:lnTo>
                    <a:pt x="236962" y="27191"/>
                  </a:lnTo>
                  <a:lnTo>
                    <a:pt x="236106" y="27119"/>
                  </a:lnTo>
                  <a:lnTo>
                    <a:pt x="235179" y="27048"/>
                  </a:lnTo>
                  <a:lnTo>
                    <a:pt x="234234" y="26976"/>
                  </a:lnTo>
                  <a:lnTo>
                    <a:pt x="233216" y="26905"/>
                  </a:lnTo>
                  <a:lnTo>
                    <a:pt x="232173" y="26834"/>
                  </a:lnTo>
                  <a:lnTo>
                    <a:pt x="231075" y="26762"/>
                  </a:lnTo>
                  <a:lnTo>
                    <a:pt x="229933" y="26691"/>
                  </a:lnTo>
                  <a:lnTo>
                    <a:pt x="228753" y="26620"/>
                  </a:lnTo>
                  <a:lnTo>
                    <a:pt x="227513" y="26548"/>
                  </a:lnTo>
                  <a:lnTo>
                    <a:pt x="226252" y="26477"/>
                  </a:lnTo>
                  <a:lnTo>
                    <a:pt x="224914" y="26406"/>
                  </a:lnTo>
                  <a:lnTo>
                    <a:pt x="223559" y="26334"/>
                  </a:lnTo>
                  <a:lnTo>
                    <a:pt x="222135" y="26263"/>
                  </a:lnTo>
                  <a:lnTo>
                    <a:pt x="220683" y="26191"/>
                  </a:lnTo>
                  <a:lnTo>
                    <a:pt x="219179" y="26120"/>
                  </a:lnTo>
                  <a:lnTo>
                    <a:pt x="217629" y="26049"/>
                  </a:lnTo>
                  <a:lnTo>
                    <a:pt x="216046" y="25977"/>
                  </a:lnTo>
                  <a:lnTo>
                    <a:pt x="214400" y="25906"/>
                  </a:lnTo>
                  <a:lnTo>
                    <a:pt x="212738" y="25835"/>
                  </a:lnTo>
                  <a:lnTo>
                    <a:pt x="210998" y="25763"/>
                  </a:lnTo>
                  <a:lnTo>
                    <a:pt x="209242" y="25692"/>
                  </a:lnTo>
                  <a:lnTo>
                    <a:pt x="207425" y="25620"/>
                  </a:lnTo>
                  <a:lnTo>
                    <a:pt x="205577" y="25549"/>
                  </a:lnTo>
                  <a:lnTo>
                    <a:pt x="203684" y="25478"/>
                  </a:lnTo>
                  <a:lnTo>
                    <a:pt x="201745" y="25406"/>
                  </a:lnTo>
                  <a:lnTo>
                    <a:pt x="199779" y="25335"/>
                  </a:lnTo>
                  <a:lnTo>
                    <a:pt x="197753" y="25264"/>
                  </a:lnTo>
                  <a:lnTo>
                    <a:pt x="195711" y="25192"/>
                  </a:lnTo>
                  <a:lnTo>
                    <a:pt x="193603" y="25121"/>
                  </a:lnTo>
                  <a:lnTo>
                    <a:pt x="191478" y="25050"/>
                  </a:lnTo>
                  <a:lnTo>
                    <a:pt x="189301" y="24978"/>
                  </a:lnTo>
                  <a:lnTo>
                    <a:pt x="187095" y="24907"/>
                  </a:lnTo>
                  <a:lnTo>
                    <a:pt x="184854" y="24835"/>
                  </a:lnTo>
                  <a:lnTo>
                    <a:pt x="182570" y="24764"/>
                  </a:lnTo>
                  <a:lnTo>
                    <a:pt x="180266" y="24693"/>
                  </a:lnTo>
                  <a:lnTo>
                    <a:pt x="177909" y="24621"/>
                  </a:lnTo>
                  <a:lnTo>
                    <a:pt x="175539" y="24550"/>
                  </a:lnTo>
                  <a:lnTo>
                    <a:pt x="173119" y="24479"/>
                  </a:lnTo>
                  <a:lnTo>
                    <a:pt x="170682" y="24407"/>
                  </a:lnTo>
                  <a:lnTo>
                    <a:pt x="168208" y="24336"/>
                  </a:lnTo>
                  <a:lnTo>
                    <a:pt x="165708" y="24264"/>
                  </a:lnTo>
                  <a:lnTo>
                    <a:pt x="163184" y="24193"/>
                  </a:lnTo>
                  <a:lnTo>
                    <a:pt x="160626" y="24122"/>
                  </a:lnTo>
                  <a:lnTo>
                    <a:pt x="158056" y="24050"/>
                  </a:lnTo>
                  <a:lnTo>
                    <a:pt x="155446" y="23979"/>
                  </a:lnTo>
                  <a:lnTo>
                    <a:pt x="152828" y="23908"/>
                  </a:lnTo>
                  <a:lnTo>
                    <a:pt x="150178" y="23836"/>
                  </a:lnTo>
                  <a:lnTo>
                    <a:pt x="147515" y="23765"/>
                  </a:lnTo>
                  <a:lnTo>
                    <a:pt x="144831" y="23694"/>
                  </a:lnTo>
                  <a:lnTo>
                    <a:pt x="142130" y="23622"/>
                  </a:lnTo>
                  <a:lnTo>
                    <a:pt x="139417" y="23551"/>
                  </a:lnTo>
                  <a:lnTo>
                    <a:pt x="136684" y="23479"/>
                  </a:lnTo>
                  <a:lnTo>
                    <a:pt x="133946" y="23408"/>
                  </a:lnTo>
                  <a:lnTo>
                    <a:pt x="131189" y="23337"/>
                  </a:lnTo>
                  <a:lnTo>
                    <a:pt x="128428" y="23265"/>
                  </a:lnTo>
                  <a:lnTo>
                    <a:pt x="125656" y="23194"/>
                  </a:lnTo>
                  <a:lnTo>
                    <a:pt x="122879" y="23123"/>
                  </a:lnTo>
                  <a:lnTo>
                    <a:pt x="120097" y="23051"/>
                  </a:lnTo>
                  <a:lnTo>
                    <a:pt x="117312" y="22980"/>
                  </a:lnTo>
                  <a:lnTo>
                    <a:pt x="114525" y="22909"/>
                  </a:lnTo>
                  <a:lnTo>
                    <a:pt x="111739" y="22837"/>
                  </a:lnTo>
                  <a:lnTo>
                    <a:pt x="108954" y="22766"/>
                  </a:lnTo>
                  <a:lnTo>
                    <a:pt x="106174" y="22694"/>
                  </a:lnTo>
                  <a:lnTo>
                    <a:pt x="103397" y="22623"/>
                  </a:lnTo>
                  <a:lnTo>
                    <a:pt x="100629" y="22552"/>
                  </a:lnTo>
                  <a:lnTo>
                    <a:pt x="97869" y="22480"/>
                  </a:lnTo>
                  <a:lnTo>
                    <a:pt x="95118" y="22409"/>
                  </a:lnTo>
                  <a:lnTo>
                    <a:pt x="92382" y="22338"/>
                  </a:lnTo>
                  <a:lnTo>
                    <a:pt x="89653" y="22266"/>
                  </a:lnTo>
                  <a:lnTo>
                    <a:pt x="86950" y="22195"/>
                  </a:lnTo>
                  <a:lnTo>
                    <a:pt x="84252" y="22123"/>
                  </a:lnTo>
                  <a:lnTo>
                    <a:pt x="81585" y="22052"/>
                  </a:lnTo>
                  <a:lnTo>
                    <a:pt x="78929" y="21981"/>
                  </a:lnTo>
                  <a:lnTo>
                    <a:pt x="76301" y="21909"/>
                  </a:lnTo>
                  <a:lnTo>
                    <a:pt x="73695" y="21838"/>
                  </a:lnTo>
                  <a:lnTo>
                    <a:pt x="71110" y="21767"/>
                  </a:lnTo>
                  <a:lnTo>
                    <a:pt x="68561" y="21695"/>
                  </a:lnTo>
                  <a:lnTo>
                    <a:pt x="66026" y="21624"/>
                  </a:lnTo>
                  <a:lnTo>
                    <a:pt x="63541" y="21553"/>
                  </a:lnTo>
                  <a:lnTo>
                    <a:pt x="61068" y="21481"/>
                  </a:lnTo>
                  <a:lnTo>
                    <a:pt x="58646" y="21410"/>
                  </a:lnTo>
                  <a:lnTo>
                    <a:pt x="56246" y="21338"/>
                  </a:lnTo>
                  <a:lnTo>
                    <a:pt x="53888" y="21267"/>
                  </a:lnTo>
                  <a:lnTo>
                    <a:pt x="51569" y="21196"/>
                  </a:lnTo>
                  <a:lnTo>
                    <a:pt x="49279" y="21124"/>
                  </a:lnTo>
                  <a:lnTo>
                    <a:pt x="47045" y="21053"/>
                  </a:lnTo>
                  <a:lnTo>
                    <a:pt x="44829" y="20982"/>
                  </a:lnTo>
                  <a:lnTo>
                    <a:pt x="42687" y="20910"/>
                  </a:lnTo>
                  <a:lnTo>
                    <a:pt x="40562" y="20839"/>
                  </a:lnTo>
                  <a:lnTo>
                    <a:pt x="38503" y="20767"/>
                  </a:lnTo>
                  <a:lnTo>
                    <a:pt x="36478" y="20696"/>
                  </a:lnTo>
                  <a:lnTo>
                    <a:pt x="34503" y="20625"/>
                  </a:lnTo>
                  <a:lnTo>
                    <a:pt x="32582" y="20553"/>
                  </a:lnTo>
                  <a:lnTo>
                    <a:pt x="30695" y="20482"/>
                  </a:lnTo>
                  <a:lnTo>
                    <a:pt x="28882" y="20411"/>
                  </a:lnTo>
                  <a:lnTo>
                    <a:pt x="27089" y="20339"/>
                  </a:lnTo>
                  <a:lnTo>
                    <a:pt x="25386" y="20268"/>
                  </a:lnTo>
                  <a:lnTo>
                    <a:pt x="23706" y="20197"/>
                  </a:lnTo>
                  <a:lnTo>
                    <a:pt x="22100" y="20125"/>
                  </a:lnTo>
                  <a:lnTo>
                    <a:pt x="20537" y="20054"/>
                  </a:lnTo>
                  <a:lnTo>
                    <a:pt x="19029" y="19982"/>
                  </a:lnTo>
                  <a:lnTo>
                    <a:pt x="17586" y="19911"/>
                  </a:lnTo>
                  <a:lnTo>
                    <a:pt x="16177" y="19840"/>
                  </a:lnTo>
                  <a:lnTo>
                    <a:pt x="14857" y="19768"/>
                  </a:lnTo>
                  <a:lnTo>
                    <a:pt x="13558" y="19697"/>
                  </a:lnTo>
                  <a:lnTo>
                    <a:pt x="12353" y="19626"/>
                  </a:lnTo>
                  <a:lnTo>
                    <a:pt x="11178" y="19554"/>
                  </a:lnTo>
                  <a:lnTo>
                    <a:pt x="10077" y="19483"/>
                  </a:lnTo>
                  <a:lnTo>
                    <a:pt x="9027" y="19411"/>
                  </a:lnTo>
                  <a:lnTo>
                    <a:pt x="8029" y="19340"/>
                  </a:lnTo>
                  <a:lnTo>
                    <a:pt x="7105" y="19269"/>
                  </a:lnTo>
                  <a:lnTo>
                    <a:pt x="6211" y="19197"/>
                  </a:lnTo>
                  <a:lnTo>
                    <a:pt x="5413" y="19126"/>
                  </a:lnTo>
                  <a:lnTo>
                    <a:pt x="4636" y="19055"/>
                  </a:lnTo>
                  <a:lnTo>
                    <a:pt x="3949" y="18983"/>
                  </a:lnTo>
                  <a:lnTo>
                    <a:pt x="3297" y="18912"/>
                  </a:lnTo>
                  <a:lnTo>
                    <a:pt x="2711" y="18841"/>
                  </a:lnTo>
                  <a:lnTo>
                    <a:pt x="2182" y="18769"/>
                  </a:lnTo>
                  <a:lnTo>
                    <a:pt x="1698" y="18698"/>
                  </a:lnTo>
                  <a:lnTo>
                    <a:pt x="1290" y="18626"/>
                  </a:lnTo>
                  <a:lnTo>
                    <a:pt x="905" y="18555"/>
                  </a:lnTo>
                  <a:lnTo>
                    <a:pt x="615" y="18484"/>
                  </a:lnTo>
                  <a:lnTo>
                    <a:pt x="346" y="18412"/>
                  </a:lnTo>
                  <a:lnTo>
                    <a:pt x="155" y="18341"/>
                  </a:lnTo>
                  <a:lnTo>
                    <a:pt x="0" y="17913"/>
                  </a:lnTo>
                  <a:lnTo>
                    <a:pt x="165" y="17841"/>
                  </a:lnTo>
                  <a:lnTo>
                    <a:pt x="350" y="17770"/>
                  </a:lnTo>
                  <a:lnTo>
                    <a:pt x="598" y="17699"/>
                  </a:lnTo>
                  <a:lnTo>
                    <a:pt x="880" y="17627"/>
                  </a:lnTo>
                  <a:lnTo>
                    <a:pt x="1206" y="17556"/>
                  </a:lnTo>
                  <a:lnTo>
                    <a:pt x="1581" y="17485"/>
                  </a:lnTo>
                  <a:lnTo>
                    <a:pt x="1982" y="17413"/>
                  </a:lnTo>
                  <a:lnTo>
                    <a:pt x="2444" y="17342"/>
                  </a:lnTo>
                  <a:lnTo>
                    <a:pt x="2921" y="17270"/>
                  </a:lnTo>
                  <a:lnTo>
                    <a:pt x="3461" y="17199"/>
                  </a:lnTo>
                  <a:lnTo>
                    <a:pt x="4018" y="17128"/>
                  </a:lnTo>
                  <a:lnTo>
                    <a:pt x="4621" y="17056"/>
                  </a:lnTo>
                  <a:lnTo>
                    <a:pt x="5253" y="16985"/>
                  </a:lnTo>
                  <a:lnTo>
                    <a:pt x="5915" y="16914"/>
                  </a:lnTo>
                  <a:lnTo>
                    <a:pt x="6617" y="16842"/>
                  </a:lnTo>
                  <a:lnTo>
                    <a:pt x="7335" y="16771"/>
                  </a:lnTo>
                  <a:lnTo>
                    <a:pt x="8099" y="16700"/>
                  </a:lnTo>
                  <a:lnTo>
                    <a:pt x="8875" y="16628"/>
                  </a:lnTo>
                  <a:lnTo>
                    <a:pt x="9691" y="16557"/>
                  </a:lnTo>
                  <a:lnTo>
                    <a:pt x="10522" y="16485"/>
                  </a:lnTo>
                  <a:lnTo>
                    <a:pt x="11382" y="16414"/>
                  </a:lnTo>
                  <a:lnTo>
                    <a:pt x="12263" y="16343"/>
                  </a:lnTo>
                  <a:lnTo>
                    <a:pt x="13161" y="16271"/>
                  </a:lnTo>
                  <a:lnTo>
                    <a:pt x="14087" y="16200"/>
                  </a:lnTo>
                  <a:lnTo>
                    <a:pt x="15021" y="16129"/>
                  </a:lnTo>
                  <a:lnTo>
                    <a:pt x="15985" y="16057"/>
                  </a:lnTo>
                  <a:lnTo>
                    <a:pt x="16955" y="15986"/>
                  </a:lnTo>
                  <a:lnTo>
                    <a:pt x="17947" y="15914"/>
                  </a:lnTo>
                  <a:lnTo>
                    <a:pt x="18949" y="15843"/>
                  </a:lnTo>
                  <a:lnTo>
                    <a:pt x="19965" y="15772"/>
                  </a:lnTo>
                  <a:lnTo>
                    <a:pt x="20992" y="15700"/>
                  </a:lnTo>
                  <a:lnTo>
                    <a:pt x="22028" y="15629"/>
                  </a:lnTo>
                  <a:lnTo>
                    <a:pt x="23076" y="15558"/>
                  </a:lnTo>
                  <a:lnTo>
                    <a:pt x="24128" y="15486"/>
                  </a:lnTo>
                  <a:lnTo>
                    <a:pt x="25193" y="15415"/>
                  </a:lnTo>
                  <a:lnTo>
                    <a:pt x="26259" y="15344"/>
                  </a:lnTo>
                  <a:lnTo>
                    <a:pt x="27333" y="15272"/>
                  </a:lnTo>
                  <a:lnTo>
                    <a:pt x="28409" y="15201"/>
                  </a:lnTo>
                  <a:lnTo>
                    <a:pt x="29489" y="15129"/>
                  </a:lnTo>
                  <a:lnTo>
                    <a:pt x="30571" y="15058"/>
                  </a:lnTo>
                  <a:lnTo>
                    <a:pt x="31654" y="14987"/>
                  </a:lnTo>
                  <a:lnTo>
                    <a:pt x="32737" y="14915"/>
                  </a:lnTo>
                  <a:lnTo>
                    <a:pt x="33820" y="14844"/>
                  </a:lnTo>
                  <a:lnTo>
                    <a:pt x="34900" y="14773"/>
                  </a:lnTo>
                  <a:lnTo>
                    <a:pt x="35980" y="14701"/>
                  </a:lnTo>
                  <a:lnTo>
                    <a:pt x="37055" y="14630"/>
                  </a:lnTo>
                  <a:lnTo>
                    <a:pt x="38127" y="14558"/>
                  </a:lnTo>
                  <a:lnTo>
                    <a:pt x="39195" y="14487"/>
                  </a:lnTo>
                  <a:lnTo>
                    <a:pt x="40257" y="14416"/>
                  </a:lnTo>
                  <a:lnTo>
                    <a:pt x="41315" y="14344"/>
                  </a:lnTo>
                  <a:lnTo>
                    <a:pt x="42363" y="14273"/>
                  </a:lnTo>
                  <a:lnTo>
                    <a:pt x="43409" y="14202"/>
                  </a:lnTo>
                  <a:lnTo>
                    <a:pt x="44442" y="14130"/>
                  </a:lnTo>
                  <a:lnTo>
                    <a:pt x="45471" y="14059"/>
                  </a:lnTo>
                  <a:lnTo>
                    <a:pt x="46490" y="13988"/>
                  </a:lnTo>
                  <a:lnTo>
                    <a:pt x="47499" y="13916"/>
                  </a:lnTo>
                  <a:lnTo>
                    <a:pt x="48501" y="13845"/>
                  </a:lnTo>
                  <a:lnTo>
                    <a:pt x="49490" y="13773"/>
                  </a:lnTo>
                  <a:lnTo>
                    <a:pt x="50474" y="13702"/>
                  </a:lnTo>
                  <a:lnTo>
                    <a:pt x="51440" y="13631"/>
                  </a:lnTo>
                  <a:lnTo>
                    <a:pt x="52402" y="13559"/>
                  </a:lnTo>
                  <a:lnTo>
                    <a:pt x="53347" y="13488"/>
                  </a:lnTo>
                  <a:lnTo>
                    <a:pt x="54285" y="13417"/>
                  </a:lnTo>
                  <a:lnTo>
                    <a:pt x="55209" y="13345"/>
                  </a:lnTo>
                  <a:lnTo>
                    <a:pt x="56121" y="13274"/>
                  </a:lnTo>
                  <a:lnTo>
                    <a:pt x="57025" y="13203"/>
                  </a:lnTo>
                  <a:lnTo>
                    <a:pt x="57910" y="13131"/>
                  </a:lnTo>
                  <a:lnTo>
                    <a:pt x="58791" y="13060"/>
                  </a:lnTo>
                  <a:lnTo>
                    <a:pt x="59651" y="12988"/>
                  </a:lnTo>
                  <a:lnTo>
                    <a:pt x="60505" y="12917"/>
                  </a:lnTo>
                  <a:lnTo>
                    <a:pt x="61342" y="12846"/>
                  </a:lnTo>
                  <a:lnTo>
                    <a:pt x="62169" y="12774"/>
                  </a:lnTo>
                  <a:lnTo>
                    <a:pt x="62983" y="12703"/>
                  </a:lnTo>
                  <a:lnTo>
                    <a:pt x="63783" y="12632"/>
                  </a:lnTo>
                  <a:lnTo>
                    <a:pt x="64575" y="12560"/>
                  </a:lnTo>
                  <a:lnTo>
                    <a:pt x="65347" y="12489"/>
                  </a:lnTo>
                  <a:lnTo>
                    <a:pt x="66115" y="12417"/>
                  </a:lnTo>
                  <a:lnTo>
                    <a:pt x="66863" y="12346"/>
                  </a:lnTo>
                  <a:lnTo>
                    <a:pt x="67604" y="12275"/>
                  </a:lnTo>
                  <a:lnTo>
                    <a:pt x="68329" y="12203"/>
                  </a:lnTo>
                  <a:lnTo>
                    <a:pt x="69044" y="12132"/>
                  </a:lnTo>
                  <a:lnTo>
                    <a:pt x="69748" y="12061"/>
                  </a:lnTo>
                  <a:lnTo>
                    <a:pt x="70438" y="11989"/>
                  </a:lnTo>
                  <a:lnTo>
                    <a:pt x="71121" y="11918"/>
                  </a:lnTo>
                  <a:lnTo>
                    <a:pt x="71786" y="11847"/>
                  </a:lnTo>
                  <a:lnTo>
                    <a:pt x="72446" y="11775"/>
                  </a:lnTo>
                  <a:lnTo>
                    <a:pt x="73089" y="11704"/>
                  </a:lnTo>
                  <a:lnTo>
                    <a:pt x="73726" y="11632"/>
                  </a:lnTo>
                  <a:lnTo>
                    <a:pt x="74350" y="11561"/>
                  </a:lnTo>
                  <a:lnTo>
                    <a:pt x="74964" y="11490"/>
                  </a:lnTo>
                  <a:lnTo>
                    <a:pt x="75569" y="11418"/>
                  </a:lnTo>
                  <a:lnTo>
                    <a:pt x="76161" y="11347"/>
                  </a:lnTo>
                  <a:lnTo>
                    <a:pt x="76749" y="11276"/>
                  </a:lnTo>
                  <a:lnTo>
                    <a:pt x="77321" y="11204"/>
                  </a:lnTo>
                  <a:lnTo>
                    <a:pt x="77890" y="11133"/>
                  </a:lnTo>
                  <a:lnTo>
                    <a:pt x="78445" y="11061"/>
                  </a:lnTo>
                  <a:lnTo>
                    <a:pt x="78994" y="10990"/>
                  </a:lnTo>
                  <a:lnTo>
                    <a:pt x="79534" y="10919"/>
                  </a:lnTo>
                  <a:lnTo>
                    <a:pt x="80066" y="10847"/>
                  </a:lnTo>
                  <a:lnTo>
                    <a:pt x="80591" y="10776"/>
                  </a:lnTo>
                  <a:lnTo>
                    <a:pt x="81107" y="10705"/>
                  </a:lnTo>
                  <a:lnTo>
                    <a:pt x="81619" y="10633"/>
                  </a:lnTo>
                  <a:lnTo>
                    <a:pt x="82119" y="10562"/>
                  </a:lnTo>
                  <a:lnTo>
                    <a:pt x="82616" y="10491"/>
                  </a:lnTo>
                  <a:lnTo>
                    <a:pt x="83105" y="10419"/>
                  </a:lnTo>
                  <a:lnTo>
                    <a:pt x="83589" y="10348"/>
                  </a:lnTo>
                  <a:lnTo>
                    <a:pt x="84067" y="10276"/>
                  </a:lnTo>
                  <a:lnTo>
                    <a:pt x="84539" y="10205"/>
                  </a:lnTo>
                  <a:lnTo>
                    <a:pt x="85007" y="10134"/>
                  </a:lnTo>
                  <a:lnTo>
                    <a:pt x="85468" y="10062"/>
                  </a:lnTo>
                  <a:lnTo>
                    <a:pt x="85927" y="9991"/>
                  </a:lnTo>
                  <a:lnTo>
                    <a:pt x="86379" y="9920"/>
                  </a:lnTo>
                  <a:lnTo>
                    <a:pt x="86829" y="9848"/>
                  </a:lnTo>
                  <a:lnTo>
                    <a:pt x="87275" y="9777"/>
                  </a:lnTo>
                  <a:lnTo>
                    <a:pt x="87717" y="9705"/>
                  </a:lnTo>
                  <a:lnTo>
                    <a:pt x="88157" y="9634"/>
                  </a:lnTo>
                  <a:lnTo>
                    <a:pt x="88593" y="9563"/>
                  </a:lnTo>
                  <a:lnTo>
                    <a:pt x="89028" y="9491"/>
                  </a:lnTo>
                  <a:lnTo>
                    <a:pt x="89459" y="9420"/>
                  </a:lnTo>
                  <a:lnTo>
                    <a:pt x="89890" y="9349"/>
                  </a:lnTo>
                  <a:lnTo>
                    <a:pt x="90318" y="9277"/>
                  </a:lnTo>
                  <a:lnTo>
                    <a:pt x="90745" y="9206"/>
                  </a:lnTo>
                  <a:lnTo>
                    <a:pt x="91171" y="9135"/>
                  </a:lnTo>
                  <a:lnTo>
                    <a:pt x="91597" y="9063"/>
                  </a:lnTo>
                  <a:lnTo>
                    <a:pt x="92022" y="8992"/>
                  </a:lnTo>
                  <a:lnTo>
                    <a:pt x="92447" y="8920"/>
                  </a:lnTo>
                  <a:lnTo>
                    <a:pt x="92873" y="8849"/>
                  </a:lnTo>
                  <a:lnTo>
                    <a:pt x="93299" y="8778"/>
                  </a:lnTo>
                  <a:lnTo>
                    <a:pt x="93726" y="8706"/>
                  </a:lnTo>
                  <a:lnTo>
                    <a:pt x="94154" y="8635"/>
                  </a:lnTo>
                  <a:lnTo>
                    <a:pt x="94584" y="8564"/>
                  </a:lnTo>
                  <a:lnTo>
                    <a:pt x="95015" y="8492"/>
                  </a:lnTo>
                  <a:lnTo>
                    <a:pt x="95448" y="8421"/>
                  </a:lnTo>
                  <a:lnTo>
                    <a:pt x="95884" y="8350"/>
                  </a:lnTo>
                  <a:lnTo>
                    <a:pt x="96323" y="8278"/>
                  </a:lnTo>
                  <a:lnTo>
                    <a:pt x="96763" y="8207"/>
                  </a:lnTo>
                  <a:lnTo>
                    <a:pt x="97209" y="8135"/>
                  </a:lnTo>
                  <a:lnTo>
                    <a:pt x="97656" y="8064"/>
                  </a:lnTo>
                  <a:lnTo>
                    <a:pt x="98109" y="7993"/>
                  </a:lnTo>
                  <a:lnTo>
                    <a:pt x="98565" y="7921"/>
                  </a:lnTo>
                  <a:lnTo>
                    <a:pt x="99025" y="7850"/>
                  </a:lnTo>
                  <a:lnTo>
                    <a:pt x="99491" y="7779"/>
                  </a:lnTo>
                  <a:lnTo>
                    <a:pt x="99960" y="7707"/>
                  </a:lnTo>
                  <a:lnTo>
                    <a:pt x="100436" y="7636"/>
                  </a:lnTo>
                  <a:lnTo>
                    <a:pt x="100915" y="7564"/>
                  </a:lnTo>
                  <a:lnTo>
                    <a:pt x="101404" y="7493"/>
                  </a:lnTo>
                  <a:lnTo>
                    <a:pt x="101895" y="7422"/>
                  </a:lnTo>
                  <a:lnTo>
                    <a:pt x="102394" y="7350"/>
                  </a:lnTo>
                  <a:lnTo>
                    <a:pt x="102900" y="7279"/>
                  </a:lnTo>
                  <a:lnTo>
                    <a:pt x="103411" y="7208"/>
                  </a:lnTo>
                  <a:lnTo>
                    <a:pt x="103931" y="7136"/>
                  </a:lnTo>
                  <a:lnTo>
                    <a:pt x="104455" y="7065"/>
                  </a:lnTo>
                  <a:lnTo>
                    <a:pt x="104991" y="6994"/>
                  </a:lnTo>
                  <a:lnTo>
                    <a:pt x="105529" y="6922"/>
                  </a:lnTo>
                  <a:lnTo>
                    <a:pt x="106081" y="6851"/>
                  </a:lnTo>
                  <a:lnTo>
                    <a:pt x="106636" y="6779"/>
                  </a:lnTo>
                  <a:lnTo>
                    <a:pt x="107202" y="6708"/>
                  </a:lnTo>
                  <a:lnTo>
                    <a:pt x="107776" y="6637"/>
                  </a:lnTo>
                  <a:lnTo>
                    <a:pt x="108356" y="6565"/>
                  </a:lnTo>
                  <a:lnTo>
                    <a:pt x="108949" y="6494"/>
                  </a:lnTo>
                  <a:lnTo>
                    <a:pt x="109545" y="6423"/>
                  </a:lnTo>
                  <a:lnTo>
                    <a:pt x="110157" y="6351"/>
                  </a:lnTo>
                  <a:lnTo>
                    <a:pt x="110772" y="6280"/>
                  </a:lnTo>
                  <a:lnTo>
                    <a:pt x="111400" y="6208"/>
                  </a:lnTo>
                  <a:lnTo>
                    <a:pt x="112035" y="6137"/>
                  </a:lnTo>
                  <a:lnTo>
                    <a:pt x="112681" y="6066"/>
                  </a:lnTo>
                  <a:lnTo>
                    <a:pt x="113336" y="5994"/>
                  </a:lnTo>
                  <a:lnTo>
                    <a:pt x="113999" y="5923"/>
                  </a:lnTo>
                  <a:lnTo>
                    <a:pt x="114675" y="5852"/>
                  </a:lnTo>
                  <a:lnTo>
                    <a:pt x="115355" y="5780"/>
                  </a:lnTo>
                  <a:lnTo>
                    <a:pt x="116051" y="5709"/>
                  </a:lnTo>
                  <a:lnTo>
                    <a:pt x="116752" y="5638"/>
                  </a:lnTo>
                  <a:lnTo>
                    <a:pt x="117466" y="5566"/>
                  </a:lnTo>
                  <a:lnTo>
                    <a:pt x="118188" y="5495"/>
                  </a:lnTo>
                  <a:lnTo>
                    <a:pt x="118919" y="5423"/>
                  </a:lnTo>
                  <a:lnTo>
                    <a:pt x="119662" y="5352"/>
                  </a:lnTo>
                  <a:lnTo>
                    <a:pt x="120410" y="5281"/>
                  </a:lnTo>
                  <a:lnTo>
                    <a:pt x="121173" y="5209"/>
                  </a:lnTo>
                  <a:lnTo>
                    <a:pt x="121940" y="5138"/>
                  </a:lnTo>
                  <a:lnTo>
                    <a:pt x="122722" y="5067"/>
                  </a:lnTo>
                  <a:lnTo>
                    <a:pt x="123509" y="4995"/>
                  </a:lnTo>
                  <a:lnTo>
                    <a:pt x="124308" y="4924"/>
                  </a:lnTo>
                  <a:lnTo>
                    <a:pt x="125114" y="4852"/>
                  </a:lnTo>
                  <a:lnTo>
                    <a:pt x="125929" y="4781"/>
                  </a:lnTo>
                  <a:lnTo>
                    <a:pt x="126755" y="4710"/>
                  </a:lnTo>
                  <a:lnTo>
                    <a:pt x="127586" y="4638"/>
                  </a:lnTo>
                  <a:lnTo>
                    <a:pt x="128430" y="4567"/>
                  </a:lnTo>
                  <a:lnTo>
                    <a:pt x="129277" y="4496"/>
                  </a:lnTo>
                  <a:lnTo>
                    <a:pt x="130138" y="4424"/>
                  </a:lnTo>
                  <a:lnTo>
                    <a:pt x="131003" y="4353"/>
                  </a:lnTo>
                  <a:lnTo>
                    <a:pt x="131878" y="4282"/>
                  </a:lnTo>
                  <a:lnTo>
                    <a:pt x="132760" y="4210"/>
                  </a:lnTo>
                  <a:lnTo>
                    <a:pt x="133648" y="4139"/>
                  </a:lnTo>
                  <a:lnTo>
                    <a:pt x="134546" y="4067"/>
                  </a:lnTo>
                  <a:lnTo>
                    <a:pt x="135447" y="3996"/>
                  </a:lnTo>
                  <a:lnTo>
                    <a:pt x="136360" y="3925"/>
                  </a:lnTo>
                  <a:lnTo>
                    <a:pt x="137275" y="3853"/>
                  </a:lnTo>
                  <a:lnTo>
                    <a:pt x="138201" y="3782"/>
                  </a:lnTo>
                  <a:lnTo>
                    <a:pt x="139130" y="3711"/>
                  </a:lnTo>
                  <a:lnTo>
                    <a:pt x="140066" y="3639"/>
                  </a:lnTo>
                  <a:lnTo>
                    <a:pt x="141008" y="3568"/>
                  </a:lnTo>
                  <a:lnTo>
                    <a:pt x="141954" y="3497"/>
                  </a:lnTo>
                  <a:lnTo>
                    <a:pt x="142908" y="3425"/>
                  </a:lnTo>
                  <a:lnTo>
                    <a:pt x="143863" y="3354"/>
                  </a:lnTo>
                  <a:lnTo>
                    <a:pt x="144828" y="3282"/>
                  </a:lnTo>
                  <a:lnTo>
                    <a:pt x="145794" y="3211"/>
                  </a:lnTo>
                  <a:lnTo>
                    <a:pt x="146767" y="3140"/>
                  </a:lnTo>
                  <a:lnTo>
                    <a:pt x="147743" y="3068"/>
                  </a:lnTo>
                  <a:lnTo>
                    <a:pt x="148723" y="2997"/>
                  </a:lnTo>
                  <a:lnTo>
                    <a:pt x="149707" y="2926"/>
                  </a:lnTo>
                  <a:lnTo>
                    <a:pt x="150694" y="2854"/>
                  </a:lnTo>
                  <a:lnTo>
                    <a:pt x="151686" y="2783"/>
                  </a:lnTo>
                  <a:lnTo>
                    <a:pt x="152679" y="2711"/>
                  </a:lnTo>
                  <a:lnTo>
                    <a:pt x="153678" y="2640"/>
                  </a:lnTo>
                  <a:lnTo>
                    <a:pt x="154678" y="2569"/>
                  </a:lnTo>
                  <a:lnTo>
                    <a:pt x="155681" y="2497"/>
                  </a:lnTo>
                  <a:lnTo>
                    <a:pt x="156687" y="2426"/>
                  </a:lnTo>
                  <a:lnTo>
                    <a:pt x="157695" y="2355"/>
                  </a:lnTo>
                  <a:lnTo>
                    <a:pt x="158706" y="2283"/>
                  </a:lnTo>
                  <a:lnTo>
                    <a:pt x="159717" y="2212"/>
                  </a:lnTo>
                  <a:lnTo>
                    <a:pt x="160732" y="2141"/>
                  </a:lnTo>
                  <a:lnTo>
                    <a:pt x="161748" y="2069"/>
                  </a:lnTo>
                  <a:lnTo>
                    <a:pt x="162766" y="1998"/>
                  </a:lnTo>
                  <a:lnTo>
                    <a:pt x="163785" y="1926"/>
                  </a:lnTo>
                  <a:lnTo>
                    <a:pt x="164806" y="1855"/>
                  </a:lnTo>
                  <a:lnTo>
                    <a:pt x="165828" y="1784"/>
                  </a:lnTo>
                  <a:lnTo>
                    <a:pt x="166851" y="1712"/>
                  </a:lnTo>
                  <a:lnTo>
                    <a:pt x="167875" y="1641"/>
                  </a:lnTo>
                  <a:lnTo>
                    <a:pt x="168900" y="1570"/>
                  </a:lnTo>
                  <a:lnTo>
                    <a:pt x="169927" y="1498"/>
                  </a:lnTo>
                  <a:lnTo>
                    <a:pt x="170953" y="1427"/>
                  </a:lnTo>
                  <a:lnTo>
                    <a:pt x="171981" y="1355"/>
                  </a:lnTo>
                  <a:lnTo>
                    <a:pt x="173009" y="1284"/>
                  </a:lnTo>
                  <a:lnTo>
                    <a:pt x="174038" y="1213"/>
                  </a:lnTo>
                  <a:lnTo>
                    <a:pt x="175068" y="1141"/>
                  </a:lnTo>
                  <a:lnTo>
                    <a:pt x="176097" y="1070"/>
                  </a:lnTo>
                  <a:lnTo>
                    <a:pt x="177128" y="999"/>
                  </a:lnTo>
                  <a:lnTo>
                    <a:pt x="178158" y="927"/>
                  </a:lnTo>
                  <a:lnTo>
                    <a:pt x="179189" y="856"/>
                  </a:lnTo>
                  <a:lnTo>
                    <a:pt x="180220" y="785"/>
                  </a:lnTo>
                  <a:lnTo>
                    <a:pt x="181252" y="713"/>
                  </a:lnTo>
                  <a:lnTo>
                    <a:pt x="182283" y="642"/>
                  </a:lnTo>
                  <a:lnTo>
                    <a:pt x="183315" y="570"/>
                  </a:lnTo>
                  <a:lnTo>
                    <a:pt x="184346" y="499"/>
                  </a:lnTo>
                  <a:lnTo>
                    <a:pt x="185378" y="428"/>
                  </a:lnTo>
                  <a:lnTo>
                    <a:pt x="186410" y="356"/>
                  </a:lnTo>
                  <a:lnTo>
                    <a:pt x="187441" y="285"/>
                  </a:lnTo>
                  <a:lnTo>
                    <a:pt x="188473" y="214"/>
                  </a:lnTo>
                  <a:lnTo>
                    <a:pt x="189504" y="142"/>
                  </a:lnTo>
                  <a:lnTo>
                    <a:pt x="190536" y="71"/>
                  </a:lnTo>
                  <a:lnTo>
                    <a:pt x="191566" y="0"/>
                  </a:lnTo>
                  <a:lnTo>
                    <a:pt x="361872" y="0"/>
                  </a:lnTo>
                  <a:lnTo>
                    <a:pt x="362903" y="71"/>
                  </a:lnTo>
                  <a:lnTo>
                    <a:pt x="363935" y="142"/>
                  </a:lnTo>
                  <a:lnTo>
                    <a:pt x="364966" y="214"/>
                  </a:lnTo>
                  <a:lnTo>
                    <a:pt x="365997" y="285"/>
                  </a:lnTo>
                  <a:lnTo>
                    <a:pt x="367029" y="356"/>
                  </a:lnTo>
                  <a:lnTo>
                    <a:pt x="368061" y="428"/>
                  </a:lnTo>
                  <a:lnTo>
                    <a:pt x="369093" y="499"/>
                  </a:lnTo>
                  <a:lnTo>
                    <a:pt x="370124" y="570"/>
                  </a:lnTo>
                  <a:lnTo>
                    <a:pt x="371156" y="642"/>
                  </a:lnTo>
                  <a:lnTo>
                    <a:pt x="372187" y="713"/>
                  </a:lnTo>
                  <a:lnTo>
                    <a:pt x="373219" y="785"/>
                  </a:lnTo>
                  <a:lnTo>
                    <a:pt x="374250" y="856"/>
                  </a:lnTo>
                  <a:lnTo>
                    <a:pt x="375281" y="927"/>
                  </a:lnTo>
                  <a:lnTo>
                    <a:pt x="376311" y="999"/>
                  </a:lnTo>
                  <a:lnTo>
                    <a:pt x="377342" y="1070"/>
                  </a:lnTo>
                  <a:lnTo>
                    <a:pt x="378371" y="1141"/>
                  </a:lnTo>
                  <a:lnTo>
                    <a:pt x="379401" y="1213"/>
                  </a:lnTo>
                  <a:lnTo>
                    <a:pt x="380430" y="1284"/>
                  </a:lnTo>
                  <a:lnTo>
                    <a:pt x="381458" y="1355"/>
                  </a:lnTo>
                  <a:lnTo>
                    <a:pt x="382486" y="1427"/>
                  </a:lnTo>
                  <a:lnTo>
                    <a:pt x="383512" y="1498"/>
                  </a:lnTo>
                  <a:lnTo>
                    <a:pt x="384539" y="1570"/>
                  </a:lnTo>
                  <a:lnTo>
                    <a:pt x="385564" y="1641"/>
                  </a:lnTo>
                  <a:lnTo>
                    <a:pt x="386588" y="1712"/>
                  </a:lnTo>
                  <a:lnTo>
                    <a:pt x="387611" y="1784"/>
                  </a:lnTo>
                  <a:lnTo>
                    <a:pt x="388633" y="1855"/>
                  </a:lnTo>
                  <a:lnTo>
                    <a:pt x="389654" y="1926"/>
                  </a:lnTo>
                  <a:lnTo>
                    <a:pt x="390673" y="1998"/>
                  </a:lnTo>
                  <a:lnTo>
                    <a:pt x="391691" y="2069"/>
                  </a:lnTo>
                  <a:lnTo>
                    <a:pt x="392707" y="2141"/>
                  </a:lnTo>
                  <a:lnTo>
                    <a:pt x="393722" y="2212"/>
                  </a:lnTo>
                  <a:lnTo>
                    <a:pt x="394733" y="2283"/>
                  </a:lnTo>
                  <a:lnTo>
                    <a:pt x="395744" y="2355"/>
                  </a:lnTo>
                  <a:lnTo>
                    <a:pt x="396752" y="2426"/>
                  </a:lnTo>
                  <a:lnTo>
                    <a:pt x="397758" y="2497"/>
                  </a:lnTo>
                  <a:lnTo>
                    <a:pt x="398761" y="2569"/>
                  </a:lnTo>
                  <a:lnTo>
                    <a:pt x="399761" y="2640"/>
                  </a:lnTo>
                  <a:lnTo>
                    <a:pt x="400759" y="2711"/>
                  </a:lnTo>
                  <a:lnTo>
                    <a:pt x="401753" y="2783"/>
                  </a:lnTo>
                  <a:lnTo>
                    <a:pt x="402745" y="2854"/>
                  </a:lnTo>
                  <a:lnTo>
                    <a:pt x="403732" y="2926"/>
                  </a:lnTo>
                  <a:lnTo>
                    <a:pt x="404716" y="2997"/>
                  </a:lnTo>
                  <a:lnTo>
                    <a:pt x="405696" y="3068"/>
                  </a:lnTo>
                  <a:lnTo>
                    <a:pt x="406672" y="3140"/>
                  </a:lnTo>
                  <a:lnTo>
                    <a:pt x="407645" y="3211"/>
                  </a:lnTo>
                  <a:lnTo>
                    <a:pt x="408611" y="3282"/>
                  </a:lnTo>
                  <a:lnTo>
                    <a:pt x="409576" y="3354"/>
                  </a:lnTo>
                  <a:lnTo>
                    <a:pt x="410531" y="3425"/>
                  </a:lnTo>
                  <a:lnTo>
                    <a:pt x="411485" y="3497"/>
                  </a:lnTo>
                  <a:lnTo>
                    <a:pt x="412431" y="3568"/>
                  </a:lnTo>
                  <a:lnTo>
                    <a:pt x="413373" y="3639"/>
                  </a:lnTo>
                  <a:lnTo>
                    <a:pt x="414309" y="3711"/>
                  </a:lnTo>
                  <a:lnTo>
                    <a:pt x="415238" y="3782"/>
                  </a:lnTo>
                  <a:lnTo>
                    <a:pt x="416164" y="3853"/>
                  </a:lnTo>
                  <a:lnTo>
                    <a:pt x="417079" y="3925"/>
                  </a:lnTo>
                  <a:lnTo>
                    <a:pt x="417992" y="3996"/>
                  </a:lnTo>
                  <a:lnTo>
                    <a:pt x="418893" y="4067"/>
                  </a:lnTo>
                  <a:lnTo>
                    <a:pt x="419791" y="4139"/>
                  </a:lnTo>
                  <a:lnTo>
                    <a:pt x="420679" y="4210"/>
                  </a:lnTo>
                  <a:lnTo>
                    <a:pt x="421561" y="4282"/>
                  </a:lnTo>
                  <a:lnTo>
                    <a:pt x="422436" y="4353"/>
                  </a:lnTo>
                  <a:lnTo>
                    <a:pt x="423301" y="4424"/>
                  </a:lnTo>
                  <a:lnTo>
                    <a:pt x="424162" y="4496"/>
                  </a:lnTo>
                  <a:lnTo>
                    <a:pt x="425009" y="4567"/>
                  </a:lnTo>
                  <a:lnTo>
                    <a:pt x="425853" y="4638"/>
                  </a:lnTo>
                  <a:lnTo>
                    <a:pt x="426684" y="4710"/>
                  </a:lnTo>
                  <a:lnTo>
                    <a:pt x="427510" y="4781"/>
                  </a:lnTo>
                  <a:lnTo>
                    <a:pt x="428325" y="4852"/>
                  </a:lnTo>
                  <a:lnTo>
                    <a:pt x="429131" y="4924"/>
                  </a:lnTo>
                  <a:lnTo>
                    <a:pt x="429930" y="4995"/>
                  </a:lnTo>
                  <a:lnTo>
                    <a:pt x="430717" y="5067"/>
                  </a:lnTo>
                  <a:lnTo>
                    <a:pt x="431499" y="5138"/>
                  </a:lnTo>
                  <a:lnTo>
                    <a:pt x="432266" y="5209"/>
                  </a:lnTo>
                  <a:lnTo>
                    <a:pt x="433029" y="5281"/>
                  </a:lnTo>
                  <a:lnTo>
                    <a:pt x="433777" y="5352"/>
                  </a:lnTo>
                  <a:lnTo>
                    <a:pt x="434520" y="5423"/>
                  </a:lnTo>
                  <a:lnTo>
                    <a:pt x="435251" y="5495"/>
                  </a:lnTo>
                  <a:lnTo>
                    <a:pt x="435973" y="5566"/>
                  </a:lnTo>
                  <a:lnTo>
                    <a:pt x="436687" y="5638"/>
                  </a:lnTo>
                  <a:lnTo>
                    <a:pt x="437387" y="5709"/>
                  </a:lnTo>
                  <a:lnTo>
                    <a:pt x="438084" y="5780"/>
                  </a:lnTo>
                  <a:lnTo>
                    <a:pt x="438764" y="5852"/>
                  </a:lnTo>
                  <a:lnTo>
                    <a:pt x="439440" y="5923"/>
                  </a:lnTo>
                  <a:lnTo>
                    <a:pt x="440103" y="5994"/>
                  </a:lnTo>
                  <a:lnTo>
                    <a:pt x="440758" y="6066"/>
                  </a:lnTo>
                  <a:lnTo>
                    <a:pt x="441404" y="6137"/>
                  </a:lnTo>
                  <a:lnTo>
                    <a:pt x="442039" y="6208"/>
                  </a:lnTo>
                  <a:lnTo>
                    <a:pt x="442667" y="6280"/>
                  </a:lnTo>
                  <a:lnTo>
                    <a:pt x="443282" y="6351"/>
                  </a:lnTo>
                  <a:lnTo>
                    <a:pt x="443894" y="6423"/>
                  </a:lnTo>
                  <a:lnTo>
                    <a:pt x="444490" y="6494"/>
                  </a:lnTo>
                  <a:lnTo>
                    <a:pt x="445083" y="6565"/>
                  </a:lnTo>
                  <a:lnTo>
                    <a:pt x="445663" y="6637"/>
                  </a:lnTo>
                  <a:lnTo>
                    <a:pt x="446237" y="6708"/>
                  </a:lnTo>
                  <a:lnTo>
                    <a:pt x="446803" y="6779"/>
                  </a:lnTo>
                  <a:lnTo>
                    <a:pt x="447358" y="6851"/>
                  </a:lnTo>
                  <a:lnTo>
                    <a:pt x="447910" y="6922"/>
                  </a:lnTo>
                  <a:lnTo>
                    <a:pt x="448448" y="6994"/>
                  </a:lnTo>
                  <a:lnTo>
                    <a:pt x="448984" y="7065"/>
                  </a:lnTo>
                  <a:lnTo>
                    <a:pt x="449508" y="7136"/>
                  </a:lnTo>
                  <a:lnTo>
                    <a:pt x="450028" y="7208"/>
                  </a:lnTo>
                  <a:lnTo>
                    <a:pt x="450539" y="7279"/>
                  </a:lnTo>
                  <a:lnTo>
                    <a:pt x="451044" y="7350"/>
                  </a:lnTo>
                  <a:lnTo>
                    <a:pt x="451544" y="7422"/>
                  </a:lnTo>
                  <a:lnTo>
                    <a:pt x="452035" y="7493"/>
                  </a:lnTo>
                  <a:lnTo>
                    <a:pt x="452524" y="7564"/>
                  </a:lnTo>
                  <a:lnTo>
                    <a:pt x="453003" y="7636"/>
                  </a:lnTo>
                  <a:lnTo>
                    <a:pt x="453479" y="7707"/>
                  </a:lnTo>
                  <a:lnTo>
                    <a:pt x="453948" y="7779"/>
                  </a:lnTo>
                  <a:lnTo>
                    <a:pt x="454414" y="7850"/>
                  </a:lnTo>
                  <a:lnTo>
                    <a:pt x="454874" y="7921"/>
                  </a:lnTo>
                  <a:lnTo>
                    <a:pt x="455330" y="7993"/>
                  </a:lnTo>
                  <a:lnTo>
                    <a:pt x="455783" y="8064"/>
                  </a:lnTo>
                  <a:lnTo>
                    <a:pt x="456230" y="8135"/>
                  </a:lnTo>
                  <a:lnTo>
                    <a:pt x="456676" y="8207"/>
                  </a:lnTo>
                  <a:lnTo>
                    <a:pt x="457116" y="8278"/>
                  </a:lnTo>
                  <a:lnTo>
                    <a:pt x="457555" y="8350"/>
                  </a:lnTo>
                  <a:lnTo>
                    <a:pt x="457991" y="8421"/>
                  </a:lnTo>
                  <a:lnTo>
                    <a:pt x="458424" y="8492"/>
                  </a:lnTo>
                  <a:lnTo>
                    <a:pt x="458855" y="8564"/>
                  </a:lnTo>
                  <a:lnTo>
                    <a:pt x="459285" y="8635"/>
                  </a:lnTo>
                  <a:lnTo>
                    <a:pt x="459713" y="8706"/>
                  </a:lnTo>
                  <a:lnTo>
                    <a:pt x="460140" y="8778"/>
                  </a:lnTo>
                  <a:lnTo>
                    <a:pt x="460566" y="8849"/>
                  </a:lnTo>
                  <a:lnTo>
                    <a:pt x="460992" y="8920"/>
                  </a:lnTo>
                  <a:lnTo>
                    <a:pt x="461417" y="8992"/>
                  </a:lnTo>
                  <a:lnTo>
                    <a:pt x="461842" y="9063"/>
                  </a:lnTo>
                  <a:lnTo>
                    <a:pt x="462268" y="9135"/>
                  </a:lnTo>
                  <a:lnTo>
                    <a:pt x="462694" y="9206"/>
                  </a:lnTo>
                  <a:lnTo>
                    <a:pt x="463121" y="9277"/>
                  </a:lnTo>
                  <a:lnTo>
                    <a:pt x="463549" y="9349"/>
                  </a:lnTo>
                  <a:lnTo>
                    <a:pt x="463980" y="9420"/>
                  </a:lnTo>
                  <a:lnTo>
                    <a:pt x="464411" y="9491"/>
                  </a:lnTo>
                  <a:lnTo>
                    <a:pt x="464846" y="9563"/>
                  </a:lnTo>
                  <a:lnTo>
                    <a:pt x="465282" y="9634"/>
                  </a:lnTo>
                  <a:lnTo>
                    <a:pt x="465722" y="9705"/>
                  </a:lnTo>
                  <a:lnTo>
                    <a:pt x="466164" y="9777"/>
                  </a:lnTo>
                  <a:lnTo>
                    <a:pt x="466609" y="9848"/>
                  </a:lnTo>
                  <a:lnTo>
                    <a:pt x="467060" y="9920"/>
                  </a:lnTo>
                  <a:lnTo>
                    <a:pt x="467512" y="9991"/>
                  </a:lnTo>
                  <a:lnTo>
                    <a:pt x="467971" y="10062"/>
                  </a:lnTo>
                  <a:lnTo>
                    <a:pt x="468432" y="10134"/>
                  </a:lnTo>
                  <a:lnTo>
                    <a:pt x="468900" y="10205"/>
                  </a:lnTo>
                  <a:lnTo>
                    <a:pt x="469372" y="10276"/>
                  </a:lnTo>
                  <a:lnTo>
                    <a:pt x="469850" y="10348"/>
                  </a:lnTo>
                  <a:lnTo>
                    <a:pt x="470334" y="10419"/>
                  </a:lnTo>
                  <a:lnTo>
                    <a:pt x="470823" y="10491"/>
                  </a:lnTo>
                  <a:lnTo>
                    <a:pt x="471320" y="10562"/>
                  </a:lnTo>
                  <a:lnTo>
                    <a:pt x="471820" y="10633"/>
                  </a:lnTo>
                  <a:lnTo>
                    <a:pt x="472332" y="10705"/>
                  </a:lnTo>
                  <a:lnTo>
                    <a:pt x="472847" y="10776"/>
                  </a:lnTo>
                  <a:lnTo>
                    <a:pt x="473373" y="10847"/>
                  </a:lnTo>
                  <a:lnTo>
                    <a:pt x="473905" y="10919"/>
                  </a:lnTo>
                  <a:lnTo>
                    <a:pt x="474445" y="10990"/>
                  </a:lnTo>
                  <a:lnTo>
                    <a:pt x="474994" y="11061"/>
                  </a:lnTo>
                  <a:lnTo>
                    <a:pt x="475549" y="11133"/>
                  </a:lnTo>
                  <a:lnTo>
                    <a:pt x="476118" y="11204"/>
                  </a:lnTo>
                  <a:lnTo>
                    <a:pt x="476690" y="11276"/>
                  </a:lnTo>
                  <a:lnTo>
                    <a:pt x="477278" y="11347"/>
                  </a:lnTo>
                  <a:lnTo>
                    <a:pt x="477870" y="11418"/>
                  </a:lnTo>
                  <a:lnTo>
                    <a:pt x="478475" y="11490"/>
                  </a:lnTo>
                  <a:lnTo>
                    <a:pt x="479089" y="11561"/>
                  </a:lnTo>
                  <a:lnTo>
                    <a:pt x="479713" y="11632"/>
                  </a:lnTo>
                  <a:lnTo>
                    <a:pt x="480350" y="11704"/>
                  </a:lnTo>
                  <a:lnTo>
                    <a:pt x="480993" y="11775"/>
                  </a:lnTo>
                  <a:lnTo>
                    <a:pt x="481653" y="11847"/>
                  </a:lnTo>
                  <a:lnTo>
                    <a:pt x="482318" y="11918"/>
                  </a:lnTo>
                  <a:lnTo>
                    <a:pt x="483001" y="11989"/>
                  </a:lnTo>
                  <a:lnTo>
                    <a:pt x="483691" y="12061"/>
                  </a:lnTo>
                  <a:lnTo>
                    <a:pt x="484395" y="12132"/>
                  </a:lnTo>
                  <a:lnTo>
                    <a:pt x="485110" y="12203"/>
                  </a:lnTo>
                  <a:lnTo>
                    <a:pt x="485835" y="12275"/>
                  </a:lnTo>
                  <a:lnTo>
                    <a:pt x="486576" y="12346"/>
                  </a:lnTo>
                  <a:lnTo>
                    <a:pt x="487324" y="12417"/>
                  </a:lnTo>
                  <a:lnTo>
                    <a:pt x="488092" y="12489"/>
                  </a:lnTo>
                  <a:lnTo>
                    <a:pt x="488864" y="12560"/>
                  </a:lnTo>
                  <a:lnTo>
                    <a:pt x="489656" y="12632"/>
                  </a:lnTo>
                  <a:lnTo>
                    <a:pt x="490456" y="12703"/>
                  </a:lnTo>
                  <a:lnTo>
                    <a:pt x="491270" y="12774"/>
                  </a:lnTo>
                  <a:lnTo>
                    <a:pt x="492097" y="12846"/>
                  </a:lnTo>
                  <a:lnTo>
                    <a:pt x="492934" y="12917"/>
                  </a:lnTo>
                  <a:lnTo>
                    <a:pt x="493788" y="12988"/>
                  </a:lnTo>
                  <a:lnTo>
                    <a:pt x="494648" y="13060"/>
                  </a:lnTo>
                  <a:lnTo>
                    <a:pt x="495529" y="13131"/>
                  </a:lnTo>
                  <a:lnTo>
                    <a:pt x="496414" y="13203"/>
                  </a:lnTo>
                  <a:lnTo>
                    <a:pt x="497318" y="13274"/>
                  </a:lnTo>
                  <a:lnTo>
                    <a:pt x="498230" y="13345"/>
                  </a:lnTo>
                  <a:lnTo>
                    <a:pt x="499154" y="13417"/>
                  </a:lnTo>
                  <a:lnTo>
                    <a:pt x="500092" y="13488"/>
                  </a:lnTo>
                  <a:lnTo>
                    <a:pt x="501037" y="13559"/>
                  </a:lnTo>
                  <a:lnTo>
                    <a:pt x="501999" y="13631"/>
                  </a:lnTo>
                  <a:lnTo>
                    <a:pt x="502965" y="13702"/>
                  </a:lnTo>
                  <a:lnTo>
                    <a:pt x="503949" y="13773"/>
                  </a:lnTo>
                  <a:lnTo>
                    <a:pt x="504938" y="13845"/>
                  </a:lnTo>
                  <a:lnTo>
                    <a:pt x="505940" y="13916"/>
                  </a:lnTo>
                  <a:lnTo>
                    <a:pt x="506949" y="13988"/>
                  </a:lnTo>
                  <a:lnTo>
                    <a:pt x="507968" y="14059"/>
                  </a:lnTo>
                  <a:lnTo>
                    <a:pt x="508997" y="14130"/>
                  </a:lnTo>
                  <a:lnTo>
                    <a:pt x="510030" y="14202"/>
                  </a:lnTo>
                  <a:lnTo>
                    <a:pt x="511076" y="14273"/>
                  </a:lnTo>
                  <a:lnTo>
                    <a:pt x="512124" y="14344"/>
                  </a:lnTo>
                  <a:lnTo>
                    <a:pt x="513182" y="14416"/>
                  </a:lnTo>
                  <a:lnTo>
                    <a:pt x="514244" y="14487"/>
                  </a:lnTo>
                  <a:lnTo>
                    <a:pt x="515312" y="14558"/>
                  </a:lnTo>
                  <a:lnTo>
                    <a:pt x="516384" y="14630"/>
                  </a:lnTo>
                  <a:lnTo>
                    <a:pt x="517459" y="14701"/>
                  </a:lnTo>
                  <a:lnTo>
                    <a:pt x="518539" y="14773"/>
                  </a:lnTo>
                  <a:lnTo>
                    <a:pt x="519619" y="14844"/>
                  </a:lnTo>
                  <a:lnTo>
                    <a:pt x="520702" y="14915"/>
                  </a:lnTo>
                  <a:lnTo>
                    <a:pt x="521785" y="14987"/>
                  </a:lnTo>
                  <a:lnTo>
                    <a:pt x="522868" y="15058"/>
                  </a:lnTo>
                  <a:lnTo>
                    <a:pt x="523950" y="15129"/>
                  </a:lnTo>
                  <a:lnTo>
                    <a:pt x="525030" y="15201"/>
                  </a:lnTo>
                  <a:lnTo>
                    <a:pt x="526106" y="15272"/>
                  </a:lnTo>
                  <a:lnTo>
                    <a:pt x="527180" y="15344"/>
                  </a:lnTo>
                  <a:lnTo>
                    <a:pt x="528246" y="15415"/>
                  </a:lnTo>
                  <a:lnTo>
                    <a:pt x="529311" y="15486"/>
                  </a:lnTo>
                  <a:lnTo>
                    <a:pt x="530363" y="15558"/>
                  </a:lnTo>
                  <a:lnTo>
                    <a:pt x="531411" y="15629"/>
                  </a:lnTo>
                  <a:lnTo>
                    <a:pt x="532447" y="15700"/>
                  </a:lnTo>
                  <a:lnTo>
                    <a:pt x="533474" y="15772"/>
                  </a:lnTo>
                  <a:lnTo>
                    <a:pt x="534490" y="15843"/>
                  </a:lnTo>
                  <a:lnTo>
                    <a:pt x="535492" y="15914"/>
                  </a:lnTo>
                  <a:lnTo>
                    <a:pt x="536484" y="15986"/>
                  </a:lnTo>
                  <a:lnTo>
                    <a:pt x="537454" y="16057"/>
                  </a:lnTo>
                  <a:lnTo>
                    <a:pt x="538418" y="16129"/>
                  </a:lnTo>
                  <a:lnTo>
                    <a:pt x="539352" y="16200"/>
                  </a:lnTo>
                  <a:lnTo>
                    <a:pt x="540277" y="16271"/>
                  </a:lnTo>
                  <a:lnTo>
                    <a:pt x="541176" y="16343"/>
                  </a:lnTo>
                  <a:lnTo>
                    <a:pt x="542057" y="16414"/>
                  </a:lnTo>
                  <a:lnTo>
                    <a:pt x="542917" y="16485"/>
                  </a:lnTo>
                  <a:lnTo>
                    <a:pt x="543748" y="16557"/>
                  </a:lnTo>
                  <a:lnTo>
                    <a:pt x="544564" y="16628"/>
                  </a:lnTo>
                  <a:lnTo>
                    <a:pt x="545339" y="16700"/>
                  </a:lnTo>
                  <a:lnTo>
                    <a:pt x="546104" y="16771"/>
                  </a:lnTo>
                  <a:lnTo>
                    <a:pt x="546822" y="16842"/>
                  </a:lnTo>
                  <a:lnTo>
                    <a:pt x="547523" y="16914"/>
                  </a:lnTo>
                  <a:lnTo>
                    <a:pt x="548186" y="16985"/>
                  </a:lnTo>
                  <a:lnTo>
                    <a:pt x="548818" y="17056"/>
                  </a:lnTo>
                  <a:lnTo>
                    <a:pt x="549421" y="17128"/>
                  </a:lnTo>
                  <a:lnTo>
                    <a:pt x="549978" y="17199"/>
                  </a:lnTo>
                  <a:lnTo>
                    <a:pt x="550517" y="17270"/>
                  </a:lnTo>
                  <a:lnTo>
                    <a:pt x="550995" y="17342"/>
                  </a:lnTo>
                  <a:lnTo>
                    <a:pt x="551457" y="17413"/>
                  </a:lnTo>
                  <a:lnTo>
                    <a:pt x="551858" y="17485"/>
                  </a:lnTo>
                  <a:lnTo>
                    <a:pt x="552233" y="17556"/>
                  </a:lnTo>
                  <a:lnTo>
                    <a:pt x="552559" y="17627"/>
                  </a:lnTo>
                  <a:lnTo>
                    <a:pt x="552841" y="17699"/>
                  </a:lnTo>
                  <a:lnTo>
                    <a:pt x="553089" y="17770"/>
                  </a:lnTo>
                  <a:lnTo>
                    <a:pt x="553274" y="17841"/>
                  </a:lnTo>
                  <a:lnTo>
                    <a:pt x="553439" y="18270"/>
                  </a:lnTo>
                  <a:lnTo>
                    <a:pt x="553284" y="18341"/>
                  </a:lnTo>
                  <a:lnTo>
                    <a:pt x="553093" y="18412"/>
                  </a:lnTo>
                  <a:lnTo>
                    <a:pt x="552824" y="18484"/>
                  </a:lnTo>
                  <a:lnTo>
                    <a:pt x="552534" y="18555"/>
                  </a:lnTo>
                  <a:lnTo>
                    <a:pt x="552149" y="18626"/>
                  </a:lnTo>
                  <a:lnTo>
                    <a:pt x="551741" y="18698"/>
                  </a:lnTo>
                  <a:lnTo>
                    <a:pt x="551257" y="18769"/>
                  </a:lnTo>
                  <a:lnTo>
                    <a:pt x="550728" y="18841"/>
                  </a:lnTo>
                  <a:lnTo>
                    <a:pt x="550142" y="18912"/>
                  </a:lnTo>
                  <a:lnTo>
                    <a:pt x="549490" y="18983"/>
                  </a:lnTo>
                  <a:lnTo>
                    <a:pt x="548803" y="19055"/>
                  </a:lnTo>
                  <a:lnTo>
                    <a:pt x="548026" y="19126"/>
                  </a:lnTo>
                  <a:lnTo>
                    <a:pt x="547228" y="19197"/>
                  </a:lnTo>
                  <a:lnTo>
                    <a:pt x="546333" y="19269"/>
                  </a:lnTo>
                  <a:lnTo>
                    <a:pt x="545410" y="19340"/>
                  </a:lnTo>
                  <a:lnTo>
                    <a:pt x="544412" y="19411"/>
                  </a:lnTo>
                  <a:lnTo>
                    <a:pt x="543362" y="19483"/>
                  </a:lnTo>
                  <a:lnTo>
                    <a:pt x="542261" y="19554"/>
                  </a:lnTo>
                  <a:lnTo>
                    <a:pt x="541086" y="19626"/>
                  </a:lnTo>
                  <a:lnTo>
                    <a:pt x="539881" y="19697"/>
                  </a:lnTo>
                  <a:lnTo>
                    <a:pt x="538582" y="19768"/>
                  </a:lnTo>
                  <a:lnTo>
                    <a:pt x="537262" y="19840"/>
                  </a:lnTo>
                  <a:lnTo>
                    <a:pt x="535853" y="19911"/>
                  </a:lnTo>
                  <a:lnTo>
                    <a:pt x="534410" y="19982"/>
                  </a:lnTo>
                  <a:lnTo>
                    <a:pt x="532902" y="20054"/>
                  </a:lnTo>
                  <a:lnTo>
                    <a:pt x="531339" y="20125"/>
                  </a:lnTo>
                  <a:lnTo>
                    <a:pt x="529733" y="20197"/>
                  </a:lnTo>
                  <a:lnTo>
                    <a:pt x="528053" y="20268"/>
                  </a:lnTo>
                  <a:lnTo>
                    <a:pt x="526350" y="20339"/>
                  </a:lnTo>
                  <a:lnTo>
                    <a:pt x="524557" y="20411"/>
                  </a:lnTo>
                  <a:lnTo>
                    <a:pt x="522744" y="20482"/>
                  </a:lnTo>
                  <a:lnTo>
                    <a:pt x="520857" y="20553"/>
                  </a:lnTo>
                  <a:lnTo>
                    <a:pt x="518936" y="20625"/>
                  </a:lnTo>
                  <a:lnTo>
                    <a:pt x="516961" y="20696"/>
                  </a:lnTo>
                  <a:lnTo>
                    <a:pt x="514936" y="20767"/>
                  </a:lnTo>
                  <a:lnTo>
                    <a:pt x="512877" y="20839"/>
                  </a:lnTo>
                  <a:lnTo>
                    <a:pt x="510752" y="20910"/>
                  </a:lnTo>
                  <a:lnTo>
                    <a:pt x="508610" y="20982"/>
                  </a:lnTo>
                  <a:lnTo>
                    <a:pt x="506394" y="21053"/>
                  </a:lnTo>
                  <a:lnTo>
                    <a:pt x="504160" y="21124"/>
                  </a:lnTo>
                  <a:lnTo>
                    <a:pt x="501870" y="21196"/>
                  </a:lnTo>
                  <a:lnTo>
                    <a:pt x="499551" y="21267"/>
                  </a:lnTo>
                  <a:lnTo>
                    <a:pt x="497192" y="21338"/>
                  </a:lnTo>
                  <a:lnTo>
                    <a:pt x="494793" y="21410"/>
                  </a:lnTo>
                  <a:lnTo>
                    <a:pt x="492371" y="21481"/>
                  </a:lnTo>
                  <a:lnTo>
                    <a:pt x="489898" y="21553"/>
                  </a:lnTo>
                  <a:lnTo>
                    <a:pt x="487413" y="21624"/>
                  </a:lnTo>
                  <a:lnTo>
                    <a:pt x="484878" y="21695"/>
                  </a:lnTo>
                  <a:lnTo>
                    <a:pt x="482329" y="21767"/>
                  </a:lnTo>
                  <a:lnTo>
                    <a:pt x="479744" y="21838"/>
                  </a:lnTo>
                  <a:lnTo>
                    <a:pt x="477138" y="21909"/>
                  </a:lnTo>
                  <a:lnTo>
                    <a:pt x="474510" y="21981"/>
                  </a:lnTo>
                  <a:lnTo>
                    <a:pt x="471854" y="22052"/>
                  </a:lnTo>
                  <a:lnTo>
                    <a:pt x="469187" y="22123"/>
                  </a:lnTo>
                  <a:lnTo>
                    <a:pt x="466489" y="22195"/>
                  </a:lnTo>
                  <a:lnTo>
                    <a:pt x="463785" y="22266"/>
                  </a:lnTo>
                  <a:lnTo>
                    <a:pt x="461057" y="22338"/>
                  </a:lnTo>
                  <a:lnTo>
                    <a:pt x="458321" y="22409"/>
                  </a:lnTo>
                  <a:lnTo>
                    <a:pt x="455570" y="22480"/>
                  </a:lnTo>
                  <a:lnTo>
                    <a:pt x="452810" y="22552"/>
                  </a:lnTo>
                  <a:lnTo>
                    <a:pt x="450042" y="22623"/>
                  </a:lnTo>
                  <a:lnTo>
                    <a:pt x="447265" y="22694"/>
                  </a:lnTo>
                  <a:lnTo>
                    <a:pt x="444485" y="22766"/>
                  </a:lnTo>
                  <a:lnTo>
                    <a:pt x="441700" y="22837"/>
                  </a:lnTo>
                  <a:lnTo>
                    <a:pt x="438914" y="22909"/>
                  </a:lnTo>
                  <a:lnTo>
                    <a:pt x="436127" y="22980"/>
                  </a:lnTo>
                  <a:lnTo>
                    <a:pt x="433342" y="23051"/>
                  </a:lnTo>
                  <a:lnTo>
                    <a:pt x="430560" y="23123"/>
                  </a:lnTo>
                  <a:lnTo>
                    <a:pt x="427783" y="23194"/>
                  </a:lnTo>
                  <a:lnTo>
                    <a:pt x="425011" y="23265"/>
                  </a:lnTo>
                  <a:lnTo>
                    <a:pt x="422250" y="23337"/>
                  </a:lnTo>
                  <a:lnTo>
                    <a:pt x="419493" y="23408"/>
                  </a:lnTo>
                  <a:lnTo>
                    <a:pt x="416755" y="23479"/>
                  </a:lnTo>
                  <a:lnTo>
                    <a:pt x="414022" y="23551"/>
                  </a:lnTo>
                  <a:lnTo>
                    <a:pt x="411309" y="23622"/>
                  </a:lnTo>
                  <a:lnTo>
                    <a:pt x="408608" y="23694"/>
                  </a:lnTo>
                  <a:lnTo>
                    <a:pt x="405924" y="23765"/>
                  </a:lnTo>
                  <a:lnTo>
                    <a:pt x="403261" y="23836"/>
                  </a:lnTo>
                  <a:lnTo>
                    <a:pt x="400611" y="23908"/>
                  </a:lnTo>
                  <a:lnTo>
                    <a:pt x="397993" y="23979"/>
                  </a:lnTo>
                  <a:lnTo>
                    <a:pt x="395383" y="24050"/>
                  </a:lnTo>
                  <a:lnTo>
                    <a:pt x="392813" y="24122"/>
                  </a:lnTo>
                  <a:lnTo>
                    <a:pt x="390255" y="24193"/>
                  </a:lnTo>
                  <a:lnTo>
                    <a:pt x="387731" y="24264"/>
                  </a:lnTo>
                  <a:lnTo>
                    <a:pt x="385231" y="24336"/>
                  </a:lnTo>
                  <a:lnTo>
                    <a:pt x="382757" y="24407"/>
                  </a:lnTo>
                  <a:lnTo>
                    <a:pt x="380320" y="24479"/>
                  </a:lnTo>
                  <a:lnTo>
                    <a:pt x="377900" y="24550"/>
                  </a:lnTo>
                  <a:lnTo>
                    <a:pt x="375530" y="24621"/>
                  </a:lnTo>
                  <a:lnTo>
                    <a:pt x="373173" y="24693"/>
                  </a:lnTo>
                  <a:lnTo>
                    <a:pt x="370869" y="24764"/>
                  </a:lnTo>
                  <a:lnTo>
                    <a:pt x="368585" y="24835"/>
                  </a:lnTo>
                  <a:lnTo>
                    <a:pt x="366344" y="24907"/>
                  </a:lnTo>
                  <a:lnTo>
                    <a:pt x="364137" y="24978"/>
                  </a:lnTo>
                  <a:lnTo>
                    <a:pt x="361961" y="25050"/>
                  </a:lnTo>
                  <a:lnTo>
                    <a:pt x="359836" y="25121"/>
                  </a:lnTo>
                  <a:lnTo>
                    <a:pt x="357727" y="25192"/>
                  </a:lnTo>
                  <a:lnTo>
                    <a:pt x="355686" y="25264"/>
                  </a:lnTo>
                  <a:lnTo>
                    <a:pt x="353660" y="25335"/>
                  </a:lnTo>
                  <a:lnTo>
                    <a:pt x="351693" y="25406"/>
                  </a:lnTo>
                  <a:lnTo>
                    <a:pt x="349755" y="25478"/>
                  </a:lnTo>
                  <a:lnTo>
                    <a:pt x="347862" y="25549"/>
                  </a:lnTo>
                  <a:lnTo>
                    <a:pt x="346014" y="25620"/>
                  </a:lnTo>
                  <a:lnTo>
                    <a:pt x="344197" y="25692"/>
                  </a:lnTo>
                  <a:lnTo>
                    <a:pt x="342441" y="25763"/>
                  </a:lnTo>
                  <a:lnTo>
                    <a:pt x="340701" y="25835"/>
                  </a:lnTo>
                  <a:lnTo>
                    <a:pt x="339038" y="25906"/>
                  </a:lnTo>
                  <a:lnTo>
                    <a:pt x="337393" y="25977"/>
                  </a:lnTo>
                  <a:lnTo>
                    <a:pt x="335809" y="26049"/>
                  </a:lnTo>
                  <a:lnTo>
                    <a:pt x="334260" y="26120"/>
                  </a:lnTo>
                  <a:lnTo>
                    <a:pt x="332756" y="26191"/>
                  </a:lnTo>
                  <a:lnTo>
                    <a:pt x="331303" y="26263"/>
                  </a:lnTo>
                  <a:lnTo>
                    <a:pt x="329880" y="26334"/>
                  </a:lnTo>
                  <a:lnTo>
                    <a:pt x="328525" y="26406"/>
                  </a:lnTo>
                  <a:lnTo>
                    <a:pt x="327187" y="26477"/>
                  </a:lnTo>
                  <a:lnTo>
                    <a:pt x="325925" y="26548"/>
                  </a:lnTo>
                  <a:lnTo>
                    <a:pt x="324686" y="26620"/>
                  </a:lnTo>
                  <a:lnTo>
                    <a:pt x="323506" y="26691"/>
                  </a:lnTo>
                  <a:lnTo>
                    <a:pt x="322364" y="26762"/>
                  </a:lnTo>
                  <a:lnTo>
                    <a:pt x="321265" y="26834"/>
                  </a:lnTo>
                  <a:lnTo>
                    <a:pt x="320223" y="26905"/>
                  </a:lnTo>
                  <a:lnTo>
                    <a:pt x="319205" y="26976"/>
                  </a:lnTo>
                  <a:lnTo>
                    <a:pt x="318260" y="27048"/>
                  </a:lnTo>
                  <a:lnTo>
                    <a:pt x="317333" y="27119"/>
                  </a:lnTo>
                  <a:lnTo>
                    <a:pt x="316477" y="27191"/>
                  </a:lnTo>
                  <a:lnTo>
                    <a:pt x="315647" y="27262"/>
                  </a:lnTo>
                  <a:lnTo>
                    <a:pt x="314871" y="27333"/>
                  </a:lnTo>
                  <a:lnTo>
                    <a:pt x="314137" y="27405"/>
                  </a:lnTo>
                  <a:lnTo>
                    <a:pt x="313441" y="27476"/>
                  </a:lnTo>
                  <a:lnTo>
                    <a:pt x="312804" y="27547"/>
                  </a:lnTo>
                  <a:lnTo>
                    <a:pt x="312187" y="27619"/>
                  </a:lnTo>
                  <a:lnTo>
                    <a:pt x="311644" y="27690"/>
                  </a:lnTo>
                  <a:lnTo>
                    <a:pt x="311118" y="27761"/>
                  </a:lnTo>
                  <a:lnTo>
                    <a:pt x="310657" y="27833"/>
                  </a:lnTo>
                  <a:lnTo>
                    <a:pt x="310224" y="27904"/>
                  </a:lnTo>
                  <a:lnTo>
                    <a:pt x="309839" y="27976"/>
                  </a:lnTo>
                  <a:lnTo>
                    <a:pt x="309498" y="28047"/>
                  </a:lnTo>
                  <a:lnTo>
                    <a:pt x="309189" y="28118"/>
                  </a:lnTo>
                  <a:lnTo>
                    <a:pt x="308938" y="28190"/>
                  </a:lnTo>
                  <a:lnTo>
                    <a:pt x="308704" y="28261"/>
                  </a:lnTo>
                  <a:lnTo>
                    <a:pt x="308542" y="28332"/>
                  </a:lnTo>
                  <a:lnTo>
                    <a:pt x="308533" y="28903"/>
                  </a:lnTo>
                  <a:lnTo>
                    <a:pt x="308718" y="28975"/>
                  </a:lnTo>
                  <a:lnTo>
                    <a:pt x="308920" y="29046"/>
                  </a:lnTo>
                  <a:lnTo>
                    <a:pt x="309170" y="29117"/>
                  </a:lnTo>
                  <a:lnTo>
                    <a:pt x="309450" y="29189"/>
                  </a:lnTo>
                  <a:lnTo>
                    <a:pt x="309763" y="29260"/>
                  </a:lnTo>
                  <a:lnTo>
                    <a:pt x="310119" y="29332"/>
                  </a:lnTo>
                  <a:lnTo>
                    <a:pt x="310493" y="29403"/>
                  </a:lnTo>
                  <a:lnTo>
                    <a:pt x="310922" y="29474"/>
                  </a:lnTo>
                  <a:lnTo>
                    <a:pt x="311362" y="29546"/>
                  </a:lnTo>
                  <a:lnTo>
                    <a:pt x="311855" y="29617"/>
                  </a:lnTo>
                  <a:lnTo>
                    <a:pt x="312365" y="29688"/>
                  </a:lnTo>
                  <a:lnTo>
                    <a:pt x="312913" y="29760"/>
                  </a:lnTo>
                  <a:lnTo>
                    <a:pt x="313490" y="29831"/>
                  </a:lnTo>
                  <a:lnTo>
                    <a:pt x="314092" y="29903"/>
                  </a:lnTo>
                  <a:lnTo>
                    <a:pt x="314733" y="29974"/>
                  </a:lnTo>
                  <a:lnTo>
                    <a:pt x="315387" y="30045"/>
                  </a:lnTo>
                  <a:lnTo>
                    <a:pt x="316088" y="30117"/>
                  </a:lnTo>
                  <a:lnTo>
                    <a:pt x="316799" y="30188"/>
                  </a:lnTo>
                  <a:lnTo>
                    <a:pt x="317550" y="30259"/>
                  </a:lnTo>
                  <a:lnTo>
                    <a:pt x="318318" y="30331"/>
                  </a:lnTo>
                  <a:lnTo>
                    <a:pt x="319113" y="30402"/>
                  </a:lnTo>
                  <a:lnTo>
                    <a:pt x="319934" y="30473"/>
                  </a:lnTo>
                  <a:lnTo>
                    <a:pt x="320772" y="30545"/>
                  </a:lnTo>
                  <a:lnTo>
                    <a:pt x="321642" y="30616"/>
                  </a:lnTo>
                  <a:lnTo>
                    <a:pt x="322520" y="30688"/>
                  </a:lnTo>
                  <a:lnTo>
                    <a:pt x="323436" y="30759"/>
                  </a:lnTo>
                  <a:lnTo>
                    <a:pt x="324358" y="30830"/>
                  </a:lnTo>
                  <a:lnTo>
                    <a:pt x="325308" y="30902"/>
                  </a:lnTo>
                  <a:lnTo>
                    <a:pt x="326271" y="30973"/>
                  </a:lnTo>
                  <a:lnTo>
                    <a:pt x="327253" y="31044"/>
                  </a:lnTo>
                  <a:lnTo>
                    <a:pt x="328252" y="31116"/>
                  </a:lnTo>
                  <a:lnTo>
                    <a:pt x="329262" y="31187"/>
                  </a:lnTo>
                  <a:lnTo>
                    <a:pt x="330294" y="31259"/>
                  </a:lnTo>
                  <a:lnTo>
                    <a:pt x="331331" y="31330"/>
                  </a:lnTo>
                  <a:lnTo>
                    <a:pt x="332389" y="31401"/>
                  </a:lnTo>
                  <a:lnTo>
                    <a:pt x="333452" y="31473"/>
                  </a:lnTo>
                  <a:lnTo>
                    <a:pt x="334530" y="31544"/>
                  </a:lnTo>
                  <a:lnTo>
                    <a:pt x="335615" y="31615"/>
                  </a:lnTo>
                  <a:lnTo>
                    <a:pt x="336708" y="31687"/>
                  </a:lnTo>
                  <a:lnTo>
                    <a:pt x="337811" y="31758"/>
                  </a:lnTo>
                  <a:lnTo>
                    <a:pt x="338917" y="31829"/>
                  </a:lnTo>
                  <a:lnTo>
                    <a:pt x="340031" y="31901"/>
                  </a:lnTo>
                  <a:lnTo>
                    <a:pt x="341147" y="31972"/>
                  </a:lnTo>
                  <a:lnTo>
                    <a:pt x="342269" y="32044"/>
                  </a:lnTo>
                  <a:lnTo>
                    <a:pt x="343391" y="32115"/>
                  </a:lnTo>
                  <a:lnTo>
                    <a:pt x="344514" y="32186"/>
                  </a:lnTo>
                  <a:lnTo>
                    <a:pt x="345637" y="32258"/>
                  </a:lnTo>
                  <a:lnTo>
                    <a:pt x="346759" y="32329"/>
                  </a:lnTo>
                  <a:lnTo>
                    <a:pt x="347878" y="32400"/>
                  </a:lnTo>
                  <a:lnTo>
                    <a:pt x="348995" y="32472"/>
                  </a:lnTo>
                  <a:lnTo>
                    <a:pt x="350105" y="32543"/>
                  </a:lnTo>
                  <a:lnTo>
                    <a:pt x="351212" y="32614"/>
                  </a:lnTo>
                  <a:lnTo>
                    <a:pt x="352309" y="32686"/>
                  </a:lnTo>
                  <a:lnTo>
                    <a:pt x="353400" y="32757"/>
                  </a:lnTo>
                  <a:lnTo>
                    <a:pt x="354481" y="32829"/>
                  </a:lnTo>
                  <a:lnTo>
                    <a:pt x="355551" y="32900"/>
                  </a:lnTo>
                  <a:lnTo>
                    <a:pt x="356612" y="32971"/>
                  </a:lnTo>
                  <a:lnTo>
                    <a:pt x="357656" y="33043"/>
                  </a:lnTo>
                  <a:lnTo>
                    <a:pt x="358695" y="33114"/>
                  </a:lnTo>
                  <a:lnTo>
                    <a:pt x="359708" y="33185"/>
                  </a:lnTo>
                  <a:lnTo>
                    <a:pt x="360714" y="33257"/>
                  </a:lnTo>
                  <a:lnTo>
                    <a:pt x="361697" y="33328"/>
                  </a:lnTo>
                  <a:lnTo>
                    <a:pt x="362665" y="33400"/>
                  </a:lnTo>
                  <a:lnTo>
                    <a:pt x="363615" y="33471"/>
                  </a:lnTo>
                  <a:lnTo>
                    <a:pt x="364541" y="33542"/>
                  </a:lnTo>
                  <a:lnTo>
                    <a:pt x="365454" y="33614"/>
                  </a:lnTo>
                  <a:lnTo>
                    <a:pt x="366333" y="33685"/>
                  </a:lnTo>
                  <a:lnTo>
                    <a:pt x="367204" y="33756"/>
                  </a:lnTo>
                  <a:lnTo>
                    <a:pt x="368035" y="33828"/>
                  </a:lnTo>
                  <a:lnTo>
                    <a:pt x="368853" y="33899"/>
                  </a:lnTo>
                  <a:lnTo>
                    <a:pt x="369637" y="33970"/>
                  </a:lnTo>
                  <a:lnTo>
                    <a:pt x="370399" y="34042"/>
                  </a:lnTo>
                  <a:lnTo>
                    <a:pt x="371135" y="34113"/>
                  </a:lnTo>
                  <a:lnTo>
                    <a:pt x="371836" y="34185"/>
                  </a:lnTo>
                  <a:lnTo>
                    <a:pt x="372520" y="34256"/>
                  </a:lnTo>
                  <a:lnTo>
                    <a:pt x="373157" y="34327"/>
                  </a:lnTo>
                  <a:lnTo>
                    <a:pt x="373782" y="34399"/>
                  </a:lnTo>
                  <a:lnTo>
                    <a:pt x="374357" y="34470"/>
                  </a:lnTo>
                  <a:lnTo>
                    <a:pt x="374913" y="34541"/>
                  </a:lnTo>
                  <a:lnTo>
                    <a:pt x="375430" y="34613"/>
                  </a:lnTo>
                  <a:lnTo>
                    <a:pt x="375915" y="34684"/>
                  </a:lnTo>
                  <a:lnTo>
                    <a:pt x="376371" y="34756"/>
                  </a:lnTo>
                  <a:lnTo>
                    <a:pt x="376782" y="34827"/>
                  </a:lnTo>
                  <a:lnTo>
                    <a:pt x="377176" y="34898"/>
                  </a:lnTo>
                  <a:lnTo>
                    <a:pt x="377511" y="34970"/>
                  </a:lnTo>
                  <a:lnTo>
                    <a:pt x="377833" y="35041"/>
                  </a:lnTo>
                  <a:lnTo>
                    <a:pt x="378099" y="35112"/>
                  </a:lnTo>
                  <a:lnTo>
                    <a:pt x="378342" y="35184"/>
                  </a:lnTo>
                  <a:lnTo>
                    <a:pt x="378543" y="35255"/>
                  </a:lnTo>
                  <a:lnTo>
                    <a:pt x="378706" y="35326"/>
                  </a:lnTo>
                  <a:lnTo>
                    <a:pt x="378816" y="35826"/>
                  </a:lnTo>
                  <a:lnTo>
                    <a:pt x="378682" y="35897"/>
                  </a:lnTo>
                  <a:lnTo>
                    <a:pt x="378506" y="35969"/>
                  </a:lnTo>
                  <a:lnTo>
                    <a:pt x="378305" y="36040"/>
                  </a:lnTo>
                  <a:lnTo>
                    <a:pt x="378050" y="36112"/>
                  </a:lnTo>
                  <a:lnTo>
                    <a:pt x="377780" y="36183"/>
                  </a:lnTo>
                  <a:lnTo>
                    <a:pt x="377448" y="36254"/>
                  </a:lnTo>
                  <a:lnTo>
                    <a:pt x="377100" y="36326"/>
                  </a:lnTo>
                  <a:lnTo>
                    <a:pt x="376704" y="36397"/>
                  </a:lnTo>
                  <a:lnTo>
                    <a:pt x="376279" y="3646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050047" y="332866"/>
              <a:ext cx="515633" cy="0"/>
            </a:xfrm>
            <a:custGeom>
              <a:avLst/>
              <a:pathLst>
                <a:path w="515633" h="0">
                  <a:moveTo>
                    <a:pt x="0" y="0"/>
                  </a:moveTo>
                  <a:lnTo>
                    <a:pt x="5156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46257" y="456621"/>
              <a:ext cx="553734" cy="629968"/>
            </a:xfrm>
            <a:custGeom>
              <a:avLst/>
              <a:pathLst>
                <a:path w="553734" h="629968">
                  <a:moveTo>
                    <a:pt x="158937" y="629968"/>
                  </a:moveTo>
                  <a:lnTo>
                    <a:pt x="157718" y="628736"/>
                  </a:lnTo>
                  <a:lnTo>
                    <a:pt x="156488" y="627503"/>
                  </a:lnTo>
                  <a:lnTo>
                    <a:pt x="155257" y="626270"/>
                  </a:lnTo>
                  <a:lnTo>
                    <a:pt x="154017" y="625037"/>
                  </a:lnTo>
                  <a:lnTo>
                    <a:pt x="152774" y="623804"/>
                  </a:lnTo>
                  <a:lnTo>
                    <a:pt x="151526" y="622572"/>
                  </a:lnTo>
                  <a:lnTo>
                    <a:pt x="150271" y="621339"/>
                  </a:lnTo>
                  <a:lnTo>
                    <a:pt x="149014" y="620106"/>
                  </a:lnTo>
                  <a:lnTo>
                    <a:pt x="147749" y="618873"/>
                  </a:lnTo>
                  <a:lnTo>
                    <a:pt x="146483" y="617640"/>
                  </a:lnTo>
                  <a:lnTo>
                    <a:pt x="145207" y="616407"/>
                  </a:lnTo>
                  <a:lnTo>
                    <a:pt x="143930" y="615175"/>
                  </a:lnTo>
                  <a:lnTo>
                    <a:pt x="142646" y="613942"/>
                  </a:lnTo>
                  <a:lnTo>
                    <a:pt x="141359" y="612709"/>
                  </a:lnTo>
                  <a:lnTo>
                    <a:pt x="140067" y="611476"/>
                  </a:lnTo>
                  <a:lnTo>
                    <a:pt x="138769" y="610243"/>
                  </a:lnTo>
                  <a:lnTo>
                    <a:pt x="137470" y="609011"/>
                  </a:lnTo>
                  <a:lnTo>
                    <a:pt x="136163" y="607778"/>
                  </a:lnTo>
                  <a:lnTo>
                    <a:pt x="134856" y="606545"/>
                  </a:lnTo>
                  <a:lnTo>
                    <a:pt x="133541" y="605312"/>
                  </a:lnTo>
                  <a:lnTo>
                    <a:pt x="132225" y="604079"/>
                  </a:lnTo>
                  <a:lnTo>
                    <a:pt x="130902" y="602847"/>
                  </a:lnTo>
                  <a:lnTo>
                    <a:pt x="129578" y="601614"/>
                  </a:lnTo>
                  <a:lnTo>
                    <a:pt x="128249" y="600381"/>
                  </a:lnTo>
                  <a:lnTo>
                    <a:pt x="126917" y="599148"/>
                  </a:lnTo>
                  <a:lnTo>
                    <a:pt x="125582" y="597915"/>
                  </a:lnTo>
                  <a:lnTo>
                    <a:pt x="124242" y="596682"/>
                  </a:lnTo>
                  <a:lnTo>
                    <a:pt x="122902" y="595450"/>
                  </a:lnTo>
                  <a:lnTo>
                    <a:pt x="121555" y="594217"/>
                  </a:lnTo>
                  <a:lnTo>
                    <a:pt x="120209" y="592984"/>
                  </a:lnTo>
                  <a:lnTo>
                    <a:pt x="118857" y="591751"/>
                  </a:lnTo>
                  <a:lnTo>
                    <a:pt x="117504" y="590518"/>
                  </a:lnTo>
                  <a:lnTo>
                    <a:pt x="116148" y="589286"/>
                  </a:lnTo>
                  <a:lnTo>
                    <a:pt x="114789" y="588053"/>
                  </a:lnTo>
                  <a:lnTo>
                    <a:pt x="113429" y="586820"/>
                  </a:lnTo>
                  <a:lnTo>
                    <a:pt x="112066" y="585587"/>
                  </a:lnTo>
                  <a:lnTo>
                    <a:pt x="110702" y="584354"/>
                  </a:lnTo>
                  <a:lnTo>
                    <a:pt x="109335" y="583121"/>
                  </a:lnTo>
                  <a:lnTo>
                    <a:pt x="107968" y="581889"/>
                  </a:lnTo>
                  <a:lnTo>
                    <a:pt x="106597" y="580656"/>
                  </a:lnTo>
                  <a:lnTo>
                    <a:pt x="105227" y="579423"/>
                  </a:lnTo>
                  <a:lnTo>
                    <a:pt x="103855" y="578190"/>
                  </a:lnTo>
                  <a:lnTo>
                    <a:pt x="102482" y="576957"/>
                  </a:lnTo>
                  <a:lnTo>
                    <a:pt x="101108" y="575725"/>
                  </a:lnTo>
                  <a:lnTo>
                    <a:pt x="99733" y="574492"/>
                  </a:lnTo>
                  <a:lnTo>
                    <a:pt x="98359" y="573259"/>
                  </a:lnTo>
                  <a:lnTo>
                    <a:pt x="96984" y="572026"/>
                  </a:lnTo>
                  <a:lnTo>
                    <a:pt x="95608" y="570793"/>
                  </a:lnTo>
                  <a:lnTo>
                    <a:pt x="94233" y="569560"/>
                  </a:lnTo>
                  <a:lnTo>
                    <a:pt x="92859" y="568328"/>
                  </a:lnTo>
                  <a:lnTo>
                    <a:pt x="91485" y="567095"/>
                  </a:lnTo>
                  <a:lnTo>
                    <a:pt x="90111" y="565862"/>
                  </a:lnTo>
                  <a:lnTo>
                    <a:pt x="88738" y="564629"/>
                  </a:lnTo>
                  <a:lnTo>
                    <a:pt x="87367" y="563396"/>
                  </a:lnTo>
                  <a:lnTo>
                    <a:pt x="85996" y="562164"/>
                  </a:lnTo>
                  <a:lnTo>
                    <a:pt x="84629" y="560931"/>
                  </a:lnTo>
                  <a:lnTo>
                    <a:pt x="83261" y="559698"/>
                  </a:lnTo>
                  <a:lnTo>
                    <a:pt x="81897" y="558465"/>
                  </a:lnTo>
                  <a:lnTo>
                    <a:pt x="80534" y="557232"/>
                  </a:lnTo>
                  <a:lnTo>
                    <a:pt x="79175" y="555999"/>
                  </a:lnTo>
                  <a:lnTo>
                    <a:pt x="77817" y="554767"/>
                  </a:lnTo>
                  <a:lnTo>
                    <a:pt x="76463" y="553534"/>
                  </a:lnTo>
                  <a:lnTo>
                    <a:pt x="75112" y="552301"/>
                  </a:lnTo>
                  <a:lnTo>
                    <a:pt x="73763" y="551068"/>
                  </a:lnTo>
                  <a:lnTo>
                    <a:pt x="72420" y="549835"/>
                  </a:lnTo>
                  <a:lnTo>
                    <a:pt x="71078" y="548603"/>
                  </a:lnTo>
                  <a:lnTo>
                    <a:pt x="69744" y="547370"/>
                  </a:lnTo>
                  <a:lnTo>
                    <a:pt x="68411" y="546137"/>
                  </a:lnTo>
                  <a:lnTo>
                    <a:pt x="67085" y="544904"/>
                  </a:lnTo>
                  <a:lnTo>
                    <a:pt x="65762" y="543671"/>
                  </a:lnTo>
                  <a:lnTo>
                    <a:pt x="64445" y="542439"/>
                  </a:lnTo>
                  <a:lnTo>
                    <a:pt x="63135" y="541206"/>
                  </a:lnTo>
                  <a:lnTo>
                    <a:pt x="61827" y="539973"/>
                  </a:lnTo>
                  <a:lnTo>
                    <a:pt x="60529" y="538740"/>
                  </a:lnTo>
                  <a:lnTo>
                    <a:pt x="59232" y="537507"/>
                  </a:lnTo>
                  <a:lnTo>
                    <a:pt x="57949" y="536274"/>
                  </a:lnTo>
                  <a:lnTo>
                    <a:pt x="56666" y="535042"/>
                  </a:lnTo>
                  <a:lnTo>
                    <a:pt x="55395" y="533809"/>
                  </a:lnTo>
                  <a:lnTo>
                    <a:pt x="54128" y="532576"/>
                  </a:lnTo>
                  <a:lnTo>
                    <a:pt x="52870" y="531343"/>
                  </a:lnTo>
                  <a:lnTo>
                    <a:pt x="51621" y="530110"/>
                  </a:lnTo>
                  <a:lnTo>
                    <a:pt x="50376" y="528878"/>
                  </a:lnTo>
                  <a:lnTo>
                    <a:pt x="49146" y="527645"/>
                  </a:lnTo>
                  <a:lnTo>
                    <a:pt x="47915" y="526412"/>
                  </a:lnTo>
                  <a:lnTo>
                    <a:pt x="46705" y="525179"/>
                  </a:lnTo>
                  <a:lnTo>
                    <a:pt x="45495" y="523946"/>
                  </a:lnTo>
                  <a:lnTo>
                    <a:pt x="44301" y="522713"/>
                  </a:lnTo>
                  <a:lnTo>
                    <a:pt x="43113" y="521481"/>
                  </a:lnTo>
                  <a:lnTo>
                    <a:pt x="41936" y="520248"/>
                  </a:lnTo>
                  <a:lnTo>
                    <a:pt x="40771" y="519015"/>
                  </a:lnTo>
                  <a:lnTo>
                    <a:pt x="39613" y="517782"/>
                  </a:lnTo>
                  <a:lnTo>
                    <a:pt x="38472" y="516549"/>
                  </a:lnTo>
                  <a:lnTo>
                    <a:pt x="37332" y="515317"/>
                  </a:lnTo>
                  <a:lnTo>
                    <a:pt x="36218" y="514084"/>
                  </a:lnTo>
                  <a:lnTo>
                    <a:pt x="35104" y="512851"/>
                  </a:lnTo>
                  <a:lnTo>
                    <a:pt x="34011" y="511618"/>
                  </a:lnTo>
                  <a:lnTo>
                    <a:pt x="32924" y="510385"/>
                  </a:lnTo>
                  <a:lnTo>
                    <a:pt x="31853" y="509152"/>
                  </a:lnTo>
                  <a:lnTo>
                    <a:pt x="30795" y="507920"/>
                  </a:lnTo>
                  <a:lnTo>
                    <a:pt x="29747" y="506687"/>
                  </a:lnTo>
                  <a:lnTo>
                    <a:pt x="28719" y="505454"/>
                  </a:lnTo>
                  <a:lnTo>
                    <a:pt x="27694" y="504221"/>
                  </a:lnTo>
                  <a:lnTo>
                    <a:pt x="26698" y="502988"/>
                  </a:lnTo>
                  <a:lnTo>
                    <a:pt x="25703" y="501756"/>
                  </a:lnTo>
                  <a:lnTo>
                    <a:pt x="24735" y="500523"/>
                  </a:lnTo>
                  <a:lnTo>
                    <a:pt x="23773" y="499290"/>
                  </a:lnTo>
                  <a:lnTo>
                    <a:pt x="22830" y="498057"/>
                  </a:lnTo>
                  <a:lnTo>
                    <a:pt x="21903" y="496824"/>
                  </a:lnTo>
                  <a:lnTo>
                    <a:pt x="20988" y="495592"/>
                  </a:lnTo>
                  <a:lnTo>
                    <a:pt x="20096" y="494359"/>
                  </a:lnTo>
                  <a:lnTo>
                    <a:pt x="19208" y="493126"/>
                  </a:lnTo>
                  <a:lnTo>
                    <a:pt x="18354" y="491893"/>
                  </a:lnTo>
                  <a:lnTo>
                    <a:pt x="17500" y="490660"/>
                  </a:lnTo>
                  <a:lnTo>
                    <a:pt x="16679" y="489427"/>
                  </a:lnTo>
                  <a:lnTo>
                    <a:pt x="15864" y="488195"/>
                  </a:lnTo>
                  <a:lnTo>
                    <a:pt x="15073" y="486962"/>
                  </a:lnTo>
                  <a:lnTo>
                    <a:pt x="14297" y="485729"/>
                  </a:lnTo>
                  <a:lnTo>
                    <a:pt x="13537" y="484496"/>
                  </a:lnTo>
                  <a:lnTo>
                    <a:pt x="12803" y="483263"/>
                  </a:lnTo>
                  <a:lnTo>
                    <a:pt x="12074" y="482031"/>
                  </a:lnTo>
                  <a:lnTo>
                    <a:pt x="11382" y="480798"/>
                  </a:lnTo>
                  <a:lnTo>
                    <a:pt x="10690" y="479565"/>
                  </a:lnTo>
                  <a:lnTo>
                    <a:pt x="10036" y="478332"/>
                  </a:lnTo>
                  <a:lnTo>
                    <a:pt x="9387" y="477099"/>
                  </a:lnTo>
                  <a:lnTo>
                    <a:pt x="8768" y="475866"/>
                  </a:lnTo>
                  <a:lnTo>
                    <a:pt x="8163" y="474634"/>
                  </a:lnTo>
                  <a:lnTo>
                    <a:pt x="7578" y="473401"/>
                  </a:lnTo>
                  <a:lnTo>
                    <a:pt x="7019" y="472168"/>
                  </a:lnTo>
                  <a:lnTo>
                    <a:pt x="6468" y="470935"/>
                  </a:lnTo>
                  <a:lnTo>
                    <a:pt x="5956" y="469702"/>
                  </a:lnTo>
                  <a:lnTo>
                    <a:pt x="5444" y="468470"/>
                  </a:lnTo>
                  <a:lnTo>
                    <a:pt x="4975" y="467237"/>
                  </a:lnTo>
                  <a:lnTo>
                    <a:pt x="4510" y="466004"/>
                  </a:lnTo>
                  <a:lnTo>
                    <a:pt x="4078" y="464771"/>
                  </a:lnTo>
                  <a:lnTo>
                    <a:pt x="3661" y="463538"/>
                  </a:lnTo>
                  <a:lnTo>
                    <a:pt x="3265" y="462305"/>
                  </a:lnTo>
                  <a:lnTo>
                    <a:pt x="2897" y="461073"/>
                  </a:lnTo>
                  <a:lnTo>
                    <a:pt x="2539" y="459840"/>
                  </a:lnTo>
                  <a:lnTo>
                    <a:pt x="2221" y="458607"/>
                  </a:lnTo>
                  <a:lnTo>
                    <a:pt x="1902" y="457374"/>
                  </a:lnTo>
                  <a:lnTo>
                    <a:pt x="1632" y="456141"/>
                  </a:lnTo>
                  <a:lnTo>
                    <a:pt x="1363" y="454909"/>
                  </a:lnTo>
                  <a:lnTo>
                    <a:pt x="1131" y="453676"/>
                  </a:lnTo>
                  <a:lnTo>
                    <a:pt x="913" y="452443"/>
                  </a:lnTo>
                  <a:lnTo>
                    <a:pt x="719" y="451210"/>
                  </a:lnTo>
                  <a:lnTo>
                    <a:pt x="552" y="449977"/>
                  </a:lnTo>
                  <a:lnTo>
                    <a:pt x="397" y="448745"/>
                  </a:lnTo>
                  <a:lnTo>
                    <a:pt x="282" y="447512"/>
                  </a:lnTo>
                  <a:lnTo>
                    <a:pt x="166" y="446279"/>
                  </a:lnTo>
                  <a:lnTo>
                    <a:pt x="101" y="445046"/>
                  </a:lnTo>
                  <a:lnTo>
                    <a:pt x="37" y="443813"/>
                  </a:lnTo>
                  <a:lnTo>
                    <a:pt x="12" y="442580"/>
                  </a:lnTo>
                  <a:lnTo>
                    <a:pt x="0" y="441348"/>
                  </a:lnTo>
                  <a:lnTo>
                    <a:pt x="13" y="440115"/>
                  </a:lnTo>
                  <a:lnTo>
                    <a:pt x="53" y="438882"/>
                  </a:lnTo>
                  <a:lnTo>
                    <a:pt x="105" y="437649"/>
                  </a:lnTo>
                  <a:lnTo>
                    <a:pt x="196" y="436416"/>
                  </a:lnTo>
                  <a:lnTo>
                    <a:pt x="289" y="435184"/>
                  </a:lnTo>
                  <a:lnTo>
                    <a:pt x="431" y="433951"/>
                  </a:lnTo>
                  <a:lnTo>
                    <a:pt x="574" y="432718"/>
                  </a:lnTo>
                  <a:lnTo>
                    <a:pt x="756" y="431485"/>
                  </a:lnTo>
                  <a:lnTo>
                    <a:pt x="950" y="430252"/>
                  </a:lnTo>
                  <a:lnTo>
                    <a:pt x="1171" y="429019"/>
                  </a:lnTo>
                  <a:lnTo>
                    <a:pt x="1416" y="427787"/>
                  </a:lnTo>
                  <a:lnTo>
                    <a:pt x="1676" y="426554"/>
                  </a:lnTo>
                  <a:lnTo>
                    <a:pt x="1971" y="425321"/>
                  </a:lnTo>
                  <a:lnTo>
                    <a:pt x="2269" y="424088"/>
                  </a:lnTo>
                  <a:lnTo>
                    <a:pt x="2615" y="422855"/>
                  </a:lnTo>
                  <a:lnTo>
                    <a:pt x="2960" y="421623"/>
                  </a:lnTo>
                  <a:lnTo>
                    <a:pt x="3345" y="420390"/>
                  </a:lnTo>
                  <a:lnTo>
                    <a:pt x="3740" y="419157"/>
                  </a:lnTo>
                  <a:lnTo>
                    <a:pt x="4163" y="417924"/>
                  </a:lnTo>
                  <a:lnTo>
                    <a:pt x="4606" y="416691"/>
                  </a:lnTo>
                  <a:lnTo>
                    <a:pt x="5065" y="415458"/>
                  </a:lnTo>
                  <a:lnTo>
                    <a:pt x="5556" y="414226"/>
                  </a:lnTo>
                  <a:lnTo>
                    <a:pt x="6051" y="412993"/>
                  </a:lnTo>
                  <a:lnTo>
                    <a:pt x="6590" y="411760"/>
                  </a:lnTo>
                  <a:lnTo>
                    <a:pt x="7128" y="410527"/>
                  </a:lnTo>
                  <a:lnTo>
                    <a:pt x="7705" y="409294"/>
                  </a:lnTo>
                  <a:lnTo>
                    <a:pt x="8289" y="408062"/>
                  </a:lnTo>
                  <a:lnTo>
                    <a:pt x="8900" y="406829"/>
                  </a:lnTo>
                  <a:lnTo>
                    <a:pt x="9529" y="405596"/>
                  </a:lnTo>
                  <a:lnTo>
                    <a:pt x="10173" y="404363"/>
                  </a:lnTo>
                  <a:lnTo>
                    <a:pt x="10846" y="403130"/>
                  </a:lnTo>
                  <a:lnTo>
                    <a:pt x="11523" y="401898"/>
                  </a:lnTo>
                  <a:lnTo>
                    <a:pt x="12238" y="400665"/>
                  </a:lnTo>
                  <a:lnTo>
                    <a:pt x="12953" y="399432"/>
                  </a:lnTo>
                  <a:lnTo>
                    <a:pt x="13704" y="398199"/>
                  </a:lnTo>
                  <a:lnTo>
                    <a:pt x="14460" y="396966"/>
                  </a:lnTo>
                  <a:lnTo>
                    <a:pt x="15241" y="395733"/>
                  </a:lnTo>
                  <a:lnTo>
                    <a:pt x="16037" y="394501"/>
                  </a:lnTo>
                  <a:lnTo>
                    <a:pt x="16847" y="393268"/>
                  </a:lnTo>
                  <a:lnTo>
                    <a:pt x="17681" y="392035"/>
                  </a:lnTo>
                  <a:lnTo>
                    <a:pt x="18520" y="390802"/>
                  </a:lnTo>
                  <a:lnTo>
                    <a:pt x="19391" y="389569"/>
                  </a:lnTo>
                  <a:lnTo>
                    <a:pt x="20261" y="388337"/>
                  </a:lnTo>
                  <a:lnTo>
                    <a:pt x="21163" y="387104"/>
                  </a:lnTo>
                  <a:lnTo>
                    <a:pt x="22068" y="385871"/>
                  </a:lnTo>
                  <a:lnTo>
                    <a:pt x="22995" y="384638"/>
                  </a:lnTo>
                  <a:lnTo>
                    <a:pt x="23934" y="383405"/>
                  </a:lnTo>
                  <a:lnTo>
                    <a:pt x="24885" y="382172"/>
                  </a:lnTo>
                  <a:lnTo>
                    <a:pt x="25855" y="380940"/>
                  </a:lnTo>
                  <a:lnTo>
                    <a:pt x="26830" y="379707"/>
                  </a:lnTo>
                  <a:lnTo>
                    <a:pt x="27830" y="378474"/>
                  </a:lnTo>
                  <a:lnTo>
                    <a:pt x="28829" y="377241"/>
                  </a:lnTo>
                  <a:lnTo>
                    <a:pt x="29855" y="376008"/>
                  </a:lnTo>
                  <a:lnTo>
                    <a:pt x="30882" y="374776"/>
                  </a:lnTo>
                  <a:lnTo>
                    <a:pt x="31927" y="373543"/>
                  </a:lnTo>
                  <a:lnTo>
                    <a:pt x="32980" y="372310"/>
                  </a:lnTo>
                  <a:lnTo>
                    <a:pt x="34044" y="371077"/>
                  </a:lnTo>
                  <a:lnTo>
                    <a:pt x="35121" y="369844"/>
                  </a:lnTo>
                  <a:lnTo>
                    <a:pt x="36203" y="368611"/>
                  </a:lnTo>
                  <a:lnTo>
                    <a:pt x="37302" y="367379"/>
                  </a:lnTo>
                  <a:lnTo>
                    <a:pt x="38400" y="366146"/>
                  </a:lnTo>
                  <a:lnTo>
                    <a:pt x="39519" y="364913"/>
                  </a:lnTo>
                  <a:lnTo>
                    <a:pt x="40638" y="363680"/>
                  </a:lnTo>
                  <a:lnTo>
                    <a:pt x="41770" y="362447"/>
                  </a:lnTo>
                  <a:lnTo>
                    <a:pt x="42906" y="361215"/>
                  </a:lnTo>
                  <a:lnTo>
                    <a:pt x="44051" y="359982"/>
                  </a:lnTo>
                  <a:lnTo>
                    <a:pt x="45204" y="358749"/>
                  </a:lnTo>
                  <a:lnTo>
                    <a:pt x="46360" y="357516"/>
                  </a:lnTo>
                  <a:lnTo>
                    <a:pt x="47526" y="356283"/>
                  </a:lnTo>
                  <a:lnTo>
                    <a:pt x="48693" y="355050"/>
                  </a:lnTo>
                  <a:lnTo>
                    <a:pt x="49871" y="353818"/>
                  </a:lnTo>
                  <a:lnTo>
                    <a:pt x="51050" y="352585"/>
                  </a:lnTo>
                  <a:lnTo>
                    <a:pt x="52235" y="351352"/>
                  </a:lnTo>
                  <a:lnTo>
                    <a:pt x="53424" y="350119"/>
                  </a:lnTo>
                  <a:lnTo>
                    <a:pt x="54616" y="348886"/>
                  </a:lnTo>
                  <a:lnTo>
                    <a:pt x="55812" y="347654"/>
                  </a:lnTo>
                  <a:lnTo>
                    <a:pt x="57009" y="346421"/>
                  </a:lnTo>
                  <a:lnTo>
                    <a:pt x="58211" y="345188"/>
                  </a:lnTo>
                  <a:lnTo>
                    <a:pt x="59412" y="343955"/>
                  </a:lnTo>
                  <a:lnTo>
                    <a:pt x="60618" y="342722"/>
                  </a:lnTo>
                  <a:lnTo>
                    <a:pt x="61823" y="341490"/>
                  </a:lnTo>
                  <a:lnTo>
                    <a:pt x="63030" y="340257"/>
                  </a:lnTo>
                  <a:lnTo>
                    <a:pt x="64237" y="339024"/>
                  </a:lnTo>
                  <a:lnTo>
                    <a:pt x="65444" y="337791"/>
                  </a:lnTo>
                  <a:lnTo>
                    <a:pt x="66651" y="336558"/>
                  </a:lnTo>
                  <a:lnTo>
                    <a:pt x="67857" y="335325"/>
                  </a:lnTo>
                  <a:lnTo>
                    <a:pt x="69062" y="334093"/>
                  </a:lnTo>
                  <a:lnTo>
                    <a:pt x="70266" y="332860"/>
                  </a:lnTo>
                  <a:lnTo>
                    <a:pt x="71467" y="331627"/>
                  </a:lnTo>
                  <a:lnTo>
                    <a:pt x="72668" y="330394"/>
                  </a:lnTo>
                  <a:lnTo>
                    <a:pt x="73864" y="329161"/>
                  </a:lnTo>
                  <a:lnTo>
                    <a:pt x="75059" y="327929"/>
                  </a:lnTo>
                  <a:lnTo>
                    <a:pt x="76250" y="326696"/>
                  </a:lnTo>
                  <a:lnTo>
                    <a:pt x="77438" y="325463"/>
                  </a:lnTo>
                  <a:lnTo>
                    <a:pt x="78622" y="324230"/>
                  </a:lnTo>
                  <a:lnTo>
                    <a:pt x="79801" y="322997"/>
                  </a:lnTo>
                  <a:lnTo>
                    <a:pt x="80978" y="321764"/>
                  </a:lnTo>
                  <a:lnTo>
                    <a:pt x="82146" y="320532"/>
                  </a:lnTo>
                  <a:lnTo>
                    <a:pt x="83314" y="319299"/>
                  </a:lnTo>
                  <a:lnTo>
                    <a:pt x="84471" y="318066"/>
                  </a:lnTo>
                  <a:lnTo>
                    <a:pt x="85626" y="316833"/>
                  </a:lnTo>
                  <a:lnTo>
                    <a:pt x="86773" y="315600"/>
                  </a:lnTo>
                  <a:lnTo>
                    <a:pt x="87914" y="314368"/>
                  </a:lnTo>
                  <a:lnTo>
                    <a:pt x="89050" y="313135"/>
                  </a:lnTo>
                  <a:lnTo>
                    <a:pt x="90177" y="311902"/>
                  </a:lnTo>
                  <a:lnTo>
                    <a:pt x="91301" y="310669"/>
                  </a:lnTo>
                  <a:lnTo>
                    <a:pt x="92410" y="309436"/>
                  </a:lnTo>
                  <a:lnTo>
                    <a:pt x="93520" y="308203"/>
                  </a:lnTo>
                  <a:lnTo>
                    <a:pt x="94614" y="306971"/>
                  </a:lnTo>
                  <a:lnTo>
                    <a:pt x="95706" y="305738"/>
                  </a:lnTo>
                  <a:lnTo>
                    <a:pt x="96785" y="304505"/>
                  </a:lnTo>
                  <a:lnTo>
                    <a:pt x="97858" y="303272"/>
                  </a:lnTo>
                  <a:lnTo>
                    <a:pt x="98922" y="302039"/>
                  </a:lnTo>
                  <a:lnTo>
                    <a:pt x="99975" y="300807"/>
                  </a:lnTo>
                  <a:lnTo>
                    <a:pt x="101024" y="299574"/>
                  </a:lnTo>
                  <a:lnTo>
                    <a:pt x="102056" y="298341"/>
                  </a:lnTo>
                  <a:lnTo>
                    <a:pt x="103088" y="297108"/>
                  </a:lnTo>
                  <a:lnTo>
                    <a:pt x="104099" y="295875"/>
                  </a:lnTo>
                  <a:lnTo>
                    <a:pt x="105109" y="294643"/>
                  </a:lnTo>
                  <a:lnTo>
                    <a:pt x="106103" y="293410"/>
                  </a:lnTo>
                  <a:lnTo>
                    <a:pt x="107090" y="292177"/>
                  </a:lnTo>
                  <a:lnTo>
                    <a:pt x="108066" y="290944"/>
                  </a:lnTo>
                  <a:lnTo>
                    <a:pt x="109029" y="289711"/>
                  </a:lnTo>
                  <a:lnTo>
                    <a:pt x="109988" y="288478"/>
                  </a:lnTo>
                  <a:lnTo>
                    <a:pt x="110927" y="287246"/>
                  </a:lnTo>
                  <a:lnTo>
                    <a:pt x="111866" y="286013"/>
                  </a:lnTo>
                  <a:lnTo>
                    <a:pt x="112781" y="284780"/>
                  </a:lnTo>
                  <a:lnTo>
                    <a:pt x="113696" y="283547"/>
                  </a:lnTo>
                  <a:lnTo>
                    <a:pt x="114592" y="282314"/>
                  </a:lnTo>
                  <a:lnTo>
                    <a:pt x="115481" y="281082"/>
                  </a:lnTo>
                  <a:lnTo>
                    <a:pt x="116358" y="279849"/>
                  </a:lnTo>
                  <a:lnTo>
                    <a:pt x="117222" y="278616"/>
                  </a:lnTo>
                  <a:lnTo>
                    <a:pt x="118080" y="277383"/>
                  </a:lnTo>
                  <a:lnTo>
                    <a:pt x="118918" y="276150"/>
                  </a:lnTo>
                  <a:lnTo>
                    <a:pt x="119756" y="274917"/>
                  </a:lnTo>
                  <a:lnTo>
                    <a:pt x="120568" y="273685"/>
                  </a:lnTo>
                  <a:lnTo>
                    <a:pt x="121380" y="272452"/>
                  </a:lnTo>
                  <a:lnTo>
                    <a:pt x="122172" y="271219"/>
                  </a:lnTo>
                  <a:lnTo>
                    <a:pt x="122958" y="269986"/>
                  </a:lnTo>
                  <a:lnTo>
                    <a:pt x="123731" y="268753"/>
                  </a:lnTo>
                  <a:lnTo>
                    <a:pt x="124491" y="267521"/>
                  </a:lnTo>
                  <a:lnTo>
                    <a:pt x="125244" y="266288"/>
                  </a:lnTo>
                  <a:lnTo>
                    <a:pt x="125978" y="265055"/>
                  </a:lnTo>
                  <a:lnTo>
                    <a:pt x="126711" y="263822"/>
                  </a:lnTo>
                  <a:lnTo>
                    <a:pt x="127419" y="262589"/>
                  </a:lnTo>
                  <a:lnTo>
                    <a:pt x="128127" y="261356"/>
                  </a:lnTo>
                  <a:lnTo>
                    <a:pt x="128815" y="260124"/>
                  </a:lnTo>
                  <a:lnTo>
                    <a:pt x="129497" y="258891"/>
                  </a:lnTo>
                  <a:lnTo>
                    <a:pt x="130166" y="257658"/>
                  </a:lnTo>
                  <a:lnTo>
                    <a:pt x="130823" y="256425"/>
                  </a:lnTo>
                  <a:lnTo>
                    <a:pt x="131472" y="255192"/>
                  </a:lnTo>
                  <a:lnTo>
                    <a:pt x="132105" y="253960"/>
                  </a:lnTo>
                  <a:lnTo>
                    <a:pt x="132735" y="252727"/>
                  </a:lnTo>
                  <a:lnTo>
                    <a:pt x="133343" y="251494"/>
                  </a:lnTo>
                  <a:lnTo>
                    <a:pt x="133951" y="250261"/>
                  </a:lnTo>
                  <a:lnTo>
                    <a:pt x="134539" y="249028"/>
                  </a:lnTo>
                  <a:lnTo>
                    <a:pt x="135122" y="247796"/>
                  </a:lnTo>
                  <a:lnTo>
                    <a:pt x="135692" y="246563"/>
                  </a:lnTo>
                  <a:lnTo>
                    <a:pt x="136253" y="245330"/>
                  </a:lnTo>
                  <a:lnTo>
                    <a:pt x="136805" y="244097"/>
                  </a:lnTo>
                  <a:lnTo>
                    <a:pt x="137342" y="242864"/>
                  </a:lnTo>
                  <a:lnTo>
                    <a:pt x="137878" y="241631"/>
                  </a:lnTo>
                  <a:lnTo>
                    <a:pt x="138393" y="240399"/>
                  </a:lnTo>
                  <a:lnTo>
                    <a:pt x="138908" y="239166"/>
                  </a:lnTo>
                  <a:lnTo>
                    <a:pt x="139405" y="237933"/>
                  </a:lnTo>
                  <a:lnTo>
                    <a:pt x="139899" y="236700"/>
                  </a:lnTo>
                  <a:lnTo>
                    <a:pt x="140380" y="235467"/>
                  </a:lnTo>
                  <a:lnTo>
                    <a:pt x="140853" y="234235"/>
                  </a:lnTo>
                  <a:lnTo>
                    <a:pt x="141318" y="233002"/>
                  </a:lnTo>
                  <a:lnTo>
                    <a:pt x="141772" y="231769"/>
                  </a:lnTo>
                  <a:lnTo>
                    <a:pt x="142222" y="230536"/>
                  </a:lnTo>
                  <a:lnTo>
                    <a:pt x="142656" y="229303"/>
                  </a:lnTo>
                  <a:lnTo>
                    <a:pt x="143090" y="228070"/>
                  </a:lnTo>
                  <a:lnTo>
                    <a:pt x="143508" y="226838"/>
                  </a:lnTo>
                  <a:lnTo>
                    <a:pt x="143924" y="225605"/>
                  </a:lnTo>
                  <a:lnTo>
                    <a:pt x="144328" y="224372"/>
                  </a:lnTo>
                  <a:lnTo>
                    <a:pt x="144726" y="223139"/>
                  </a:lnTo>
                  <a:lnTo>
                    <a:pt x="145118" y="221906"/>
                  </a:lnTo>
                  <a:lnTo>
                    <a:pt x="145500" y="220674"/>
                  </a:lnTo>
                  <a:lnTo>
                    <a:pt x="145879" y="219441"/>
                  </a:lnTo>
                  <a:lnTo>
                    <a:pt x="146245" y="218208"/>
                  </a:lnTo>
                  <a:lnTo>
                    <a:pt x="146611" y="216975"/>
                  </a:lnTo>
                  <a:lnTo>
                    <a:pt x="146964" y="215742"/>
                  </a:lnTo>
                  <a:lnTo>
                    <a:pt x="147316" y="214509"/>
                  </a:lnTo>
                  <a:lnTo>
                    <a:pt x="147658" y="213277"/>
                  </a:lnTo>
                  <a:lnTo>
                    <a:pt x="147995" y="212044"/>
                  </a:lnTo>
                  <a:lnTo>
                    <a:pt x="148328" y="210811"/>
                  </a:lnTo>
                  <a:lnTo>
                    <a:pt x="148652" y="209578"/>
                  </a:lnTo>
                  <a:lnTo>
                    <a:pt x="148975" y="208345"/>
                  </a:lnTo>
                  <a:lnTo>
                    <a:pt x="149288" y="207113"/>
                  </a:lnTo>
                  <a:lnTo>
                    <a:pt x="149601" y="205880"/>
                  </a:lnTo>
                  <a:lnTo>
                    <a:pt x="149903" y="204647"/>
                  </a:lnTo>
                  <a:lnTo>
                    <a:pt x="150205" y="203414"/>
                  </a:lnTo>
                  <a:lnTo>
                    <a:pt x="150499" y="202181"/>
                  </a:lnTo>
                  <a:lnTo>
                    <a:pt x="150791" y="200949"/>
                  </a:lnTo>
                  <a:lnTo>
                    <a:pt x="151078" y="199716"/>
                  </a:lnTo>
                  <a:lnTo>
                    <a:pt x="151361" y="198483"/>
                  </a:lnTo>
                  <a:lnTo>
                    <a:pt x="151641" y="197250"/>
                  </a:lnTo>
                  <a:lnTo>
                    <a:pt x="151915" y="196017"/>
                  </a:lnTo>
                  <a:lnTo>
                    <a:pt x="152189" y="194784"/>
                  </a:lnTo>
                  <a:lnTo>
                    <a:pt x="152456" y="193552"/>
                  </a:lnTo>
                  <a:lnTo>
                    <a:pt x="152723" y="192319"/>
                  </a:lnTo>
                  <a:lnTo>
                    <a:pt x="152984" y="191086"/>
                  </a:lnTo>
                  <a:lnTo>
                    <a:pt x="153244" y="189853"/>
                  </a:lnTo>
                  <a:lnTo>
                    <a:pt x="153501" y="188620"/>
                  </a:lnTo>
                  <a:lnTo>
                    <a:pt x="153754" y="187388"/>
                  </a:lnTo>
                  <a:lnTo>
                    <a:pt x="154007" y="186155"/>
                  </a:lnTo>
                  <a:lnTo>
                    <a:pt x="154256" y="184922"/>
                  </a:lnTo>
                  <a:lnTo>
                    <a:pt x="154504" y="183689"/>
                  </a:lnTo>
                  <a:lnTo>
                    <a:pt x="154749" y="182456"/>
                  </a:lnTo>
                  <a:lnTo>
                    <a:pt x="154993" y="181223"/>
                  </a:lnTo>
                  <a:lnTo>
                    <a:pt x="155235" y="179991"/>
                  </a:lnTo>
                  <a:lnTo>
                    <a:pt x="155475" y="178758"/>
                  </a:lnTo>
                  <a:lnTo>
                    <a:pt x="155714" y="177525"/>
                  </a:lnTo>
                  <a:lnTo>
                    <a:pt x="155952" y="176292"/>
                  </a:lnTo>
                  <a:lnTo>
                    <a:pt x="156189" y="175059"/>
                  </a:lnTo>
                  <a:lnTo>
                    <a:pt x="156424" y="173827"/>
                  </a:lnTo>
                  <a:lnTo>
                    <a:pt x="156659" y="172594"/>
                  </a:lnTo>
                  <a:lnTo>
                    <a:pt x="156893" y="171361"/>
                  </a:lnTo>
                  <a:lnTo>
                    <a:pt x="157127" y="170128"/>
                  </a:lnTo>
                  <a:lnTo>
                    <a:pt x="157359" y="168895"/>
                  </a:lnTo>
                  <a:lnTo>
                    <a:pt x="157592" y="167662"/>
                  </a:lnTo>
                  <a:lnTo>
                    <a:pt x="157824" y="166430"/>
                  </a:lnTo>
                  <a:lnTo>
                    <a:pt x="158056" y="165197"/>
                  </a:lnTo>
                  <a:lnTo>
                    <a:pt x="158288" y="163964"/>
                  </a:lnTo>
                  <a:lnTo>
                    <a:pt x="158519" y="162731"/>
                  </a:lnTo>
                  <a:lnTo>
                    <a:pt x="158751" y="161498"/>
                  </a:lnTo>
                  <a:lnTo>
                    <a:pt x="158983" y="160266"/>
                  </a:lnTo>
                  <a:lnTo>
                    <a:pt x="159216" y="159033"/>
                  </a:lnTo>
                  <a:lnTo>
                    <a:pt x="159448" y="157800"/>
                  </a:lnTo>
                  <a:lnTo>
                    <a:pt x="159681" y="156567"/>
                  </a:lnTo>
                  <a:lnTo>
                    <a:pt x="159915" y="155334"/>
                  </a:lnTo>
                  <a:lnTo>
                    <a:pt x="160149" y="154101"/>
                  </a:lnTo>
                  <a:lnTo>
                    <a:pt x="160384" y="152869"/>
                  </a:lnTo>
                  <a:lnTo>
                    <a:pt x="160620" y="151636"/>
                  </a:lnTo>
                  <a:lnTo>
                    <a:pt x="160856" y="150403"/>
                  </a:lnTo>
                  <a:lnTo>
                    <a:pt x="161094" y="149170"/>
                  </a:lnTo>
                  <a:lnTo>
                    <a:pt x="161331" y="147937"/>
                  </a:lnTo>
                  <a:lnTo>
                    <a:pt x="161571" y="146705"/>
                  </a:lnTo>
                  <a:lnTo>
                    <a:pt x="161811" y="145472"/>
                  </a:lnTo>
                  <a:lnTo>
                    <a:pt x="162053" y="144239"/>
                  </a:lnTo>
                  <a:lnTo>
                    <a:pt x="162295" y="143006"/>
                  </a:lnTo>
                  <a:lnTo>
                    <a:pt x="162539" y="141773"/>
                  </a:lnTo>
                  <a:lnTo>
                    <a:pt x="162784" y="140541"/>
                  </a:lnTo>
                  <a:lnTo>
                    <a:pt x="163029" y="139308"/>
                  </a:lnTo>
                  <a:lnTo>
                    <a:pt x="163278" y="138075"/>
                  </a:lnTo>
                  <a:lnTo>
                    <a:pt x="163526" y="136842"/>
                  </a:lnTo>
                  <a:lnTo>
                    <a:pt x="163777" y="135609"/>
                  </a:lnTo>
                  <a:lnTo>
                    <a:pt x="164028" y="134376"/>
                  </a:lnTo>
                  <a:lnTo>
                    <a:pt x="164281" y="133144"/>
                  </a:lnTo>
                  <a:lnTo>
                    <a:pt x="164536" y="131911"/>
                  </a:lnTo>
                  <a:lnTo>
                    <a:pt x="164792" y="130678"/>
                  </a:lnTo>
                  <a:lnTo>
                    <a:pt x="165050" y="129445"/>
                  </a:lnTo>
                  <a:lnTo>
                    <a:pt x="165309" y="128212"/>
                  </a:lnTo>
                  <a:lnTo>
                    <a:pt x="165570" y="126980"/>
                  </a:lnTo>
                  <a:lnTo>
                    <a:pt x="165832" y="125747"/>
                  </a:lnTo>
                  <a:lnTo>
                    <a:pt x="166096" y="124514"/>
                  </a:lnTo>
                  <a:lnTo>
                    <a:pt x="166362" y="123281"/>
                  </a:lnTo>
                  <a:lnTo>
                    <a:pt x="166629" y="122048"/>
                  </a:lnTo>
                  <a:lnTo>
                    <a:pt x="166898" y="120815"/>
                  </a:lnTo>
                  <a:lnTo>
                    <a:pt x="167169" y="119583"/>
                  </a:lnTo>
                  <a:lnTo>
                    <a:pt x="167441" y="118350"/>
                  </a:lnTo>
                  <a:lnTo>
                    <a:pt x="167715" y="117117"/>
                  </a:lnTo>
                  <a:lnTo>
                    <a:pt x="167991" y="115884"/>
                  </a:lnTo>
                  <a:lnTo>
                    <a:pt x="168267" y="114651"/>
                  </a:lnTo>
                  <a:lnTo>
                    <a:pt x="168547" y="113419"/>
                  </a:lnTo>
                  <a:lnTo>
                    <a:pt x="168828" y="112186"/>
                  </a:lnTo>
                  <a:lnTo>
                    <a:pt x="169111" y="110953"/>
                  </a:lnTo>
                  <a:lnTo>
                    <a:pt x="169395" y="109720"/>
                  </a:lnTo>
                  <a:lnTo>
                    <a:pt x="169681" y="108487"/>
                  </a:lnTo>
                  <a:lnTo>
                    <a:pt x="169969" y="107254"/>
                  </a:lnTo>
                  <a:lnTo>
                    <a:pt x="170257" y="106022"/>
                  </a:lnTo>
                  <a:lnTo>
                    <a:pt x="170549" y="104789"/>
                  </a:lnTo>
                  <a:lnTo>
                    <a:pt x="170841" y="103556"/>
                  </a:lnTo>
                  <a:lnTo>
                    <a:pt x="171137" y="102323"/>
                  </a:lnTo>
                  <a:lnTo>
                    <a:pt x="171432" y="101090"/>
                  </a:lnTo>
                  <a:lnTo>
                    <a:pt x="171731" y="99858"/>
                  </a:lnTo>
                  <a:lnTo>
                    <a:pt x="172030" y="98625"/>
                  </a:lnTo>
                  <a:lnTo>
                    <a:pt x="172332" y="97392"/>
                  </a:lnTo>
                  <a:lnTo>
                    <a:pt x="172635" y="96159"/>
                  </a:lnTo>
                  <a:lnTo>
                    <a:pt x="172939" y="94926"/>
                  </a:lnTo>
                  <a:lnTo>
                    <a:pt x="173247" y="93694"/>
                  </a:lnTo>
                  <a:lnTo>
                    <a:pt x="173554" y="92461"/>
                  </a:lnTo>
                  <a:lnTo>
                    <a:pt x="173865" y="91228"/>
                  </a:lnTo>
                  <a:lnTo>
                    <a:pt x="174176" y="89995"/>
                  </a:lnTo>
                  <a:lnTo>
                    <a:pt x="174490" y="88762"/>
                  </a:lnTo>
                  <a:lnTo>
                    <a:pt x="174805" y="87529"/>
                  </a:lnTo>
                  <a:lnTo>
                    <a:pt x="175122" y="86297"/>
                  </a:lnTo>
                  <a:lnTo>
                    <a:pt x="175441" y="85064"/>
                  </a:lnTo>
                  <a:lnTo>
                    <a:pt x="175761" y="83831"/>
                  </a:lnTo>
                  <a:lnTo>
                    <a:pt x="176083" y="82598"/>
                  </a:lnTo>
                  <a:lnTo>
                    <a:pt x="176406" y="81365"/>
                  </a:lnTo>
                  <a:lnTo>
                    <a:pt x="176732" y="80133"/>
                  </a:lnTo>
                  <a:lnTo>
                    <a:pt x="177059" y="78900"/>
                  </a:lnTo>
                  <a:lnTo>
                    <a:pt x="177388" y="77667"/>
                  </a:lnTo>
                  <a:lnTo>
                    <a:pt x="177719" y="76434"/>
                  </a:lnTo>
                  <a:lnTo>
                    <a:pt x="178051" y="75201"/>
                  </a:lnTo>
                  <a:lnTo>
                    <a:pt x="178385" y="73968"/>
                  </a:lnTo>
                  <a:lnTo>
                    <a:pt x="178721" y="72736"/>
                  </a:lnTo>
                  <a:lnTo>
                    <a:pt x="179059" y="71503"/>
                  </a:lnTo>
                  <a:lnTo>
                    <a:pt x="179397" y="70270"/>
                  </a:lnTo>
                  <a:lnTo>
                    <a:pt x="179739" y="69037"/>
                  </a:lnTo>
                  <a:lnTo>
                    <a:pt x="180081" y="67804"/>
                  </a:lnTo>
                  <a:lnTo>
                    <a:pt x="180427" y="66572"/>
                  </a:lnTo>
                  <a:lnTo>
                    <a:pt x="180773" y="65339"/>
                  </a:lnTo>
                  <a:lnTo>
                    <a:pt x="181121" y="64106"/>
                  </a:lnTo>
                  <a:lnTo>
                    <a:pt x="181471" y="62873"/>
                  </a:lnTo>
                  <a:lnTo>
                    <a:pt x="181823" y="61640"/>
                  </a:lnTo>
                  <a:lnTo>
                    <a:pt x="182177" y="60407"/>
                  </a:lnTo>
                  <a:lnTo>
                    <a:pt x="182532" y="59175"/>
                  </a:lnTo>
                  <a:lnTo>
                    <a:pt x="182890" y="57942"/>
                  </a:lnTo>
                  <a:lnTo>
                    <a:pt x="183248" y="56709"/>
                  </a:lnTo>
                  <a:lnTo>
                    <a:pt x="183610" y="55476"/>
                  </a:lnTo>
                  <a:lnTo>
                    <a:pt x="183973" y="54243"/>
                  </a:lnTo>
                  <a:lnTo>
                    <a:pt x="184338" y="53011"/>
                  </a:lnTo>
                  <a:lnTo>
                    <a:pt x="184705" y="51778"/>
                  </a:lnTo>
                  <a:lnTo>
                    <a:pt x="185074" y="50545"/>
                  </a:lnTo>
                  <a:lnTo>
                    <a:pt x="185445" y="49312"/>
                  </a:lnTo>
                  <a:lnTo>
                    <a:pt x="185817" y="48079"/>
                  </a:lnTo>
                  <a:lnTo>
                    <a:pt x="186192" y="46847"/>
                  </a:lnTo>
                  <a:lnTo>
                    <a:pt x="186568" y="45614"/>
                  </a:lnTo>
                  <a:lnTo>
                    <a:pt x="186948" y="44381"/>
                  </a:lnTo>
                  <a:lnTo>
                    <a:pt x="187328" y="43148"/>
                  </a:lnTo>
                  <a:lnTo>
                    <a:pt x="187711" y="41915"/>
                  </a:lnTo>
                  <a:lnTo>
                    <a:pt x="188096" y="40682"/>
                  </a:lnTo>
                  <a:lnTo>
                    <a:pt x="188483" y="39450"/>
                  </a:lnTo>
                  <a:lnTo>
                    <a:pt x="188873" y="38217"/>
                  </a:lnTo>
                  <a:lnTo>
                    <a:pt x="189263" y="36984"/>
                  </a:lnTo>
                  <a:lnTo>
                    <a:pt x="189657" y="35751"/>
                  </a:lnTo>
                  <a:lnTo>
                    <a:pt x="190052" y="34518"/>
                  </a:lnTo>
                  <a:lnTo>
                    <a:pt x="190451" y="33286"/>
                  </a:lnTo>
                  <a:lnTo>
                    <a:pt x="190850" y="32053"/>
                  </a:lnTo>
                  <a:lnTo>
                    <a:pt x="191253" y="30820"/>
                  </a:lnTo>
                  <a:lnTo>
                    <a:pt x="191657" y="29587"/>
                  </a:lnTo>
                  <a:lnTo>
                    <a:pt x="192063" y="28354"/>
                  </a:lnTo>
                  <a:lnTo>
                    <a:pt x="192472" y="27121"/>
                  </a:lnTo>
                  <a:lnTo>
                    <a:pt x="192883" y="25889"/>
                  </a:lnTo>
                  <a:lnTo>
                    <a:pt x="193297" y="24656"/>
                  </a:lnTo>
                  <a:lnTo>
                    <a:pt x="193711" y="23423"/>
                  </a:lnTo>
                  <a:lnTo>
                    <a:pt x="194130" y="22190"/>
                  </a:lnTo>
                  <a:lnTo>
                    <a:pt x="194550" y="20957"/>
                  </a:lnTo>
                  <a:lnTo>
                    <a:pt x="194973" y="19725"/>
                  </a:lnTo>
                  <a:lnTo>
                    <a:pt x="195398" y="18492"/>
                  </a:lnTo>
                  <a:lnTo>
                    <a:pt x="195825" y="17259"/>
                  </a:lnTo>
                  <a:lnTo>
                    <a:pt x="196255" y="16026"/>
                  </a:lnTo>
                  <a:lnTo>
                    <a:pt x="196686" y="14793"/>
                  </a:lnTo>
                  <a:lnTo>
                    <a:pt x="197121" y="13560"/>
                  </a:lnTo>
                  <a:lnTo>
                    <a:pt x="197556" y="12328"/>
                  </a:lnTo>
                  <a:lnTo>
                    <a:pt x="197997" y="11095"/>
                  </a:lnTo>
                  <a:lnTo>
                    <a:pt x="198437" y="9862"/>
                  </a:lnTo>
                  <a:lnTo>
                    <a:pt x="198882" y="8629"/>
                  </a:lnTo>
                  <a:lnTo>
                    <a:pt x="199328" y="7396"/>
                  </a:lnTo>
                  <a:lnTo>
                    <a:pt x="199776" y="6164"/>
                  </a:lnTo>
                  <a:lnTo>
                    <a:pt x="200227" y="4931"/>
                  </a:lnTo>
                  <a:lnTo>
                    <a:pt x="200680" y="3698"/>
                  </a:lnTo>
                  <a:lnTo>
                    <a:pt x="201136" y="2465"/>
                  </a:lnTo>
                  <a:lnTo>
                    <a:pt x="201593" y="1232"/>
                  </a:lnTo>
                  <a:lnTo>
                    <a:pt x="202055" y="0"/>
                  </a:lnTo>
                  <a:lnTo>
                    <a:pt x="351679" y="0"/>
                  </a:lnTo>
                  <a:lnTo>
                    <a:pt x="352141" y="1232"/>
                  </a:lnTo>
                  <a:lnTo>
                    <a:pt x="352597" y="2465"/>
                  </a:lnTo>
                  <a:lnTo>
                    <a:pt x="353054" y="3698"/>
                  </a:lnTo>
                  <a:lnTo>
                    <a:pt x="353507" y="4931"/>
                  </a:lnTo>
                  <a:lnTo>
                    <a:pt x="353958" y="6164"/>
                  </a:lnTo>
                  <a:lnTo>
                    <a:pt x="354406" y="7396"/>
                  </a:lnTo>
                  <a:lnTo>
                    <a:pt x="354852" y="8629"/>
                  </a:lnTo>
                  <a:lnTo>
                    <a:pt x="355297" y="9862"/>
                  </a:lnTo>
                  <a:lnTo>
                    <a:pt x="355737" y="11095"/>
                  </a:lnTo>
                  <a:lnTo>
                    <a:pt x="356178" y="12328"/>
                  </a:lnTo>
                  <a:lnTo>
                    <a:pt x="356613" y="13560"/>
                  </a:lnTo>
                  <a:lnTo>
                    <a:pt x="357048" y="14793"/>
                  </a:lnTo>
                  <a:lnTo>
                    <a:pt x="357479" y="16026"/>
                  </a:lnTo>
                  <a:lnTo>
                    <a:pt x="357909" y="17259"/>
                  </a:lnTo>
                  <a:lnTo>
                    <a:pt x="358336" y="18492"/>
                  </a:lnTo>
                  <a:lnTo>
                    <a:pt x="358761" y="19725"/>
                  </a:lnTo>
                  <a:lnTo>
                    <a:pt x="359184" y="20957"/>
                  </a:lnTo>
                  <a:lnTo>
                    <a:pt x="359604" y="22190"/>
                  </a:lnTo>
                  <a:lnTo>
                    <a:pt x="360023" y="23423"/>
                  </a:lnTo>
                  <a:lnTo>
                    <a:pt x="360437" y="24656"/>
                  </a:lnTo>
                  <a:lnTo>
                    <a:pt x="360851" y="25889"/>
                  </a:lnTo>
                  <a:lnTo>
                    <a:pt x="361262" y="27121"/>
                  </a:lnTo>
                  <a:lnTo>
                    <a:pt x="361671" y="28354"/>
                  </a:lnTo>
                  <a:lnTo>
                    <a:pt x="362077" y="29587"/>
                  </a:lnTo>
                  <a:lnTo>
                    <a:pt x="362481" y="30820"/>
                  </a:lnTo>
                  <a:lnTo>
                    <a:pt x="362884" y="32053"/>
                  </a:lnTo>
                  <a:lnTo>
                    <a:pt x="363283" y="33286"/>
                  </a:lnTo>
                  <a:lnTo>
                    <a:pt x="363682" y="34518"/>
                  </a:lnTo>
                  <a:lnTo>
                    <a:pt x="364077" y="35751"/>
                  </a:lnTo>
                  <a:lnTo>
                    <a:pt x="364471" y="36984"/>
                  </a:lnTo>
                  <a:lnTo>
                    <a:pt x="364861" y="38217"/>
                  </a:lnTo>
                  <a:lnTo>
                    <a:pt x="365251" y="39450"/>
                  </a:lnTo>
                  <a:lnTo>
                    <a:pt x="365638" y="40682"/>
                  </a:lnTo>
                  <a:lnTo>
                    <a:pt x="366022" y="41915"/>
                  </a:lnTo>
                  <a:lnTo>
                    <a:pt x="366406" y="43148"/>
                  </a:lnTo>
                  <a:lnTo>
                    <a:pt x="366786" y="44381"/>
                  </a:lnTo>
                  <a:lnTo>
                    <a:pt x="367166" y="45614"/>
                  </a:lnTo>
                  <a:lnTo>
                    <a:pt x="367541" y="46847"/>
                  </a:lnTo>
                  <a:lnTo>
                    <a:pt x="367917" y="48079"/>
                  </a:lnTo>
                  <a:lnTo>
                    <a:pt x="368289" y="49312"/>
                  </a:lnTo>
                  <a:lnTo>
                    <a:pt x="368660" y="50545"/>
                  </a:lnTo>
                  <a:lnTo>
                    <a:pt x="369029" y="51778"/>
                  </a:lnTo>
                  <a:lnTo>
                    <a:pt x="369396" y="53011"/>
                  </a:lnTo>
                  <a:lnTo>
                    <a:pt x="369761" y="54243"/>
                  </a:lnTo>
                  <a:lnTo>
                    <a:pt x="370124" y="55476"/>
                  </a:lnTo>
                  <a:lnTo>
                    <a:pt x="370486" y="56709"/>
                  </a:lnTo>
                  <a:lnTo>
                    <a:pt x="370844" y="57942"/>
                  </a:lnTo>
                  <a:lnTo>
                    <a:pt x="371202" y="59175"/>
                  </a:lnTo>
                  <a:lnTo>
                    <a:pt x="371557" y="60407"/>
                  </a:lnTo>
                  <a:lnTo>
                    <a:pt x="371911" y="61640"/>
                  </a:lnTo>
                  <a:lnTo>
                    <a:pt x="372263" y="62873"/>
                  </a:lnTo>
                  <a:lnTo>
                    <a:pt x="372613" y="64106"/>
                  </a:lnTo>
                  <a:lnTo>
                    <a:pt x="372961" y="65339"/>
                  </a:lnTo>
                  <a:lnTo>
                    <a:pt x="373307" y="66572"/>
                  </a:lnTo>
                  <a:lnTo>
                    <a:pt x="373653" y="67804"/>
                  </a:lnTo>
                  <a:lnTo>
                    <a:pt x="373995" y="69037"/>
                  </a:lnTo>
                  <a:lnTo>
                    <a:pt x="374337" y="70270"/>
                  </a:lnTo>
                  <a:lnTo>
                    <a:pt x="374675" y="71503"/>
                  </a:lnTo>
                  <a:lnTo>
                    <a:pt x="375013" y="72736"/>
                  </a:lnTo>
                  <a:lnTo>
                    <a:pt x="375349" y="73968"/>
                  </a:lnTo>
                  <a:lnTo>
                    <a:pt x="375683" y="75201"/>
                  </a:lnTo>
                  <a:lnTo>
                    <a:pt x="376015" y="76434"/>
                  </a:lnTo>
                  <a:lnTo>
                    <a:pt x="376346" y="77667"/>
                  </a:lnTo>
                  <a:lnTo>
                    <a:pt x="376675" y="78900"/>
                  </a:lnTo>
                  <a:lnTo>
                    <a:pt x="377002" y="80133"/>
                  </a:lnTo>
                  <a:lnTo>
                    <a:pt x="377328" y="81365"/>
                  </a:lnTo>
                  <a:lnTo>
                    <a:pt x="377651" y="82598"/>
                  </a:lnTo>
                  <a:lnTo>
                    <a:pt x="377973" y="83831"/>
                  </a:lnTo>
                  <a:lnTo>
                    <a:pt x="378293" y="85064"/>
                  </a:lnTo>
                  <a:lnTo>
                    <a:pt x="378612" y="86297"/>
                  </a:lnTo>
                  <a:lnTo>
                    <a:pt x="378929" y="87529"/>
                  </a:lnTo>
                  <a:lnTo>
                    <a:pt x="379244" y="88762"/>
                  </a:lnTo>
                  <a:lnTo>
                    <a:pt x="379558" y="89995"/>
                  </a:lnTo>
                  <a:lnTo>
                    <a:pt x="379869" y="91228"/>
                  </a:lnTo>
                  <a:lnTo>
                    <a:pt x="380180" y="92461"/>
                  </a:lnTo>
                  <a:lnTo>
                    <a:pt x="380487" y="93694"/>
                  </a:lnTo>
                  <a:lnTo>
                    <a:pt x="380794" y="94926"/>
                  </a:lnTo>
                  <a:lnTo>
                    <a:pt x="381099" y="96159"/>
                  </a:lnTo>
                  <a:lnTo>
                    <a:pt x="381402" y="97392"/>
                  </a:lnTo>
                  <a:lnTo>
                    <a:pt x="381704" y="98625"/>
                  </a:lnTo>
                  <a:lnTo>
                    <a:pt x="382003" y="99858"/>
                  </a:lnTo>
                  <a:lnTo>
                    <a:pt x="382302" y="101090"/>
                  </a:lnTo>
                  <a:lnTo>
                    <a:pt x="382597" y="102323"/>
                  </a:lnTo>
                  <a:lnTo>
                    <a:pt x="382893" y="103556"/>
                  </a:lnTo>
                  <a:lnTo>
                    <a:pt x="383185" y="104789"/>
                  </a:lnTo>
                  <a:lnTo>
                    <a:pt x="383477" y="106022"/>
                  </a:lnTo>
                  <a:lnTo>
                    <a:pt x="383765" y="107254"/>
                  </a:lnTo>
                  <a:lnTo>
                    <a:pt x="384053" y="108487"/>
                  </a:lnTo>
                  <a:lnTo>
                    <a:pt x="384339" y="109720"/>
                  </a:lnTo>
                  <a:lnTo>
                    <a:pt x="384623" y="110953"/>
                  </a:lnTo>
                  <a:lnTo>
                    <a:pt x="384906" y="112186"/>
                  </a:lnTo>
                  <a:lnTo>
                    <a:pt x="385187" y="113419"/>
                  </a:lnTo>
                  <a:lnTo>
                    <a:pt x="385467" y="114651"/>
                  </a:lnTo>
                  <a:lnTo>
                    <a:pt x="385743" y="115884"/>
                  </a:lnTo>
                  <a:lnTo>
                    <a:pt x="386019" y="117117"/>
                  </a:lnTo>
                  <a:lnTo>
                    <a:pt x="386293" y="118350"/>
                  </a:lnTo>
                  <a:lnTo>
                    <a:pt x="386565" y="119583"/>
                  </a:lnTo>
                  <a:lnTo>
                    <a:pt x="386836" y="120815"/>
                  </a:lnTo>
                  <a:lnTo>
                    <a:pt x="387105" y="122048"/>
                  </a:lnTo>
                  <a:lnTo>
                    <a:pt x="387372" y="123281"/>
                  </a:lnTo>
                  <a:lnTo>
                    <a:pt x="387638" y="124514"/>
                  </a:lnTo>
                  <a:lnTo>
                    <a:pt x="387902" y="125747"/>
                  </a:lnTo>
                  <a:lnTo>
                    <a:pt x="388164" y="126980"/>
                  </a:lnTo>
                  <a:lnTo>
                    <a:pt x="388425" y="128212"/>
                  </a:lnTo>
                  <a:lnTo>
                    <a:pt x="388684" y="129445"/>
                  </a:lnTo>
                  <a:lnTo>
                    <a:pt x="388942" y="130678"/>
                  </a:lnTo>
                  <a:lnTo>
                    <a:pt x="389198" y="131911"/>
                  </a:lnTo>
                  <a:lnTo>
                    <a:pt x="389453" y="133144"/>
                  </a:lnTo>
                  <a:lnTo>
                    <a:pt x="389706" y="134376"/>
                  </a:lnTo>
                  <a:lnTo>
                    <a:pt x="389957" y="135609"/>
                  </a:lnTo>
                  <a:lnTo>
                    <a:pt x="390208" y="136842"/>
                  </a:lnTo>
                  <a:lnTo>
                    <a:pt x="390456" y="138075"/>
                  </a:lnTo>
                  <a:lnTo>
                    <a:pt x="390705" y="139308"/>
                  </a:lnTo>
                  <a:lnTo>
                    <a:pt x="390950" y="140541"/>
                  </a:lnTo>
                  <a:lnTo>
                    <a:pt x="391195" y="141773"/>
                  </a:lnTo>
                  <a:lnTo>
                    <a:pt x="391439" y="143006"/>
                  </a:lnTo>
                  <a:lnTo>
                    <a:pt x="391681" y="144239"/>
                  </a:lnTo>
                  <a:lnTo>
                    <a:pt x="391923" y="145472"/>
                  </a:lnTo>
                  <a:lnTo>
                    <a:pt x="392163" y="146705"/>
                  </a:lnTo>
                  <a:lnTo>
                    <a:pt x="392403" y="147937"/>
                  </a:lnTo>
                  <a:lnTo>
                    <a:pt x="392640" y="149170"/>
                  </a:lnTo>
                  <a:lnTo>
                    <a:pt x="392878" y="150403"/>
                  </a:lnTo>
                  <a:lnTo>
                    <a:pt x="393114" y="151636"/>
                  </a:lnTo>
                  <a:lnTo>
                    <a:pt x="393350" y="152869"/>
                  </a:lnTo>
                  <a:lnTo>
                    <a:pt x="393585" y="154101"/>
                  </a:lnTo>
                  <a:lnTo>
                    <a:pt x="393819" y="155334"/>
                  </a:lnTo>
                  <a:lnTo>
                    <a:pt x="394053" y="156567"/>
                  </a:lnTo>
                  <a:lnTo>
                    <a:pt x="394286" y="157800"/>
                  </a:lnTo>
                  <a:lnTo>
                    <a:pt x="394518" y="159033"/>
                  </a:lnTo>
                  <a:lnTo>
                    <a:pt x="394751" y="160266"/>
                  </a:lnTo>
                  <a:lnTo>
                    <a:pt x="394983" y="161498"/>
                  </a:lnTo>
                  <a:lnTo>
                    <a:pt x="395215" y="162731"/>
                  </a:lnTo>
                  <a:lnTo>
                    <a:pt x="395446" y="163964"/>
                  </a:lnTo>
                  <a:lnTo>
                    <a:pt x="395678" y="165197"/>
                  </a:lnTo>
                  <a:lnTo>
                    <a:pt x="395910" y="166430"/>
                  </a:lnTo>
                  <a:lnTo>
                    <a:pt x="396142" y="167662"/>
                  </a:lnTo>
                  <a:lnTo>
                    <a:pt x="396375" y="168895"/>
                  </a:lnTo>
                  <a:lnTo>
                    <a:pt x="396607" y="170128"/>
                  </a:lnTo>
                  <a:lnTo>
                    <a:pt x="396841" y="171361"/>
                  </a:lnTo>
                  <a:lnTo>
                    <a:pt x="397074" y="172594"/>
                  </a:lnTo>
                  <a:lnTo>
                    <a:pt x="397310" y="173827"/>
                  </a:lnTo>
                  <a:lnTo>
                    <a:pt x="397545" y="175059"/>
                  </a:lnTo>
                  <a:lnTo>
                    <a:pt x="397782" y="176292"/>
                  </a:lnTo>
                  <a:lnTo>
                    <a:pt x="398020" y="177525"/>
                  </a:lnTo>
                  <a:lnTo>
                    <a:pt x="398259" y="178758"/>
                  </a:lnTo>
                  <a:lnTo>
                    <a:pt x="398499" y="179991"/>
                  </a:lnTo>
                  <a:lnTo>
                    <a:pt x="398741" y="181223"/>
                  </a:lnTo>
                  <a:lnTo>
                    <a:pt x="398985" y="182456"/>
                  </a:lnTo>
                  <a:lnTo>
                    <a:pt x="399230" y="183689"/>
                  </a:lnTo>
                  <a:lnTo>
                    <a:pt x="399478" y="184922"/>
                  </a:lnTo>
                  <a:lnTo>
                    <a:pt x="399727" y="186155"/>
                  </a:lnTo>
                  <a:lnTo>
                    <a:pt x="399979" y="187388"/>
                  </a:lnTo>
                  <a:lnTo>
                    <a:pt x="400233" y="188620"/>
                  </a:lnTo>
                  <a:lnTo>
                    <a:pt x="400490" y="189853"/>
                  </a:lnTo>
                  <a:lnTo>
                    <a:pt x="400750" y="191086"/>
                  </a:lnTo>
                  <a:lnTo>
                    <a:pt x="401011" y="192319"/>
                  </a:lnTo>
                  <a:lnTo>
                    <a:pt x="401278" y="193552"/>
                  </a:lnTo>
                  <a:lnTo>
                    <a:pt x="401544" y="194784"/>
                  </a:lnTo>
                  <a:lnTo>
                    <a:pt x="401819" y="196017"/>
                  </a:lnTo>
                  <a:lnTo>
                    <a:pt x="402093" y="197250"/>
                  </a:lnTo>
                  <a:lnTo>
                    <a:pt x="402373" y="198483"/>
                  </a:lnTo>
                  <a:lnTo>
                    <a:pt x="402655" y="199716"/>
                  </a:lnTo>
                  <a:lnTo>
                    <a:pt x="402943" y="200949"/>
                  </a:lnTo>
                  <a:lnTo>
                    <a:pt x="403234" y="202181"/>
                  </a:lnTo>
                  <a:lnTo>
                    <a:pt x="403529" y="203414"/>
                  </a:lnTo>
                  <a:lnTo>
                    <a:pt x="403831" y="204647"/>
                  </a:lnTo>
                  <a:lnTo>
                    <a:pt x="404133" y="205880"/>
                  </a:lnTo>
                  <a:lnTo>
                    <a:pt x="404446" y="207113"/>
                  </a:lnTo>
                  <a:lnTo>
                    <a:pt x="404759" y="208345"/>
                  </a:lnTo>
                  <a:lnTo>
                    <a:pt x="405082" y="209578"/>
                  </a:lnTo>
                  <a:lnTo>
                    <a:pt x="405406" y="210811"/>
                  </a:lnTo>
                  <a:lnTo>
                    <a:pt x="405738" y="212044"/>
                  </a:lnTo>
                  <a:lnTo>
                    <a:pt x="406076" y="213277"/>
                  </a:lnTo>
                  <a:lnTo>
                    <a:pt x="406418" y="214509"/>
                  </a:lnTo>
                  <a:lnTo>
                    <a:pt x="406770" y="215742"/>
                  </a:lnTo>
                  <a:lnTo>
                    <a:pt x="407122" y="216975"/>
                  </a:lnTo>
                  <a:lnTo>
                    <a:pt x="407489" y="218208"/>
                  </a:lnTo>
                  <a:lnTo>
                    <a:pt x="407855" y="219441"/>
                  </a:lnTo>
                  <a:lnTo>
                    <a:pt x="408234" y="220674"/>
                  </a:lnTo>
                  <a:lnTo>
                    <a:pt x="408616" y="221906"/>
                  </a:lnTo>
                  <a:lnTo>
                    <a:pt x="409008" y="223139"/>
                  </a:lnTo>
                  <a:lnTo>
                    <a:pt x="409406" y="224372"/>
                  </a:lnTo>
                  <a:lnTo>
                    <a:pt x="409810" y="225605"/>
                  </a:lnTo>
                  <a:lnTo>
                    <a:pt x="410226" y="226838"/>
                  </a:lnTo>
                  <a:lnTo>
                    <a:pt x="410644" y="228070"/>
                  </a:lnTo>
                  <a:lnTo>
                    <a:pt x="411078" y="229303"/>
                  </a:lnTo>
                  <a:lnTo>
                    <a:pt x="411512" y="230536"/>
                  </a:lnTo>
                  <a:lnTo>
                    <a:pt x="411962" y="231769"/>
                  </a:lnTo>
                  <a:lnTo>
                    <a:pt x="412416" y="233002"/>
                  </a:lnTo>
                  <a:lnTo>
                    <a:pt x="412881" y="234235"/>
                  </a:lnTo>
                  <a:lnTo>
                    <a:pt x="413354" y="235467"/>
                  </a:lnTo>
                  <a:lnTo>
                    <a:pt x="413835" y="236700"/>
                  </a:lnTo>
                  <a:lnTo>
                    <a:pt x="414329" y="237933"/>
                  </a:lnTo>
                  <a:lnTo>
                    <a:pt x="414826" y="239166"/>
                  </a:lnTo>
                  <a:lnTo>
                    <a:pt x="415341" y="240399"/>
                  </a:lnTo>
                  <a:lnTo>
                    <a:pt x="415856" y="241631"/>
                  </a:lnTo>
                  <a:lnTo>
                    <a:pt x="416392" y="242864"/>
                  </a:lnTo>
                  <a:lnTo>
                    <a:pt x="416929" y="244097"/>
                  </a:lnTo>
                  <a:lnTo>
                    <a:pt x="417481" y="245330"/>
                  </a:lnTo>
                  <a:lnTo>
                    <a:pt x="418042" y="246563"/>
                  </a:lnTo>
                  <a:lnTo>
                    <a:pt x="418612" y="247796"/>
                  </a:lnTo>
                  <a:lnTo>
                    <a:pt x="419195" y="249028"/>
                  </a:lnTo>
                  <a:lnTo>
                    <a:pt x="419783" y="250261"/>
                  </a:lnTo>
                  <a:lnTo>
                    <a:pt x="420391" y="251494"/>
                  </a:lnTo>
                  <a:lnTo>
                    <a:pt x="420999" y="252727"/>
                  </a:lnTo>
                  <a:lnTo>
                    <a:pt x="421629" y="253960"/>
                  </a:lnTo>
                  <a:lnTo>
                    <a:pt x="422261" y="255192"/>
                  </a:lnTo>
                  <a:lnTo>
                    <a:pt x="422911" y="256425"/>
                  </a:lnTo>
                  <a:lnTo>
                    <a:pt x="423568" y="257658"/>
                  </a:lnTo>
                  <a:lnTo>
                    <a:pt x="424237" y="258891"/>
                  </a:lnTo>
                  <a:lnTo>
                    <a:pt x="424919" y="260124"/>
                  </a:lnTo>
                  <a:lnTo>
                    <a:pt x="425607" y="261356"/>
                  </a:lnTo>
                  <a:lnTo>
                    <a:pt x="426315" y="262589"/>
                  </a:lnTo>
                  <a:lnTo>
                    <a:pt x="427023" y="263822"/>
                  </a:lnTo>
                  <a:lnTo>
                    <a:pt x="427756" y="265055"/>
                  </a:lnTo>
                  <a:lnTo>
                    <a:pt x="428490" y="266288"/>
                  </a:lnTo>
                  <a:lnTo>
                    <a:pt x="429243" y="267521"/>
                  </a:lnTo>
                  <a:lnTo>
                    <a:pt x="430003" y="268753"/>
                  </a:lnTo>
                  <a:lnTo>
                    <a:pt x="430776" y="269986"/>
                  </a:lnTo>
                  <a:lnTo>
                    <a:pt x="431562" y="271219"/>
                  </a:lnTo>
                  <a:lnTo>
                    <a:pt x="432354" y="272452"/>
                  </a:lnTo>
                  <a:lnTo>
                    <a:pt x="433166" y="273685"/>
                  </a:lnTo>
                  <a:lnTo>
                    <a:pt x="433978" y="274917"/>
                  </a:lnTo>
                  <a:lnTo>
                    <a:pt x="434816" y="276150"/>
                  </a:lnTo>
                  <a:lnTo>
                    <a:pt x="435654" y="277383"/>
                  </a:lnTo>
                  <a:lnTo>
                    <a:pt x="436512" y="278616"/>
                  </a:lnTo>
                  <a:lnTo>
                    <a:pt x="437375" y="279849"/>
                  </a:lnTo>
                  <a:lnTo>
                    <a:pt x="438253" y="281082"/>
                  </a:lnTo>
                  <a:lnTo>
                    <a:pt x="439142" y="282314"/>
                  </a:lnTo>
                  <a:lnTo>
                    <a:pt x="440038" y="283547"/>
                  </a:lnTo>
                  <a:lnTo>
                    <a:pt x="440953" y="284780"/>
                  </a:lnTo>
                  <a:lnTo>
                    <a:pt x="441868" y="286013"/>
                  </a:lnTo>
                  <a:lnTo>
                    <a:pt x="442807" y="287246"/>
                  </a:lnTo>
                  <a:lnTo>
                    <a:pt x="443746" y="288478"/>
                  </a:lnTo>
                  <a:lnTo>
                    <a:pt x="444705" y="289711"/>
                  </a:lnTo>
                  <a:lnTo>
                    <a:pt x="445668" y="290944"/>
                  </a:lnTo>
                  <a:lnTo>
                    <a:pt x="446644" y="292177"/>
                  </a:lnTo>
                  <a:lnTo>
                    <a:pt x="447631" y="293410"/>
                  </a:lnTo>
                  <a:lnTo>
                    <a:pt x="448625" y="294643"/>
                  </a:lnTo>
                  <a:lnTo>
                    <a:pt x="449635" y="295875"/>
                  </a:lnTo>
                  <a:lnTo>
                    <a:pt x="450646" y="297108"/>
                  </a:lnTo>
                  <a:lnTo>
                    <a:pt x="451678" y="298341"/>
                  </a:lnTo>
                  <a:lnTo>
                    <a:pt x="452710" y="299574"/>
                  </a:lnTo>
                  <a:lnTo>
                    <a:pt x="453759" y="300807"/>
                  </a:lnTo>
                  <a:lnTo>
                    <a:pt x="454812" y="302039"/>
                  </a:lnTo>
                  <a:lnTo>
                    <a:pt x="455876" y="303272"/>
                  </a:lnTo>
                  <a:lnTo>
                    <a:pt x="456949" y="304505"/>
                  </a:lnTo>
                  <a:lnTo>
                    <a:pt x="458028" y="305738"/>
                  </a:lnTo>
                  <a:lnTo>
                    <a:pt x="459120" y="306971"/>
                  </a:lnTo>
                  <a:lnTo>
                    <a:pt x="460214" y="308203"/>
                  </a:lnTo>
                  <a:lnTo>
                    <a:pt x="461324" y="309436"/>
                  </a:lnTo>
                  <a:lnTo>
                    <a:pt x="462433" y="310669"/>
                  </a:lnTo>
                  <a:lnTo>
                    <a:pt x="463557" y="311902"/>
                  </a:lnTo>
                  <a:lnTo>
                    <a:pt x="464684" y="313135"/>
                  </a:lnTo>
                  <a:lnTo>
                    <a:pt x="465820" y="314368"/>
                  </a:lnTo>
                  <a:lnTo>
                    <a:pt x="466961" y="315600"/>
                  </a:lnTo>
                  <a:lnTo>
                    <a:pt x="468108" y="316833"/>
                  </a:lnTo>
                  <a:lnTo>
                    <a:pt x="469263" y="318066"/>
                  </a:lnTo>
                  <a:lnTo>
                    <a:pt x="470420" y="319299"/>
                  </a:lnTo>
                  <a:lnTo>
                    <a:pt x="471588" y="320532"/>
                  </a:lnTo>
                  <a:lnTo>
                    <a:pt x="472756" y="321764"/>
                  </a:lnTo>
                  <a:lnTo>
                    <a:pt x="473933" y="322997"/>
                  </a:lnTo>
                  <a:lnTo>
                    <a:pt x="475112" y="324230"/>
                  </a:lnTo>
                  <a:lnTo>
                    <a:pt x="476296" y="325463"/>
                  </a:lnTo>
                  <a:lnTo>
                    <a:pt x="477484" y="326696"/>
                  </a:lnTo>
                  <a:lnTo>
                    <a:pt x="478675" y="327929"/>
                  </a:lnTo>
                  <a:lnTo>
                    <a:pt x="479870" y="329161"/>
                  </a:lnTo>
                  <a:lnTo>
                    <a:pt x="481066" y="330394"/>
                  </a:lnTo>
                  <a:lnTo>
                    <a:pt x="482267" y="331627"/>
                  </a:lnTo>
                  <a:lnTo>
                    <a:pt x="483468" y="332860"/>
                  </a:lnTo>
                  <a:lnTo>
                    <a:pt x="484672" y="334093"/>
                  </a:lnTo>
                  <a:lnTo>
                    <a:pt x="485877" y="335325"/>
                  </a:lnTo>
                  <a:lnTo>
                    <a:pt x="487083" y="336558"/>
                  </a:lnTo>
                  <a:lnTo>
                    <a:pt x="488290" y="337791"/>
                  </a:lnTo>
                  <a:lnTo>
                    <a:pt x="489497" y="339024"/>
                  </a:lnTo>
                  <a:lnTo>
                    <a:pt x="490704" y="340257"/>
                  </a:lnTo>
                  <a:lnTo>
                    <a:pt x="491911" y="341490"/>
                  </a:lnTo>
                  <a:lnTo>
                    <a:pt x="493116" y="342722"/>
                  </a:lnTo>
                  <a:lnTo>
                    <a:pt x="494322" y="343955"/>
                  </a:lnTo>
                  <a:lnTo>
                    <a:pt x="495523" y="345188"/>
                  </a:lnTo>
                  <a:lnTo>
                    <a:pt x="496725" y="346421"/>
                  </a:lnTo>
                  <a:lnTo>
                    <a:pt x="497922" y="347654"/>
                  </a:lnTo>
                  <a:lnTo>
                    <a:pt x="499118" y="348886"/>
                  </a:lnTo>
                  <a:lnTo>
                    <a:pt x="500310" y="350119"/>
                  </a:lnTo>
                  <a:lnTo>
                    <a:pt x="501499" y="351352"/>
                  </a:lnTo>
                  <a:lnTo>
                    <a:pt x="502684" y="352585"/>
                  </a:lnTo>
                  <a:lnTo>
                    <a:pt x="503863" y="353818"/>
                  </a:lnTo>
                  <a:lnTo>
                    <a:pt x="505041" y="355050"/>
                  </a:lnTo>
                  <a:lnTo>
                    <a:pt x="506208" y="356283"/>
                  </a:lnTo>
                  <a:lnTo>
                    <a:pt x="507374" y="357516"/>
                  </a:lnTo>
                  <a:lnTo>
                    <a:pt x="508530" y="358749"/>
                  </a:lnTo>
                  <a:lnTo>
                    <a:pt x="509683" y="359982"/>
                  </a:lnTo>
                  <a:lnTo>
                    <a:pt x="510828" y="361215"/>
                  </a:lnTo>
                  <a:lnTo>
                    <a:pt x="511964" y="362447"/>
                  </a:lnTo>
                  <a:lnTo>
                    <a:pt x="513096" y="363680"/>
                  </a:lnTo>
                  <a:lnTo>
                    <a:pt x="514215" y="364913"/>
                  </a:lnTo>
                  <a:lnTo>
                    <a:pt x="515333" y="366146"/>
                  </a:lnTo>
                  <a:lnTo>
                    <a:pt x="516432" y="367379"/>
                  </a:lnTo>
                  <a:lnTo>
                    <a:pt x="517531" y="368611"/>
                  </a:lnTo>
                  <a:lnTo>
                    <a:pt x="518613" y="369844"/>
                  </a:lnTo>
                  <a:lnTo>
                    <a:pt x="519690" y="371077"/>
                  </a:lnTo>
                  <a:lnTo>
                    <a:pt x="520754" y="372310"/>
                  </a:lnTo>
                  <a:lnTo>
                    <a:pt x="521807" y="373543"/>
                  </a:lnTo>
                  <a:lnTo>
                    <a:pt x="522852" y="374776"/>
                  </a:lnTo>
                  <a:lnTo>
                    <a:pt x="523879" y="376008"/>
                  </a:lnTo>
                  <a:lnTo>
                    <a:pt x="524905" y="377241"/>
                  </a:lnTo>
                  <a:lnTo>
                    <a:pt x="525904" y="378474"/>
                  </a:lnTo>
                  <a:lnTo>
                    <a:pt x="526904" y="379707"/>
                  </a:lnTo>
                  <a:lnTo>
                    <a:pt x="527879" y="380940"/>
                  </a:lnTo>
                  <a:lnTo>
                    <a:pt x="528849" y="382172"/>
                  </a:lnTo>
                  <a:lnTo>
                    <a:pt x="529800" y="383405"/>
                  </a:lnTo>
                  <a:lnTo>
                    <a:pt x="530739" y="384638"/>
                  </a:lnTo>
                  <a:lnTo>
                    <a:pt x="531666" y="385871"/>
                  </a:lnTo>
                  <a:lnTo>
                    <a:pt x="532571" y="387104"/>
                  </a:lnTo>
                  <a:lnTo>
                    <a:pt x="533473" y="388337"/>
                  </a:lnTo>
                  <a:lnTo>
                    <a:pt x="534343" y="389569"/>
                  </a:lnTo>
                  <a:lnTo>
                    <a:pt x="535214" y="390802"/>
                  </a:lnTo>
                  <a:lnTo>
                    <a:pt x="536053" y="392035"/>
                  </a:lnTo>
                  <a:lnTo>
                    <a:pt x="536887" y="393268"/>
                  </a:lnTo>
                  <a:lnTo>
                    <a:pt x="537697" y="394501"/>
                  </a:lnTo>
                  <a:lnTo>
                    <a:pt x="538493" y="395733"/>
                  </a:lnTo>
                  <a:lnTo>
                    <a:pt x="539274" y="396966"/>
                  </a:lnTo>
                  <a:lnTo>
                    <a:pt x="540030" y="398199"/>
                  </a:lnTo>
                  <a:lnTo>
                    <a:pt x="540781" y="399432"/>
                  </a:lnTo>
                  <a:lnTo>
                    <a:pt x="541496" y="400665"/>
                  </a:lnTo>
                  <a:lnTo>
                    <a:pt x="542210" y="401898"/>
                  </a:lnTo>
                  <a:lnTo>
                    <a:pt x="542888" y="403130"/>
                  </a:lnTo>
                  <a:lnTo>
                    <a:pt x="543561" y="404363"/>
                  </a:lnTo>
                  <a:lnTo>
                    <a:pt x="544205" y="405596"/>
                  </a:lnTo>
                  <a:lnTo>
                    <a:pt x="544834" y="406829"/>
                  </a:lnTo>
                  <a:lnTo>
                    <a:pt x="545445" y="408062"/>
                  </a:lnTo>
                  <a:lnTo>
                    <a:pt x="546029" y="409294"/>
                  </a:lnTo>
                  <a:lnTo>
                    <a:pt x="546606" y="410527"/>
                  </a:lnTo>
                  <a:lnTo>
                    <a:pt x="547144" y="411760"/>
                  </a:lnTo>
                  <a:lnTo>
                    <a:pt x="547682" y="412993"/>
                  </a:lnTo>
                  <a:lnTo>
                    <a:pt x="548178" y="414226"/>
                  </a:lnTo>
                  <a:lnTo>
                    <a:pt x="548669" y="415458"/>
                  </a:lnTo>
                  <a:lnTo>
                    <a:pt x="549128" y="416691"/>
                  </a:lnTo>
                  <a:lnTo>
                    <a:pt x="549571" y="417924"/>
                  </a:lnTo>
                  <a:lnTo>
                    <a:pt x="549994" y="419157"/>
                  </a:lnTo>
                  <a:lnTo>
                    <a:pt x="550389" y="420390"/>
                  </a:lnTo>
                  <a:lnTo>
                    <a:pt x="550774" y="421623"/>
                  </a:lnTo>
                  <a:lnTo>
                    <a:pt x="551119" y="422855"/>
                  </a:lnTo>
                  <a:lnTo>
                    <a:pt x="551465" y="424088"/>
                  </a:lnTo>
                  <a:lnTo>
                    <a:pt x="551763" y="425321"/>
                  </a:lnTo>
                  <a:lnTo>
                    <a:pt x="552058" y="426554"/>
                  </a:lnTo>
                  <a:lnTo>
                    <a:pt x="552318" y="427787"/>
                  </a:lnTo>
                  <a:lnTo>
                    <a:pt x="552563" y="429019"/>
                  </a:lnTo>
                  <a:lnTo>
                    <a:pt x="552784" y="430252"/>
                  </a:lnTo>
                  <a:lnTo>
                    <a:pt x="552978" y="431485"/>
                  </a:lnTo>
                  <a:lnTo>
                    <a:pt x="553160" y="432718"/>
                  </a:lnTo>
                  <a:lnTo>
                    <a:pt x="553303" y="433951"/>
                  </a:lnTo>
                  <a:lnTo>
                    <a:pt x="553445" y="435184"/>
                  </a:lnTo>
                  <a:lnTo>
                    <a:pt x="553537" y="436416"/>
                  </a:lnTo>
                  <a:lnTo>
                    <a:pt x="553629" y="437649"/>
                  </a:lnTo>
                  <a:lnTo>
                    <a:pt x="553681" y="438882"/>
                  </a:lnTo>
                  <a:lnTo>
                    <a:pt x="553721" y="440115"/>
                  </a:lnTo>
                  <a:lnTo>
                    <a:pt x="553734" y="441348"/>
                  </a:lnTo>
                  <a:lnTo>
                    <a:pt x="553722" y="442580"/>
                  </a:lnTo>
                  <a:lnTo>
                    <a:pt x="553697" y="443813"/>
                  </a:lnTo>
                  <a:lnTo>
                    <a:pt x="553633" y="445046"/>
                  </a:lnTo>
                  <a:lnTo>
                    <a:pt x="553568" y="446279"/>
                  </a:lnTo>
                  <a:lnTo>
                    <a:pt x="553452" y="447512"/>
                  </a:lnTo>
                  <a:lnTo>
                    <a:pt x="553337" y="448745"/>
                  </a:lnTo>
                  <a:lnTo>
                    <a:pt x="553182" y="449977"/>
                  </a:lnTo>
                  <a:lnTo>
                    <a:pt x="553015" y="451210"/>
                  </a:lnTo>
                  <a:lnTo>
                    <a:pt x="552821" y="452443"/>
                  </a:lnTo>
                  <a:lnTo>
                    <a:pt x="552603" y="453676"/>
                  </a:lnTo>
                  <a:lnTo>
                    <a:pt x="552371" y="454909"/>
                  </a:lnTo>
                  <a:lnTo>
                    <a:pt x="552102" y="456141"/>
                  </a:lnTo>
                  <a:lnTo>
                    <a:pt x="551832" y="457374"/>
                  </a:lnTo>
                  <a:lnTo>
                    <a:pt x="551513" y="458607"/>
                  </a:lnTo>
                  <a:lnTo>
                    <a:pt x="551195" y="459840"/>
                  </a:lnTo>
                  <a:lnTo>
                    <a:pt x="550836" y="461073"/>
                  </a:lnTo>
                  <a:lnTo>
                    <a:pt x="550469" y="462305"/>
                  </a:lnTo>
                  <a:lnTo>
                    <a:pt x="550073" y="463538"/>
                  </a:lnTo>
                  <a:lnTo>
                    <a:pt x="549656" y="464771"/>
                  </a:lnTo>
                  <a:lnTo>
                    <a:pt x="549224" y="466004"/>
                  </a:lnTo>
                  <a:lnTo>
                    <a:pt x="548759" y="467237"/>
                  </a:lnTo>
                  <a:lnTo>
                    <a:pt x="548290" y="468470"/>
                  </a:lnTo>
                  <a:lnTo>
                    <a:pt x="547778" y="469702"/>
                  </a:lnTo>
                  <a:lnTo>
                    <a:pt x="547266" y="470935"/>
                  </a:lnTo>
                  <a:lnTo>
                    <a:pt x="546715" y="472168"/>
                  </a:lnTo>
                  <a:lnTo>
                    <a:pt x="546156" y="473401"/>
                  </a:lnTo>
                  <a:lnTo>
                    <a:pt x="545570" y="474634"/>
                  </a:lnTo>
                  <a:lnTo>
                    <a:pt x="544966" y="475866"/>
                  </a:lnTo>
                  <a:lnTo>
                    <a:pt x="544346" y="477099"/>
                  </a:lnTo>
                  <a:lnTo>
                    <a:pt x="543698" y="478332"/>
                  </a:lnTo>
                  <a:lnTo>
                    <a:pt x="543044" y="479565"/>
                  </a:lnTo>
                  <a:lnTo>
                    <a:pt x="542352" y="480798"/>
                  </a:lnTo>
                  <a:lnTo>
                    <a:pt x="541660" y="482031"/>
                  </a:lnTo>
                  <a:lnTo>
                    <a:pt x="540931" y="483263"/>
                  </a:lnTo>
                  <a:lnTo>
                    <a:pt x="540197" y="484496"/>
                  </a:lnTo>
                  <a:lnTo>
                    <a:pt x="539437" y="485729"/>
                  </a:lnTo>
                  <a:lnTo>
                    <a:pt x="538661" y="486962"/>
                  </a:lnTo>
                  <a:lnTo>
                    <a:pt x="537870" y="488195"/>
                  </a:lnTo>
                  <a:lnTo>
                    <a:pt x="537055" y="489427"/>
                  </a:lnTo>
                  <a:lnTo>
                    <a:pt x="536234" y="490660"/>
                  </a:lnTo>
                  <a:lnTo>
                    <a:pt x="535380" y="491893"/>
                  </a:lnTo>
                  <a:lnTo>
                    <a:pt x="534526" y="493126"/>
                  </a:lnTo>
                  <a:lnTo>
                    <a:pt x="533638" y="494359"/>
                  </a:lnTo>
                  <a:lnTo>
                    <a:pt x="532746" y="495592"/>
                  </a:lnTo>
                  <a:lnTo>
                    <a:pt x="531831" y="496824"/>
                  </a:lnTo>
                  <a:lnTo>
                    <a:pt x="530903" y="498057"/>
                  </a:lnTo>
                  <a:lnTo>
                    <a:pt x="529961" y="499290"/>
                  </a:lnTo>
                  <a:lnTo>
                    <a:pt x="528999" y="500523"/>
                  </a:lnTo>
                  <a:lnTo>
                    <a:pt x="528031" y="501756"/>
                  </a:lnTo>
                  <a:lnTo>
                    <a:pt x="527036" y="502988"/>
                  </a:lnTo>
                  <a:lnTo>
                    <a:pt x="526040" y="504221"/>
                  </a:lnTo>
                  <a:lnTo>
                    <a:pt x="525015" y="505454"/>
                  </a:lnTo>
                  <a:lnTo>
                    <a:pt x="523987" y="506687"/>
                  </a:lnTo>
                  <a:lnTo>
                    <a:pt x="522939" y="507920"/>
                  </a:lnTo>
                  <a:lnTo>
                    <a:pt x="521881" y="509152"/>
                  </a:lnTo>
                  <a:lnTo>
                    <a:pt x="520810" y="510385"/>
                  </a:lnTo>
                  <a:lnTo>
                    <a:pt x="519723" y="511618"/>
                  </a:lnTo>
                  <a:lnTo>
                    <a:pt x="518630" y="512851"/>
                  </a:lnTo>
                  <a:lnTo>
                    <a:pt x="517516" y="514084"/>
                  </a:lnTo>
                  <a:lnTo>
                    <a:pt x="516402" y="515317"/>
                  </a:lnTo>
                  <a:lnTo>
                    <a:pt x="515262" y="516549"/>
                  </a:lnTo>
                  <a:lnTo>
                    <a:pt x="514121" y="517782"/>
                  </a:lnTo>
                  <a:lnTo>
                    <a:pt x="512963" y="519015"/>
                  </a:lnTo>
                  <a:lnTo>
                    <a:pt x="511798" y="520248"/>
                  </a:lnTo>
                  <a:lnTo>
                    <a:pt x="510621" y="521481"/>
                  </a:lnTo>
                  <a:lnTo>
                    <a:pt x="509433" y="522713"/>
                  </a:lnTo>
                  <a:lnTo>
                    <a:pt x="508239" y="523946"/>
                  </a:lnTo>
                  <a:lnTo>
                    <a:pt x="507029" y="525179"/>
                  </a:lnTo>
                  <a:lnTo>
                    <a:pt x="505819" y="526412"/>
                  </a:lnTo>
                  <a:lnTo>
                    <a:pt x="504588" y="527645"/>
                  </a:lnTo>
                  <a:lnTo>
                    <a:pt x="503358" y="528878"/>
                  </a:lnTo>
                  <a:lnTo>
                    <a:pt x="502113" y="530110"/>
                  </a:lnTo>
                  <a:lnTo>
                    <a:pt x="500864" y="531343"/>
                  </a:lnTo>
                  <a:lnTo>
                    <a:pt x="499606" y="532576"/>
                  </a:lnTo>
                  <a:lnTo>
                    <a:pt x="498339" y="533809"/>
                  </a:lnTo>
                  <a:lnTo>
                    <a:pt x="497068" y="535042"/>
                  </a:lnTo>
                  <a:lnTo>
                    <a:pt x="495785" y="536274"/>
                  </a:lnTo>
                  <a:lnTo>
                    <a:pt x="494502" y="537507"/>
                  </a:lnTo>
                  <a:lnTo>
                    <a:pt x="493205" y="538740"/>
                  </a:lnTo>
                  <a:lnTo>
                    <a:pt x="491907" y="539973"/>
                  </a:lnTo>
                  <a:lnTo>
                    <a:pt x="490599" y="541206"/>
                  </a:lnTo>
                  <a:lnTo>
                    <a:pt x="489289" y="542439"/>
                  </a:lnTo>
                  <a:lnTo>
                    <a:pt x="487972" y="543671"/>
                  </a:lnTo>
                  <a:lnTo>
                    <a:pt x="486649" y="544904"/>
                  </a:lnTo>
                  <a:lnTo>
                    <a:pt x="485323" y="546137"/>
                  </a:lnTo>
                  <a:lnTo>
                    <a:pt x="483990" y="547370"/>
                  </a:lnTo>
                  <a:lnTo>
                    <a:pt x="482656" y="548603"/>
                  </a:lnTo>
                  <a:lnTo>
                    <a:pt x="481314" y="549835"/>
                  </a:lnTo>
                  <a:lnTo>
                    <a:pt x="479971" y="551068"/>
                  </a:lnTo>
                  <a:lnTo>
                    <a:pt x="478622" y="552301"/>
                  </a:lnTo>
                  <a:lnTo>
                    <a:pt x="477271" y="553534"/>
                  </a:lnTo>
                  <a:lnTo>
                    <a:pt x="475917" y="554767"/>
                  </a:lnTo>
                  <a:lnTo>
                    <a:pt x="474559" y="555999"/>
                  </a:lnTo>
                  <a:lnTo>
                    <a:pt x="473200" y="557232"/>
                  </a:lnTo>
                  <a:lnTo>
                    <a:pt x="471837" y="558465"/>
                  </a:lnTo>
                  <a:lnTo>
                    <a:pt x="470473" y="559698"/>
                  </a:lnTo>
                  <a:lnTo>
                    <a:pt x="469105" y="560931"/>
                  </a:lnTo>
                  <a:lnTo>
                    <a:pt x="467737" y="562164"/>
                  </a:lnTo>
                  <a:lnTo>
                    <a:pt x="466367" y="563396"/>
                  </a:lnTo>
                  <a:lnTo>
                    <a:pt x="464996" y="564629"/>
                  </a:lnTo>
                  <a:lnTo>
                    <a:pt x="463623" y="565862"/>
                  </a:lnTo>
                  <a:lnTo>
                    <a:pt x="462249" y="567095"/>
                  </a:lnTo>
                  <a:lnTo>
                    <a:pt x="460875" y="568328"/>
                  </a:lnTo>
                  <a:lnTo>
                    <a:pt x="459500" y="569560"/>
                  </a:lnTo>
                  <a:lnTo>
                    <a:pt x="458126" y="570793"/>
                  </a:lnTo>
                  <a:lnTo>
                    <a:pt x="456750" y="572026"/>
                  </a:lnTo>
                  <a:lnTo>
                    <a:pt x="455375" y="573259"/>
                  </a:lnTo>
                  <a:lnTo>
                    <a:pt x="454000" y="574492"/>
                  </a:lnTo>
                  <a:lnTo>
                    <a:pt x="452626" y="575725"/>
                  </a:lnTo>
                  <a:lnTo>
                    <a:pt x="451252" y="576957"/>
                  </a:lnTo>
                  <a:lnTo>
                    <a:pt x="449879" y="578190"/>
                  </a:lnTo>
                  <a:lnTo>
                    <a:pt x="448507" y="579423"/>
                  </a:lnTo>
                  <a:lnTo>
                    <a:pt x="447137" y="580656"/>
                  </a:lnTo>
                  <a:lnTo>
                    <a:pt x="445766" y="581889"/>
                  </a:lnTo>
                  <a:lnTo>
                    <a:pt x="444399" y="583121"/>
                  </a:lnTo>
                  <a:lnTo>
                    <a:pt x="443032" y="584354"/>
                  </a:lnTo>
                  <a:lnTo>
                    <a:pt x="441668" y="585587"/>
                  </a:lnTo>
                  <a:lnTo>
                    <a:pt x="440305" y="586820"/>
                  </a:lnTo>
                  <a:lnTo>
                    <a:pt x="438945" y="588053"/>
                  </a:lnTo>
                  <a:lnTo>
                    <a:pt x="437586" y="589286"/>
                  </a:lnTo>
                  <a:lnTo>
                    <a:pt x="436230" y="590518"/>
                  </a:lnTo>
                  <a:lnTo>
                    <a:pt x="434877" y="591751"/>
                  </a:lnTo>
                  <a:lnTo>
                    <a:pt x="433525" y="592984"/>
                  </a:lnTo>
                  <a:lnTo>
                    <a:pt x="432178" y="594217"/>
                  </a:lnTo>
                  <a:lnTo>
                    <a:pt x="430832" y="595450"/>
                  </a:lnTo>
                  <a:lnTo>
                    <a:pt x="429492" y="596682"/>
                  </a:lnTo>
                  <a:lnTo>
                    <a:pt x="428152" y="597915"/>
                  </a:lnTo>
                  <a:lnTo>
                    <a:pt x="426817" y="599148"/>
                  </a:lnTo>
                  <a:lnTo>
                    <a:pt x="425485" y="600381"/>
                  </a:lnTo>
                  <a:lnTo>
                    <a:pt x="424156" y="601614"/>
                  </a:lnTo>
                  <a:lnTo>
                    <a:pt x="422832" y="602847"/>
                  </a:lnTo>
                  <a:lnTo>
                    <a:pt x="421509" y="604079"/>
                  </a:lnTo>
                  <a:lnTo>
                    <a:pt x="420193" y="605312"/>
                  </a:lnTo>
                  <a:lnTo>
                    <a:pt x="418878" y="606545"/>
                  </a:lnTo>
                  <a:lnTo>
                    <a:pt x="417571" y="607778"/>
                  </a:lnTo>
                  <a:lnTo>
                    <a:pt x="416264" y="609011"/>
                  </a:lnTo>
                  <a:lnTo>
                    <a:pt x="414965" y="610243"/>
                  </a:lnTo>
                  <a:lnTo>
                    <a:pt x="413667" y="611476"/>
                  </a:lnTo>
                  <a:lnTo>
                    <a:pt x="412375" y="612709"/>
                  </a:lnTo>
                  <a:lnTo>
                    <a:pt x="411088" y="613942"/>
                  </a:lnTo>
                  <a:lnTo>
                    <a:pt x="409804" y="615175"/>
                  </a:lnTo>
                  <a:lnTo>
                    <a:pt x="408527" y="616407"/>
                  </a:lnTo>
                  <a:lnTo>
                    <a:pt x="407251" y="617640"/>
                  </a:lnTo>
                  <a:lnTo>
                    <a:pt x="405985" y="618873"/>
                  </a:lnTo>
                  <a:lnTo>
                    <a:pt x="404719" y="620106"/>
                  </a:lnTo>
                  <a:lnTo>
                    <a:pt x="403462" y="621339"/>
                  </a:lnTo>
                  <a:lnTo>
                    <a:pt x="402208" y="622572"/>
                  </a:lnTo>
                  <a:lnTo>
                    <a:pt x="400960" y="623804"/>
                  </a:lnTo>
                  <a:lnTo>
                    <a:pt x="399717" y="625037"/>
                  </a:lnTo>
                  <a:lnTo>
                    <a:pt x="398477" y="626270"/>
                  </a:lnTo>
                  <a:lnTo>
                    <a:pt x="397246" y="627503"/>
                  </a:lnTo>
                  <a:lnTo>
                    <a:pt x="396016" y="628736"/>
                  </a:lnTo>
                  <a:lnTo>
                    <a:pt x="394797" y="62996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6141" y="845493"/>
              <a:ext cx="513968" cy="0"/>
            </a:xfrm>
            <a:custGeom>
              <a:avLst/>
              <a:pathLst>
                <a:path w="513968" h="0">
                  <a:moveTo>
                    <a:pt x="0" y="0"/>
                  </a:moveTo>
                  <a:lnTo>
                    <a:pt x="51396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89813" y="309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813" y="31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89813" y="3142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89813" y="304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89813" y="304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89813" y="335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89813" y="298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89813" y="3097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89813" y="318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89813" y="3148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89813" y="3205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89813" y="333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89813" y="31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05074" y="657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05074" y="8497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05074" y="8053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905074" y="935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05074" y="576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05074" y="958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05074" y="893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05074" y="830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05074" y="1068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05074" y="438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61871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410213" y="121516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32492" y="121516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0402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8174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85034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77323" y="341273"/>
              <a:ext cx="553734" cy="438741"/>
            </a:xfrm>
            <a:custGeom>
              <a:avLst/>
              <a:pathLst>
                <a:path w="553734" h="438741">
                  <a:moveTo>
                    <a:pt x="175661" y="438741"/>
                  </a:moveTo>
                  <a:lnTo>
                    <a:pt x="175674" y="437882"/>
                  </a:lnTo>
                  <a:lnTo>
                    <a:pt x="175686" y="437024"/>
                  </a:lnTo>
                  <a:lnTo>
                    <a:pt x="175730" y="436165"/>
                  </a:lnTo>
                  <a:lnTo>
                    <a:pt x="175776" y="435306"/>
                  </a:lnTo>
                  <a:lnTo>
                    <a:pt x="175844" y="434448"/>
                  </a:lnTo>
                  <a:lnTo>
                    <a:pt x="175924" y="433589"/>
                  </a:lnTo>
                  <a:lnTo>
                    <a:pt x="176015" y="432731"/>
                  </a:lnTo>
                  <a:lnTo>
                    <a:pt x="176128" y="431872"/>
                  </a:lnTo>
                  <a:lnTo>
                    <a:pt x="176243" y="431013"/>
                  </a:lnTo>
                  <a:lnTo>
                    <a:pt x="176390" y="430155"/>
                  </a:lnTo>
                  <a:lnTo>
                    <a:pt x="176536" y="429296"/>
                  </a:lnTo>
                  <a:lnTo>
                    <a:pt x="176707" y="428438"/>
                  </a:lnTo>
                  <a:lnTo>
                    <a:pt x="176886" y="427579"/>
                  </a:lnTo>
                  <a:lnTo>
                    <a:pt x="177081" y="426720"/>
                  </a:lnTo>
                  <a:lnTo>
                    <a:pt x="177292" y="425862"/>
                  </a:lnTo>
                  <a:lnTo>
                    <a:pt x="177509" y="425003"/>
                  </a:lnTo>
                  <a:lnTo>
                    <a:pt x="177752" y="424145"/>
                  </a:lnTo>
                  <a:lnTo>
                    <a:pt x="177996" y="423286"/>
                  </a:lnTo>
                  <a:lnTo>
                    <a:pt x="178267" y="422427"/>
                  </a:lnTo>
                  <a:lnTo>
                    <a:pt x="178541" y="421569"/>
                  </a:lnTo>
                  <a:lnTo>
                    <a:pt x="178834" y="420710"/>
                  </a:lnTo>
                  <a:lnTo>
                    <a:pt x="179139" y="419852"/>
                  </a:lnTo>
                  <a:lnTo>
                    <a:pt x="179453" y="418993"/>
                  </a:lnTo>
                  <a:lnTo>
                    <a:pt x="179788" y="418135"/>
                  </a:lnTo>
                  <a:lnTo>
                    <a:pt x="180123" y="417276"/>
                  </a:lnTo>
                  <a:lnTo>
                    <a:pt x="180487" y="416417"/>
                  </a:lnTo>
                  <a:lnTo>
                    <a:pt x="180851" y="415559"/>
                  </a:lnTo>
                  <a:lnTo>
                    <a:pt x="181235" y="414700"/>
                  </a:lnTo>
                  <a:lnTo>
                    <a:pt x="181628" y="413842"/>
                  </a:lnTo>
                  <a:lnTo>
                    <a:pt x="182031" y="412983"/>
                  </a:lnTo>
                  <a:lnTo>
                    <a:pt x="182451" y="412124"/>
                  </a:lnTo>
                  <a:lnTo>
                    <a:pt x="182874" y="411266"/>
                  </a:lnTo>
                  <a:lnTo>
                    <a:pt x="183320" y="410407"/>
                  </a:lnTo>
                  <a:lnTo>
                    <a:pt x="183766" y="409549"/>
                  </a:lnTo>
                  <a:lnTo>
                    <a:pt x="184233" y="408690"/>
                  </a:lnTo>
                  <a:lnTo>
                    <a:pt x="184704" y="407831"/>
                  </a:lnTo>
                  <a:lnTo>
                    <a:pt x="185189" y="406973"/>
                  </a:lnTo>
                  <a:lnTo>
                    <a:pt x="185684" y="406114"/>
                  </a:lnTo>
                  <a:lnTo>
                    <a:pt x="186185" y="405256"/>
                  </a:lnTo>
                  <a:lnTo>
                    <a:pt x="186704" y="404397"/>
                  </a:lnTo>
                  <a:lnTo>
                    <a:pt x="187223" y="403538"/>
                  </a:lnTo>
                  <a:lnTo>
                    <a:pt x="187762" y="402680"/>
                  </a:lnTo>
                  <a:lnTo>
                    <a:pt x="188303" y="401821"/>
                  </a:lnTo>
                  <a:lnTo>
                    <a:pt x="188857" y="400963"/>
                  </a:lnTo>
                  <a:lnTo>
                    <a:pt x="189419" y="400104"/>
                  </a:lnTo>
                  <a:lnTo>
                    <a:pt x="189987" y="399245"/>
                  </a:lnTo>
                  <a:lnTo>
                    <a:pt x="190568" y="398387"/>
                  </a:lnTo>
                  <a:lnTo>
                    <a:pt x="191150" y="397528"/>
                  </a:lnTo>
                  <a:lnTo>
                    <a:pt x="191749" y="396670"/>
                  </a:lnTo>
                  <a:lnTo>
                    <a:pt x="192348" y="395811"/>
                  </a:lnTo>
                  <a:lnTo>
                    <a:pt x="192960" y="394953"/>
                  </a:lnTo>
                  <a:lnTo>
                    <a:pt x="193576" y="394094"/>
                  </a:lnTo>
                  <a:lnTo>
                    <a:pt x="194199" y="393235"/>
                  </a:lnTo>
                  <a:lnTo>
                    <a:pt x="194831" y="392377"/>
                  </a:lnTo>
                  <a:lnTo>
                    <a:pt x="195465" y="391518"/>
                  </a:lnTo>
                  <a:lnTo>
                    <a:pt x="196111" y="390660"/>
                  </a:lnTo>
                  <a:lnTo>
                    <a:pt x="196756" y="389801"/>
                  </a:lnTo>
                  <a:lnTo>
                    <a:pt x="197413" y="388942"/>
                  </a:lnTo>
                  <a:lnTo>
                    <a:pt x="198072" y="388084"/>
                  </a:lnTo>
                  <a:lnTo>
                    <a:pt x="198737" y="387225"/>
                  </a:lnTo>
                  <a:lnTo>
                    <a:pt x="199407" y="386367"/>
                  </a:lnTo>
                  <a:lnTo>
                    <a:pt x="200080" y="385508"/>
                  </a:lnTo>
                  <a:lnTo>
                    <a:pt x="200760" y="384649"/>
                  </a:lnTo>
                  <a:lnTo>
                    <a:pt x="201440" y="383791"/>
                  </a:lnTo>
                  <a:lnTo>
                    <a:pt x="202128" y="382932"/>
                  </a:lnTo>
                  <a:lnTo>
                    <a:pt x="202817" y="382074"/>
                  </a:lnTo>
                  <a:lnTo>
                    <a:pt x="203511" y="381215"/>
                  </a:lnTo>
                  <a:lnTo>
                    <a:pt x="204206" y="380356"/>
                  </a:lnTo>
                  <a:lnTo>
                    <a:pt x="204904" y="379498"/>
                  </a:lnTo>
                  <a:lnTo>
                    <a:pt x="205606" y="378639"/>
                  </a:lnTo>
                  <a:lnTo>
                    <a:pt x="206308" y="377781"/>
                  </a:lnTo>
                  <a:lnTo>
                    <a:pt x="207014" y="376922"/>
                  </a:lnTo>
                  <a:lnTo>
                    <a:pt x="207720" y="376063"/>
                  </a:lnTo>
                  <a:lnTo>
                    <a:pt x="208428" y="375205"/>
                  </a:lnTo>
                  <a:lnTo>
                    <a:pt x="209137" y="374346"/>
                  </a:lnTo>
                  <a:lnTo>
                    <a:pt x="209847" y="373488"/>
                  </a:lnTo>
                  <a:lnTo>
                    <a:pt x="210557" y="372629"/>
                  </a:lnTo>
                  <a:lnTo>
                    <a:pt x="211268" y="371770"/>
                  </a:lnTo>
                  <a:lnTo>
                    <a:pt x="211978" y="370912"/>
                  </a:lnTo>
                  <a:lnTo>
                    <a:pt x="212689" y="370053"/>
                  </a:lnTo>
                  <a:lnTo>
                    <a:pt x="213399" y="369195"/>
                  </a:lnTo>
                  <a:lnTo>
                    <a:pt x="214108" y="368336"/>
                  </a:lnTo>
                  <a:lnTo>
                    <a:pt x="214816" y="367478"/>
                  </a:lnTo>
                  <a:lnTo>
                    <a:pt x="215523" y="366619"/>
                  </a:lnTo>
                  <a:lnTo>
                    <a:pt x="216229" y="365760"/>
                  </a:lnTo>
                  <a:lnTo>
                    <a:pt x="216932" y="364902"/>
                  </a:lnTo>
                  <a:lnTo>
                    <a:pt x="217635" y="364043"/>
                  </a:lnTo>
                  <a:lnTo>
                    <a:pt x="218333" y="363185"/>
                  </a:lnTo>
                  <a:lnTo>
                    <a:pt x="219031" y="362326"/>
                  </a:lnTo>
                  <a:lnTo>
                    <a:pt x="219724" y="361467"/>
                  </a:lnTo>
                  <a:lnTo>
                    <a:pt x="220416" y="360609"/>
                  </a:lnTo>
                  <a:lnTo>
                    <a:pt x="221103" y="359750"/>
                  </a:lnTo>
                  <a:lnTo>
                    <a:pt x="221788" y="358892"/>
                  </a:lnTo>
                  <a:lnTo>
                    <a:pt x="222470" y="358033"/>
                  </a:lnTo>
                  <a:lnTo>
                    <a:pt x="223145" y="357174"/>
                  </a:lnTo>
                  <a:lnTo>
                    <a:pt x="223820" y="356316"/>
                  </a:lnTo>
                  <a:lnTo>
                    <a:pt x="224486" y="355457"/>
                  </a:lnTo>
                  <a:lnTo>
                    <a:pt x="225152" y="354599"/>
                  </a:lnTo>
                  <a:lnTo>
                    <a:pt x="225810" y="353740"/>
                  </a:lnTo>
                  <a:lnTo>
                    <a:pt x="226464" y="352881"/>
                  </a:lnTo>
                  <a:lnTo>
                    <a:pt x="227114" y="352023"/>
                  </a:lnTo>
                  <a:lnTo>
                    <a:pt x="227756" y="351164"/>
                  </a:lnTo>
                  <a:lnTo>
                    <a:pt x="228397" y="350306"/>
                  </a:lnTo>
                  <a:lnTo>
                    <a:pt x="229025" y="349447"/>
                  </a:lnTo>
                  <a:lnTo>
                    <a:pt x="229653" y="348588"/>
                  </a:lnTo>
                  <a:lnTo>
                    <a:pt x="230271" y="347730"/>
                  </a:lnTo>
                  <a:lnTo>
                    <a:pt x="230885" y="346871"/>
                  </a:lnTo>
                  <a:lnTo>
                    <a:pt x="231492" y="346013"/>
                  </a:lnTo>
                  <a:lnTo>
                    <a:pt x="232090" y="345154"/>
                  </a:lnTo>
                  <a:lnTo>
                    <a:pt x="232686" y="344295"/>
                  </a:lnTo>
                  <a:lnTo>
                    <a:pt x="233267" y="343437"/>
                  </a:lnTo>
                  <a:lnTo>
                    <a:pt x="233849" y="342578"/>
                  </a:lnTo>
                  <a:lnTo>
                    <a:pt x="234416" y="341720"/>
                  </a:lnTo>
                  <a:lnTo>
                    <a:pt x="234980" y="340861"/>
                  </a:lnTo>
                  <a:lnTo>
                    <a:pt x="235534" y="340003"/>
                  </a:lnTo>
                  <a:lnTo>
                    <a:pt x="236080" y="339144"/>
                  </a:lnTo>
                  <a:lnTo>
                    <a:pt x="236621" y="338285"/>
                  </a:lnTo>
                  <a:lnTo>
                    <a:pt x="237147" y="337427"/>
                  </a:lnTo>
                  <a:lnTo>
                    <a:pt x="237674" y="336568"/>
                  </a:lnTo>
                  <a:lnTo>
                    <a:pt x="238181" y="335710"/>
                  </a:lnTo>
                  <a:lnTo>
                    <a:pt x="238687" y="334851"/>
                  </a:lnTo>
                  <a:lnTo>
                    <a:pt x="239179" y="333992"/>
                  </a:lnTo>
                  <a:lnTo>
                    <a:pt x="239665" y="333134"/>
                  </a:lnTo>
                  <a:lnTo>
                    <a:pt x="240142" y="332275"/>
                  </a:lnTo>
                  <a:lnTo>
                    <a:pt x="240605" y="331417"/>
                  </a:lnTo>
                  <a:lnTo>
                    <a:pt x="241067" y="330558"/>
                  </a:lnTo>
                  <a:lnTo>
                    <a:pt x="241508" y="329699"/>
                  </a:lnTo>
                  <a:lnTo>
                    <a:pt x="241949" y="328841"/>
                  </a:lnTo>
                  <a:lnTo>
                    <a:pt x="242372" y="327982"/>
                  </a:lnTo>
                  <a:lnTo>
                    <a:pt x="242789" y="327124"/>
                  </a:lnTo>
                  <a:lnTo>
                    <a:pt x="243195" y="326265"/>
                  </a:lnTo>
                  <a:lnTo>
                    <a:pt x="243589" y="325406"/>
                  </a:lnTo>
                  <a:lnTo>
                    <a:pt x="243978" y="324548"/>
                  </a:lnTo>
                  <a:lnTo>
                    <a:pt x="244347" y="323689"/>
                  </a:lnTo>
                  <a:lnTo>
                    <a:pt x="244716" y="322831"/>
                  </a:lnTo>
                  <a:lnTo>
                    <a:pt x="245062" y="321972"/>
                  </a:lnTo>
                  <a:lnTo>
                    <a:pt x="245406" y="321113"/>
                  </a:lnTo>
                  <a:lnTo>
                    <a:pt x="245734" y="320255"/>
                  </a:lnTo>
                  <a:lnTo>
                    <a:pt x="246051" y="319396"/>
                  </a:lnTo>
                  <a:lnTo>
                    <a:pt x="246361" y="318538"/>
                  </a:lnTo>
                  <a:lnTo>
                    <a:pt x="246652" y="317679"/>
                  </a:lnTo>
                  <a:lnTo>
                    <a:pt x="246943" y="316820"/>
                  </a:lnTo>
                  <a:lnTo>
                    <a:pt x="247207" y="315962"/>
                  </a:lnTo>
                  <a:lnTo>
                    <a:pt x="247472" y="315103"/>
                  </a:lnTo>
                  <a:lnTo>
                    <a:pt x="247716" y="314245"/>
                  </a:lnTo>
                  <a:lnTo>
                    <a:pt x="247952" y="313386"/>
                  </a:lnTo>
                  <a:lnTo>
                    <a:pt x="248177" y="312528"/>
                  </a:lnTo>
                  <a:lnTo>
                    <a:pt x="248385" y="311669"/>
                  </a:lnTo>
                  <a:lnTo>
                    <a:pt x="248590" y="310810"/>
                  </a:lnTo>
                  <a:lnTo>
                    <a:pt x="248769" y="309952"/>
                  </a:lnTo>
                  <a:lnTo>
                    <a:pt x="248949" y="309093"/>
                  </a:lnTo>
                  <a:lnTo>
                    <a:pt x="249105" y="308235"/>
                  </a:lnTo>
                  <a:lnTo>
                    <a:pt x="249255" y="307376"/>
                  </a:lnTo>
                  <a:lnTo>
                    <a:pt x="249390" y="306517"/>
                  </a:lnTo>
                  <a:lnTo>
                    <a:pt x="249511" y="305659"/>
                  </a:lnTo>
                  <a:lnTo>
                    <a:pt x="249624" y="304800"/>
                  </a:lnTo>
                  <a:lnTo>
                    <a:pt x="249716" y="303942"/>
                  </a:lnTo>
                  <a:lnTo>
                    <a:pt x="249807" y="303083"/>
                  </a:lnTo>
                  <a:lnTo>
                    <a:pt x="249869" y="302224"/>
                  </a:lnTo>
                  <a:lnTo>
                    <a:pt x="249930" y="301366"/>
                  </a:lnTo>
                  <a:lnTo>
                    <a:pt x="249970" y="300507"/>
                  </a:lnTo>
                  <a:lnTo>
                    <a:pt x="250000" y="299649"/>
                  </a:lnTo>
                  <a:lnTo>
                    <a:pt x="250018" y="298790"/>
                  </a:lnTo>
                  <a:lnTo>
                    <a:pt x="250017" y="297931"/>
                  </a:lnTo>
                  <a:lnTo>
                    <a:pt x="250013" y="297073"/>
                  </a:lnTo>
                  <a:lnTo>
                    <a:pt x="249981" y="296214"/>
                  </a:lnTo>
                  <a:lnTo>
                    <a:pt x="249948" y="295356"/>
                  </a:lnTo>
                  <a:lnTo>
                    <a:pt x="249890" y="294497"/>
                  </a:lnTo>
                  <a:lnTo>
                    <a:pt x="249826" y="293638"/>
                  </a:lnTo>
                  <a:lnTo>
                    <a:pt x="249745" y="292780"/>
                  </a:lnTo>
                  <a:lnTo>
                    <a:pt x="249649" y="291921"/>
                  </a:lnTo>
                  <a:lnTo>
                    <a:pt x="249545" y="291063"/>
                  </a:lnTo>
                  <a:lnTo>
                    <a:pt x="249416" y="290204"/>
                  </a:lnTo>
                  <a:lnTo>
                    <a:pt x="249287" y="289346"/>
                  </a:lnTo>
                  <a:lnTo>
                    <a:pt x="249128" y="288487"/>
                  </a:lnTo>
                  <a:lnTo>
                    <a:pt x="248967" y="287628"/>
                  </a:lnTo>
                  <a:lnTo>
                    <a:pt x="248784" y="286770"/>
                  </a:lnTo>
                  <a:lnTo>
                    <a:pt x="248589" y="285911"/>
                  </a:lnTo>
                  <a:lnTo>
                    <a:pt x="248384" y="285053"/>
                  </a:lnTo>
                  <a:lnTo>
                    <a:pt x="248155" y="284194"/>
                  </a:lnTo>
                  <a:lnTo>
                    <a:pt x="247926" y="283335"/>
                  </a:lnTo>
                  <a:lnTo>
                    <a:pt x="247665" y="282477"/>
                  </a:lnTo>
                  <a:lnTo>
                    <a:pt x="247403" y="281618"/>
                  </a:lnTo>
                  <a:lnTo>
                    <a:pt x="247116" y="280760"/>
                  </a:lnTo>
                  <a:lnTo>
                    <a:pt x="246821" y="279901"/>
                  </a:lnTo>
                  <a:lnTo>
                    <a:pt x="246510" y="279042"/>
                  </a:lnTo>
                  <a:lnTo>
                    <a:pt x="246181" y="278184"/>
                  </a:lnTo>
                  <a:lnTo>
                    <a:pt x="245847" y="277325"/>
                  </a:lnTo>
                  <a:lnTo>
                    <a:pt x="245483" y="276467"/>
                  </a:lnTo>
                  <a:lnTo>
                    <a:pt x="245120" y="275608"/>
                  </a:lnTo>
                  <a:lnTo>
                    <a:pt x="244727" y="274749"/>
                  </a:lnTo>
                  <a:lnTo>
                    <a:pt x="244330" y="273891"/>
                  </a:lnTo>
                  <a:lnTo>
                    <a:pt x="243912" y="273032"/>
                  </a:lnTo>
                  <a:lnTo>
                    <a:pt x="243481" y="272174"/>
                  </a:lnTo>
                  <a:lnTo>
                    <a:pt x="243039" y="271315"/>
                  </a:lnTo>
                  <a:lnTo>
                    <a:pt x="242573" y="270456"/>
                  </a:lnTo>
                  <a:lnTo>
                    <a:pt x="242107" y="269598"/>
                  </a:lnTo>
                  <a:lnTo>
                    <a:pt x="241606" y="268739"/>
                  </a:lnTo>
                  <a:lnTo>
                    <a:pt x="241106" y="267881"/>
                  </a:lnTo>
                  <a:lnTo>
                    <a:pt x="240581" y="267022"/>
                  </a:lnTo>
                  <a:lnTo>
                    <a:pt x="240045" y="266163"/>
                  </a:lnTo>
                  <a:lnTo>
                    <a:pt x="239496" y="265305"/>
                  </a:lnTo>
                  <a:lnTo>
                    <a:pt x="238926" y="264446"/>
                  </a:lnTo>
                  <a:lnTo>
                    <a:pt x="238353" y="263588"/>
                  </a:lnTo>
                  <a:lnTo>
                    <a:pt x="237748" y="262729"/>
                  </a:lnTo>
                  <a:lnTo>
                    <a:pt x="237144" y="261871"/>
                  </a:lnTo>
                  <a:lnTo>
                    <a:pt x="236511" y="261012"/>
                  </a:lnTo>
                  <a:lnTo>
                    <a:pt x="235872" y="260153"/>
                  </a:lnTo>
                  <a:lnTo>
                    <a:pt x="235215" y="259295"/>
                  </a:lnTo>
                  <a:lnTo>
                    <a:pt x="234542" y="258436"/>
                  </a:lnTo>
                  <a:lnTo>
                    <a:pt x="233861" y="257578"/>
                  </a:lnTo>
                  <a:lnTo>
                    <a:pt x="233153" y="256719"/>
                  </a:lnTo>
                  <a:lnTo>
                    <a:pt x="232445" y="255860"/>
                  </a:lnTo>
                  <a:lnTo>
                    <a:pt x="231705" y="255002"/>
                  </a:lnTo>
                  <a:lnTo>
                    <a:pt x="230963" y="254143"/>
                  </a:lnTo>
                  <a:lnTo>
                    <a:pt x="230199" y="253285"/>
                  </a:lnTo>
                  <a:lnTo>
                    <a:pt x="229423" y="252426"/>
                  </a:lnTo>
                  <a:lnTo>
                    <a:pt x="228636" y="251567"/>
                  </a:lnTo>
                  <a:lnTo>
                    <a:pt x="227826" y="250709"/>
                  </a:lnTo>
                  <a:lnTo>
                    <a:pt x="227014" y="249850"/>
                  </a:lnTo>
                  <a:lnTo>
                    <a:pt x="226171" y="248992"/>
                  </a:lnTo>
                  <a:lnTo>
                    <a:pt x="225327" y="248133"/>
                  </a:lnTo>
                  <a:lnTo>
                    <a:pt x="224459" y="247274"/>
                  </a:lnTo>
                  <a:lnTo>
                    <a:pt x="223582" y="246416"/>
                  </a:lnTo>
                  <a:lnTo>
                    <a:pt x="222691" y="245557"/>
                  </a:lnTo>
                  <a:lnTo>
                    <a:pt x="221781" y="244699"/>
                  </a:lnTo>
                  <a:lnTo>
                    <a:pt x="220866" y="243840"/>
                  </a:lnTo>
                  <a:lnTo>
                    <a:pt x="219924" y="242981"/>
                  </a:lnTo>
                  <a:lnTo>
                    <a:pt x="218982" y="242123"/>
                  </a:lnTo>
                  <a:lnTo>
                    <a:pt x="218012" y="241264"/>
                  </a:lnTo>
                  <a:lnTo>
                    <a:pt x="217038" y="240406"/>
                  </a:lnTo>
                  <a:lnTo>
                    <a:pt x="216046" y="239547"/>
                  </a:lnTo>
                  <a:lnTo>
                    <a:pt x="215040" y="238688"/>
                  </a:lnTo>
                  <a:lnTo>
                    <a:pt x="214026" y="237830"/>
                  </a:lnTo>
                  <a:lnTo>
                    <a:pt x="212989" y="236971"/>
                  </a:lnTo>
                  <a:lnTo>
                    <a:pt x="211952" y="236113"/>
                  </a:lnTo>
                  <a:lnTo>
                    <a:pt x="210886" y="235254"/>
                  </a:lnTo>
                  <a:lnTo>
                    <a:pt x="209818" y="234396"/>
                  </a:lnTo>
                  <a:lnTo>
                    <a:pt x="208731" y="233537"/>
                  </a:lnTo>
                  <a:lnTo>
                    <a:pt x="207634" y="232678"/>
                  </a:lnTo>
                  <a:lnTo>
                    <a:pt x="206525" y="231820"/>
                  </a:lnTo>
                  <a:lnTo>
                    <a:pt x="205399" y="230961"/>
                  </a:lnTo>
                  <a:lnTo>
                    <a:pt x="204270" y="230103"/>
                  </a:lnTo>
                  <a:lnTo>
                    <a:pt x="203116" y="229244"/>
                  </a:lnTo>
                  <a:lnTo>
                    <a:pt x="201961" y="228385"/>
                  </a:lnTo>
                  <a:lnTo>
                    <a:pt x="200784" y="227527"/>
                  </a:lnTo>
                  <a:lnTo>
                    <a:pt x="199602" y="226668"/>
                  </a:lnTo>
                  <a:lnTo>
                    <a:pt x="198406" y="225810"/>
                  </a:lnTo>
                  <a:lnTo>
                    <a:pt x="197198" y="224951"/>
                  </a:lnTo>
                  <a:lnTo>
                    <a:pt x="195983" y="224092"/>
                  </a:lnTo>
                  <a:lnTo>
                    <a:pt x="194748" y="223234"/>
                  </a:lnTo>
                  <a:lnTo>
                    <a:pt x="193514" y="222375"/>
                  </a:lnTo>
                  <a:lnTo>
                    <a:pt x="192256" y="221517"/>
                  </a:lnTo>
                  <a:lnTo>
                    <a:pt x="190996" y="220658"/>
                  </a:lnTo>
                  <a:lnTo>
                    <a:pt x="189722" y="219799"/>
                  </a:lnTo>
                  <a:lnTo>
                    <a:pt x="188438" y="218941"/>
                  </a:lnTo>
                  <a:lnTo>
                    <a:pt x="187147" y="218082"/>
                  </a:lnTo>
                  <a:lnTo>
                    <a:pt x="185840" y="217224"/>
                  </a:lnTo>
                  <a:lnTo>
                    <a:pt x="184533" y="216365"/>
                  </a:lnTo>
                  <a:lnTo>
                    <a:pt x="183205" y="215506"/>
                  </a:lnTo>
                  <a:lnTo>
                    <a:pt x="181876" y="214648"/>
                  </a:lnTo>
                  <a:lnTo>
                    <a:pt x="180532" y="213789"/>
                  </a:lnTo>
                  <a:lnTo>
                    <a:pt x="179184" y="212931"/>
                  </a:lnTo>
                  <a:lnTo>
                    <a:pt x="177825" y="212072"/>
                  </a:lnTo>
                  <a:lnTo>
                    <a:pt x="176457" y="211213"/>
                  </a:lnTo>
                  <a:lnTo>
                    <a:pt x="175085" y="210355"/>
                  </a:lnTo>
                  <a:lnTo>
                    <a:pt x="173699" y="209496"/>
                  </a:lnTo>
                  <a:lnTo>
                    <a:pt x="172312" y="208638"/>
                  </a:lnTo>
                  <a:lnTo>
                    <a:pt x="170910" y="207779"/>
                  </a:lnTo>
                  <a:lnTo>
                    <a:pt x="169507" y="206921"/>
                  </a:lnTo>
                  <a:lnTo>
                    <a:pt x="168094" y="206062"/>
                  </a:lnTo>
                  <a:lnTo>
                    <a:pt x="166674" y="205203"/>
                  </a:lnTo>
                  <a:lnTo>
                    <a:pt x="165250" y="204345"/>
                  </a:lnTo>
                  <a:lnTo>
                    <a:pt x="163816" y="203486"/>
                  </a:lnTo>
                  <a:lnTo>
                    <a:pt x="162382" y="202628"/>
                  </a:lnTo>
                  <a:lnTo>
                    <a:pt x="160936" y="201769"/>
                  </a:lnTo>
                  <a:lnTo>
                    <a:pt x="159489" y="200910"/>
                  </a:lnTo>
                  <a:lnTo>
                    <a:pt x="158033" y="200052"/>
                  </a:lnTo>
                  <a:lnTo>
                    <a:pt x="156575" y="199193"/>
                  </a:lnTo>
                  <a:lnTo>
                    <a:pt x="155112" y="198335"/>
                  </a:lnTo>
                  <a:lnTo>
                    <a:pt x="153643" y="197476"/>
                  </a:lnTo>
                  <a:lnTo>
                    <a:pt x="152173" y="196617"/>
                  </a:lnTo>
                  <a:lnTo>
                    <a:pt x="150695" y="195759"/>
                  </a:lnTo>
                  <a:lnTo>
                    <a:pt x="149218" y="194900"/>
                  </a:lnTo>
                  <a:lnTo>
                    <a:pt x="147734" y="194042"/>
                  </a:lnTo>
                  <a:lnTo>
                    <a:pt x="146249" y="193183"/>
                  </a:lnTo>
                  <a:lnTo>
                    <a:pt x="144761" y="192324"/>
                  </a:lnTo>
                  <a:lnTo>
                    <a:pt x="143270" y="191466"/>
                  </a:lnTo>
                  <a:lnTo>
                    <a:pt x="141778" y="190607"/>
                  </a:lnTo>
                  <a:lnTo>
                    <a:pt x="140282" y="189749"/>
                  </a:lnTo>
                  <a:lnTo>
                    <a:pt x="138787" y="188890"/>
                  </a:lnTo>
                  <a:lnTo>
                    <a:pt x="137289" y="188031"/>
                  </a:lnTo>
                  <a:lnTo>
                    <a:pt x="135791" y="187173"/>
                  </a:lnTo>
                  <a:lnTo>
                    <a:pt x="134292" y="186314"/>
                  </a:lnTo>
                  <a:lnTo>
                    <a:pt x="132792" y="185456"/>
                  </a:lnTo>
                  <a:lnTo>
                    <a:pt x="131293" y="184597"/>
                  </a:lnTo>
                  <a:lnTo>
                    <a:pt x="129794" y="183739"/>
                  </a:lnTo>
                  <a:lnTo>
                    <a:pt x="128294" y="182880"/>
                  </a:lnTo>
                  <a:lnTo>
                    <a:pt x="126797" y="182021"/>
                  </a:lnTo>
                  <a:lnTo>
                    <a:pt x="125299" y="181163"/>
                  </a:lnTo>
                  <a:lnTo>
                    <a:pt x="123804" y="180304"/>
                  </a:lnTo>
                  <a:lnTo>
                    <a:pt x="122309" y="179446"/>
                  </a:lnTo>
                  <a:lnTo>
                    <a:pt x="120817" y="178587"/>
                  </a:lnTo>
                  <a:lnTo>
                    <a:pt x="119327" y="177728"/>
                  </a:lnTo>
                  <a:lnTo>
                    <a:pt x="117838" y="176870"/>
                  </a:lnTo>
                  <a:lnTo>
                    <a:pt x="116354" y="176011"/>
                  </a:lnTo>
                  <a:lnTo>
                    <a:pt x="114870" y="175153"/>
                  </a:lnTo>
                  <a:lnTo>
                    <a:pt x="113393" y="174294"/>
                  </a:lnTo>
                  <a:lnTo>
                    <a:pt x="111916" y="173435"/>
                  </a:lnTo>
                  <a:lnTo>
                    <a:pt x="110445" y="172577"/>
                  </a:lnTo>
                  <a:lnTo>
                    <a:pt x="108978" y="171718"/>
                  </a:lnTo>
                  <a:lnTo>
                    <a:pt x="107513" y="170860"/>
                  </a:lnTo>
                  <a:lnTo>
                    <a:pt x="106056" y="170001"/>
                  </a:lnTo>
                  <a:lnTo>
                    <a:pt x="104599" y="169142"/>
                  </a:lnTo>
                  <a:lnTo>
                    <a:pt x="103154" y="168284"/>
                  </a:lnTo>
                  <a:lnTo>
                    <a:pt x="101708" y="167425"/>
                  </a:lnTo>
                  <a:lnTo>
                    <a:pt x="100272" y="166567"/>
                  </a:lnTo>
                  <a:lnTo>
                    <a:pt x="98839" y="165708"/>
                  </a:lnTo>
                  <a:lnTo>
                    <a:pt x="97413" y="164849"/>
                  </a:lnTo>
                  <a:lnTo>
                    <a:pt x="95995" y="163991"/>
                  </a:lnTo>
                  <a:lnTo>
                    <a:pt x="94578" y="163132"/>
                  </a:lnTo>
                  <a:lnTo>
                    <a:pt x="93175" y="162274"/>
                  </a:lnTo>
                  <a:lnTo>
                    <a:pt x="91773" y="161415"/>
                  </a:lnTo>
                  <a:lnTo>
                    <a:pt x="90384" y="160556"/>
                  </a:lnTo>
                  <a:lnTo>
                    <a:pt x="88998" y="159698"/>
                  </a:lnTo>
                  <a:lnTo>
                    <a:pt x="87621" y="158839"/>
                  </a:lnTo>
                  <a:lnTo>
                    <a:pt x="86253" y="157981"/>
                  </a:lnTo>
                  <a:lnTo>
                    <a:pt x="84889" y="157122"/>
                  </a:lnTo>
                  <a:lnTo>
                    <a:pt x="83539" y="156264"/>
                  </a:lnTo>
                  <a:lnTo>
                    <a:pt x="82190" y="155405"/>
                  </a:lnTo>
                  <a:lnTo>
                    <a:pt x="80859" y="154546"/>
                  </a:lnTo>
                  <a:lnTo>
                    <a:pt x="79530" y="153688"/>
                  </a:lnTo>
                  <a:lnTo>
                    <a:pt x="78214" y="152829"/>
                  </a:lnTo>
                  <a:lnTo>
                    <a:pt x="76905" y="151971"/>
                  </a:lnTo>
                  <a:lnTo>
                    <a:pt x="75604" y="151112"/>
                  </a:lnTo>
                  <a:lnTo>
                    <a:pt x="74317" y="150253"/>
                  </a:lnTo>
                  <a:lnTo>
                    <a:pt x="73031" y="149395"/>
                  </a:lnTo>
                  <a:lnTo>
                    <a:pt x="71767" y="148536"/>
                  </a:lnTo>
                  <a:lnTo>
                    <a:pt x="70502" y="147678"/>
                  </a:lnTo>
                  <a:lnTo>
                    <a:pt x="69256" y="146819"/>
                  </a:lnTo>
                  <a:lnTo>
                    <a:pt x="68015" y="145960"/>
                  </a:lnTo>
                  <a:lnTo>
                    <a:pt x="66785" y="145102"/>
                  </a:lnTo>
                  <a:lnTo>
                    <a:pt x="65568" y="144243"/>
                  </a:lnTo>
                  <a:lnTo>
                    <a:pt x="64355" y="143385"/>
                  </a:lnTo>
                  <a:lnTo>
                    <a:pt x="63163" y="142526"/>
                  </a:lnTo>
                  <a:lnTo>
                    <a:pt x="61970" y="141667"/>
                  </a:lnTo>
                  <a:lnTo>
                    <a:pt x="60800" y="140809"/>
                  </a:lnTo>
                  <a:lnTo>
                    <a:pt x="59633" y="139950"/>
                  </a:lnTo>
                  <a:lnTo>
                    <a:pt x="58481" y="139092"/>
                  </a:lnTo>
                  <a:lnTo>
                    <a:pt x="57339" y="138233"/>
                  </a:lnTo>
                  <a:lnTo>
                    <a:pt x="56206" y="137374"/>
                  </a:lnTo>
                  <a:lnTo>
                    <a:pt x="55090" y="136516"/>
                  </a:lnTo>
                  <a:lnTo>
                    <a:pt x="53976" y="135657"/>
                  </a:lnTo>
                  <a:lnTo>
                    <a:pt x="52886" y="134799"/>
                  </a:lnTo>
                  <a:lnTo>
                    <a:pt x="51797" y="133940"/>
                  </a:lnTo>
                  <a:lnTo>
                    <a:pt x="50728" y="133081"/>
                  </a:lnTo>
                  <a:lnTo>
                    <a:pt x="49666" y="132223"/>
                  </a:lnTo>
                  <a:lnTo>
                    <a:pt x="48615" y="131364"/>
                  </a:lnTo>
                  <a:lnTo>
                    <a:pt x="47580" y="130506"/>
                  </a:lnTo>
                  <a:lnTo>
                    <a:pt x="46549" y="129647"/>
                  </a:lnTo>
                  <a:lnTo>
                    <a:pt x="45541" y="128789"/>
                  </a:lnTo>
                  <a:lnTo>
                    <a:pt x="44533" y="127930"/>
                  </a:lnTo>
                  <a:lnTo>
                    <a:pt x="43549" y="127071"/>
                  </a:lnTo>
                  <a:lnTo>
                    <a:pt x="42568" y="126213"/>
                  </a:lnTo>
                  <a:lnTo>
                    <a:pt x="41603" y="125354"/>
                  </a:lnTo>
                  <a:lnTo>
                    <a:pt x="40650" y="124496"/>
                  </a:lnTo>
                  <a:lnTo>
                    <a:pt x="39704" y="123637"/>
                  </a:lnTo>
                  <a:lnTo>
                    <a:pt x="38779" y="122778"/>
                  </a:lnTo>
                  <a:lnTo>
                    <a:pt x="37853" y="121920"/>
                  </a:lnTo>
                  <a:lnTo>
                    <a:pt x="36954" y="121061"/>
                  </a:lnTo>
                  <a:lnTo>
                    <a:pt x="36056" y="120203"/>
                  </a:lnTo>
                  <a:lnTo>
                    <a:pt x="35177" y="119344"/>
                  </a:lnTo>
                  <a:lnTo>
                    <a:pt x="34306" y="118485"/>
                  </a:lnTo>
                  <a:lnTo>
                    <a:pt x="33446" y="117627"/>
                  </a:lnTo>
                  <a:lnTo>
                    <a:pt x="32602" y="116768"/>
                  </a:lnTo>
                  <a:lnTo>
                    <a:pt x="31761" y="115910"/>
                  </a:lnTo>
                  <a:lnTo>
                    <a:pt x="30945" y="115051"/>
                  </a:lnTo>
                  <a:lnTo>
                    <a:pt x="30128" y="114192"/>
                  </a:lnTo>
                  <a:lnTo>
                    <a:pt x="29333" y="113334"/>
                  </a:lnTo>
                  <a:lnTo>
                    <a:pt x="28543" y="112475"/>
                  </a:lnTo>
                  <a:lnTo>
                    <a:pt x="27767" y="111617"/>
                  </a:lnTo>
                  <a:lnTo>
                    <a:pt x="27004" y="110758"/>
                  </a:lnTo>
                  <a:lnTo>
                    <a:pt x="26247" y="109899"/>
                  </a:lnTo>
                  <a:lnTo>
                    <a:pt x="25510" y="109041"/>
                  </a:lnTo>
                  <a:lnTo>
                    <a:pt x="24774" y="108182"/>
                  </a:lnTo>
                  <a:lnTo>
                    <a:pt x="24061" y="107324"/>
                  </a:lnTo>
                  <a:lnTo>
                    <a:pt x="23351" y="106465"/>
                  </a:lnTo>
                  <a:lnTo>
                    <a:pt x="22657" y="105606"/>
                  </a:lnTo>
                  <a:lnTo>
                    <a:pt x="21972" y="104748"/>
                  </a:lnTo>
                  <a:lnTo>
                    <a:pt x="21296" y="103889"/>
                  </a:lnTo>
                  <a:lnTo>
                    <a:pt x="20637" y="103031"/>
                  </a:lnTo>
                  <a:lnTo>
                    <a:pt x="19979" y="102172"/>
                  </a:lnTo>
                  <a:lnTo>
                    <a:pt x="19345" y="101314"/>
                  </a:lnTo>
                  <a:lnTo>
                    <a:pt x="18711" y="100455"/>
                  </a:lnTo>
                  <a:lnTo>
                    <a:pt x="18096" y="99596"/>
                  </a:lnTo>
                  <a:lnTo>
                    <a:pt x="17488" y="98738"/>
                  </a:lnTo>
                  <a:lnTo>
                    <a:pt x="16890" y="97879"/>
                  </a:lnTo>
                  <a:lnTo>
                    <a:pt x="16306" y="97021"/>
                  </a:lnTo>
                  <a:lnTo>
                    <a:pt x="15725" y="96162"/>
                  </a:lnTo>
                  <a:lnTo>
                    <a:pt x="15166" y="95303"/>
                  </a:lnTo>
                  <a:lnTo>
                    <a:pt x="14606" y="94445"/>
                  </a:lnTo>
                  <a:lnTo>
                    <a:pt x="14067" y="93586"/>
                  </a:lnTo>
                  <a:lnTo>
                    <a:pt x="13532" y="92728"/>
                  </a:lnTo>
                  <a:lnTo>
                    <a:pt x="13010" y="91869"/>
                  </a:lnTo>
                  <a:lnTo>
                    <a:pt x="12498" y="91010"/>
                  </a:lnTo>
                  <a:lnTo>
                    <a:pt x="11993" y="90152"/>
                  </a:lnTo>
                  <a:lnTo>
                    <a:pt x="11505" y="89293"/>
                  </a:lnTo>
                  <a:lnTo>
                    <a:pt x="11016" y="88435"/>
                  </a:lnTo>
                  <a:lnTo>
                    <a:pt x="10551" y="87576"/>
                  </a:lnTo>
                  <a:lnTo>
                    <a:pt x="10087" y="86717"/>
                  </a:lnTo>
                  <a:lnTo>
                    <a:pt x="9638" y="85859"/>
                  </a:lnTo>
                  <a:lnTo>
                    <a:pt x="9197" y="85000"/>
                  </a:lnTo>
                  <a:lnTo>
                    <a:pt x="8764" y="84142"/>
                  </a:lnTo>
                  <a:lnTo>
                    <a:pt x="8346" y="83283"/>
                  </a:lnTo>
                  <a:lnTo>
                    <a:pt x="7930" y="82424"/>
                  </a:lnTo>
                  <a:lnTo>
                    <a:pt x="7535" y="81566"/>
                  </a:lnTo>
                  <a:lnTo>
                    <a:pt x="7140" y="80707"/>
                  </a:lnTo>
                  <a:lnTo>
                    <a:pt x="6763" y="79849"/>
                  </a:lnTo>
                  <a:lnTo>
                    <a:pt x="6391" y="78990"/>
                  </a:lnTo>
                  <a:lnTo>
                    <a:pt x="6031" y="78132"/>
                  </a:lnTo>
                  <a:lnTo>
                    <a:pt x="5682" y="77273"/>
                  </a:lnTo>
                  <a:lnTo>
                    <a:pt x="5337" y="76414"/>
                  </a:lnTo>
                  <a:lnTo>
                    <a:pt x="5011" y="75556"/>
                  </a:lnTo>
                  <a:lnTo>
                    <a:pt x="4685" y="74697"/>
                  </a:lnTo>
                  <a:lnTo>
                    <a:pt x="4380" y="73839"/>
                  </a:lnTo>
                  <a:lnTo>
                    <a:pt x="4077" y="72980"/>
                  </a:lnTo>
                  <a:lnTo>
                    <a:pt x="3789" y="72121"/>
                  </a:lnTo>
                  <a:lnTo>
                    <a:pt x="3509" y="71263"/>
                  </a:lnTo>
                  <a:lnTo>
                    <a:pt x="3237" y="70404"/>
                  </a:lnTo>
                  <a:lnTo>
                    <a:pt x="2981" y="69546"/>
                  </a:lnTo>
                  <a:lnTo>
                    <a:pt x="2726" y="68687"/>
                  </a:lnTo>
                  <a:lnTo>
                    <a:pt x="2493" y="67828"/>
                  </a:lnTo>
                  <a:lnTo>
                    <a:pt x="2261" y="66970"/>
                  </a:lnTo>
                  <a:lnTo>
                    <a:pt x="2046" y="66111"/>
                  </a:lnTo>
                  <a:lnTo>
                    <a:pt x="1837" y="65253"/>
                  </a:lnTo>
                  <a:lnTo>
                    <a:pt x="1640" y="64394"/>
                  </a:lnTo>
                  <a:lnTo>
                    <a:pt x="1456" y="63535"/>
                  </a:lnTo>
                  <a:lnTo>
                    <a:pt x="1276" y="62677"/>
                  </a:lnTo>
                  <a:lnTo>
                    <a:pt x="1116" y="61818"/>
                  </a:lnTo>
                  <a:lnTo>
                    <a:pt x="957" y="60960"/>
                  </a:lnTo>
                  <a:lnTo>
                    <a:pt x="819" y="60101"/>
                  </a:lnTo>
                  <a:lnTo>
                    <a:pt x="685" y="59242"/>
                  </a:lnTo>
                  <a:lnTo>
                    <a:pt x="565" y="58384"/>
                  </a:lnTo>
                  <a:lnTo>
                    <a:pt x="457" y="57525"/>
                  </a:lnTo>
                  <a:lnTo>
                    <a:pt x="356" y="56667"/>
                  </a:lnTo>
                  <a:lnTo>
                    <a:pt x="274" y="55808"/>
                  </a:lnTo>
                  <a:lnTo>
                    <a:pt x="191" y="54949"/>
                  </a:lnTo>
                  <a:lnTo>
                    <a:pt x="136" y="54091"/>
                  </a:lnTo>
                  <a:lnTo>
                    <a:pt x="80" y="53232"/>
                  </a:lnTo>
                  <a:lnTo>
                    <a:pt x="44" y="52374"/>
                  </a:lnTo>
                  <a:lnTo>
                    <a:pt x="16" y="51515"/>
                  </a:lnTo>
                  <a:lnTo>
                    <a:pt x="0" y="50657"/>
                  </a:lnTo>
                  <a:lnTo>
                    <a:pt x="0" y="49798"/>
                  </a:lnTo>
                  <a:lnTo>
                    <a:pt x="3" y="48939"/>
                  </a:lnTo>
                  <a:lnTo>
                    <a:pt x="32" y="48081"/>
                  </a:lnTo>
                  <a:lnTo>
                    <a:pt x="61" y="47222"/>
                  </a:lnTo>
                  <a:lnTo>
                    <a:pt x="115" y="46364"/>
                  </a:lnTo>
                  <a:lnTo>
                    <a:pt x="173" y="45505"/>
                  </a:lnTo>
                  <a:lnTo>
                    <a:pt x="248" y="44646"/>
                  </a:lnTo>
                  <a:lnTo>
                    <a:pt x="337" y="43788"/>
                  </a:lnTo>
                  <a:lnTo>
                    <a:pt x="433" y="42929"/>
                  </a:lnTo>
                  <a:lnTo>
                    <a:pt x="554" y="42071"/>
                  </a:lnTo>
                  <a:lnTo>
                    <a:pt x="674" y="41212"/>
                  </a:lnTo>
                  <a:lnTo>
                    <a:pt x="824" y="40353"/>
                  </a:lnTo>
                  <a:lnTo>
                    <a:pt x="976" y="39495"/>
                  </a:lnTo>
                  <a:lnTo>
                    <a:pt x="1150" y="38636"/>
                  </a:lnTo>
                  <a:lnTo>
                    <a:pt x="1335" y="37778"/>
                  </a:lnTo>
                  <a:lnTo>
                    <a:pt x="1531" y="36919"/>
                  </a:lnTo>
                  <a:lnTo>
                    <a:pt x="1750" y="36060"/>
                  </a:lnTo>
                  <a:lnTo>
                    <a:pt x="1970" y="35202"/>
                  </a:lnTo>
                  <a:lnTo>
                    <a:pt x="2223" y="34343"/>
                  </a:lnTo>
                  <a:lnTo>
                    <a:pt x="2476" y="33485"/>
                  </a:lnTo>
                  <a:lnTo>
                    <a:pt x="2756" y="32626"/>
                  </a:lnTo>
                  <a:lnTo>
                    <a:pt x="3044" y="31767"/>
                  </a:lnTo>
                  <a:lnTo>
                    <a:pt x="3349" y="30909"/>
                  </a:lnTo>
                  <a:lnTo>
                    <a:pt x="3673" y="30050"/>
                  </a:lnTo>
                  <a:lnTo>
                    <a:pt x="4004" y="29192"/>
                  </a:lnTo>
                  <a:lnTo>
                    <a:pt x="4365" y="28333"/>
                  </a:lnTo>
                  <a:lnTo>
                    <a:pt x="4726" y="27474"/>
                  </a:lnTo>
                  <a:lnTo>
                    <a:pt x="5120" y="26616"/>
                  </a:lnTo>
                  <a:lnTo>
                    <a:pt x="5518" y="25757"/>
                  </a:lnTo>
                  <a:lnTo>
                    <a:pt x="5939" y="24899"/>
                  </a:lnTo>
                  <a:lnTo>
                    <a:pt x="6375" y="24040"/>
                  </a:lnTo>
                  <a:lnTo>
                    <a:pt x="6824" y="23182"/>
                  </a:lnTo>
                  <a:lnTo>
                    <a:pt x="7299" y="22323"/>
                  </a:lnTo>
                  <a:lnTo>
                    <a:pt x="7774" y="21464"/>
                  </a:lnTo>
                  <a:lnTo>
                    <a:pt x="8289" y="20606"/>
                  </a:lnTo>
                  <a:lnTo>
                    <a:pt x="8804" y="19747"/>
                  </a:lnTo>
                  <a:lnTo>
                    <a:pt x="9348" y="18889"/>
                  </a:lnTo>
                  <a:lnTo>
                    <a:pt x="9903" y="18030"/>
                  </a:lnTo>
                  <a:lnTo>
                    <a:pt x="10475" y="17171"/>
                  </a:lnTo>
                  <a:lnTo>
                    <a:pt x="11070" y="16313"/>
                  </a:lnTo>
                  <a:lnTo>
                    <a:pt x="11671" y="15454"/>
                  </a:lnTo>
                  <a:lnTo>
                    <a:pt x="12308" y="14596"/>
                  </a:lnTo>
                  <a:lnTo>
                    <a:pt x="12945" y="13737"/>
                  </a:lnTo>
                  <a:lnTo>
                    <a:pt x="13616" y="12878"/>
                  </a:lnTo>
                  <a:lnTo>
                    <a:pt x="14294" y="12020"/>
                  </a:lnTo>
                  <a:lnTo>
                    <a:pt x="14995" y="11161"/>
                  </a:lnTo>
                  <a:lnTo>
                    <a:pt x="15715" y="10303"/>
                  </a:lnTo>
                  <a:lnTo>
                    <a:pt x="16445" y="9444"/>
                  </a:lnTo>
                  <a:lnTo>
                    <a:pt x="17207" y="8585"/>
                  </a:lnTo>
                  <a:lnTo>
                    <a:pt x="17969" y="7727"/>
                  </a:lnTo>
                  <a:lnTo>
                    <a:pt x="18771" y="6868"/>
                  </a:lnTo>
                  <a:lnTo>
                    <a:pt x="19576" y="6010"/>
                  </a:lnTo>
                  <a:lnTo>
                    <a:pt x="20407" y="5151"/>
                  </a:lnTo>
                  <a:lnTo>
                    <a:pt x="21254" y="4292"/>
                  </a:lnTo>
                  <a:lnTo>
                    <a:pt x="22116" y="3434"/>
                  </a:lnTo>
                  <a:lnTo>
                    <a:pt x="23005" y="2575"/>
                  </a:lnTo>
                  <a:lnTo>
                    <a:pt x="23897" y="1717"/>
                  </a:lnTo>
                  <a:lnTo>
                    <a:pt x="24828" y="858"/>
                  </a:lnTo>
                  <a:lnTo>
                    <a:pt x="25759" y="0"/>
                  </a:lnTo>
                  <a:lnTo>
                    <a:pt x="527975" y="0"/>
                  </a:lnTo>
                  <a:lnTo>
                    <a:pt x="528906" y="858"/>
                  </a:lnTo>
                  <a:lnTo>
                    <a:pt x="529837" y="1717"/>
                  </a:lnTo>
                  <a:lnTo>
                    <a:pt x="530729" y="2575"/>
                  </a:lnTo>
                  <a:lnTo>
                    <a:pt x="531618" y="3434"/>
                  </a:lnTo>
                  <a:lnTo>
                    <a:pt x="532480" y="4292"/>
                  </a:lnTo>
                  <a:lnTo>
                    <a:pt x="533326" y="5151"/>
                  </a:lnTo>
                  <a:lnTo>
                    <a:pt x="534158" y="6010"/>
                  </a:lnTo>
                  <a:lnTo>
                    <a:pt x="534963" y="6868"/>
                  </a:lnTo>
                  <a:lnTo>
                    <a:pt x="535765" y="7727"/>
                  </a:lnTo>
                  <a:lnTo>
                    <a:pt x="536527" y="8585"/>
                  </a:lnTo>
                  <a:lnTo>
                    <a:pt x="537289" y="9444"/>
                  </a:lnTo>
                  <a:lnTo>
                    <a:pt x="538019" y="10303"/>
                  </a:lnTo>
                  <a:lnTo>
                    <a:pt x="538739" y="11161"/>
                  </a:lnTo>
                  <a:lnTo>
                    <a:pt x="539440" y="12020"/>
                  </a:lnTo>
                  <a:lnTo>
                    <a:pt x="540118" y="12878"/>
                  </a:lnTo>
                  <a:lnTo>
                    <a:pt x="540789" y="13737"/>
                  </a:lnTo>
                  <a:lnTo>
                    <a:pt x="541426" y="14596"/>
                  </a:lnTo>
                  <a:lnTo>
                    <a:pt x="542063" y="15454"/>
                  </a:lnTo>
                  <a:lnTo>
                    <a:pt x="542664" y="16313"/>
                  </a:lnTo>
                  <a:lnTo>
                    <a:pt x="543259" y="17171"/>
                  </a:lnTo>
                  <a:lnTo>
                    <a:pt x="543831" y="18030"/>
                  </a:lnTo>
                  <a:lnTo>
                    <a:pt x="544386" y="18889"/>
                  </a:lnTo>
                  <a:lnTo>
                    <a:pt x="544930" y="19747"/>
                  </a:lnTo>
                  <a:lnTo>
                    <a:pt x="545444" y="20606"/>
                  </a:lnTo>
                  <a:lnTo>
                    <a:pt x="545959" y="21464"/>
                  </a:lnTo>
                  <a:lnTo>
                    <a:pt x="546435" y="22323"/>
                  </a:lnTo>
                  <a:lnTo>
                    <a:pt x="546910" y="23182"/>
                  </a:lnTo>
                  <a:lnTo>
                    <a:pt x="547358" y="24040"/>
                  </a:lnTo>
                  <a:lnTo>
                    <a:pt x="547795" y="24899"/>
                  </a:lnTo>
                  <a:lnTo>
                    <a:pt x="548216" y="25757"/>
                  </a:lnTo>
                  <a:lnTo>
                    <a:pt x="548614" y="26616"/>
                  </a:lnTo>
                  <a:lnTo>
                    <a:pt x="549008" y="27474"/>
                  </a:lnTo>
                  <a:lnTo>
                    <a:pt x="549369" y="28333"/>
                  </a:lnTo>
                  <a:lnTo>
                    <a:pt x="549730" y="29192"/>
                  </a:lnTo>
                  <a:lnTo>
                    <a:pt x="550060" y="30050"/>
                  </a:lnTo>
                  <a:lnTo>
                    <a:pt x="550385" y="30909"/>
                  </a:lnTo>
                  <a:lnTo>
                    <a:pt x="550690" y="31767"/>
                  </a:lnTo>
                  <a:lnTo>
                    <a:pt x="550978" y="32626"/>
                  </a:lnTo>
                  <a:lnTo>
                    <a:pt x="551258" y="33485"/>
                  </a:lnTo>
                  <a:lnTo>
                    <a:pt x="551511" y="34343"/>
                  </a:lnTo>
                  <a:lnTo>
                    <a:pt x="551763" y="35202"/>
                  </a:lnTo>
                  <a:lnTo>
                    <a:pt x="551984" y="36060"/>
                  </a:lnTo>
                  <a:lnTo>
                    <a:pt x="552203" y="36919"/>
                  </a:lnTo>
                  <a:lnTo>
                    <a:pt x="552399" y="37778"/>
                  </a:lnTo>
                  <a:lnTo>
                    <a:pt x="552584" y="38636"/>
                  </a:lnTo>
                  <a:lnTo>
                    <a:pt x="552757" y="39495"/>
                  </a:lnTo>
                  <a:lnTo>
                    <a:pt x="552910" y="40353"/>
                  </a:lnTo>
                  <a:lnTo>
                    <a:pt x="553060" y="41212"/>
                  </a:lnTo>
                  <a:lnTo>
                    <a:pt x="553180" y="42071"/>
                  </a:lnTo>
                  <a:lnTo>
                    <a:pt x="553300" y="42929"/>
                  </a:lnTo>
                  <a:lnTo>
                    <a:pt x="553397" y="43788"/>
                  </a:lnTo>
                  <a:lnTo>
                    <a:pt x="553486" y="44646"/>
                  </a:lnTo>
                  <a:lnTo>
                    <a:pt x="553560" y="45505"/>
                  </a:lnTo>
                  <a:lnTo>
                    <a:pt x="553619" y="46364"/>
                  </a:lnTo>
                  <a:lnTo>
                    <a:pt x="553673" y="47222"/>
                  </a:lnTo>
                  <a:lnTo>
                    <a:pt x="553702" y="48081"/>
                  </a:lnTo>
                  <a:lnTo>
                    <a:pt x="553731" y="48939"/>
                  </a:lnTo>
                  <a:lnTo>
                    <a:pt x="553734" y="49798"/>
                  </a:lnTo>
                  <a:lnTo>
                    <a:pt x="553734" y="50657"/>
                  </a:lnTo>
                  <a:lnTo>
                    <a:pt x="553718" y="51515"/>
                  </a:lnTo>
                  <a:lnTo>
                    <a:pt x="553690" y="52374"/>
                  </a:lnTo>
                  <a:lnTo>
                    <a:pt x="553654" y="53232"/>
                  </a:lnTo>
                  <a:lnTo>
                    <a:pt x="553598" y="54091"/>
                  </a:lnTo>
                  <a:lnTo>
                    <a:pt x="553543" y="54949"/>
                  </a:lnTo>
                  <a:lnTo>
                    <a:pt x="553460" y="55808"/>
                  </a:lnTo>
                  <a:lnTo>
                    <a:pt x="553378" y="56667"/>
                  </a:lnTo>
                  <a:lnTo>
                    <a:pt x="553277" y="57525"/>
                  </a:lnTo>
                  <a:lnTo>
                    <a:pt x="553168" y="58384"/>
                  </a:lnTo>
                  <a:lnTo>
                    <a:pt x="553049" y="59242"/>
                  </a:lnTo>
                  <a:lnTo>
                    <a:pt x="552915" y="60101"/>
                  </a:lnTo>
                  <a:lnTo>
                    <a:pt x="552777" y="60960"/>
                  </a:lnTo>
                  <a:lnTo>
                    <a:pt x="552618" y="61818"/>
                  </a:lnTo>
                  <a:lnTo>
                    <a:pt x="552458" y="62677"/>
                  </a:lnTo>
                  <a:lnTo>
                    <a:pt x="552278" y="63535"/>
                  </a:lnTo>
                  <a:lnTo>
                    <a:pt x="552094" y="64394"/>
                  </a:lnTo>
                  <a:lnTo>
                    <a:pt x="551896" y="65253"/>
                  </a:lnTo>
                  <a:lnTo>
                    <a:pt x="551688" y="66111"/>
                  </a:lnTo>
                  <a:lnTo>
                    <a:pt x="551473" y="66970"/>
                  </a:lnTo>
                  <a:lnTo>
                    <a:pt x="551241" y="67828"/>
                  </a:lnTo>
                  <a:lnTo>
                    <a:pt x="551008" y="68687"/>
                  </a:lnTo>
                  <a:lnTo>
                    <a:pt x="550753" y="69546"/>
                  </a:lnTo>
                  <a:lnTo>
                    <a:pt x="550497" y="70404"/>
                  </a:lnTo>
                  <a:lnTo>
                    <a:pt x="550225" y="71263"/>
                  </a:lnTo>
                  <a:lnTo>
                    <a:pt x="549945" y="72121"/>
                  </a:lnTo>
                  <a:lnTo>
                    <a:pt x="549657" y="72980"/>
                  </a:lnTo>
                  <a:lnTo>
                    <a:pt x="549354" y="73839"/>
                  </a:lnTo>
                  <a:lnTo>
                    <a:pt x="549049" y="74697"/>
                  </a:lnTo>
                  <a:lnTo>
                    <a:pt x="548723" y="75556"/>
                  </a:lnTo>
                  <a:lnTo>
                    <a:pt x="548397" y="76414"/>
                  </a:lnTo>
                  <a:lnTo>
                    <a:pt x="548052" y="77273"/>
                  </a:lnTo>
                  <a:lnTo>
                    <a:pt x="547703" y="78132"/>
                  </a:lnTo>
                  <a:lnTo>
                    <a:pt x="547343" y="78990"/>
                  </a:lnTo>
                  <a:lnTo>
                    <a:pt x="546971" y="79849"/>
                  </a:lnTo>
                  <a:lnTo>
                    <a:pt x="546594" y="80707"/>
                  </a:lnTo>
                  <a:lnTo>
                    <a:pt x="546199" y="81566"/>
                  </a:lnTo>
                  <a:lnTo>
                    <a:pt x="545804" y="82424"/>
                  </a:lnTo>
                  <a:lnTo>
                    <a:pt x="545388" y="83283"/>
                  </a:lnTo>
                  <a:lnTo>
                    <a:pt x="544970" y="84142"/>
                  </a:lnTo>
                  <a:lnTo>
                    <a:pt x="544537" y="85000"/>
                  </a:lnTo>
                  <a:lnTo>
                    <a:pt x="544096" y="85859"/>
                  </a:lnTo>
                  <a:lnTo>
                    <a:pt x="543647" y="86717"/>
                  </a:lnTo>
                  <a:lnTo>
                    <a:pt x="543183" y="87576"/>
                  </a:lnTo>
                  <a:lnTo>
                    <a:pt x="542718" y="88435"/>
                  </a:lnTo>
                  <a:lnTo>
                    <a:pt x="542229" y="89293"/>
                  </a:lnTo>
                  <a:lnTo>
                    <a:pt x="541741" y="90152"/>
                  </a:lnTo>
                  <a:lnTo>
                    <a:pt x="541236" y="91010"/>
                  </a:lnTo>
                  <a:lnTo>
                    <a:pt x="540724" y="91869"/>
                  </a:lnTo>
                  <a:lnTo>
                    <a:pt x="540202" y="92728"/>
                  </a:lnTo>
                  <a:lnTo>
                    <a:pt x="539667" y="93586"/>
                  </a:lnTo>
                  <a:lnTo>
                    <a:pt x="539128" y="94445"/>
                  </a:lnTo>
                  <a:lnTo>
                    <a:pt x="538568" y="95303"/>
                  </a:lnTo>
                  <a:lnTo>
                    <a:pt x="538008" y="96162"/>
                  </a:lnTo>
                  <a:lnTo>
                    <a:pt x="537428" y="97021"/>
                  </a:lnTo>
                  <a:lnTo>
                    <a:pt x="536844" y="97879"/>
                  </a:lnTo>
                  <a:lnTo>
                    <a:pt x="536246" y="98738"/>
                  </a:lnTo>
                  <a:lnTo>
                    <a:pt x="535638" y="99596"/>
                  </a:lnTo>
                  <a:lnTo>
                    <a:pt x="535022" y="100455"/>
                  </a:lnTo>
                  <a:lnTo>
                    <a:pt x="534389" y="101314"/>
                  </a:lnTo>
                  <a:lnTo>
                    <a:pt x="533755" y="102172"/>
                  </a:lnTo>
                  <a:lnTo>
                    <a:pt x="533097" y="103031"/>
                  </a:lnTo>
                  <a:lnTo>
                    <a:pt x="532438" y="103889"/>
                  </a:lnTo>
                  <a:lnTo>
                    <a:pt x="531762" y="104748"/>
                  </a:lnTo>
                  <a:lnTo>
                    <a:pt x="531077" y="105606"/>
                  </a:lnTo>
                  <a:lnTo>
                    <a:pt x="530383" y="106465"/>
                  </a:lnTo>
                  <a:lnTo>
                    <a:pt x="529673" y="107324"/>
                  </a:lnTo>
                  <a:lnTo>
                    <a:pt x="528960" y="108182"/>
                  </a:lnTo>
                  <a:lnTo>
                    <a:pt x="528224" y="109041"/>
                  </a:lnTo>
                  <a:lnTo>
                    <a:pt x="527487" y="109899"/>
                  </a:lnTo>
                  <a:lnTo>
                    <a:pt x="526730" y="110758"/>
                  </a:lnTo>
                  <a:lnTo>
                    <a:pt x="525967" y="111617"/>
                  </a:lnTo>
                  <a:lnTo>
                    <a:pt x="525191" y="112475"/>
                  </a:lnTo>
                  <a:lnTo>
                    <a:pt x="524401" y="113334"/>
                  </a:lnTo>
                  <a:lnTo>
                    <a:pt x="523606" y="114192"/>
                  </a:lnTo>
                  <a:lnTo>
                    <a:pt x="522789" y="115051"/>
                  </a:lnTo>
                  <a:lnTo>
                    <a:pt x="521973" y="115910"/>
                  </a:lnTo>
                  <a:lnTo>
                    <a:pt x="521132" y="116768"/>
                  </a:lnTo>
                  <a:lnTo>
                    <a:pt x="520288" y="117627"/>
                  </a:lnTo>
                  <a:lnTo>
                    <a:pt x="519428" y="118485"/>
                  </a:lnTo>
                  <a:lnTo>
                    <a:pt x="518557" y="119344"/>
                  </a:lnTo>
                  <a:lnTo>
                    <a:pt x="517678" y="120203"/>
                  </a:lnTo>
                  <a:lnTo>
                    <a:pt x="516780" y="121061"/>
                  </a:lnTo>
                  <a:lnTo>
                    <a:pt x="515881" y="121920"/>
                  </a:lnTo>
                  <a:lnTo>
                    <a:pt x="514955" y="122778"/>
                  </a:lnTo>
                  <a:lnTo>
                    <a:pt x="514029" y="123637"/>
                  </a:lnTo>
                  <a:lnTo>
                    <a:pt x="513084" y="124496"/>
                  </a:lnTo>
                  <a:lnTo>
                    <a:pt x="512131" y="125354"/>
                  </a:lnTo>
                  <a:lnTo>
                    <a:pt x="511166" y="126213"/>
                  </a:lnTo>
                  <a:lnTo>
                    <a:pt x="510185" y="127071"/>
                  </a:lnTo>
                  <a:lnTo>
                    <a:pt x="509200" y="127930"/>
                  </a:lnTo>
                  <a:lnTo>
                    <a:pt x="508193" y="128789"/>
                  </a:lnTo>
                  <a:lnTo>
                    <a:pt x="507185" y="129647"/>
                  </a:lnTo>
                  <a:lnTo>
                    <a:pt x="506154" y="130506"/>
                  </a:lnTo>
                  <a:lnTo>
                    <a:pt x="505118" y="131364"/>
                  </a:lnTo>
                  <a:lnTo>
                    <a:pt x="504068" y="132223"/>
                  </a:lnTo>
                  <a:lnTo>
                    <a:pt x="503006" y="133081"/>
                  </a:lnTo>
                  <a:lnTo>
                    <a:pt x="501937" y="133940"/>
                  </a:lnTo>
                  <a:lnTo>
                    <a:pt x="500847" y="134799"/>
                  </a:lnTo>
                  <a:lnTo>
                    <a:pt x="499758" y="135657"/>
                  </a:lnTo>
                  <a:lnTo>
                    <a:pt x="498644" y="136516"/>
                  </a:lnTo>
                  <a:lnTo>
                    <a:pt x="497528" y="137374"/>
                  </a:lnTo>
                  <a:lnTo>
                    <a:pt x="496395" y="138233"/>
                  </a:lnTo>
                  <a:lnTo>
                    <a:pt x="495253" y="139092"/>
                  </a:lnTo>
                  <a:lnTo>
                    <a:pt x="494101" y="139950"/>
                  </a:lnTo>
                  <a:lnTo>
                    <a:pt x="492934" y="140809"/>
                  </a:lnTo>
                  <a:lnTo>
                    <a:pt x="491764" y="141667"/>
                  </a:lnTo>
                  <a:lnTo>
                    <a:pt x="490571" y="142526"/>
                  </a:lnTo>
                  <a:lnTo>
                    <a:pt x="489379" y="143385"/>
                  </a:lnTo>
                  <a:lnTo>
                    <a:pt x="488166" y="144243"/>
                  </a:lnTo>
                  <a:lnTo>
                    <a:pt x="486949" y="145102"/>
                  </a:lnTo>
                  <a:lnTo>
                    <a:pt x="485719" y="145960"/>
                  </a:lnTo>
                  <a:lnTo>
                    <a:pt x="484478" y="146819"/>
                  </a:lnTo>
                  <a:lnTo>
                    <a:pt x="483232" y="147678"/>
                  </a:lnTo>
                  <a:lnTo>
                    <a:pt x="481967" y="148536"/>
                  </a:lnTo>
                  <a:lnTo>
                    <a:pt x="480703" y="149395"/>
                  </a:lnTo>
                  <a:lnTo>
                    <a:pt x="479417" y="150253"/>
                  </a:lnTo>
                  <a:lnTo>
                    <a:pt x="478130" y="151112"/>
                  </a:lnTo>
                  <a:lnTo>
                    <a:pt x="476829" y="151971"/>
                  </a:lnTo>
                  <a:lnTo>
                    <a:pt x="475520" y="152829"/>
                  </a:lnTo>
                  <a:lnTo>
                    <a:pt x="474204" y="153688"/>
                  </a:lnTo>
                  <a:lnTo>
                    <a:pt x="472875" y="154546"/>
                  </a:lnTo>
                  <a:lnTo>
                    <a:pt x="471544" y="155405"/>
                  </a:lnTo>
                  <a:lnTo>
                    <a:pt x="470195" y="156264"/>
                  </a:lnTo>
                  <a:lnTo>
                    <a:pt x="468845" y="157122"/>
                  </a:lnTo>
                  <a:lnTo>
                    <a:pt x="467481" y="157981"/>
                  </a:lnTo>
                  <a:lnTo>
                    <a:pt x="466113" y="158839"/>
                  </a:lnTo>
                  <a:lnTo>
                    <a:pt x="464736" y="159698"/>
                  </a:lnTo>
                  <a:lnTo>
                    <a:pt x="463350" y="160556"/>
                  </a:lnTo>
                  <a:lnTo>
                    <a:pt x="461961" y="161415"/>
                  </a:lnTo>
                  <a:lnTo>
                    <a:pt x="460559" y="162274"/>
                  </a:lnTo>
                  <a:lnTo>
                    <a:pt x="459156" y="163132"/>
                  </a:lnTo>
                  <a:lnTo>
                    <a:pt x="457739" y="163991"/>
                  </a:lnTo>
                  <a:lnTo>
                    <a:pt x="456321" y="164849"/>
                  </a:lnTo>
                  <a:lnTo>
                    <a:pt x="454895" y="165708"/>
                  </a:lnTo>
                  <a:lnTo>
                    <a:pt x="453462" y="166567"/>
                  </a:lnTo>
                  <a:lnTo>
                    <a:pt x="452026" y="167425"/>
                  </a:lnTo>
                  <a:lnTo>
                    <a:pt x="450580" y="168284"/>
                  </a:lnTo>
                  <a:lnTo>
                    <a:pt x="449135" y="169142"/>
                  </a:lnTo>
                  <a:lnTo>
                    <a:pt x="447678" y="170001"/>
                  </a:lnTo>
                  <a:lnTo>
                    <a:pt x="446221" y="170860"/>
                  </a:lnTo>
                  <a:lnTo>
                    <a:pt x="444756" y="171718"/>
                  </a:lnTo>
                  <a:lnTo>
                    <a:pt x="443289" y="172577"/>
                  </a:lnTo>
                  <a:lnTo>
                    <a:pt x="441818" y="173435"/>
                  </a:lnTo>
                  <a:lnTo>
                    <a:pt x="440341" y="174294"/>
                  </a:lnTo>
                  <a:lnTo>
                    <a:pt x="438864" y="175153"/>
                  </a:lnTo>
                  <a:lnTo>
                    <a:pt x="437380" y="176011"/>
                  </a:lnTo>
                  <a:lnTo>
                    <a:pt x="435896" y="176870"/>
                  </a:lnTo>
                  <a:lnTo>
                    <a:pt x="434407" y="177728"/>
                  </a:lnTo>
                  <a:lnTo>
                    <a:pt x="432917" y="178587"/>
                  </a:lnTo>
                  <a:lnTo>
                    <a:pt x="431425" y="179446"/>
                  </a:lnTo>
                  <a:lnTo>
                    <a:pt x="429930" y="180304"/>
                  </a:lnTo>
                  <a:lnTo>
                    <a:pt x="428435" y="181163"/>
                  </a:lnTo>
                  <a:lnTo>
                    <a:pt x="426937" y="182021"/>
                  </a:lnTo>
                  <a:lnTo>
                    <a:pt x="425440" y="182880"/>
                  </a:lnTo>
                  <a:lnTo>
                    <a:pt x="423940" y="183739"/>
                  </a:lnTo>
                  <a:lnTo>
                    <a:pt x="422441" y="184597"/>
                  </a:lnTo>
                  <a:lnTo>
                    <a:pt x="420941" y="185456"/>
                  </a:lnTo>
                  <a:lnTo>
                    <a:pt x="419442" y="186314"/>
                  </a:lnTo>
                  <a:lnTo>
                    <a:pt x="417943" y="187173"/>
                  </a:lnTo>
                  <a:lnTo>
                    <a:pt x="416445" y="188031"/>
                  </a:lnTo>
                  <a:lnTo>
                    <a:pt x="414947" y="188890"/>
                  </a:lnTo>
                  <a:lnTo>
                    <a:pt x="413452" y="189749"/>
                  </a:lnTo>
                  <a:lnTo>
                    <a:pt x="411956" y="190607"/>
                  </a:lnTo>
                  <a:lnTo>
                    <a:pt x="410464" y="191466"/>
                  </a:lnTo>
                  <a:lnTo>
                    <a:pt x="408973" y="192324"/>
                  </a:lnTo>
                  <a:lnTo>
                    <a:pt x="407485" y="193183"/>
                  </a:lnTo>
                  <a:lnTo>
                    <a:pt x="406000" y="194042"/>
                  </a:lnTo>
                  <a:lnTo>
                    <a:pt x="404516" y="194900"/>
                  </a:lnTo>
                  <a:lnTo>
                    <a:pt x="403039" y="195759"/>
                  </a:lnTo>
                  <a:lnTo>
                    <a:pt x="401561" y="196617"/>
                  </a:lnTo>
                  <a:lnTo>
                    <a:pt x="400091" y="197476"/>
                  </a:lnTo>
                  <a:lnTo>
                    <a:pt x="398622" y="198335"/>
                  </a:lnTo>
                  <a:lnTo>
                    <a:pt x="397159" y="199193"/>
                  </a:lnTo>
                  <a:lnTo>
                    <a:pt x="395701" y="200052"/>
                  </a:lnTo>
                  <a:lnTo>
                    <a:pt x="394245" y="200910"/>
                  </a:lnTo>
                  <a:lnTo>
                    <a:pt x="392798" y="201769"/>
                  </a:lnTo>
                  <a:lnTo>
                    <a:pt x="391351" y="202628"/>
                  </a:lnTo>
                  <a:lnTo>
                    <a:pt x="389918" y="203486"/>
                  </a:lnTo>
                  <a:lnTo>
                    <a:pt x="388484" y="204345"/>
                  </a:lnTo>
                  <a:lnTo>
                    <a:pt x="387060" y="205203"/>
                  </a:lnTo>
                  <a:lnTo>
                    <a:pt x="385640" y="206062"/>
                  </a:lnTo>
                  <a:lnTo>
                    <a:pt x="384227" y="206921"/>
                  </a:lnTo>
                  <a:lnTo>
                    <a:pt x="382824" y="207779"/>
                  </a:lnTo>
                  <a:lnTo>
                    <a:pt x="381422" y="208638"/>
                  </a:lnTo>
                  <a:lnTo>
                    <a:pt x="380035" y="209496"/>
                  </a:lnTo>
                  <a:lnTo>
                    <a:pt x="378648" y="210355"/>
                  </a:lnTo>
                  <a:lnTo>
                    <a:pt x="377277" y="211213"/>
                  </a:lnTo>
                  <a:lnTo>
                    <a:pt x="375908" y="212072"/>
                  </a:lnTo>
                  <a:lnTo>
                    <a:pt x="374550" y="212931"/>
                  </a:lnTo>
                  <a:lnTo>
                    <a:pt x="373202" y="213789"/>
                  </a:lnTo>
                  <a:lnTo>
                    <a:pt x="371858" y="214648"/>
                  </a:lnTo>
                  <a:lnTo>
                    <a:pt x="370529" y="215506"/>
                  </a:lnTo>
                  <a:lnTo>
                    <a:pt x="369201" y="216365"/>
                  </a:lnTo>
                  <a:lnTo>
                    <a:pt x="367894" y="217224"/>
                  </a:lnTo>
                  <a:lnTo>
                    <a:pt x="366587" y="218082"/>
                  </a:lnTo>
                  <a:lnTo>
                    <a:pt x="365296" y="218941"/>
                  </a:lnTo>
                  <a:lnTo>
                    <a:pt x="364012" y="219799"/>
                  </a:lnTo>
                  <a:lnTo>
                    <a:pt x="362737" y="220658"/>
                  </a:lnTo>
                  <a:lnTo>
                    <a:pt x="361478" y="221517"/>
                  </a:lnTo>
                  <a:lnTo>
                    <a:pt x="360220" y="222375"/>
                  </a:lnTo>
                  <a:lnTo>
                    <a:pt x="358985" y="223234"/>
                  </a:lnTo>
                  <a:lnTo>
                    <a:pt x="357751" y="224092"/>
                  </a:lnTo>
                  <a:lnTo>
                    <a:pt x="356536" y="224951"/>
                  </a:lnTo>
                  <a:lnTo>
                    <a:pt x="355328" y="225810"/>
                  </a:lnTo>
                  <a:lnTo>
                    <a:pt x="354132" y="226668"/>
                  </a:lnTo>
                  <a:lnTo>
                    <a:pt x="352950" y="227527"/>
                  </a:lnTo>
                  <a:lnTo>
                    <a:pt x="351773" y="228385"/>
                  </a:lnTo>
                  <a:lnTo>
                    <a:pt x="350618" y="229244"/>
                  </a:lnTo>
                  <a:lnTo>
                    <a:pt x="349464" y="230103"/>
                  </a:lnTo>
                  <a:lnTo>
                    <a:pt x="348335" y="230961"/>
                  </a:lnTo>
                  <a:lnTo>
                    <a:pt x="347209" y="231820"/>
                  </a:lnTo>
                  <a:lnTo>
                    <a:pt x="346100" y="232678"/>
                  </a:lnTo>
                  <a:lnTo>
                    <a:pt x="345003" y="233537"/>
                  </a:lnTo>
                  <a:lnTo>
                    <a:pt x="343915" y="234396"/>
                  </a:lnTo>
                  <a:lnTo>
                    <a:pt x="342848" y="235254"/>
                  </a:lnTo>
                  <a:lnTo>
                    <a:pt x="341782" y="236113"/>
                  </a:lnTo>
                  <a:lnTo>
                    <a:pt x="340745" y="236971"/>
                  </a:lnTo>
                  <a:lnTo>
                    <a:pt x="339708" y="237830"/>
                  </a:lnTo>
                  <a:lnTo>
                    <a:pt x="338694" y="238688"/>
                  </a:lnTo>
                  <a:lnTo>
                    <a:pt x="337688" y="239547"/>
                  </a:lnTo>
                  <a:lnTo>
                    <a:pt x="336696" y="240406"/>
                  </a:lnTo>
                  <a:lnTo>
                    <a:pt x="335722" y="241264"/>
                  </a:lnTo>
                  <a:lnTo>
                    <a:pt x="334752" y="242123"/>
                  </a:lnTo>
                  <a:lnTo>
                    <a:pt x="333810" y="242981"/>
                  </a:lnTo>
                  <a:lnTo>
                    <a:pt x="332868" y="243840"/>
                  </a:lnTo>
                  <a:lnTo>
                    <a:pt x="331953" y="244699"/>
                  </a:lnTo>
                  <a:lnTo>
                    <a:pt x="331043" y="245557"/>
                  </a:lnTo>
                  <a:lnTo>
                    <a:pt x="330152" y="246416"/>
                  </a:lnTo>
                  <a:lnTo>
                    <a:pt x="329275" y="247274"/>
                  </a:lnTo>
                  <a:lnTo>
                    <a:pt x="328406" y="248133"/>
                  </a:lnTo>
                  <a:lnTo>
                    <a:pt x="327563" y="248992"/>
                  </a:lnTo>
                  <a:lnTo>
                    <a:pt x="326720" y="249850"/>
                  </a:lnTo>
                  <a:lnTo>
                    <a:pt x="325908" y="250709"/>
                  </a:lnTo>
                  <a:lnTo>
                    <a:pt x="325098" y="251567"/>
                  </a:lnTo>
                  <a:lnTo>
                    <a:pt x="324311" y="252426"/>
                  </a:lnTo>
                  <a:lnTo>
                    <a:pt x="323535" y="253285"/>
                  </a:lnTo>
                  <a:lnTo>
                    <a:pt x="322771" y="254143"/>
                  </a:lnTo>
                  <a:lnTo>
                    <a:pt x="322029" y="255002"/>
                  </a:lnTo>
                  <a:lnTo>
                    <a:pt x="321289" y="255860"/>
                  </a:lnTo>
                  <a:lnTo>
                    <a:pt x="320581" y="256719"/>
                  </a:lnTo>
                  <a:lnTo>
                    <a:pt x="319873" y="257578"/>
                  </a:lnTo>
                  <a:lnTo>
                    <a:pt x="319192" y="258436"/>
                  </a:lnTo>
                  <a:lnTo>
                    <a:pt x="318519" y="259295"/>
                  </a:lnTo>
                  <a:lnTo>
                    <a:pt x="317862" y="260153"/>
                  </a:lnTo>
                  <a:lnTo>
                    <a:pt x="317223" y="261012"/>
                  </a:lnTo>
                  <a:lnTo>
                    <a:pt x="316590" y="261871"/>
                  </a:lnTo>
                  <a:lnTo>
                    <a:pt x="315986" y="262729"/>
                  </a:lnTo>
                  <a:lnTo>
                    <a:pt x="315381" y="263588"/>
                  </a:lnTo>
                  <a:lnTo>
                    <a:pt x="314808" y="264446"/>
                  </a:lnTo>
                  <a:lnTo>
                    <a:pt x="314238" y="265305"/>
                  </a:lnTo>
                  <a:lnTo>
                    <a:pt x="313688" y="266163"/>
                  </a:lnTo>
                  <a:lnTo>
                    <a:pt x="313153" y="267022"/>
                  </a:lnTo>
                  <a:lnTo>
                    <a:pt x="312628" y="267881"/>
                  </a:lnTo>
                  <a:lnTo>
                    <a:pt x="312128" y="268739"/>
                  </a:lnTo>
                  <a:lnTo>
                    <a:pt x="311627" y="269598"/>
                  </a:lnTo>
                  <a:lnTo>
                    <a:pt x="311161" y="270456"/>
                  </a:lnTo>
                  <a:lnTo>
                    <a:pt x="310695" y="271315"/>
                  </a:lnTo>
                  <a:lnTo>
                    <a:pt x="310253" y="272174"/>
                  </a:lnTo>
                  <a:lnTo>
                    <a:pt x="309821" y="273032"/>
                  </a:lnTo>
                  <a:lnTo>
                    <a:pt x="309404" y="273891"/>
                  </a:lnTo>
                  <a:lnTo>
                    <a:pt x="309007" y="274749"/>
                  </a:lnTo>
                  <a:lnTo>
                    <a:pt x="308614" y="275608"/>
                  </a:lnTo>
                  <a:lnTo>
                    <a:pt x="308251" y="276467"/>
                  </a:lnTo>
                  <a:lnTo>
                    <a:pt x="307887" y="277325"/>
                  </a:lnTo>
                  <a:lnTo>
                    <a:pt x="307553" y="278184"/>
                  </a:lnTo>
                  <a:lnTo>
                    <a:pt x="307224" y="279042"/>
                  </a:lnTo>
                  <a:lnTo>
                    <a:pt x="306913" y="279901"/>
                  </a:lnTo>
                  <a:lnTo>
                    <a:pt x="306618" y="280760"/>
                  </a:lnTo>
                  <a:lnTo>
                    <a:pt x="306331" y="281618"/>
                  </a:lnTo>
                  <a:lnTo>
                    <a:pt x="306069" y="282477"/>
                  </a:lnTo>
                  <a:lnTo>
                    <a:pt x="305808" y="283335"/>
                  </a:lnTo>
                  <a:lnTo>
                    <a:pt x="305578" y="284194"/>
                  </a:lnTo>
                  <a:lnTo>
                    <a:pt x="305350" y="285053"/>
                  </a:lnTo>
                  <a:lnTo>
                    <a:pt x="305145" y="285911"/>
                  </a:lnTo>
                  <a:lnTo>
                    <a:pt x="304950" y="286770"/>
                  </a:lnTo>
                  <a:lnTo>
                    <a:pt x="304767" y="287628"/>
                  </a:lnTo>
                  <a:lnTo>
                    <a:pt x="304606" y="288487"/>
                  </a:lnTo>
                  <a:lnTo>
                    <a:pt x="304446" y="289346"/>
                  </a:lnTo>
                  <a:lnTo>
                    <a:pt x="304318" y="290204"/>
                  </a:lnTo>
                  <a:lnTo>
                    <a:pt x="304189" y="291063"/>
                  </a:lnTo>
                  <a:lnTo>
                    <a:pt x="304085" y="291921"/>
                  </a:lnTo>
                  <a:lnTo>
                    <a:pt x="303989" y="292780"/>
                  </a:lnTo>
                  <a:lnTo>
                    <a:pt x="303908" y="293638"/>
                  </a:lnTo>
                  <a:lnTo>
                    <a:pt x="303844" y="294497"/>
                  </a:lnTo>
                  <a:lnTo>
                    <a:pt x="303786" y="295356"/>
                  </a:lnTo>
                  <a:lnTo>
                    <a:pt x="303753" y="296214"/>
                  </a:lnTo>
                  <a:lnTo>
                    <a:pt x="303721" y="297073"/>
                  </a:lnTo>
                  <a:lnTo>
                    <a:pt x="303717" y="297931"/>
                  </a:lnTo>
                  <a:lnTo>
                    <a:pt x="303716" y="298790"/>
                  </a:lnTo>
                  <a:lnTo>
                    <a:pt x="303734" y="299649"/>
                  </a:lnTo>
                  <a:lnTo>
                    <a:pt x="303764" y="300507"/>
                  </a:lnTo>
                  <a:lnTo>
                    <a:pt x="303804" y="301366"/>
                  </a:lnTo>
                  <a:lnTo>
                    <a:pt x="303865" y="302224"/>
                  </a:lnTo>
                  <a:lnTo>
                    <a:pt x="303927" y="303083"/>
                  </a:lnTo>
                  <a:lnTo>
                    <a:pt x="304018" y="303942"/>
                  </a:lnTo>
                  <a:lnTo>
                    <a:pt x="304110" y="304800"/>
                  </a:lnTo>
                  <a:lnTo>
                    <a:pt x="304223" y="305659"/>
                  </a:lnTo>
                  <a:lnTo>
                    <a:pt x="304344" y="306517"/>
                  </a:lnTo>
                  <a:lnTo>
                    <a:pt x="304478" y="307376"/>
                  </a:lnTo>
                  <a:lnTo>
                    <a:pt x="304629" y="308235"/>
                  </a:lnTo>
                  <a:lnTo>
                    <a:pt x="304784" y="309093"/>
                  </a:lnTo>
                  <a:lnTo>
                    <a:pt x="304964" y="309952"/>
                  </a:lnTo>
                  <a:lnTo>
                    <a:pt x="305144" y="310810"/>
                  </a:lnTo>
                  <a:lnTo>
                    <a:pt x="305349" y="311669"/>
                  </a:lnTo>
                  <a:lnTo>
                    <a:pt x="305557" y="312528"/>
                  </a:lnTo>
                  <a:lnTo>
                    <a:pt x="305782" y="313386"/>
                  </a:lnTo>
                  <a:lnTo>
                    <a:pt x="306018" y="314245"/>
                  </a:lnTo>
                  <a:lnTo>
                    <a:pt x="306262" y="315103"/>
                  </a:lnTo>
                  <a:lnTo>
                    <a:pt x="306527" y="315962"/>
                  </a:lnTo>
                  <a:lnTo>
                    <a:pt x="306791" y="316820"/>
                  </a:lnTo>
                  <a:lnTo>
                    <a:pt x="307082" y="317679"/>
                  </a:lnTo>
                  <a:lnTo>
                    <a:pt x="307373" y="318538"/>
                  </a:lnTo>
                  <a:lnTo>
                    <a:pt x="307682" y="319396"/>
                  </a:lnTo>
                  <a:lnTo>
                    <a:pt x="308000" y="320255"/>
                  </a:lnTo>
                  <a:lnTo>
                    <a:pt x="308328" y="321113"/>
                  </a:lnTo>
                  <a:lnTo>
                    <a:pt x="308672" y="321972"/>
                  </a:lnTo>
                  <a:lnTo>
                    <a:pt x="309018" y="322831"/>
                  </a:lnTo>
                  <a:lnTo>
                    <a:pt x="309387" y="323689"/>
                  </a:lnTo>
                  <a:lnTo>
                    <a:pt x="309756" y="324548"/>
                  </a:lnTo>
                  <a:lnTo>
                    <a:pt x="310145" y="325406"/>
                  </a:lnTo>
                  <a:lnTo>
                    <a:pt x="310539" y="326265"/>
                  </a:lnTo>
                  <a:lnTo>
                    <a:pt x="310945" y="327124"/>
                  </a:lnTo>
                  <a:lnTo>
                    <a:pt x="311362" y="327982"/>
                  </a:lnTo>
                  <a:lnTo>
                    <a:pt x="311785" y="328841"/>
                  </a:lnTo>
                  <a:lnTo>
                    <a:pt x="312226" y="329699"/>
                  </a:lnTo>
                  <a:lnTo>
                    <a:pt x="312667" y="330558"/>
                  </a:lnTo>
                  <a:lnTo>
                    <a:pt x="313129" y="331417"/>
                  </a:lnTo>
                  <a:lnTo>
                    <a:pt x="313592" y="332275"/>
                  </a:lnTo>
                  <a:lnTo>
                    <a:pt x="314069" y="333134"/>
                  </a:lnTo>
                  <a:lnTo>
                    <a:pt x="314555" y="333992"/>
                  </a:lnTo>
                  <a:lnTo>
                    <a:pt x="315047" y="334851"/>
                  </a:lnTo>
                  <a:lnTo>
                    <a:pt x="315553" y="335710"/>
                  </a:lnTo>
                  <a:lnTo>
                    <a:pt x="316060" y="336568"/>
                  </a:lnTo>
                  <a:lnTo>
                    <a:pt x="316587" y="337427"/>
                  </a:lnTo>
                  <a:lnTo>
                    <a:pt x="317113" y="338285"/>
                  </a:lnTo>
                  <a:lnTo>
                    <a:pt x="317654" y="339144"/>
                  </a:lnTo>
                  <a:lnTo>
                    <a:pt x="318200" y="340003"/>
                  </a:lnTo>
                  <a:lnTo>
                    <a:pt x="318754" y="340861"/>
                  </a:lnTo>
                  <a:lnTo>
                    <a:pt x="319318" y="341720"/>
                  </a:lnTo>
                  <a:lnTo>
                    <a:pt x="319885" y="342578"/>
                  </a:lnTo>
                  <a:lnTo>
                    <a:pt x="320467" y="343437"/>
                  </a:lnTo>
                  <a:lnTo>
                    <a:pt x="321048" y="344295"/>
                  </a:lnTo>
                  <a:lnTo>
                    <a:pt x="321644" y="345154"/>
                  </a:lnTo>
                  <a:lnTo>
                    <a:pt x="322242" y="346013"/>
                  </a:lnTo>
                  <a:lnTo>
                    <a:pt x="322849" y="346871"/>
                  </a:lnTo>
                  <a:lnTo>
                    <a:pt x="323463" y="347730"/>
                  </a:lnTo>
                  <a:lnTo>
                    <a:pt x="324081" y="348588"/>
                  </a:lnTo>
                  <a:lnTo>
                    <a:pt x="324709" y="349447"/>
                  </a:lnTo>
                  <a:lnTo>
                    <a:pt x="325337" y="350306"/>
                  </a:lnTo>
                  <a:lnTo>
                    <a:pt x="325978" y="351164"/>
                  </a:lnTo>
                  <a:lnTo>
                    <a:pt x="326620" y="352023"/>
                  </a:lnTo>
                  <a:lnTo>
                    <a:pt x="327270" y="352881"/>
                  </a:lnTo>
                  <a:lnTo>
                    <a:pt x="327924" y="353740"/>
                  </a:lnTo>
                  <a:lnTo>
                    <a:pt x="328582" y="354599"/>
                  </a:lnTo>
                  <a:lnTo>
                    <a:pt x="329247" y="355457"/>
                  </a:lnTo>
                  <a:lnTo>
                    <a:pt x="329914" y="356316"/>
                  </a:lnTo>
                  <a:lnTo>
                    <a:pt x="330589" y="357174"/>
                  </a:lnTo>
                  <a:lnTo>
                    <a:pt x="331264" y="358033"/>
                  </a:lnTo>
                  <a:lnTo>
                    <a:pt x="331946" y="358892"/>
                  </a:lnTo>
                  <a:lnTo>
                    <a:pt x="332630" y="359750"/>
                  </a:lnTo>
                  <a:lnTo>
                    <a:pt x="333318" y="360609"/>
                  </a:lnTo>
                  <a:lnTo>
                    <a:pt x="334010" y="361467"/>
                  </a:lnTo>
                  <a:lnTo>
                    <a:pt x="334703" y="362326"/>
                  </a:lnTo>
                  <a:lnTo>
                    <a:pt x="335401" y="363185"/>
                  </a:lnTo>
                  <a:lnTo>
                    <a:pt x="336099" y="364043"/>
                  </a:lnTo>
                  <a:lnTo>
                    <a:pt x="336802" y="364902"/>
                  </a:lnTo>
                  <a:lnTo>
                    <a:pt x="337505" y="365760"/>
                  </a:lnTo>
                  <a:lnTo>
                    <a:pt x="338211" y="366619"/>
                  </a:lnTo>
                  <a:lnTo>
                    <a:pt x="338918" y="367478"/>
                  </a:lnTo>
                  <a:lnTo>
                    <a:pt x="339626" y="368336"/>
                  </a:lnTo>
                  <a:lnTo>
                    <a:pt x="340335" y="369195"/>
                  </a:lnTo>
                  <a:lnTo>
                    <a:pt x="341045" y="370053"/>
                  </a:lnTo>
                  <a:lnTo>
                    <a:pt x="341756" y="370912"/>
                  </a:lnTo>
                  <a:lnTo>
                    <a:pt x="342466" y="371770"/>
                  </a:lnTo>
                  <a:lnTo>
                    <a:pt x="343177" y="372629"/>
                  </a:lnTo>
                  <a:lnTo>
                    <a:pt x="343887" y="373488"/>
                  </a:lnTo>
                  <a:lnTo>
                    <a:pt x="344597" y="374346"/>
                  </a:lnTo>
                  <a:lnTo>
                    <a:pt x="345306" y="375205"/>
                  </a:lnTo>
                  <a:lnTo>
                    <a:pt x="346014" y="376063"/>
                  </a:lnTo>
                  <a:lnTo>
                    <a:pt x="346720" y="376922"/>
                  </a:lnTo>
                  <a:lnTo>
                    <a:pt x="347426" y="377781"/>
                  </a:lnTo>
                  <a:lnTo>
                    <a:pt x="348128" y="378639"/>
                  </a:lnTo>
                  <a:lnTo>
                    <a:pt x="348830" y="379498"/>
                  </a:lnTo>
                  <a:lnTo>
                    <a:pt x="349528" y="380356"/>
                  </a:lnTo>
                  <a:lnTo>
                    <a:pt x="350223" y="381215"/>
                  </a:lnTo>
                  <a:lnTo>
                    <a:pt x="350917" y="382074"/>
                  </a:lnTo>
                  <a:lnTo>
                    <a:pt x="351606" y="382932"/>
                  </a:lnTo>
                  <a:lnTo>
                    <a:pt x="352294" y="383791"/>
                  </a:lnTo>
                  <a:lnTo>
                    <a:pt x="352974" y="384649"/>
                  </a:lnTo>
                  <a:lnTo>
                    <a:pt x="353654" y="385508"/>
                  </a:lnTo>
                  <a:lnTo>
                    <a:pt x="354327" y="386367"/>
                  </a:lnTo>
                  <a:lnTo>
                    <a:pt x="354997" y="387225"/>
                  </a:lnTo>
                  <a:lnTo>
                    <a:pt x="355662" y="388084"/>
                  </a:lnTo>
                  <a:lnTo>
                    <a:pt x="356321" y="388942"/>
                  </a:lnTo>
                  <a:lnTo>
                    <a:pt x="356978" y="389801"/>
                  </a:lnTo>
                  <a:lnTo>
                    <a:pt x="357623" y="390660"/>
                  </a:lnTo>
                  <a:lnTo>
                    <a:pt x="358269" y="391518"/>
                  </a:lnTo>
                  <a:lnTo>
                    <a:pt x="358903" y="392377"/>
                  </a:lnTo>
                  <a:lnTo>
                    <a:pt x="359535" y="393235"/>
                  </a:lnTo>
                  <a:lnTo>
                    <a:pt x="360158" y="394094"/>
                  </a:lnTo>
                  <a:lnTo>
                    <a:pt x="360774" y="394953"/>
                  </a:lnTo>
                  <a:lnTo>
                    <a:pt x="361386" y="395811"/>
                  </a:lnTo>
                  <a:lnTo>
                    <a:pt x="361985" y="396670"/>
                  </a:lnTo>
                  <a:lnTo>
                    <a:pt x="362584" y="397528"/>
                  </a:lnTo>
                  <a:lnTo>
                    <a:pt x="363166" y="398387"/>
                  </a:lnTo>
                  <a:lnTo>
                    <a:pt x="363747" y="399245"/>
                  </a:lnTo>
                  <a:lnTo>
                    <a:pt x="364315" y="400104"/>
                  </a:lnTo>
                  <a:lnTo>
                    <a:pt x="364877" y="400963"/>
                  </a:lnTo>
                  <a:lnTo>
                    <a:pt x="365431" y="401821"/>
                  </a:lnTo>
                  <a:lnTo>
                    <a:pt x="365972" y="402680"/>
                  </a:lnTo>
                  <a:lnTo>
                    <a:pt x="366511" y="403538"/>
                  </a:lnTo>
                  <a:lnTo>
                    <a:pt x="367030" y="404397"/>
                  </a:lnTo>
                  <a:lnTo>
                    <a:pt x="367549" y="405256"/>
                  </a:lnTo>
                  <a:lnTo>
                    <a:pt x="368050" y="406114"/>
                  </a:lnTo>
                  <a:lnTo>
                    <a:pt x="368545" y="406973"/>
                  </a:lnTo>
                  <a:lnTo>
                    <a:pt x="369030" y="407831"/>
                  </a:lnTo>
                  <a:lnTo>
                    <a:pt x="369501" y="408690"/>
                  </a:lnTo>
                  <a:lnTo>
                    <a:pt x="369968" y="409549"/>
                  </a:lnTo>
                  <a:lnTo>
                    <a:pt x="370414" y="410407"/>
                  </a:lnTo>
                  <a:lnTo>
                    <a:pt x="370860" y="411266"/>
                  </a:lnTo>
                  <a:lnTo>
                    <a:pt x="371283" y="412124"/>
                  </a:lnTo>
                  <a:lnTo>
                    <a:pt x="371703" y="412983"/>
                  </a:lnTo>
                  <a:lnTo>
                    <a:pt x="372106" y="413842"/>
                  </a:lnTo>
                  <a:lnTo>
                    <a:pt x="372499" y="414700"/>
                  </a:lnTo>
                  <a:lnTo>
                    <a:pt x="372883" y="415559"/>
                  </a:lnTo>
                  <a:lnTo>
                    <a:pt x="373247" y="416417"/>
                  </a:lnTo>
                  <a:lnTo>
                    <a:pt x="373611" y="417276"/>
                  </a:lnTo>
                  <a:lnTo>
                    <a:pt x="373946" y="418135"/>
                  </a:lnTo>
                  <a:lnTo>
                    <a:pt x="374281" y="418993"/>
                  </a:lnTo>
                  <a:lnTo>
                    <a:pt x="374595" y="419852"/>
                  </a:lnTo>
                  <a:lnTo>
                    <a:pt x="374900" y="420710"/>
                  </a:lnTo>
                  <a:lnTo>
                    <a:pt x="375193" y="421569"/>
                  </a:lnTo>
                  <a:lnTo>
                    <a:pt x="375467" y="422427"/>
                  </a:lnTo>
                  <a:lnTo>
                    <a:pt x="375738" y="423286"/>
                  </a:lnTo>
                  <a:lnTo>
                    <a:pt x="375982" y="424145"/>
                  </a:lnTo>
                  <a:lnTo>
                    <a:pt x="376225" y="425003"/>
                  </a:lnTo>
                  <a:lnTo>
                    <a:pt x="376442" y="425862"/>
                  </a:lnTo>
                  <a:lnTo>
                    <a:pt x="376653" y="426720"/>
                  </a:lnTo>
                  <a:lnTo>
                    <a:pt x="376848" y="427579"/>
                  </a:lnTo>
                  <a:lnTo>
                    <a:pt x="377027" y="428438"/>
                  </a:lnTo>
                  <a:lnTo>
                    <a:pt x="377198" y="429296"/>
                  </a:lnTo>
                  <a:lnTo>
                    <a:pt x="377344" y="430155"/>
                  </a:lnTo>
                  <a:lnTo>
                    <a:pt x="377491" y="431013"/>
                  </a:lnTo>
                  <a:lnTo>
                    <a:pt x="377606" y="431872"/>
                  </a:lnTo>
                  <a:lnTo>
                    <a:pt x="377719" y="432731"/>
                  </a:lnTo>
                  <a:lnTo>
                    <a:pt x="377810" y="433589"/>
                  </a:lnTo>
                  <a:lnTo>
                    <a:pt x="377890" y="434448"/>
                  </a:lnTo>
                  <a:lnTo>
                    <a:pt x="377958" y="435306"/>
                  </a:lnTo>
                  <a:lnTo>
                    <a:pt x="378004" y="436165"/>
                  </a:lnTo>
                  <a:lnTo>
                    <a:pt x="378048" y="437024"/>
                  </a:lnTo>
                  <a:lnTo>
                    <a:pt x="378060" y="437882"/>
                  </a:lnTo>
                  <a:lnTo>
                    <a:pt x="378073" y="43874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08290" y="456347"/>
              <a:ext cx="491800" cy="0"/>
            </a:xfrm>
            <a:custGeom>
              <a:avLst/>
              <a:pathLst>
                <a:path w="491800" h="0">
                  <a:moveTo>
                    <a:pt x="0" y="0"/>
                  </a:moveTo>
                  <a:lnTo>
                    <a:pt x="4918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51401" y="1089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6140" y="4698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36140" y="324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36140" y="323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36140" y="424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36140" y="761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15544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07833" y="1657987"/>
              <a:ext cx="553734" cy="570319"/>
            </a:xfrm>
            <a:custGeom>
              <a:avLst/>
              <a:pathLst>
                <a:path w="553734" h="570319">
                  <a:moveTo>
                    <a:pt x="159061" y="570319"/>
                  </a:moveTo>
                  <a:lnTo>
                    <a:pt x="157984" y="569203"/>
                  </a:lnTo>
                  <a:lnTo>
                    <a:pt x="156901" y="568087"/>
                  </a:lnTo>
                  <a:lnTo>
                    <a:pt x="155817" y="566971"/>
                  </a:lnTo>
                  <a:lnTo>
                    <a:pt x="154731" y="565855"/>
                  </a:lnTo>
                  <a:lnTo>
                    <a:pt x="153643" y="564739"/>
                  </a:lnTo>
                  <a:lnTo>
                    <a:pt x="152553" y="563623"/>
                  </a:lnTo>
                  <a:lnTo>
                    <a:pt x="151460" y="562507"/>
                  </a:lnTo>
                  <a:lnTo>
                    <a:pt x="150367" y="561391"/>
                  </a:lnTo>
                  <a:lnTo>
                    <a:pt x="149271" y="560275"/>
                  </a:lnTo>
                  <a:lnTo>
                    <a:pt x="148173" y="559159"/>
                  </a:lnTo>
                  <a:lnTo>
                    <a:pt x="147075" y="558042"/>
                  </a:lnTo>
                  <a:lnTo>
                    <a:pt x="145974" y="556926"/>
                  </a:lnTo>
                  <a:lnTo>
                    <a:pt x="144873" y="555810"/>
                  </a:lnTo>
                  <a:lnTo>
                    <a:pt x="143769" y="554694"/>
                  </a:lnTo>
                  <a:lnTo>
                    <a:pt x="142665" y="553578"/>
                  </a:lnTo>
                  <a:lnTo>
                    <a:pt x="141560" y="552462"/>
                  </a:lnTo>
                  <a:lnTo>
                    <a:pt x="140454" y="551346"/>
                  </a:lnTo>
                  <a:lnTo>
                    <a:pt x="139348" y="550230"/>
                  </a:lnTo>
                  <a:lnTo>
                    <a:pt x="138239" y="549114"/>
                  </a:lnTo>
                  <a:lnTo>
                    <a:pt x="137131" y="547998"/>
                  </a:lnTo>
                  <a:lnTo>
                    <a:pt x="136022" y="546882"/>
                  </a:lnTo>
                  <a:lnTo>
                    <a:pt x="134913" y="545765"/>
                  </a:lnTo>
                  <a:lnTo>
                    <a:pt x="133803" y="544649"/>
                  </a:lnTo>
                  <a:lnTo>
                    <a:pt x="132693" y="543533"/>
                  </a:lnTo>
                  <a:lnTo>
                    <a:pt x="131583" y="542417"/>
                  </a:lnTo>
                  <a:lnTo>
                    <a:pt x="130473" y="541301"/>
                  </a:lnTo>
                  <a:lnTo>
                    <a:pt x="129364" y="540185"/>
                  </a:lnTo>
                  <a:lnTo>
                    <a:pt x="128254" y="539069"/>
                  </a:lnTo>
                  <a:lnTo>
                    <a:pt x="127144" y="537953"/>
                  </a:lnTo>
                  <a:lnTo>
                    <a:pt x="126035" y="536837"/>
                  </a:lnTo>
                  <a:lnTo>
                    <a:pt x="124927" y="535721"/>
                  </a:lnTo>
                  <a:lnTo>
                    <a:pt x="123819" y="534605"/>
                  </a:lnTo>
                  <a:lnTo>
                    <a:pt x="122712" y="533489"/>
                  </a:lnTo>
                  <a:lnTo>
                    <a:pt x="121606" y="532372"/>
                  </a:lnTo>
                  <a:lnTo>
                    <a:pt x="120500" y="531256"/>
                  </a:lnTo>
                  <a:lnTo>
                    <a:pt x="119396" y="530140"/>
                  </a:lnTo>
                  <a:lnTo>
                    <a:pt x="118292" y="529024"/>
                  </a:lnTo>
                  <a:lnTo>
                    <a:pt x="117191" y="527908"/>
                  </a:lnTo>
                  <a:lnTo>
                    <a:pt x="116090" y="526792"/>
                  </a:lnTo>
                  <a:lnTo>
                    <a:pt x="114991" y="525676"/>
                  </a:lnTo>
                  <a:lnTo>
                    <a:pt x="113894" y="524560"/>
                  </a:lnTo>
                  <a:lnTo>
                    <a:pt x="112798" y="523444"/>
                  </a:lnTo>
                  <a:lnTo>
                    <a:pt x="111705" y="522328"/>
                  </a:lnTo>
                  <a:lnTo>
                    <a:pt x="110613" y="521212"/>
                  </a:lnTo>
                  <a:lnTo>
                    <a:pt x="109523" y="520096"/>
                  </a:lnTo>
                  <a:lnTo>
                    <a:pt x="108436" y="518979"/>
                  </a:lnTo>
                  <a:lnTo>
                    <a:pt x="107349" y="517863"/>
                  </a:lnTo>
                  <a:lnTo>
                    <a:pt x="106268" y="516747"/>
                  </a:lnTo>
                  <a:lnTo>
                    <a:pt x="105186" y="515631"/>
                  </a:lnTo>
                  <a:lnTo>
                    <a:pt x="104109" y="514515"/>
                  </a:lnTo>
                  <a:lnTo>
                    <a:pt x="103034" y="513399"/>
                  </a:lnTo>
                  <a:lnTo>
                    <a:pt x="101961" y="512283"/>
                  </a:lnTo>
                  <a:lnTo>
                    <a:pt x="100893" y="511167"/>
                  </a:lnTo>
                  <a:lnTo>
                    <a:pt x="99825" y="510051"/>
                  </a:lnTo>
                  <a:lnTo>
                    <a:pt x="98763" y="508935"/>
                  </a:lnTo>
                  <a:lnTo>
                    <a:pt x="97703" y="507819"/>
                  </a:lnTo>
                  <a:lnTo>
                    <a:pt x="96647" y="506702"/>
                  </a:lnTo>
                  <a:lnTo>
                    <a:pt x="95594" y="505586"/>
                  </a:lnTo>
                  <a:lnTo>
                    <a:pt x="94543" y="504470"/>
                  </a:lnTo>
                  <a:lnTo>
                    <a:pt x="93500" y="503354"/>
                  </a:lnTo>
                  <a:lnTo>
                    <a:pt x="92457" y="502238"/>
                  </a:lnTo>
                  <a:lnTo>
                    <a:pt x="91420" y="501122"/>
                  </a:lnTo>
                  <a:lnTo>
                    <a:pt x="90386" y="500006"/>
                  </a:lnTo>
                  <a:lnTo>
                    <a:pt x="89355" y="498890"/>
                  </a:lnTo>
                  <a:lnTo>
                    <a:pt x="88332" y="497774"/>
                  </a:lnTo>
                  <a:lnTo>
                    <a:pt x="87308" y="496658"/>
                  </a:lnTo>
                  <a:lnTo>
                    <a:pt x="86294" y="495542"/>
                  </a:lnTo>
                  <a:lnTo>
                    <a:pt x="85282" y="494426"/>
                  </a:lnTo>
                  <a:lnTo>
                    <a:pt x="84274" y="493309"/>
                  </a:lnTo>
                  <a:lnTo>
                    <a:pt x="83273" y="492193"/>
                  </a:lnTo>
                  <a:lnTo>
                    <a:pt x="82272" y="491077"/>
                  </a:lnTo>
                  <a:lnTo>
                    <a:pt x="81283" y="489961"/>
                  </a:lnTo>
                  <a:lnTo>
                    <a:pt x="80294" y="488845"/>
                  </a:lnTo>
                  <a:lnTo>
                    <a:pt x="79313" y="487729"/>
                  </a:lnTo>
                  <a:lnTo>
                    <a:pt x="78336" y="486613"/>
                  </a:lnTo>
                  <a:lnTo>
                    <a:pt x="77363" y="485497"/>
                  </a:lnTo>
                  <a:lnTo>
                    <a:pt x="76400" y="484381"/>
                  </a:lnTo>
                  <a:lnTo>
                    <a:pt x="75437" y="483265"/>
                  </a:lnTo>
                  <a:lnTo>
                    <a:pt x="74484" y="482149"/>
                  </a:lnTo>
                  <a:lnTo>
                    <a:pt x="73535" y="481033"/>
                  </a:lnTo>
                  <a:lnTo>
                    <a:pt x="72591" y="479916"/>
                  </a:lnTo>
                  <a:lnTo>
                    <a:pt x="71657" y="478800"/>
                  </a:lnTo>
                  <a:lnTo>
                    <a:pt x="70722" y="477684"/>
                  </a:lnTo>
                  <a:lnTo>
                    <a:pt x="69801" y="476568"/>
                  </a:lnTo>
                  <a:lnTo>
                    <a:pt x="68882" y="475452"/>
                  </a:lnTo>
                  <a:lnTo>
                    <a:pt x="67970" y="474336"/>
                  </a:lnTo>
                  <a:lnTo>
                    <a:pt x="67066" y="473220"/>
                  </a:lnTo>
                  <a:lnTo>
                    <a:pt x="66164" y="472104"/>
                  </a:lnTo>
                  <a:lnTo>
                    <a:pt x="65276" y="470988"/>
                  </a:lnTo>
                  <a:lnTo>
                    <a:pt x="64388" y="469872"/>
                  </a:lnTo>
                  <a:lnTo>
                    <a:pt x="63511" y="468756"/>
                  </a:lnTo>
                  <a:lnTo>
                    <a:pt x="62640" y="467639"/>
                  </a:lnTo>
                  <a:lnTo>
                    <a:pt x="61773" y="466523"/>
                  </a:lnTo>
                  <a:lnTo>
                    <a:pt x="60919" y="465407"/>
                  </a:lnTo>
                  <a:lnTo>
                    <a:pt x="60064" y="464291"/>
                  </a:lnTo>
                  <a:lnTo>
                    <a:pt x="59225" y="463175"/>
                  </a:lnTo>
                  <a:lnTo>
                    <a:pt x="58389" y="462059"/>
                  </a:lnTo>
                  <a:lnTo>
                    <a:pt x="57560" y="460943"/>
                  </a:lnTo>
                  <a:lnTo>
                    <a:pt x="56741" y="459827"/>
                  </a:lnTo>
                  <a:lnTo>
                    <a:pt x="55924" y="458711"/>
                  </a:lnTo>
                  <a:lnTo>
                    <a:pt x="55123" y="457595"/>
                  </a:lnTo>
                  <a:lnTo>
                    <a:pt x="54323" y="456479"/>
                  </a:lnTo>
                  <a:lnTo>
                    <a:pt x="53535" y="455363"/>
                  </a:lnTo>
                  <a:lnTo>
                    <a:pt x="52753" y="454246"/>
                  </a:lnTo>
                  <a:lnTo>
                    <a:pt x="51976" y="453130"/>
                  </a:lnTo>
                  <a:lnTo>
                    <a:pt x="51214" y="452014"/>
                  </a:lnTo>
                  <a:lnTo>
                    <a:pt x="50452" y="450898"/>
                  </a:lnTo>
                  <a:lnTo>
                    <a:pt x="49706" y="449782"/>
                  </a:lnTo>
                  <a:lnTo>
                    <a:pt x="48963" y="448666"/>
                  </a:lnTo>
                  <a:lnTo>
                    <a:pt x="48229" y="447550"/>
                  </a:lnTo>
                  <a:lnTo>
                    <a:pt x="47507" y="446434"/>
                  </a:lnTo>
                  <a:lnTo>
                    <a:pt x="46784" y="445318"/>
                  </a:lnTo>
                  <a:lnTo>
                    <a:pt x="46082" y="444202"/>
                  </a:lnTo>
                  <a:lnTo>
                    <a:pt x="45380" y="443086"/>
                  </a:lnTo>
                  <a:lnTo>
                    <a:pt x="44690" y="441969"/>
                  </a:lnTo>
                  <a:lnTo>
                    <a:pt x="44009" y="440853"/>
                  </a:lnTo>
                  <a:lnTo>
                    <a:pt x="43331" y="439737"/>
                  </a:lnTo>
                  <a:lnTo>
                    <a:pt x="42671" y="438621"/>
                  </a:lnTo>
                  <a:lnTo>
                    <a:pt x="42011" y="437505"/>
                  </a:lnTo>
                  <a:lnTo>
                    <a:pt x="41367" y="436389"/>
                  </a:lnTo>
                  <a:lnTo>
                    <a:pt x="40728" y="435273"/>
                  </a:lnTo>
                  <a:lnTo>
                    <a:pt x="40097" y="434157"/>
                  </a:lnTo>
                  <a:lnTo>
                    <a:pt x="39479" y="433041"/>
                  </a:lnTo>
                  <a:lnTo>
                    <a:pt x="38862" y="431925"/>
                  </a:lnTo>
                  <a:lnTo>
                    <a:pt x="38265" y="430809"/>
                  </a:lnTo>
                  <a:lnTo>
                    <a:pt x="37670" y="429693"/>
                  </a:lnTo>
                  <a:lnTo>
                    <a:pt x="37086" y="428576"/>
                  </a:lnTo>
                  <a:lnTo>
                    <a:pt x="36512" y="427460"/>
                  </a:lnTo>
                  <a:lnTo>
                    <a:pt x="35942" y="426344"/>
                  </a:lnTo>
                  <a:lnTo>
                    <a:pt x="35390" y="425228"/>
                  </a:lnTo>
                  <a:lnTo>
                    <a:pt x="34839" y="424112"/>
                  </a:lnTo>
                  <a:lnTo>
                    <a:pt x="34304" y="422996"/>
                  </a:lnTo>
                  <a:lnTo>
                    <a:pt x="33775" y="421880"/>
                  </a:lnTo>
                  <a:lnTo>
                    <a:pt x="33253" y="420764"/>
                  </a:lnTo>
                  <a:lnTo>
                    <a:pt x="32746" y="419648"/>
                  </a:lnTo>
                  <a:lnTo>
                    <a:pt x="32240" y="418532"/>
                  </a:lnTo>
                  <a:lnTo>
                    <a:pt x="31754" y="417416"/>
                  </a:lnTo>
                  <a:lnTo>
                    <a:pt x="31270" y="416300"/>
                  </a:lnTo>
                  <a:lnTo>
                    <a:pt x="30798" y="415183"/>
                  </a:lnTo>
                  <a:lnTo>
                    <a:pt x="30337" y="414067"/>
                  </a:lnTo>
                  <a:lnTo>
                    <a:pt x="29877" y="412951"/>
                  </a:lnTo>
                  <a:lnTo>
                    <a:pt x="29439" y="411835"/>
                  </a:lnTo>
                  <a:lnTo>
                    <a:pt x="29002" y="410719"/>
                  </a:lnTo>
                  <a:lnTo>
                    <a:pt x="28578" y="409603"/>
                  </a:lnTo>
                  <a:lnTo>
                    <a:pt x="28163" y="408487"/>
                  </a:lnTo>
                  <a:lnTo>
                    <a:pt x="27754" y="407371"/>
                  </a:lnTo>
                  <a:lnTo>
                    <a:pt x="27362" y="406255"/>
                  </a:lnTo>
                  <a:lnTo>
                    <a:pt x="26970" y="405139"/>
                  </a:lnTo>
                  <a:lnTo>
                    <a:pt x="26597" y="404023"/>
                  </a:lnTo>
                  <a:lnTo>
                    <a:pt x="26228" y="402906"/>
                  </a:lnTo>
                  <a:lnTo>
                    <a:pt x="25868" y="401790"/>
                  </a:lnTo>
                  <a:lnTo>
                    <a:pt x="25522" y="400674"/>
                  </a:lnTo>
                  <a:lnTo>
                    <a:pt x="25176" y="399558"/>
                  </a:lnTo>
                  <a:lnTo>
                    <a:pt x="24853" y="398442"/>
                  </a:lnTo>
                  <a:lnTo>
                    <a:pt x="24530" y="397326"/>
                  </a:lnTo>
                  <a:lnTo>
                    <a:pt x="24220" y="396210"/>
                  </a:lnTo>
                  <a:lnTo>
                    <a:pt x="23920" y="395094"/>
                  </a:lnTo>
                  <a:lnTo>
                    <a:pt x="23624" y="393978"/>
                  </a:lnTo>
                  <a:lnTo>
                    <a:pt x="23347" y="392862"/>
                  </a:lnTo>
                  <a:lnTo>
                    <a:pt x="23070" y="391746"/>
                  </a:lnTo>
                  <a:lnTo>
                    <a:pt x="22810" y="390630"/>
                  </a:lnTo>
                  <a:lnTo>
                    <a:pt x="22555" y="389513"/>
                  </a:lnTo>
                  <a:lnTo>
                    <a:pt x="22309" y="388397"/>
                  </a:lnTo>
                  <a:lnTo>
                    <a:pt x="22077" y="387281"/>
                  </a:lnTo>
                  <a:lnTo>
                    <a:pt x="21845" y="386165"/>
                  </a:lnTo>
                  <a:lnTo>
                    <a:pt x="21635" y="385049"/>
                  </a:lnTo>
                  <a:lnTo>
                    <a:pt x="21425" y="383933"/>
                  </a:lnTo>
                  <a:lnTo>
                    <a:pt x="21228" y="382817"/>
                  </a:lnTo>
                  <a:lnTo>
                    <a:pt x="21041" y="381701"/>
                  </a:lnTo>
                  <a:lnTo>
                    <a:pt x="20857" y="380585"/>
                  </a:lnTo>
                  <a:lnTo>
                    <a:pt x="20692" y="379469"/>
                  </a:lnTo>
                  <a:lnTo>
                    <a:pt x="20528" y="378353"/>
                  </a:lnTo>
                  <a:lnTo>
                    <a:pt x="20379" y="377237"/>
                  </a:lnTo>
                  <a:lnTo>
                    <a:pt x="20237" y="376120"/>
                  </a:lnTo>
                  <a:lnTo>
                    <a:pt x="20101" y="375004"/>
                  </a:lnTo>
                  <a:lnTo>
                    <a:pt x="19980" y="373888"/>
                  </a:lnTo>
                  <a:lnTo>
                    <a:pt x="19860" y="372772"/>
                  </a:lnTo>
                  <a:lnTo>
                    <a:pt x="19759" y="371656"/>
                  </a:lnTo>
                  <a:lnTo>
                    <a:pt x="19660" y="370540"/>
                  </a:lnTo>
                  <a:lnTo>
                    <a:pt x="19572" y="369424"/>
                  </a:lnTo>
                  <a:lnTo>
                    <a:pt x="19495" y="368308"/>
                  </a:lnTo>
                  <a:lnTo>
                    <a:pt x="19419" y="367192"/>
                  </a:lnTo>
                  <a:lnTo>
                    <a:pt x="19363" y="366076"/>
                  </a:lnTo>
                  <a:lnTo>
                    <a:pt x="19307" y="364960"/>
                  </a:lnTo>
                  <a:lnTo>
                    <a:pt x="19265" y="363843"/>
                  </a:lnTo>
                  <a:lnTo>
                    <a:pt x="19231" y="362727"/>
                  </a:lnTo>
                  <a:lnTo>
                    <a:pt x="19201" y="361611"/>
                  </a:lnTo>
                  <a:lnTo>
                    <a:pt x="19187" y="360495"/>
                  </a:lnTo>
                  <a:lnTo>
                    <a:pt x="19173" y="359379"/>
                  </a:lnTo>
                  <a:lnTo>
                    <a:pt x="19177" y="358263"/>
                  </a:lnTo>
                  <a:lnTo>
                    <a:pt x="19183" y="357147"/>
                  </a:lnTo>
                  <a:lnTo>
                    <a:pt x="19199" y="356031"/>
                  </a:lnTo>
                  <a:lnTo>
                    <a:pt x="19226" y="354915"/>
                  </a:lnTo>
                  <a:lnTo>
                    <a:pt x="19253" y="353799"/>
                  </a:lnTo>
                  <a:lnTo>
                    <a:pt x="19300" y="352683"/>
                  </a:lnTo>
                  <a:lnTo>
                    <a:pt x="19348" y="351567"/>
                  </a:lnTo>
                  <a:lnTo>
                    <a:pt x="19406" y="350450"/>
                  </a:lnTo>
                  <a:lnTo>
                    <a:pt x="19474" y="349334"/>
                  </a:lnTo>
                  <a:lnTo>
                    <a:pt x="19544" y="348218"/>
                  </a:lnTo>
                  <a:lnTo>
                    <a:pt x="19631" y="347102"/>
                  </a:lnTo>
                  <a:lnTo>
                    <a:pt x="19717" y="345986"/>
                  </a:lnTo>
                  <a:lnTo>
                    <a:pt x="19818" y="344870"/>
                  </a:lnTo>
                  <a:lnTo>
                    <a:pt x="19924" y="343754"/>
                  </a:lnTo>
                  <a:lnTo>
                    <a:pt x="20036" y="342638"/>
                  </a:lnTo>
                  <a:lnTo>
                    <a:pt x="20161" y="341522"/>
                  </a:lnTo>
                  <a:lnTo>
                    <a:pt x="20285" y="340406"/>
                  </a:lnTo>
                  <a:lnTo>
                    <a:pt x="20427" y="339290"/>
                  </a:lnTo>
                  <a:lnTo>
                    <a:pt x="20570" y="338174"/>
                  </a:lnTo>
                  <a:lnTo>
                    <a:pt x="20723" y="337057"/>
                  </a:lnTo>
                  <a:lnTo>
                    <a:pt x="20884" y="335941"/>
                  </a:lnTo>
                  <a:lnTo>
                    <a:pt x="21047" y="334825"/>
                  </a:lnTo>
                  <a:lnTo>
                    <a:pt x="21226" y="333709"/>
                  </a:lnTo>
                  <a:lnTo>
                    <a:pt x="21405" y="332593"/>
                  </a:lnTo>
                  <a:lnTo>
                    <a:pt x="21596" y="331477"/>
                  </a:lnTo>
                  <a:lnTo>
                    <a:pt x="21793" y="330361"/>
                  </a:lnTo>
                  <a:lnTo>
                    <a:pt x="21994" y="329245"/>
                  </a:lnTo>
                  <a:lnTo>
                    <a:pt x="22208" y="328129"/>
                  </a:lnTo>
                  <a:lnTo>
                    <a:pt x="22421" y="327013"/>
                  </a:lnTo>
                  <a:lnTo>
                    <a:pt x="22649" y="325897"/>
                  </a:lnTo>
                  <a:lnTo>
                    <a:pt x="22879" y="324780"/>
                  </a:lnTo>
                  <a:lnTo>
                    <a:pt x="23117" y="323664"/>
                  </a:lnTo>
                  <a:lnTo>
                    <a:pt x="23364" y="322548"/>
                  </a:lnTo>
                  <a:lnTo>
                    <a:pt x="23611" y="321432"/>
                  </a:lnTo>
                  <a:lnTo>
                    <a:pt x="23873" y="320316"/>
                  </a:lnTo>
                  <a:lnTo>
                    <a:pt x="24135" y="319200"/>
                  </a:lnTo>
                  <a:lnTo>
                    <a:pt x="24408" y="318084"/>
                  </a:lnTo>
                  <a:lnTo>
                    <a:pt x="24685" y="316968"/>
                  </a:lnTo>
                  <a:lnTo>
                    <a:pt x="24966" y="315852"/>
                  </a:lnTo>
                  <a:lnTo>
                    <a:pt x="25259" y="314736"/>
                  </a:lnTo>
                  <a:lnTo>
                    <a:pt x="25551" y="313620"/>
                  </a:lnTo>
                  <a:lnTo>
                    <a:pt x="25856" y="312504"/>
                  </a:lnTo>
                  <a:lnTo>
                    <a:pt x="26163" y="311387"/>
                  </a:lnTo>
                  <a:lnTo>
                    <a:pt x="26476" y="310271"/>
                  </a:lnTo>
                  <a:lnTo>
                    <a:pt x="26797" y="309155"/>
                  </a:lnTo>
                  <a:lnTo>
                    <a:pt x="27118" y="308039"/>
                  </a:lnTo>
                  <a:lnTo>
                    <a:pt x="27452" y="306923"/>
                  </a:lnTo>
                  <a:lnTo>
                    <a:pt x="27787" y="305807"/>
                  </a:lnTo>
                  <a:lnTo>
                    <a:pt x="28129" y="304691"/>
                  </a:lnTo>
                  <a:lnTo>
                    <a:pt x="28477" y="303575"/>
                  </a:lnTo>
                  <a:lnTo>
                    <a:pt x="28826" y="302459"/>
                  </a:lnTo>
                  <a:lnTo>
                    <a:pt x="29186" y="301343"/>
                  </a:lnTo>
                  <a:lnTo>
                    <a:pt x="29546" y="300227"/>
                  </a:lnTo>
                  <a:lnTo>
                    <a:pt x="29915" y="299111"/>
                  </a:lnTo>
                  <a:lnTo>
                    <a:pt x="30287" y="297994"/>
                  </a:lnTo>
                  <a:lnTo>
                    <a:pt x="30663" y="296878"/>
                  </a:lnTo>
                  <a:lnTo>
                    <a:pt x="31046" y="295762"/>
                  </a:lnTo>
                  <a:lnTo>
                    <a:pt x="31430" y="294646"/>
                  </a:lnTo>
                  <a:lnTo>
                    <a:pt x="31823" y="293530"/>
                  </a:lnTo>
                  <a:lnTo>
                    <a:pt x="32217" y="292414"/>
                  </a:lnTo>
                  <a:lnTo>
                    <a:pt x="32616" y="291298"/>
                  </a:lnTo>
                  <a:lnTo>
                    <a:pt x="33020" y="290182"/>
                  </a:lnTo>
                  <a:lnTo>
                    <a:pt x="33425" y="289066"/>
                  </a:lnTo>
                  <a:lnTo>
                    <a:pt x="33839" y="287950"/>
                  </a:lnTo>
                  <a:lnTo>
                    <a:pt x="34252" y="286834"/>
                  </a:lnTo>
                  <a:lnTo>
                    <a:pt x="34672" y="285717"/>
                  </a:lnTo>
                  <a:lnTo>
                    <a:pt x="35094" y="284601"/>
                  </a:lnTo>
                  <a:lnTo>
                    <a:pt x="35518" y="283485"/>
                  </a:lnTo>
                  <a:lnTo>
                    <a:pt x="35949" y="282369"/>
                  </a:lnTo>
                  <a:lnTo>
                    <a:pt x="36379" y="281253"/>
                  </a:lnTo>
                  <a:lnTo>
                    <a:pt x="36816" y="280137"/>
                  </a:lnTo>
                  <a:lnTo>
                    <a:pt x="37253" y="279021"/>
                  </a:lnTo>
                  <a:lnTo>
                    <a:pt x="37694" y="277905"/>
                  </a:lnTo>
                  <a:lnTo>
                    <a:pt x="38138" y="276789"/>
                  </a:lnTo>
                  <a:lnTo>
                    <a:pt x="38583" y="275673"/>
                  </a:lnTo>
                  <a:lnTo>
                    <a:pt x="39033" y="274557"/>
                  </a:lnTo>
                  <a:lnTo>
                    <a:pt x="39483" y="273441"/>
                  </a:lnTo>
                  <a:lnTo>
                    <a:pt x="39936" y="272324"/>
                  </a:lnTo>
                  <a:lnTo>
                    <a:pt x="40391" y="271208"/>
                  </a:lnTo>
                  <a:lnTo>
                    <a:pt x="40847" y="270092"/>
                  </a:lnTo>
                  <a:lnTo>
                    <a:pt x="41306" y="268976"/>
                  </a:lnTo>
                  <a:lnTo>
                    <a:pt x="41766" y="267860"/>
                  </a:lnTo>
                  <a:lnTo>
                    <a:pt x="42227" y="266744"/>
                  </a:lnTo>
                  <a:lnTo>
                    <a:pt x="42690" y="265628"/>
                  </a:lnTo>
                  <a:lnTo>
                    <a:pt x="43153" y="264512"/>
                  </a:lnTo>
                  <a:lnTo>
                    <a:pt x="43618" y="263396"/>
                  </a:lnTo>
                  <a:lnTo>
                    <a:pt x="44083" y="262280"/>
                  </a:lnTo>
                  <a:lnTo>
                    <a:pt x="44550" y="261164"/>
                  </a:lnTo>
                  <a:lnTo>
                    <a:pt x="45016" y="260048"/>
                  </a:lnTo>
                  <a:lnTo>
                    <a:pt x="45483" y="258931"/>
                  </a:lnTo>
                  <a:lnTo>
                    <a:pt x="45950" y="257815"/>
                  </a:lnTo>
                  <a:lnTo>
                    <a:pt x="46416" y="256699"/>
                  </a:lnTo>
                  <a:lnTo>
                    <a:pt x="46883" y="255583"/>
                  </a:lnTo>
                  <a:lnTo>
                    <a:pt x="47349" y="254467"/>
                  </a:lnTo>
                  <a:lnTo>
                    <a:pt x="47815" y="253351"/>
                  </a:lnTo>
                  <a:lnTo>
                    <a:pt x="48280" y="252235"/>
                  </a:lnTo>
                  <a:lnTo>
                    <a:pt x="48744" y="251119"/>
                  </a:lnTo>
                  <a:lnTo>
                    <a:pt x="49207" y="250003"/>
                  </a:lnTo>
                  <a:lnTo>
                    <a:pt x="49669" y="248887"/>
                  </a:lnTo>
                  <a:lnTo>
                    <a:pt x="50128" y="247771"/>
                  </a:lnTo>
                  <a:lnTo>
                    <a:pt x="50587" y="246654"/>
                  </a:lnTo>
                  <a:lnTo>
                    <a:pt x="51044" y="245538"/>
                  </a:lnTo>
                  <a:lnTo>
                    <a:pt x="51498" y="244422"/>
                  </a:lnTo>
                  <a:lnTo>
                    <a:pt x="51952" y="243306"/>
                  </a:lnTo>
                  <a:lnTo>
                    <a:pt x="52401" y="242190"/>
                  </a:lnTo>
                  <a:lnTo>
                    <a:pt x="52849" y="241074"/>
                  </a:lnTo>
                  <a:lnTo>
                    <a:pt x="53293" y="239958"/>
                  </a:lnTo>
                  <a:lnTo>
                    <a:pt x="53735" y="238842"/>
                  </a:lnTo>
                  <a:lnTo>
                    <a:pt x="54175" y="237726"/>
                  </a:lnTo>
                  <a:lnTo>
                    <a:pt x="54608" y="236610"/>
                  </a:lnTo>
                  <a:lnTo>
                    <a:pt x="55042" y="235494"/>
                  </a:lnTo>
                  <a:lnTo>
                    <a:pt x="55468" y="234378"/>
                  </a:lnTo>
                  <a:lnTo>
                    <a:pt x="55893" y="233261"/>
                  </a:lnTo>
                  <a:lnTo>
                    <a:pt x="56312" y="232145"/>
                  </a:lnTo>
                  <a:lnTo>
                    <a:pt x="56727" y="231029"/>
                  </a:lnTo>
                  <a:lnTo>
                    <a:pt x="57140" y="229913"/>
                  </a:lnTo>
                  <a:lnTo>
                    <a:pt x="57543" y="228797"/>
                  </a:lnTo>
                  <a:lnTo>
                    <a:pt x="57946" y="227681"/>
                  </a:lnTo>
                  <a:lnTo>
                    <a:pt x="58341" y="226565"/>
                  </a:lnTo>
                  <a:lnTo>
                    <a:pt x="58731" y="225449"/>
                  </a:lnTo>
                  <a:lnTo>
                    <a:pt x="59118" y="224333"/>
                  </a:lnTo>
                  <a:lnTo>
                    <a:pt x="59494" y="223217"/>
                  </a:lnTo>
                  <a:lnTo>
                    <a:pt x="59870" y="222101"/>
                  </a:lnTo>
                  <a:lnTo>
                    <a:pt x="60234" y="220984"/>
                  </a:lnTo>
                  <a:lnTo>
                    <a:pt x="60595" y="219868"/>
                  </a:lnTo>
                  <a:lnTo>
                    <a:pt x="60949" y="218752"/>
                  </a:lnTo>
                  <a:lnTo>
                    <a:pt x="61294" y="217636"/>
                  </a:lnTo>
                  <a:lnTo>
                    <a:pt x="61639" y="216520"/>
                  </a:lnTo>
                  <a:lnTo>
                    <a:pt x="61966" y="215404"/>
                  </a:lnTo>
                  <a:lnTo>
                    <a:pt x="62293" y="214288"/>
                  </a:lnTo>
                  <a:lnTo>
                    <a:pt x="62609" y="213172"/>
                  </a:lnTo>
                  <a:lnTo>
                    <a:pt x="62918" y="212056"/>
                  </a:lnTo>
                  <a:lnTo>
                    <a:pt x="63223" y="210940"/>
                  </a:lnTo>
                  <a:lnTo>
                    <a:pt x="63511" y="209824"/>
                  </a:lnTo>
                  <a:lnTo>
                    <a:pt x="63800" y="208708"/>
                  </a:lnTo>
                  <a:lnTo>
                    <a:pt x="64072" y="207591"/>
                  </a:lnTo>
                  <a:lnTo>
                    <a:pt x="64340" y="206475"/>
                  </a:lnTo>
                  <a:lnTo>
                    <a:pt x="64600" y="205359"/>
                  </a:lnTo>
                  <a:lnTo>
                    <a:pt x="64845" y="204243"/>
                  </a:lnTo>
                  <a:lnTo>
                    <a:pt x="65090" y="203127"/>
                  </a:lnTo>
                  <a:lnTo>
                    <a:pt x="65314" y="202011"/>
                  </a:lnTo>
                  <a:lnTo>
                    <a:pt x="65536" y="200895"/>
                  </a:lnTo>
                  <a:lnTo>
                    <a:pt x="65745" y="199779"/>
                  </a:lnTo>
                  <a:lnTo>
                    <a:pt x="65942" y="198663"/>
                  </a:lnTo>
                  <a:lnTo>
                    <a:pt x="66137" y="197547"/>
                  </a:lnTo>
                  <a:lnTo>
                    <a:pt x="66309" y="196431"/>
                  </a:lnTo>
                  <a:lnTo>
                    <a:pt x="66481" y="195315"/>
                  </a:lnTo>
                  <a:lnTo>
                    <a:pt x="66635" y="194198"/>
                  </a:lnTo>
                  <a:lnTo>
                    <a:pt x="66781" y="193082"/>
                  </a:lnTo>
                  <a:lnTo>
                    <a:pt x="66918" y="191966"/>
                  </a:lnTo>
                  <a:lnTo>
                    <a:pt x="67037" y="190850"/>
                  </a:lnTo>
                  <a:lnTo>
                    <a:pt x="67155" y="189734"/>
                  </a:lnTo>
                  <a:lnTo>
                    <a:pt x="67248" y="188618"/>
                  </a:lnTo>
                  <a:lnTo>
                    <a:pt x="67338" y="187502"/>
                  </a:lnTo>
                  <a:lnTo>
                    <a:pt x="67415" y="186386"/>
                  </a:lnTo>
                  <a:lnTo>
                    <a:pt x="67476" y="185270"/>
                  </a:lnTo>
                  <a:lnTo>
                    <a:pt x="67535" y="184154"/>
                  </a:lnTo>
                  <a:lnTo>
                    <a:pt x="67566" y="183038"/>
                  </a:lnTo>
                  <a:lnTo>
                    <a:pt x="67596" y="181921"/>
                  </a:lnTo>
                  <a:lnTo>
                    <a:pt x="67608" y="180805"/>
                  </a:lnTo>
                  <a:lnTo>
                    <a:pt x="67608" y="179689"/>
                  </a:lnTo>
                  <a:lnTo>
                    <a:pt x="67601" y="178573"/>
                  </a:lnTo>
                  <a:lnTo>
                    <a:pt x="67569" y="177457"/>
                  </a:lnTo>
                  <a:lnTo>
                    <a:pt x="67538" y="176341"/>
                  </a:lnTo>
                  <a:lnTo>
                    <a:pt x="67481" y="175225"/>
                  </a:lnTo>
                  <a:lnTo>
                    <a:pt x="67418" y="174109"/>
                  </a:lnTo>
                  <a:lnTo>
                    <a:pt x="67341" y="172993"/>
                  </a:lnTo>
                  <a:lnTo>
                    <a:pt x="67246" y="171877"/>
                  </a:lnTo>
                  <a:lnTo>
                    <a:pt x="67150" y="170761"/>
                  </a:lnTo>
                  <a:lnTo>
                    <a:pt x="67022" y="169645"/>
                  </a:lnTo>
                  <a:lnTo>
                    <a:pt x="66894" y="168528"/>
                  </a:lnTo>
                  <a:lnTo>
                    <a:pt x="66746" y="167412"/>
                  </a:lnTo>
                  <a:lnTo>
                    <a:pt x="66585" y="166296"/>
                  </a:lnTo>
                  <a:lnTo>
                    <a:pt x="66417" y="165180"/>
                  </a:lnTo>
                  <a:lnTo>
                    <a:pt x="66222" y="164064"/>
                  </a:lnTo>
                  <a:lnTo>
                    <a:pt x="66027" y="162948"/>
                  </a:lnTo>
                  <a:lnTo>
                    <a:pt x="65807" y="161832"/>
                  </a:lnTo>
                  <a:lnTo>
                    <a:pt x="65579" y="160716"/>
                  </a:lnTo>
                  <a:lnTo>
                    <a:pt x="65338" y="159600"/>
                  </a:lnTo>
                  <a:lnTo>
                    <a:pt x="65076" y="158484"/>
                  </a:lnTo>
                  <a:lnTo>
                    <a:pt x="64814" y="157368"/>
                  </a:lnTo>
                  <a:lnTo>
                    <a:pt x="64521" y="156252"/>
                  </a:lnTo>
                  <a:lnTo>
                    <a:pt x="64226" y="155135"/>
                  </a:lnTo>
                  <a:lnTo>
                    <a:pt x="63913" y="154019"/>
                  </a:lnTo>
                  <a:lnTo>
                    <a:pt x="63584" y="152903"/>
                  </a:lnTo>
                  <a:lnTo>
                    <a:pt x="63251" y="151787"/>
                  </a:lnTo>
                  <a:lnTo>
                    <a:pt x="62889" y="150671"/>
                  </a:lnTo>
                  <a:lnTo>
                    <a:pt x="62528" y="149555"/>
                  </a:lnTo>
                  <a:lnTo>
                    <a:pt x="62143" y="148439"/>
                  </a:lnTo>
                  <a:lnTo>
                    <a:pt x="61749" y="147323"/>
                  </a:lnTo>
                  <a:lnTo>
                    <a:pt x="61345" y="146207"/>
                  </a:lnTo>
                  <a:lnTo>
                    <a:pt x="60918" y="145091"/>
                  </a:lnTo>
                  <a:lnTo>
                    <a:pt x="60492" y="143975"/>
                  </a:lnTo>
                  <a:lnTo>
                    <a:pt x="60038" y="142858"/>
                  </a:lnTo>
                  <a:lnTo>
                    <a:pt x="59580" y="141742"/>
                  </a:lnTo>
                  <a:lnTo>
                    <a:pt x="59107" y="140626"/>
                  </a:lnTo>
                  <a:lnTo>
                    <a:pt x="58619" y="139510"/>
                  </a:lnTo>
                  <a:lnTo>
                    <a:pt x="58129" y="138394"/>
                  </a:lnTo>
                  <a:lnTo>
                    <a:pt x="57610" y="137278"/>
                  </a:lnTo>
                  <a:lnTo>
                    <a:pt x="57092" y="136162"/>
                  </a:lnTo>
                  <a:lnTo>
                    <a:pt x="56555" y="135046"/>
                  </a:lnTo>
                  <a:lnTo>
                    <a:pt x="56007" y="133930"/>
                  </a:lnTo>
                  <a:lnTo>
                    <a:pt x="55454" y="132814"/>
                  </a:lnTo>
                  <a:lnTo>
                    <a:pt x="54879" y="131698"/>
                  </a:lnTo>
                  <a:lnTo>
                    <a:pt x="54304" y="130582"/>
                  </a:lnTo>
                  <a:lnTo>
                    <a:pt x="53707" y="129465"/>
                  </a:lnTo>
                  <a:lnTo>
                    <a:pt x="53105" y="128349"/>
                  </a:lnTo>
                  <a:lnTo>
                    <a:pt x="52493" y="127233"/>
                  </a:lnTo>
                  <a:lnTo>
                    <a:pt x="51867" y="126117"/>
                  </a:lnTo>
                  <a:lnTo>
                    <a:pt x="51240" y="125001"/>
                  </a:lnTo>
                  <a:lnTo>
                    <a:pt x="50590" y="123885"/>
                  </a:lnTo>
                  <a:lnTo>
                    <a:pt x="49939" y="122769"/>
                  </a:lnTo>
                  <a:lnTo>
                    <a:pt x="49276" y="121653"/>
                  </a:lnTo>
                  <a:lnTo>
                    <a:pt x="48604" y="120537"/>
                  </a:lnTo>
                  <a:lnTo>
                    <a:pt x="47928" y="119421"/>
                  </a:lnTo>
                  <a:lnTo>
                    <a:pt x="47235" y="118305"/>
                  </a:lnTo>
                  <a:lnTo>
                    <a:pt x="46542" y="117189"/>
                  </a:lnTo>
                  <a:lnTo>
                    <a:pt x="45835" y="116072"/>
                  </a:lnTo>
                  <a:lnTo>
                    <a:pt x="45123" y="114956"/>
                  </a:lnTo>
                  <a:lnTo>
                    <a:pt x="44406" y="113840"/>
                  </a:lnTo>
                  <a:lnTo>
                    <a:pt x="43677" y="112724"/>
                  </a:lnTo>
                  <a:lnTo>
                    <a:pt x="42949" y="111608"/>
                  </a:lnTo>
                  <a:lnTo>
                    <a:pt x="42207" y="110492"/>
                  </a:lnTo>
                  <a:lnTo>
                    <a:pt x="41464" y="109376"/>
                  </a:lnTo>
                  <a:lnTo>
                    <a:pt x="40714" y="108260"/>
                  </a:lnTo>
                  <a:lnTo>
                    <a:pt x="39958" y="107144"/>
                  </a:lnTo>
                  <a:lnTo>
                    <a:pt x="39201" y="106028"/>
                  </a:lnTo>
                  <a:lnTo>
                    <a:pt x="38435" y="104912"/>
                  </a:lnTo>
                  <a:lnTo>
                    <a:pt x="37668" y="103795"/>
                  </a:lnTo>
                  <a:lnTo>
                    <a:pt x="36896" y="102679"/>
                  </a:lnTo>
                  <a:lnTo>
                    <a:pt x="36122" y="101563"/>
                  </a:lnTo>
                  <a:lnTo>
                    <a:pt x="35346" y="100447"/>
                  </a:lnTo>
                  <a:lnTo>
                    <a:pt x="34565" y="99331"/>
                  </a:lnTo>
                  <a:lnTo>
                    <a:pt x="33785" y="98215"/>
                  </a:lnTo>
                  <a:lnTo>
                    <a:pt x="33001" y="97099"/>
                  </a:lnTo>
                  <a:lnTo>
                    <a:pt x="32217" y="95983"/>
                  </a:lnTo>
                  <a:lnTo>
                    <a:pt x="31433" y="94867"/>
                  </a:lnTo>
                  <a:lnTo>
                    <a:pt x="30648" y="93751"/>
                  </a:lnTo>
                  <a:lnTo>
                    <a:pt x="29863" y="92635"/>
                  </a:lnTo>
                  <a:lnTo>
                    <a:pt x="29079" y="91519"/>
                  </a:lnTo>
                  <a:lnTo>
                    <a:pt x="28296" y="90402"/>
                  </a:lnTo>
                  <a:lnTo>
                    <a:pt x="27515" y="89286"/>
                  </a:lnTo>
                  <a:lnTo>
                    <a:pt x="26736" y="88170"/>
                  </a:lnTo>
                  <a:lnTo>
                    <a:pt x="25958" y="87054"/>
                  </a:lnTo>
                  <a:lnTo>
                    <a:pt x="25185" y="85938"/>
                  </a:lnTo>
                  <a:lnTo>
                    <a:pt x="24412" y="84822"/>
                  </a:lnTo>
                  <a:lnTo>
                    <a:pt x="23647" y="83706"/>
                  </a:lnTo>
                  <a:lnTo>
                    <a:pt x="22884" y="82590"/>
                  </a:lnTo>
                  <a:lnTo>
                    <a:pt x="22126" y="81474"/>
                  </a:lnTo>
                  <a:lnTo>
                    <a:pt x="21374" y="80358"/>
                  </a:lnTo>
                  <a:lnTo>
                    <a:pt x="20623" y="79242"/>
                  </a:lnTo>
                  <a:lnTo>
                    <a:pt x="19886" y="78126"/>
                  </a:lnTo>
                  <a:lnTo>
                    <a:pt x="19150" y="77009"/>
                  </a:lnTo>
                  <a:lnTo>
                    <a:pt x="18423" y="75893"/>
                  </a:lnTo>
                  <a:lnTo>
                    <a:pt x="17704" y="74777"/>
                  </a:lnTo>
                  <a:lnTo>
                    <a:pt x="16989" y="73661"/>
                  </a:lnTo>
                  <a:lnTo>
                    <a:pt x="16289" y="72545"/>
                  </a:lnTo>
                  <a:lnTo>
                    <a:pt x="15590" y="71429"/>
                  </a:lnTo>
                  <a:lnTo>
                    <a:pt x="14909" y="70313"/>
                  </a:lnTo>
                  <a:lnTo>
                    <a:pt x="14232" y="69197"/>
                  </a:lnTo>
                  <a:lnTo>
                    <a:pt x="13565" y="68081"/>
                  </a:lnTo>
                  <a:lnTo>
                    <a:pt x="12914" y="66965"/>
                  </a:lnTo>
                  <a:lnTo>
                    <a:pt x="12263" y="65849"/>
                  </a:lnTo>
                  <a:lnTo>
                    <a:pt x="11639" y="64732"/>
                  </a:lnTo>
                  <a:lnTo>
                    <a:pt x="11016" y="63616"/>
                  </a:lnTo>
                  <a:lnTo>
                    <a:pt x="10410" y="62500"/>
                  </a:lnTo>
                  <a:lnTo>
                    <a:pt x="9818" y="61384"/>
                  </a:lnTo>
                  <a:lnTo>
                    <a:pt x="9230" y="60268"/>
                  </a:lnTo>
                  <a:lnTo>
                    <a:pt x="8671" y="59152"/>
                  </a:lnTo>
                  <a:lnTo>
                    <a:pt x="8112" y="58036"/>
                  </a:lnTo>
                  <a:lnTo>
                    <a:pt x="7578" y="56920"/>
                  </a:lnTo>
                  <a:lnTo>
                    <a:pt x="7055" y="55804"/>
                  </a:lnTo>
                  <a:lnTo>
                    <a:pt x="6544" y="54688"/>
                  </a:lnTo>
                  <a:lnTo>
                    <a:pt x="6059" y="53572"/>
                  </a:lnTo>
                  <a:lnTo>
                    <a:pt x="5574" y="52456"/>
                  </a:lnTo>
                  <a:lnTo>
                    <a:pt x="5125" y="51339"/>
                  </a:lnTo>
                  <a:lnTo>
                    <a:pt x="4680" y="50223"/>
                  </a:lnTo>
                  <a:lnTo>
                    <a:pt x="4256" y="49107"/>
                  </a:lnTo>
                  <a:lnTo>
                    <a:pt x="3855" y="47991"/>
                  </a:lnTo>
                  <a:lnTo>
                    <a:pt x="3456" y="46875"/>
                  </a:lnTo>
                  <a:lnTo>
                    <a:pt x="3099" y="45759"/>
                  </a:lnTo>
                  <a:lnTo>
                    <a:pt x="2743" y="44643"/>
                  </a:lnTo>
                  <a:lnTo>
                    <a:pt x="2417" y="43527"/>
                  </a:lnTo>
                  <a:lnTo>
                    <a:pt x="2107" y="42411"/>
                  </a:lnTo>
                  <a:lnTo>
                    <a:pt x="1809" y="41295"/>
                  </a:lnTo>
                  <a:lnTo>
                    <a:pt x="1549" y="40179"/>
                  </a:lnTo>
                  <a:lnTo>
                    <a:pt x="1288" y="39063"/>
                  </a:lnTo>
                  <a:lnTo>
                    <a:pt x="1070" y="37946"/>
                  </a:lnTo>
                  <a:lnTo>
                    <a:pt x="860" y="36830"/>
                  </a:lnTo>
                  <a:lnTo>
                    <a:pt x="672" y="35714"/>
                  </a:lnTo>
                  <a:lnTo>
                    <a:pt x="515" y="34598"/>
                  </a:lnTo>
                  <a:lnTo>
                    <a:pt x="358" y="33482"/>
                  </a:lnTo>
                  <a:lnTo>
                    <a:pt x="256" y="32366"/>
                  </a:lnTo>
                  <a:lnTo>
                    <a:pt x="153" y="31250"/>
                  </a:lnTo>
                  <a:lnTo>
                    <a:pt x="83" y="30134"/>
                  </a:lnTo>
                  <a:lnTo>
                    <a:pt x="36" y="29018"/>
                  </a:lnTo>
                  <a:lnTo>
                    <a:pt x="0" y="27902"/>
                  </a:lnTo>
                  <a:lnTo>
                    <a:pt x="10" y="26786"/>
                  </a:lnTo>
                  <a:lnTo>
                    <a:pt x="20" y="25669"/>
                  </a:lnTo>
                  <a:lnTo>
                    <a:pt x="75" y="24553"/>
                  </a:lnTo>
                  <a:lnTo>
                    <a:pt x="143" y="23437"/>
                  </a:lnTo>
                  <a:lnTo>
                    <a:pt x="233" y="22321"/>
                  </a:lnTo>
                  <a:lnTo>
                    <a:pt x="361" y="21205"/>
                  </a:lnTo>
                  <a:lnTo>
                    <a:pt x="488" y="20089"/>
                  </a:lnTo>
                  <a:lnTo>
                    <a:pt x="673" y="18973"/>
                  </a:lnTo>
                  <a:lnTo>
                    <a:pt x="861" y="17857"/>
                  </a:lnTo>
                  <a:lnTo>
                    <a:pt x="1081" y="16741"/>
                  </a:lnTo>
                  <a:lnTo>
                    <a:pt x="1331" y="15625"/>
                  </a:lnTo>
                  <a:lnTo>
                    <a:pt x="1587" y="14509"/>
                  </a:lnTo>
                  <a:lnTo>
                    <a:pt x="1898" y="13393"/>
                  </a:lnTo>
                  <a:lnTo>
                    <a:pt x="2209" y="12276"/>
                  </a:lnTo>
                  <a:lnTo>
                    <a:pt x="2563" y="11160"/>
                  </a:lnTo>
                  <a:lnTo>
                    <a:pt x="2936" y="10044"/>
                  </a:lnTo>
                  <a:lnTo>
                    <a:pt x="3327" y="8928"/>
                  </a:lnTo>
                  <a:lnTo>
                    <a:pt x="3762" y="7812"/>
                  </a:lnTo>
                  <a:lnTo>
                    <a:pt x="4198" y="6696"/>
                  </a:lnTo>
                  <a:lnTo>
                    <a:pt x="4688" y="5580"/>
                  </a:lnTo>
                  <a:lnTo>
                    <a:pt x="5186" y="4464"/>
                  </a:lnTo>
                  <a:lnTo>
                    <a:pt x="5713" y="3348"/>
                  </a:lnTo>
                  <a:lnTo>
                    <a:pt x="6273" y="2232"/>
                  </a:lnTo>
                  <a:lnTo>
                    <a:pt x="6837" y="1116"/>
                  </a:lnTo>
                  <a:lnTo>
                    <a:pt x="7459" y="0"/>
                  </a:lnTo>
                  <a:lnTo>
                    <a:pt x="546275" y="0"/>
                  </a:lnTo>
                  <a:lnTo>
                    <a:pt x="546897" y="1116"/>
                  </a:lnTo>
                  <a:lnTo>
                    <a:pt x="547461" y="2232"/>
                  </a:lnTo>
                  <a:lnTo>
                    <a:pt x="548021" y="3348"/>
                  </a:lnTo>
                  <a:lnTo>
                    <a:pt x="548548" y="4464"/>
                  </a:lnTo>
                  <a:lnTo>
                    <a:pt x="549046" y="5580"/>
                  </a:lnTo>
                  <a:lnTo>
                    <a:pt x="549536" y="6696"/>
                  </a:lnTo>
                  <a:lnTo>
                    <a:pt x="549971" y="7812"/>
                  </a:lnTo>
                  <a:lnTo>
                    <a:pt x="550407" y="8928"/>
                  </a:lnTo>
                  <a:lnTo>
                    <a:pt x="550798" y="10044"/>
                  </a:lnTo>
                  <a:lnTo>
                    <a:pt x="551171" y="11160"/>
                  </a:lnTo>
                  <a:lnTo>
                    <a:pt x="551525" y="12276"/>
                  </a:lnTo>
                  <a:lnTo>
                    <a:pt x="551836" y="13393"/>
                  </a:lnTo>
                  <a:lnTo>
                    <a:pt x="552147" y="14509"/>
                  </a:lnTo>
                  <a:lnTo>
                    <a:pt x="552403" y="15625"/>
                  </a:lnTo>
                  <a:lnTo>
                    <a:pt x="552652" y="16741"/>
                  </a:lnTo>
                  <a:lnTo>
                    <a:pt x="552873" y="17857"/>
                  </a:lnTo>
                  <a:lnTo>
                    <a:pt x="553061" y="18973"/>
                  </a:lnTo>
                  <a:lnTo>
                    <a:pt x="553246" y="20089"/>
                  </a:lnTo>
                  <a:lnTo>
                    <a:pt x="553373" y="21205"/>
                  </a:lnTo>
                  <a:lnTo>
                    <a:pt x="553501" y="22321"/>
                  </a:lnTo>
                  <a:lnTo>
                    <a:pt x="553591" y="23437"/>
                  </a:lnTo>
                  <a:lnTo>
                    <a:pt x="553659" y="24553"/>
                  </a:lnTo>
                  <a:lnTo>
                    <a:pt x="553714" y="25669"/>
                  </a:lnTo>
                  <a:lnTo>
                    <a:pt x="553724" y="26786"/>
                  </a:lnTo>
                  <a:lnTo>
                    <a:pt x="553734" y="27902"/>
                  </a:lnTo>
                  <a:lnTo>
                    <a:pt x="553698" y="29018"/>
                  </a:lnTo>
                  <a:lnTo>
                    <a:pt x="553651" y="30134"/>
                  </a:lnTo>
                  <a:lnTo>
                    <a:pt x="553581" y="31250"/>
                  </a:lnTo>
                  <a:lnTo>
                    <a:pt x="553478" y="32366"/>
                  </a:lnTo>
                  <a:lnTo>
                    <a:pt x="553375" y="33482"/>
                  </a:lnTo>
                  <a:lnTo>
                    <a:pt x="553219" y="34598"/>
                  </a:lnTo>
                  <a:lnTo>
                    <a:pt x="553062" y="35714"/>
                  </a:lnTo>
                  <a:lnTo>
                    <a:pt x="552874" y="36830"/>
                  </a:lnTo>
                  <a:lnTo>
                    <a:pt x="552664" y="37946"/>
                  </a:lnTo>
                  <a:lnTo>
                    <a:pt x="552446" y="39063"/>
                  </a:lnTo>
                  <a:lnTo>
                    <a:pt x="552185" y="40179"/>
                  </a:lnTo>
                  <a:lnTo>
                    <a:pt x="551925" y="41295"/>
                  </a:lnTo>
                  <a:lnTo>
                    <a:pt x="551627" y="42411"/>
                  </a:lnTo>
                  <a:lnTo>
                    <a:pt x="551317" y="43527"/>
                  </a:lnTo>
                  <a:lnTo>
                    <a:pt x="550991" y="44643"/>
                  </a:lnTo>
                  <a:lnTo>
                    <a:pt x="550635" y="45759"/>
                  </a:lnTo>
                  <a:lnTo>
                    <a:pt x="550278" y="46875"/>
                  </a:lnTo>
                  <a:lnTo>
                    <a:pt x="549879" y="47991"/>
                  </a:lnTo>
                  <a:lnTo>
                    <a:pt x="549478" y="49107"/>
                  </a:lnTo>
                  <a:lnTo>
                    <a:pt x="549054" y="50223"/>
                  </a:lnTo>
                  <a:lnTo>
                    <a:pt x="548609" y="51339"/>
                  </a:lnTo>
                  <a:lnTo>
                    <a:pt x="548160" y="52456"/>
                  </a:lnTo>
                  <a:lnTo>
                    <a:pt x="547675" y="53572"/>
                  </a:lnTo>
                  <a:lnTo>
                    <a:pt x="547190" y="54688"/>
                  </a:lnTo>
                  <a:lnTo>
                    <a:pt x="546679" y="55804"/>
                  </a:lnTo>
                  <a:lnTo>
                    <a:pt x="546156" y="56920"/>
                  </a:lnTo>
                  <a:lnTo>
                    <a:pt x="545622" y="58036"/>
                  </a:lnTo>
                  <a:lnTo>
                    <a:pt x="545063" y="59152"/>
                  </a:lnTo>
                  <a:lnTo>
                    <a:pt x="544504" y="60268"/>
                  </a:lnTo>
                  <a:lnTo>
                    <a:pt x="543916" y="61384"/>
                  </a:lnTo>
                  <a:lnTo>
                    <a:pt x="543324" y="62500"/>
                  </a:lnTo>
                  <a:lnTo>
                    <a:pt x="542718" y="63616"/>
                  </a:lnTo>
                  <a:lnTo>
                    <a:pt x="542095" y="64732"/>
                  </a:lnTo>
                  <a:lnTo>
                    <a:pt x="541471" y="65849"/>
                  </a:lnTo>
                  <a:lnTo>
                    <a:pt x="540820" y="66965"/>
                  </a:lnTo>
                  <a:lnTo>
                    <a:pt x="540169" y="68081"/>
                  </a:lnTo>
                  <a:lnTo>
                    <a:pt x="539502" y="69197"/>
                  </a:lnTo>
                  <a:lnTo>
                    <a:pt x="538825" y="70313"/>
                  </a:lnTo>
                  <a:lnTo>
                    <a:pt x="538144" y="71429"/>
                  </a:lnTo>
                  <a:lnTo>
                    <a:pt x="537445" y="72545"/>
                  </a:lnTo>
                  <a:lnTo>
                    <a:pt x="536745" y="73661"/>
                  </a:lnTo>
                  <a:lnTo>
                    <a:pt x="536030" y="74777"/>
                  </a:lnTo>
                  <a:lnTo>
                    <a:pt x="535311" y="75893"/>
                  </a:lnTo>
                  <a:lnTo>
                    <a:pt x="534584" y="77009"/>
                  </a:lnTo>
                  <a:lnTo>
                    <a:pt x="533848" y="78126"/>
                  </a:lnTo>
                  <a:lnTo>
                    <a:pt x="533111" y="79242"/>
                  </a:lnTo>
                  <a:lnTo>
                    <a:pt x="532360" y="80358"/>
                  </a:lnTo>
                  <a:lnTo>
                    <a:pt x="531608" y="81474"/>
                  </a:lnTo>
                  <a:lnTo>
                    <a:pt x="530850" y="82590"/>
                  </a:lnTo>
                  <a:lnTo>
                    <a:pt x="530086" y="83706"/>
                  </a:lnTo>
                  <a:lnTo>
                    <a:pt x="529321" y="84822"/>
                  </a:lnTo>
                  <a:lnTo>
                    <a:pt x="528549" y="85938"/>
                  </a:lnTo>
                  <a:lnTo>
                    <a:pt x="527776" y="87054"/>
                  </a:lnTo>
                  <a:lnTo>
                    <a:pt x="526998" y="88170"/>
                  </a:lnTo>
                  <a:lnTo>
                    <a:pt x="526219" y="89286"/>
                  </a:lnTo>
                  <a:lnTo>
                    <a:pt x="525438" y="90402"/>
                  </a:lnTo>
                  <a:lnTo>
                    <a:pt x="524655" y="91519"/>
                  </a:lnTo>
                  <a:lnTo>
                    <a:pt x="523871" y="92635"/>
                  </a:lnTo>
                  <a:lnTo>
                    <a:pt x="523086" y="93751"/>
                  </a:lnTo>
                  <a:lnTo>
                    <a:pt x="522301" y="94867"/>
                  </a:lnTo>
                  <a:lnTo>
                    <a:pt x="521517" y="95983"/>
                  </a:lnTo>
                  <a:lnTo>
                    <a:pt x="520733" y="97099"/>
                  </a:lnTo>
                  <a:lnTo>
                    <a:pt x="519949" y="98215"/>
                  </a:lnTo>
                  <a:lnTo>
                    <a:pt x="519169" y="99331"/>
                  </a:lnTo>
                  <a:lnTo>
                    <a:pt x="518388" y="100447"/>
                  </a:lnTo>
                  <a:lnTo>
                    <a:pt x="517612" y="101563"/>
                  </a:lnTo>
                  <a:lnTo>
                    <a:pt x="516838" y="102679"/>
                  </a:lnTo>
                  <a:lnTo>
                    <a:pt x="516066" y="103795"/>
                  </a:lnTo>
                  <a:lnTo>
                    <a:pt x="515299" y="104912"/>
                  </a:lnTo>
                  <a:lnTo>
                    <a:pt x="514533" y="106028"/>
                  </a:lnTo>
                  <a:lnTo>
                    <a:pt x="513776" y="107144"/>
                  </a:lnTo>
                  <a:lnTo>
                    <a:pt x="513020" y="108260"/>
                  </a:lnTo>
                  <a:lnTo>
                    <a:pt x="512270" y="109376"/>
                  </a:lnTo>
                  <a:lnTo>
                    <a:pt x="511527" y="110492"/>
                  </a:lnTo>
                  <a:lnTo>
                    <a:pt x="510785" y="111608"/>
                  </a:lnTo>
                  <a:lnTo>
                    <a:pt x="510057" y="112724"/>
                  </a:lnTo>
                  <a:lnTo>
                    <a:pt x="509328" y="113840"/>
                  </a:lnTo>
                  <a:lnTo>
                    <a:pt x="508611" y="114956"/>
                  </a:lnTo>
                  <a:lnTo>
                    <a:pt x="507899" y="116072"/>
                  </a:lnTo>
                  <a:lnTo>
                    <a:pt x="507192" y="117189"/>
                  </a:lnTo>
                  <a:lnTo>
                    <a:pt x="506499" y="118305"/>
                  </a:lnTo>
                  <a:lnTo>
                    <a:pt x="505806" y="119421"/>
                  </a:lnTo>
                  <a:lnTo>
                    <a:pt x="505130" y="120537"/>
                  </a:lnTo>
                  <a:lnTo>
                    <a:pt x="504458" y="121653"/>
                  </a:lnTo>
                  <a:lnTo>
                    <a:pt x="503795" y="122769"/>
                  </a:lnTo>
                  <a:lnTo>
                    <a:pt x="503144" y="123885"/>
                  </a:lnTo>
                  <a:lnTo>
                    <a:pt x="502494" y="125001"/>
                  </a:lnTo>
                  <a:lnTo>
                    <a:pt x="501867" y="126117"/>
                  </a:lnTo>
                  <a:lnTo>
                    <a:pt x="501241" y="127233"/>
                  </a:lnTo>
                  <a:lnTo>
                    <a:pt x="500629" y="128349"/>
                  </a:lnTo>
                  <a:lnTo>
                    <a:pt x="500027" y="129465"/>
                  </a:lnTo>
                  <a:lnTo>
                    <a:pt x="499430" y="130582"/>
                  </a:lnTo>
                  <a:lnTo>
                    <a:pt x="498855" y="131698"/>
                  </a:lnTo>
                  <a:lnTo>
                    <a:pt x="498280" y="132814"/>
                  </a:lnTo>
                  <a:lnTo>
                    <a:pt x="497727" y="133930"/>
                  </a:lnTo>
                  <a:lnTo>
                    <a:pt x="497179" y="135046"/>
                  </a:lnTo>
                  <a:lnTo>
                    <a:pt x="496642" y="136162"/>
                  </a:lnTo>
                  <a:lnTo>
                    <a:pt x="496124" y="137278"/>
                  </a:lnTo>
                  <a:lnTo>
                    <a:pt x="495605" y="138394"/>
                  </a:lnTo>
                  <a:lnTo>
                    <a:pt x="495115" y="139510"/>
                  </a:lnTo>
                  <a:lnTo>
                    <a:pt x="494626" y="140626"/>
                  </a:lnTo>
                  <a:lnTo>
                    <a:pt x="494154" y="141742"/>
                  </a:lnTo>
                  <a:lnTo>
                    <a:pt x="493696" y="142858"/>
                  </a:lnTo>
                  <a:lnTo>
                    <a:pt x="493242" y="143975"/>
                  </a:lnTo>
                  <a:lnTo>
                    <a:pt x="492816" y="145091"/>
                  </a:lnTo>
                  <a:lnTo>
                    <a:pt x="492389" y="146207"/>
                  </a:lnTo>
                  <a:lnTo>
                    <a:pt x="491985" y="147323"/>
                  </a:lnTo>
                  <a:lnTo>
                    <a:pt x="491591" y="148439"/>
                  </a:lnTo>
                  <a:lnTo>
                    <a:pt x="491206" y="149555"/>
                  </a:lnTo>
                  <a:lnTo>
                    <a:pt x="490845" y="150671"/>
                  </a:lnTo>
                  <a:lnTo>
                    <a:pt x="490483" y="151787"/>
                  </a:lnTo>
                  <a:lnTo>
                    <a:pt x="490150" y="152903"/>
                  </a:lnTo>
                  <a:lnTo>
                    <a:pt x="489821" y="154019"/>
                  </a:lnTo>
                  <a:lnTo>
                    <a:pt x="489508" y="155135"/>
                  </a:lnTo>
                  <a:lnTo>
                    <a:pt x="489213" y="156252"/>
                  </a:lnTo>
                  <a:lnTo>
                    <a:pt x="488920" y="157368"/>
                  </a:lnTo>
                  <a:lnTo>
                    <a:pt x="488658" y="158484"/>
                  </a:lnTo>
                  <a:lnTo>
                    <a:pt x="488396" y="159600"/>
                  </a:lnTo>
                  <a:lnTo>
                    <a:pt x="488155" y="160716"/>
                  </a:lnTo>
                  <a:lnTo>
                    <a:pt x="487927" y="161832"/>
                  </a:lnTo>
                  <a:lnTo>
                    <a:pt x="487707" y="162948"/>
                  </a:lnTo>
                  <a:lnTo>
                    <a:pt x="487512" y="164064"/>
                  </a:lnTo>
                  <a:lnTo>
                    <a:pt x="487317" y="165180"/>
                  </a:lnTo>
                  <a:lnTo>
                    <a:pt x="487149" y="166296"/>
                  </a:lnTo>
                  <a:lnTo>
                    <a:pt x="486988" y="167412"/>
                  </a:lnTo>
                  <a:lnTo>
                    <a:pt x="486840" y="168528"/>
                  </a:lnTo>
                  <a:lnTo>
                    <a:pt x="486712" y="169645"/>
                  </a:lnTo>
                  <a:lnTo>
                    <a:pt x="486584" y="170761"/>
                  </a:lnTo>
                  <a:lnTo>
                    <a:pt x="486488" y="171877"/>
                  </a:lnTo>
                  <a:lnTo>
                    <a:pt x="486393" y="172993"/>
                  </a:lnTo>
                  <a:lnTo>
                    <a:pt x="486316" y="174109"/>
                  </a:lnTo>
                  <a:lnTo>
                    <a:pt x="486253" y="175225"/>
                  </a:lnTo>
                  <a:lnTo>
                    <a:pt x="486196" y="176341"/>
                  </a:lnTo>
                  <a:lnTo>
                    <a:pt x="486165" y="177457"/>
                  </a:lnTo>
                  <a:lnTo>
                    <a:pt x="486133" y="178573"/>
                  </a:lnTo>
                  <a:lnTo>
                    <a:pt x="486126" y="179689"/>
                  </a:lnTo>
                  <a:lnTo>
                    <a:pt x="486126" y="180805"/>
                  </a:lnTo>
                  <a:lnTo>
                    <a:pt x="486138" y="181921"/>
                  </a:lnTo>
                  <a:lnTo>
                    <a:pt x="486168" y="183038"/>
                  </a:lnTo>
                  <a:lnTo>
                    <a:pt x="486199" y="184154"/>
                  </a:lnTo>
                  <a:lnTo>
                    <a:pt x="486258" y="185270"/>
                  </a:lnTo>
                  <a:lnTo>
                    <a:pt x="486319" y="186386"/>
                  </a:lnTo>
                  <a:lnTo>
                    <a:pt x="486396" y="187502"/>
                  </a:lnTo>
                  <a:lnTo>
                    <a:pt x="486486" y="188618"/>
                  </a:lnTo>
                  <a:lnTo>
                    <a:pt x="486579" y="189734"/>
                  </a:lnTo>
                  <a:lnTo>
                    <a:pt x="486697" y="190850"/>
                  </a:lnTo>
                  <a:lnTo>
                    <a:pt x="486816" y="191966"/>
                  </a:lnTo>
                  <a:lnTo>
                    <a:pt x="486953" y="193082"/>
                  </a:lnTo>
                  <a:lnTo>
                    <a:pt x="487099" y="194198"/>
                  </a:lnTo>
                  <a:lnTo>
                    <a:pt x="487253" y="195315"/>
                  </a:lnTo>
                  <a:lnTo>
                    <a:pt x="487425" y="196431"/>
                  </a:lnTo>
                  <a:lnTo>
                    <a:pt x="487597" y="197547"/>
                  </a:lnTo>
                  <a:lnTo>
                    <a:pt x="487792" y="198663"/>
                  </a:lnTo>
                  <a:lnTo>
                    <a:pt x="487989" y="199779"/>
                  </a:lnTo>
                  <a:lnTo>
                    <a:pt x="488198" y="200895"/>
                  </a:lnTo>
                  <a:lnTo>
                    <a:pt x="488420" y="202011"/>
                  </a:lnTo>
                  <a:lnTo>
                    <a:pt x="488644" y="203127"/>
                  </a:lnTo>
                  <a:lnTo>
                    <a:pt x="488889" y="204243"/>
                  </a:lnTo>
                  <a:lnTo>
                    <a:pt x="489134" y="205359"/>
                  </a:lnTo>
                  <a:lnTo>
                    <a:pt x="489394" y="206475"/>
                  </a:lnTo>
                  <a:lnTo>
                    <a:pt x="489662" y="207591"/>
                  </a:lnTo>
                  <a:lnTo>
                    <a:pt x="489934" y="208708"/>
                  </a:lnTo>
                  <a:lnTo>
                    <a:pt x="490223" y="209824"/>
                  </a:lnTo>
                  <a:lnTo>
                    <a:pt x="490511" y="210940"/>
                  </a:lnTo>
                  <a:lnTo>
                    <a:pt x="490816" y="212056"/>
                  </a:lnTo>
                  <a:lnTo>
                    <a:pt x="491125" y="213172"/>
                  </a:lnTo>
                  <a:lnTo>
                    <a:pt x="491441" y="214288"/>
                  </a:lnTo>
                  <a:lnTo>
                    <a:pt x="491768" y="215404"/>
                  </a:lnTo>
                  <a:lnTo>
                    <a:pt x="492095" y="216520"/>
                  </a:lnTo>
                  <a:lnTo>
                    <a:pt x="492440" y="217636"/>
                  </a:lnTo>
                  <a:lnTo>
                    <a:pt x="492785" y="218752"/>
                  </a:lnTo>
                  <a:lnTo>
                    <a:pt x="493139" y="219868"/>
                  </a:lnTo>
                  <a:lnTo>
                    <a:pt x="493500" y="220984"/>
                  </a:lnTo>
                  <a:lnTo>
                    <a:pt x="493864" y="222101"/>
                  </a:lnTo>
                  <a:lnTo>
                    <a:pt x="494240" y="223217"/>
                  </a:lnTo>
                  <a:lnTo>
                    <a:pt x="494616" y="224333"/>
                  </a:lnTo>
                  <a:lnTo>
                    <a:pt x="495003" y="225449"/>
                  </a:lnTo>
                  <a:lnTo>
                    <a:pt x="495393" y="226565"/>
                  </a:lnTo>
                  <a:lnTo>
                    <a:pt x="495788" y="227681"/>
                  </a:lnTo>
                  <a:lnTo>
                    <a:pt x="496191" y="228797"/>
                  </a:lnTo>
                  <a:lnTo>
                    <a:pt x="496593" y="229913"/>
                  </a:lnTo>
                  <a:lnTo>
                    <a:pt x="497007" y="231029"/>
                  </a:lnTo>
                  <a:lnTo>
                    <a:pt x="497421" y="232145"/>
                  </a:lnTo>
                  <a:lnTo>
                    <a:pt x="497841" y="233261"/>
                  </a:lnTo>
                  <a:lnTo>
                    <a:pt x="498266" y="234378"/>
                  </a:lnTo>
                  <a:lnTo>
                    <a:pt x="498692" y="235494"/>
                  </a:lnTo>
                  <a:lnTo>
                    <a:pt x="499126" y="236610"/>
                  </a:lnTo>
                  <a:lnTo>
                    <a:pt x="499559" y="237726"/>
                  </a:lnTo>
                  <a:lnTo>
                    <a:pt x="499999" y="238842"/>
                  </a:lnTo>
                  <a:lnTo>
                    <a:pt x="500441" y="239958"/>
                  </a:lnTo>
                  <a:lnTo>
                    <a:pt x="500885" y="241074"/>
                  </a:lnTo>
                  <a:lnTo>
                    <a:pt x="501333" y="242190"/>
                  </a:lnTo>
                  <a:lnTo>
                    <a:pt x="501782" y="243306"/>
                  </a:lnTo>
                  <a:lnTo>
                    <a:pt x="502236" y="244422"/>
                  </a:lnTo>
                  <a:lnTo>
                    <a:pt x="502690" y="245538"/>
                  </a:lnTo>
                  <a:lnTo>
                    <a:pt x="503147" y="246654"/>
                  </a:lnTo>
                  <a:lnTo>
                    <a:pt x="503606" y="247771"/>
                  </a:lnTo>
                  <a:lnTo>
                    <a:pt x="504065" y="248887"/>
                  </a:lnTo>
                  <a:lnTo>
                    <a:pt x="504527" y="250003"/>
                  </a:lnTo>
                  <a:lnTo>
                    <a:pt x="504990" y="251119"/>
                  </a:lnTo>
                  <a:lnTo>
                    <a:pt x="505454" y="252235"/>
                  </a:lnTo>
                  <a:lnTo>
                    <a:pt x="505919" y="253351"/>
                  </a:lnTo>
                  <a:lnTo>
                    <a:pt x="506385" y="254467"/>
                  </a:lnTo>
                  <a:lnTo>
                    <a:pt x="506851" y="255583"/>
                  </a:lnTo>
                  <a:lnTo>
                    <a:pt x="507317" y="256699"/>
                  </a:lnTo>
                  <a:lnTo>
                    <a:pt x="507784" y="257815"/>
                  </a:lnTo>
                  <a:lnTo>
                    <a:pt x="508251" y="258931"/>
                  </a:lnTo>
                  <a:lnTo>
                    <a:pt x="508718" y="260048"/>
                  </a:lnTo>
                  <a:lnTo>
                    <a:pt x="509184" y="261164"/>
                  </a:lnTo>
                  <a:lnTo>
                    <a:pt x="509651" y="262280"/>
                  </a:lnTo>
                  <a:lnTo>
                    <a:pt x="510116" y="263396"/>
                  </a:lnTo>
                  <a:lnTo>
                    <a:pt x="510581" y="264512"/>
                  </a:lnTo>
                  <a:lnTo>
                    <a:pt x="511044" y="265628"/>
                  </a:lnTo>
                  <a:lnTo>
                    <a:pt x="511507" y="266744"/>
                  </a:lnTo>
                  <a:lnTo>
                    <a:pt x="511968" y="267860"/>
                  </a:lnTo>
                  <a:lnTo>
                    <a:pt x="512428" y="268976"/>
                  </a:lnTo>
                  <a:lnTo>
                    <a:pt x="512887" y="270092"/>
                  </a:lnTo>
                  <a:lnTo>
                    <a:pt x="513343" y="271208"/>
                  </a:lnTo>
                  <a:lnTo>
                    <a:pt x="513798" y="272324"/>
                  </a:lnTo>
                  <a:lnTo>
                    <a:pt x="514251" y="273441"/>
                  </a:lnTo>
                  <a:lnTo>
                    <a:pt x="514701" y="274557"/>
                  </a:lnTo>
                  <a:lnTo>
                    <a:pt x="515151" y="275673"/>
                  </a:lnTo>
                  <a:lnTo>
                    <a:pt x="515596" y="276789"/>
                  </a:lnTo>
                  <a:lnTo>
                    <a:pt x="516040" y="277905"/>
                  </a:lnTo>
                  <a:lnTo>
                    <a:pt x="516481" y="279021"/>
                  </a:lnTo>
                  <a:lnTo>
                    <a:pt x="516918" y="280137"/>
                  </a:lnTo>
                  <a:lnTo>
                    <a:pt x="517355" y="281253"/>
                  </a:lnTo>
                  <a:lnTo>
                    <a:pt x="517785" y="282369"/>
                  </a:lnTo>
                  <a:lnTo>
                    <a:pt x="518216" y="283485"/>
                  </a:lnTo>
                  <a:lnTo>
                    <a:pt x="518640" y="284601"/>
                  </a:lnTo>
                  <a:lnTo>
                    <a:pt x="519062" y="285717"/>
                  </a:lnTo>
                  <a:lnTo>
                    <a:pt x="519482" y="286834"/>
                  </a:lnTo>
                  <a:lnTo>
                    <a:pt x="519895" y="287950"/>
                  </a:lnTo>
                  <a:lnTo>
                    <a:pt x="520309" y="289066"/>
                  </a:lnTo>
                  <a:lnTo>
                    <a:pt x="520714" y="290182"/>
                  </a:lnTo>
                  <a:lnTo>
                    <a:pt x="521118" y="291298"/>
                  </a:lnTo>
                  <a:lnTo>
                    <a:pt x="521517" y="292414"/>
                  </a:lnTo>
                  <a:lnTo>
                    <a:pt x="521911" y="293530"/>
                  </a:lnTo>
                  <a:lnTo>
                    <a:pt x="522304" y="294646"/>
                  </a:lnTo>
                  <a:lnTo>
                    <a:pt x="522688" y="295762"/>
                  </a:lnTo>
                  <a:lnTo>
                    <a:pt x="523071" y="296878"/>
                  </a:lnTo>
                  <a:lnTo>
                    <a:pt x="523447" y="297994"/>
                  </a:lnTo>
                  <a:lnTo>
                    <a:pt x="523818" y="299111"/>
                  </a:lnTo>
                  <a:lnTo>
                    <a:pt x="524188" y="300227"/>
                  </a:lnTo>
                  <a:lnTo>
                    <a:pt x="524548" y="301343"/>
                  </a:lnTo>
                  <a:lnTo>
                    <a:pt x="524908" y="302459"/>
                  </a:lnTo>
                  <a:lnTo>
                    <a:pt x="525257" y="303575"/>
                  </a:lnTo>
                  <a:lnTo>
                    <a:pt x="525605" y="304691"/>
                  </a:lnTo>
                  <a:lnTo>
                    <a:pt x="525947" y="305807"/>
                  </a:lnTo>
                  <a:lnTo>
                    <a:pt x="526282" y="306923"/>
                  </a:lnTo>
                  <a:lnTo>
                    <a:pt x="526616" y="308039"/>
                  </a:lnTo>
                  <a:lnTo>
                    <a:pt x="526937" y="309155"/>
                  </a:lnTo>
                  <a:lnTo>
                    <a:pt x="527258" y="310271"/>
                  </a:lnTo>
                  <a:lnTo>
                    <a:pt x="527571" y="311387"/>
                  </a:lnTo>
                  <a:lnTo>
                    <a:pt x="527878" y="312504"/>
                  </a:lnTo>
                  <a:lnTo>
                    <a:pt x="528183" y="313620"/>
                  </a:lnTo>
                  <a:lnTo>
                    <a:pt x="528475" y="314736"/>
                  </a:lnTo>
                  <a:lnTo>
                    <a:pt x="528768" y="315852"/>
                  </a:lnTo>
                  <a:lnTo>
                    <a:pt x="529049" y="316968"/>
                  </a:lnTo>
                  <a:lnTo>
                    <a:pt x="529326" y="318084"/>
                  </a:lnTo>
                  <a:lnTo>
                    <a:pt x="529599" y="319200"/>
                  </a:lnTo>
                  <a:lnTo>
                    <a:pt x="529861" y="320316"/>
                  </a:lnTo>
                  <a:lnTo>
                    <a:pt x="530123" y="321432"/>
                  </a:lnTo>
                  <a:lnTo>
                    <a:pt x="530370" y="322548"/>
                  </a:lnTo>
                  <a:lnTo>
                    <a:pt x="530617" y="323664"/>
                  </a:lnTo>
                  <a:lnTo>
                    <a:pt x="530854" y="324780"/>
                  </a:lnTo>
                  <a:lnTo>
                    <a:pt x="531085" y="325897"/>
                  </a:lnTo>
                  <a:lnTo>
                    <a:pt x="531313" y="327013"/>
                  </a:lnTo>
                  <a:lnTo>
                    <a:pt x="531526" y="328129"/>
                  </a:lnTo>
                  <a:lnTo>
                    <a:pt x="531740" y="329245"/>
                  </a:lnTo>
                  <a:lnTo>
                    <a:pt x="531941" y="330361"/>
                  </a:lnTo>
                  <a:lnTo>
                    <a:pt x="532138" y="331477"/>
                  </a:lnTo>
                  <a:lnTo>
                    <a:pt x="532329" y="332593"/>
                  </a:lnTo>
                  <a:lnTo>
                    <a:pt x="532508" y="333709"/>
                  </a:lnTo>
                  <a:lnTo>
                    <a:pt x="532687" y="334825"/>
                  </a:lnTo>
                  <a:lnTo>
                    <a:pt x="532850" y="335941"/>
                  </a:lnTo>
                  <a:lnTo>
                    <a:pt x="533011" y="337057"/>
                  </a:lnTo>
                  <a:lnTo>
                    <a:pt x="533164" y="338174"/>
                  </a:lnTo>
                  <a:lnTo>
                    <a:pt x="533307" y="339290"/>
                  </a:lnTo>
                  <a:lnTo>
                    <a:pt x="533449" y="340406"/>
                  </a:lnTo>
                  <a:lnTo>
                    <a:pt x="533573" y="341522"/>
                  </a:lnTo>
                  <a:lnTo>
                    <a:pt x="533698" y="342638"/>
                  </a:lnTo>
                  <a:lnTo>
                    <a:pt x="533810" y="343754"/>
                  </a:lnTo>
                  <a:lnTo>
                    <a:pt x="533916" y="344870"/>
                  </a:lnTo>
                  <a:lnTo>
                    <a:pt x="534017" y="345986"/>
                  </a:lnTo>
                  <a:lnTo>
                    <a:pt x="534103" y="347102"/>
                  </a:lnTo>
                  <a:lnTo>
                    <a:pt x="534190" y="348218"/>
                  </a:lnTo>
                  <a:lnTo>
                    <a:pt x="534260" y="349334"/>
                  </a:lnTo>
                  <a:lnTo>
                    <a:pt x="534327" y="350450"/>
                  </a:lnTo>
                  <a:lnTo>
                    <a:pt x="534386" y="351567"/>
                  </a:lnTo>
                  <a:lnTo>
                    <a:pt x="534434" y="352683"/>
                  </a:lnTo>
                  <a:lnTo>
                    <a:pt x="534481" y="353799"/>
                  </a:lnTo>
                  <a:lnTo>
                    <a:pt x="534508" y="354915"/>
                  </a:lnTo>
                  <a:lnTo>
                    <a:pt x="534535" y="356031"/>
                  </a:lnTo>
                  <a:lnTo>
                    <a:pt x="534550" y="357147"/>
                  </a:lnTo>
                  <a:lnTo>
                    <a:pt x="534557" y="358263"/>
                  </a:lnTo>
                  <a:lnTo>
                    <a:pt x="534561" y="359379"/>
                  </a:lnTo>
                  <a:lnTo>
                    <a:pt x="534547" y="360495"/>
                  </a:lnTo>
                  <a:lnTo>
                    <a:pt x="534533" y="361611"/>
                  </a:lnTo>
                  <a:lnTo>
                    <a:pt x="534503" y="362727"/>
                  </a:lnTo>
                  <a:lnTo>
                    <a:pt x="534469" y="363843"/>
                  </a:lnTo>
                  <a:lnTo>
                    <a:pt x="534427" y="364960"/>
                  </a:lnTo>
                  <a:lnTo>
                    <a:pt x="534371" y="366076"/>
                  </a:lnTo>
                  <a:lnTo>
                    <a:pt x="534315" y="367192"/>
                  </a:lnTo>
                  <a:lnTo>
                    <a:pt x="534239" y="368308"/>
                  </a:lnTo>
                  <a:lnTo>
                    <a:pt x="534162" y="369424"/>
                  </a:lnTo>
                  <a:lnTo>
                    <a:pt x="534074" y="370540"/>
                  </a:lnTo>
                  <a:lnTo>
                    <a:pt x="533975" y="371656"/>
                  </a:lnTo>
                  <a:lnTo>
                    <a:pt x="533874" y="372772"/>
                  </a:lnTo>
                  <a:lnTo>
                    <a:pt x="533754" y="373888"/>
                  </a:lnTo>
                  <a:lnTo>
                    <a:pt x="533633" y="375004"/>
                  </a:lnTo>
                  <a:lnTo>
                    <a:pt x="533497" y="376120"/>
                  </a:lnTo>
                  <a:lnTo>
                    <a:pt x="533355" y="377237"/>
                  </a:lnTo>
                  <a:lnTo>
                    <a:pt x="533206" y="378353"/>
                  </a:lnTo>
                  <a:lnTo>
                    <a:pt x="533041" y="379469"/>
                  </a:lnTo>
                  <a:lnTo>
                    <a:pt x="532877" y="380585"/>
                  </a:lnTo>
                  <a:lnTo>
                    <a:pt x="532693" y="381701"/>
                  </a:lnTo>
                  <a:lnTo>
                    <a:pt x="532506" y="382817"/>
                  </a:lnTo>
                  <a:lnTo>
                    <a:pt x="532309" y="383933"/>
                  </a:lnTo>
                  <a:lnTo>
                    <a:pt x="532099" y="385049"/>
                  </a:lnTo>
                  <a:lnTo>
                    <a:pt x="531889" y="386165"/>
                  </a:lnTo>
                  <a:lnTo>
                    <a:pt x="531657" y="387281"/>
                  </a:lnTo>
                  <a:lnTo>
                    <a:pt x="531425" y="388397"/>
                  </a:lnTo>
                  <a:lnTo>
                    <a:pt x="531179" y="389513"/>
                  </a:lnTo>
                  <a:lnTo>
                    <a:pt x="530924" y="390630"/>
                  </a:lnTo>
                  <a:lnTo>
                    <a:pt x="530664" y="391746"/>
                  </a:lnTo>
                  <a:lnTo>
                    <a:pt x="530387" y="392862"/>
                  </a:lnTo>
                  <a:lnTo>
                    <a:pt x="530110" y="393978"/>
                  </a:lnTo>
                  <a:lnTo>
                    <a:pt x="529814" y="395094"/>
                  </a:lnTo>
                  <a:lnTo>
                    <a:pt x="529514" y="396210"/>
                  </a:lnTo>
                  <a:lnTo>
                    <a:pt x="529204" y="397326"/>
                  </a:lnTo>
                  <a:lnTo>
                    <a:pt x="528881" y="398442"/>
                  </a:lnTo>
                  <a:lnTo>
                    <a:pt x="528558" y="399558"/>
                  </a:lnTo>
                  <a:lnTo>
                    <a:pt x="528212" y="400674"/>
                  </a:lnTo>
                  <a:lnTo>
                    <a:pt x="527866" y="401790"/>
                  </a:lnTo>
                  <a:lnTo>
                    <a:pt x="527506" y="402906"/>
                  </a:lnTo>
                  <a:lnTo>
                    <a:pt x="527137" y="404023"/>
                  </a:lnTo>
                  <a:lnTo>
                    <a:pt x="526764" y="405139"/>
                  </a:lnTo>
                  <a:lnTo>
                    <a:pt x="526372" y="406255"/>
                  </a:lnTo>
                  <a:lnTo>
                    <a:pt x="525980" y="407371"/>
                  </a:lnTo>
                  <a:lnTo>
                    <a:pt x="525571" y="408487"/>
                  </a:lnTo>
                  <a:lnTo>
                    <a:pt x="525156" y="409603"/>
                  </a:lnTo>
                  <a:lnTo>
                    <a:pt x="524732" y="410719"/>
                  </a:lnTo>
                  <a:lnTo>
                    <a:pt x="524295" y="411835"/>
                  </a:lnTo>
                  <a:lnTo>
                    <a:pt x="523857" y="412951"/>
                  </a:lnTo>
                  <a:lnTo>
                    <a:pt x="523397" y="414067"/>
                  </a:lnTo>
                  <a:lnTo>
                    <a:pt x="522936" y="415183"/>
                  </a:lnTo>
                  <a:lnTo>
                    <a:pt x="522464" y="416300"/>
                  </a:lnTo>
                  <a:lnTo>
                    <a:pt x="521980" y="417416"/>
                  </a:lnTo>
                  <a:lnTo>
                    <a:pt x="521494" y="418532"/>
                  </a:lnTo>
                  <a:lnTo>
                    <a:pt x="520987" y="419648"/>
                  </a:lnTo>
                  <a:lnTo>
                    <a:pt x="520481" y="420764"/>
                  </a:lnTo>
                  <a:lnTo>
                    <a:pt x="519959" y="421880"/>
                  </a:lnTo>
                  <a:lnTo>
                    <a:pt x="519430" y="422996"/>
                  </a:lnTo>
                  <a:lnTo>
                    <a:pt x="518895" y="424112"/>
                  </a:lnTo>
                  <a:lnTo>
                    <a:pt x="518344" y="425228"/>
                  </a:lnTo>
                  <a:lnTo>
                    <a:pt x="517792" y="426344"/>
                  </a:lnTo>
                  <a:lnTo>
                    <a:pt x="517222" y="427460"/>
                  </a:lnTo>
                  <a:lnTo>
                    <a:pt x="516648" y="428576"/>
                  </a:lnTo>
                  <a:lnTo>
                    <a:pt x="516064" y="429693"/>
                  </a:lnTo>
                  <a:lnTo>
                    <a:pt x="515469" y="430809"/>
                  </a:lnTo>
                  <a:lnTo>
                    <a:pt x="514872" y="431925"/>
                  </a:lnTo>
                  <a:lnTo>
                    <a:pt x="514255" y="433041"/>
                  </a:lnTo>
                  <a:lnTo>
                    <a:pt x="513637" y="434157"/>
                  </a:lnTo>
                  <a:lnTo>
                    <a:pt x="513006" y="435273"/>
                  </a:lnTo>
                  <a:lnTo>
                    <a:pt x="512367" y="436389"/>
                  </a:lnTo>
                  <a:lnTo>
                    <a:pt x="511723" y="437505"/>
                  </a:lnTo>
                  <a:lnTo>
                    <a:pt x="511063" y="438621"/>
                  </a:lnTo>
                  <a:lnTo>
                    <a:pt x="510403" y="439737"/>
                  </a:lnTo>
                  <a:lnTo>
                    <a:pt x="509725" y="440853"/>
                  </a:lnTo>
                  <a:lnTo>
                    <a:pt x="509044" y="441969"/>
                  </a:lnTo>
                  <a:lnTo>
                    <a:pt x="508354" y="443086"/>
                  </a:lnTo>
                  <a:lnTo>
                    <a:pt x="507652" y="444202"/>
                  </a:lnTo>
                  <a:lnTo>
                    <a:pt x="506950" y="445318"/>
                  </a:lnTo>
                  <a:lnTo>
                    <a:pt x="506227" y="446434"/>
                  </a:lnTo>
                  <a:lnTo>
                    <a:pt x="505505" y="447550"/>
                  </a:lnTo>
                  <a:lnTo>
                    <a:pt x="504771" y="448666"/>
                  </a:lnTo>
                  <a:lnTo>
                    <a:pt x="504028" y="449782"/>
                  </a:lnTo>
                  <a:lnTo>
                    <a:pt x="503282" y="450898"/>
                  </a:lnTo>
                  <a:lnTo>
                    <a:pt x="502520" y="452014"/>
                  </a:lnTo>
                  <a:lnTo>
                    <a:pt x="501758" y="453130"/>
                  </a:lnTo>
                  <a:lnTo>
                    <a:pt x="500981" y="454246"/>
                  </a:lnTo>
                  <a:lnTo>
                    <a:pt x="500199" y="455363"/>
                  </a:lnTo>
                  <a:lnTo>
                    <a:pt x="499411" y="456479"/>
                  </a:lnTo>
                  <a:lnTo>
                    <a:pt x="498611" y="457595"/>
                  </a:lnTo>
                  <a:lnTo>
                    <a:pt x="497810" y="458711"/>
                  </a:lnTo>
                  <a:lnTo>
                    <a:pt x="496993" y="459827"/>
                  </a:lnTo>
                  <a:lnTo>
                    <a:pt x="496174" y="460943"/>
                  </a:lnTo>
                  <a:lnTo>
                    <a:pt x="495345" y="462059"/>
                  </a:lnTo>
                  <a:lnTo>
                    <a:pt x="494508" y="463175"/>
                  </a:lnTo>
                  <a:lnTo>
                    <a:pt x="493670" y="464291"/>
                  </a:lnTo>
                  <a:lnTo>
                    <a:pt x="492815" y="465407"/>
                  </a:lnTo>
                  <a:lnTo>
                    <a:pt x="491961" y="466523"/>
                  </a:lnTo>
                  <a:lnTo>
                    <a:pt x="491094" y="467639"/>
                  </a:lnTo>
                  <a:lnTo>
                    <a:pt x="490223" y="468756"/>
                  </a:lnTo>
                  <a:lnTo>
                    <a:pt x="489346" y="469872"/>
                  </a:lnTo>
                  <a:lnTo>
                    <a:pt x="488458" y="470988"/>
                  </a:lnTo>
                  <a:lnTo>
                    <a:pt x="487570" y="472104"/>
                  </a:lnTo>
                  <a:lnTo>
                    <a:pt x="486668" y="473220"/>
                  </a:lnTo>
                  <a:lnTo>
                    <a:pt x="485764" y="474336"/>
                  </a:lnTo>
                  <a:lnTo>
                    <a:pt x="484852" y="475452"/>
                  </a:lnTo>
                  <a:lnTo>
                    <a:pt x="483933" y="476568"/>
                  </a:lnTo>
                  <a:lnTo>
                    <a:pt x="483012" y="477684"/>
                  </a:lnTo>
                  <a:lnTo>
                    <a:pt x="482077" y="478800"/>
                  </a:lnTo>
                  <a:lnTo>
                    <a:pt x="481143" y="479916"/>
                  </a:lnTo>
                  <a:lnTo>
                    <a:pt x="480199" y="481033"/>
                  </a:lnTo>
                  <a:lnTo>
                    <a:pt x="479250" y="482149"/>
                  </a:lnTo>
                  <a:lnTo>
                    <a:pt x="478297" y="483265"/>
                  </a:lnTo>
                  <a:lnTo>
                    <a:pt x="477334" y="484381"/>
                  </a:lnTo>
                  <a:lnTo>
                    <a:pt x="476371" y="485497"/>
                  </a:lnTo>
                  <a:lnTo>
                    <a:pt x="475398" y="486613"/>
                  </a:lnTo>
                  <a:lnTo>
                    <a:pt x="474421" y="487729"/>
                  </a:lnTo>
                  <a:lnTo>
                    <a:pt x="473440" y="488845"/>
                  </a:lnTo>
                  <a:lnTo>
                    <a:pt x="472451" y="489961"/>
                  </a:lnTo>
                  <a:lnTo>
                    <a:pt x="471462" y="491077"/>
                  </a:lnTo>
                  <a:lnTo>
                    <a:pt x="470461" y="492193"/>
                  </a:lnTo>
                  <a:lnTo>
                    <a:pt x="469460" y="493309"/>
                  </a:lnTo>
                  <a:lnTo>
                    <a:pt x="468452" y="494426"/>
                  </a:lnTo>
                  <a:lnTo>
                    <a:pt x="467440" y="495542"/>
                  </a:lnTo>
                  <a:lnTo>
                    <a:pt x="466426" y="496658"/>
                  </a:lnTo>
                  <a:lnTo>
                    <a:pt x="465402" y="497774"/>
                  </a:lnTo>
                  <a:lnTo>
                    <a:pt x="464379" y="498890"/>
                  </a:lnTo>
                  <a:lnTo>
                    <a:pt x="463348" y="500006"/>
                  </a:lnTo>
                  <a:lnTo>
                    <a:pt x="462314" y="501122"/>
                  </a:lnTo>
                  <a:lnTo>
                    <a:pt x="461277" y="502238"/>
                  </a:lnTo>
                  <a:lnTo>
                    <a:pt x="460234" y="503354"/>
                  </a:lnTo>
                  <a:lnTo>
                    <a:pt x="459191" y="504470"/>
                  </a:lnTo>
                  <a:lnTo>
                    <a:pt x="458140" y="505586"/>
                  </a:lnTo>
                  <a:lnTo>
                    <a:pt x="457087" y="506702"/>
                  </a:lnTo>
                  <a:lnTo>
                    <a:pt x="456031" y="507819"/>
                  </a:lnTo>
                  <a:lnTo>
                    <a:pt x="454971" y="508935"/>
                  </a:lnTo>
                  <a:lnTo>
                    <a:pt x="453909" y="510051"/>
                  </a:lnTo>
                  <a:lnTo>
                    <a:pt x="452841" y="511167"/>
                  </a:lnTo>
                  <a:lnTo>
                    <a:pt x="451773" y="512283"/>
                  </a:lnTo>
                  <a:lnTo>
                    <a:pt x="450700" y="513399"/>
                  </a:lnTo>
                  <a:lnTo>
                    <a:pt x="449625" y="514515"/>
                  </a:lnTo>
                  <a:lnTo>
                    <a:pt x="448548" y="515631"/>
                  </a:lnTo>
                  <a:lnTo>
                    <a:pt x="447466" y="516747"/>
                  </a:lnTo>
                  <a:lnTo>
                    <a:pt x="446385" y="517863"/>
                  </a:lnTo>
                  <a:lnTo>
                    <a:pt x="445298" y="518979"/>
                  </a:lnTo>
                  <a:lnTo>
                    <a:pt x="444211" y="520096"/>
                  </a:lnTo>
                  <a:lnTo>
                    <a:pt x="443121" y="521212"/>
                  </a:lnTo>
                  <a:lnTo>
                    <a:pt x="442029" y="522328"/>
                  </a:lnTo>
                  <a:lnTo>
                    <a:pt x="440936" y="523444"/>
                  </a:lnTo>
                  <a:lnTo>
                    <a:pt x="439840" y="524560"/>
                  </a:lnTo>
                  <a:lnTo>
                    <a:pt x="438743" y="525676"/>
                  </a:lnTo>
                  <a:lnTo>
                    <a:pt x="437644" y="526792"/>
                  </a:lnTo>
                  <a:lnTo>
                    <a:pt x="436543" y="527908"/>
                  </a:lnTo>
                  <a:lnTo>
                    <a:pt x="435442" y="529024"/>
                  </a:lnTo>
                  <a:lnTo>
                    <a:pt x="434338" y="530140"/>
                  </a:lnTo>
                  <a:lnTo>
                    <a:pt x="433234" y="531256"/>
                  </a:lnTo>
                  <a:lnTo>
                    <a:pt x="432128" y="532372"/>
                  </a:lnTo>
                  <a:lnTo>
                    <a:pt x="431022" y="533489"/>
                  </a:lnTo>
                  <a:lnTo>
                    <a:pt x="429915" y="534605"/>
                  </a:lnTo>
                  <a:lnTo>
                    <a:pt x="428807" y="535721"/>
                  </a:lnTo>
                  <a:lnTo>
                    <a:pt x="427699" y="536837"/>
                  </a:lnTo>
                  <a:lnTo>
                    <a:pt x="426590" y="537953"/>
                  </a:lnTo>
                  <a:lnTo>
                    <a:pt x="425480" y="539069"/>
                  </a:lnTo>
                  <a:lnTo>
                    <a:pt x="424370" y="540185"/>
                  </a:lnTo>
                  <a:lnTo>
                    <a:pt x="423260" y="541301"/>
                  </a:lnTo>
                  <a:lnTo>
                    <a:pt x="422150" y="542417"/>
                  </a:lnTo>
                  <a:lnTo>
                    <a:pt x="421040" y="543533"/>
                  </a:lnTo>
                  <a:lnTo>
                    <a:pt x="419930" y="544649"/>
                  </a:lnTo>
                  <a:lnTo>
                    <a:pt x="418821" y="545765"/>
                  </a:lnTo>
                  <a:lnTo>
                    <a:pt x="417712" y="546882"/>
                  </a:lnTo>
                  <a:lnTo>
                    <a:pt x="416603" y="547998"/>
                  </a:lnTo>
                  <a:lnTo>
                    <a:pt x="415494" y="549114"/>
                  </a:lnTo>
                  <a:lnTo>
                    <a:pt x="414386" y="550230"/>
                  </a:lnTo>
                  <a:lnTo>
                    <a:pt x="413280" y="551346"/>
                  </a:lnTo>
                  <a:lnTo>
                    <a:pt x="412174" y="552462"/>
                  </a:lnTo>
                  <a:lnTo>
                    <a:pt x="411068" y="553578"/>
                  </a:lnTo>
                  <a:lnTo>
                    <a:pt x="409965" y="554694"/>
                  </a:lnTo>
                  <a:lnTo>
                    <a:pt x="408861" y="555810"/>
                  </a:lnTo>
                  <a:lnTo>
                    <a:pt x="407760" y="556926"/>
                  </a:lnTo>
                  <a:lnTo>
                    <a:pt x="406659" y="558042"/>
                  </a:lnTo>
                  <a:lnTo>
                    <a:pt x="405561" y="559159"/>
                  </a:lnTo>
                  <a:lnTo>
                    <a:pt x="404463" y="560275"/>
                  </a:lnTo>
                  <a:lnTo>
                    <a:pt x="403367" y="561391"/>
                  </a:lnTo>
                  <a:lnTo>
                    <a:pt x="402274" y="562507"/>
                  </a:lnTo>
                  <a:lnTo>
                    <a:pt x="401181" y="563623"/>
                  </a:lnTo>
                  <a:lnTo>
                    <a:pt x="400091" y="564739"/>
                  </a:lnTo>
                  <a:lnTo>
                    <a:pt x="399003" y="565855"/>
                  </a:lnTo>
                  <a:lnTo>
                    <a:pt x="397917" y="566971"/>
                  </a:lnTo>
                  <a:lnTo>
                    <a:pt x="396833" y="568087"/>
                  </a:lnTo>
                  <a:lnTo>
                    <a:pt x="395750" y="569203"/>
                  </a:lnTo>
                  <a:lnTo>
                    <a:pt x="394673" y="57031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47009" y="1932191"/>
              <a:ext cx="475383" cy="0"/>
            </a:xfrm>
            <a:custGeom>
              <a:avLst/>
              <a:pathLst>
                <a:path w="475383" h="0">
                  <a:moveTo>
                    <a:pt x="0" y="0"/>
                  </a:moveTo>
                  <a:lnTo>
                    <a:pt x="4753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223094" y="1691447"/>
              <a:ext cx="553734" cy="306912"/>
            </a:xfrm>
            <a:custGeom>
              <a:avLst/>
              <a:pathLst>
                <a:path w="553734" h="306912">
                  <a:moveTo>
                    <a:pt x="181302" y="306912"/>
                  </a:moveTo>
                  <a:lnTo>
                    <a:pt x="180797" y="306311"/>
                  </a:lnTo>
                  <a:lnTo>
                    <a:pt x="180291" y="305711"/>
                  </a:lnTo>
                  <a:lnTo>
                    <a:pt x="179785" y="305110"/>
                  </a:lnTo>
                  <a:lnTo>
                    <a:pt x="179278" y="304509"/>
                  </a:lnTo>
                  <a:lnTo>
                    <a:pt x="178769" y="303909"/>
                  </a:lnTo>
                  <a:lnTo>
                    <a:pt x="178259" y="303308"/>
                  </a:lnTo>
                  <a:lnTo>
                    <a:pt x="177749" y="302707"/>
                  </a:lnTo>
                  <a:lnTo>
                    <a:pt x="177237" y="302107"/>
                  </a:lnTo>
                  <a:lnTo>
                    <a:pt x="176724" y="301506"/>
                  </a:lnTo>
                  <a:lnTo>
                    <a:pt x="176211" y="300906"/>
                  </a:lnTo>
                  <a:lnTo>
                    <a:pt x="175695" y="300305"/>
                  </a:lnTo>
                  <a:lnTo>
                    <a:pt x="175180" y="299704"/>
                  </a:lnTo>
                  <a:lnTo>
                    <a:pt x="174661" y="299104"/>
                  </a:lnTo>
                  <a:lnTo>
                    <a:pt x="174142" y="298503"/>
                  </a:lnTo>
                  <a:lnTo>
                    <a:pt x="173623" y="297903"/>
                  </a:lnTo>
                  <a:lnTo>
                    <a:pt x="173101" y="297302"/>
                  </a:lnTo>
                  <a:lnTo>
                    <a:pt x="172578" y="296701"/>
                  </a:lnTo>
                  <a:lnTo>
                    <a:pt x="172054" y="296101"/>
                  </a:lnTo>
                  <a:lnTo>
                    <a:pt x="171528" y="295500"/>
                  </a:lnTo>
                  <a:lnTo>
                    <a:pt x="171001" y="294900"/>
                  </a:lnTo>
                  <a:lnTo>
                    <a:pt x="170472" y="294299"/>
                  </a:lnTo>
                  <a:lnTo>
                    <a:pt x="169942" y="293698"/>
                  </a:lnTo>
                  <a:lnTo>
                    <a:pt x="169411" y="293098"/>
                  </a:lnTo>
                  <a:lnTo>
                    <a:pt x="168876" y="292497"/>
                  </a:lnTo>
                  <a:lnTo>
                    <a:pt x="168341" y="291896"/>
                  </a:lnTo>
                  <a:lnTo>
                    <a:pt x="167805" y="291296"/>
                  </a:lnTo>
                  <a:lnTo>
                    <a:pt x="167266" y="290695"/>
                  </a:lnTo>
                  <a:lnTo>
                    <a:pt x="166726" y="290095"/>
                  </a:lnTo>
                  <a:lnTo>
                    <a:pt x="166184" y="289494"/>
                  </a:lnTo>
                  <a:lnTo>
                    <a:pt x="165640" y="288893"/>
                  </a:lnTo>
                  <a:lnTo>
                    <a:pt x="165095" y="288293"/>
                  </a:lnTo>
                  <a:lnTo>
                    <a:pt x="164547" y="287692"/>
                  </a:lnTo>
                  <a:lnTo>
                    <a:pt x="163997" y="287092"/>
                  </a:lnTo>
                  <a:lnTo>
                    <a:pt x="163447" y="286491"/>
                  </a:lnTo>
                  <a:lnTo>
                    <a:pt x="162892" y="285890"/>
                  </a:lnTo>
                  <a:lnTo>
                    <a:pt x="162338" y="285290"/>
                  </a:lnTo>
                  <a:lnTo>
                    <a:pt x="161781" y="284689"/>
                  </a:lnTo>
                  <a:lnTo>
                    <a:pt x="161221" y="284089"/>
                  </a:lnTo>
                  <a:lnTo>
                    <a:pt x="160660" y="283488"/>
                  </a:lnTo>
                  <a:lnTo>
                    <a:pt x="160097" y="282887"/>
                  </a:lnTo>
                  <a:lnTo>
                    <a:pt x="159530" y="282287"/>
                  </a:lnTo>
                  <a:lnTo>
                    <a:pt x="158964" y="281686"/>
                  </a:lnTo>
                  <a:lnTo>
                    <a:pt x="158393" y="281085"/>
                  </a:lnTo>
                  <a:lnTo>
                    <a:pt x="157821" y="280485"/>
                  </a:lnTo>
                  <a:lnTo>
                    <a:pt x="157249" y="279884"/>
                  </a:lnTo>
                  <a:lnTo>
                    <a:pt x="156671" y="279284"/>
                  </a:lnTo>
                  <a:lnTo>
                    <a:pt x="156093" y="278683"/>
                  </a:lnTo>
                  <a:lnTo>
                    <a:pt x="155512" y="278082"/>
                  </a:lnTo>
                  <a:lnTo>
                    <a:pt x="154928" y="277482"/>
                  </a:lnTo>
                  <a:lnTo>
                    <a:pt x="154345" y="276881"/>
                  </a:lnTo>
                  <a:lnTo>
                    <a:pt x="153756" y="276281"/>
                  </a:lnTo>
                  <a:lnTo>
                    <a:pt x="153166" y="275680"/>
                  </a:lnTo>
                  <a:lnTo>
                    <a:pt x="152576" y="275079"/>
                  </a:lnTo>
                  <a:lnTo>
                    <a:pt x="151979" y="274479"/>
                  </a:lnTo>
                  <a:lnTo>
                    <a:pt x="151383" y="273878"/>
                  </a:lnTo>
                  <a:lnTo>
                    <a:pt x="150785" y="273278"/>
                  </a:lnTo>
                  <a:lnTo>
                    <a:pt x="150182" y="272677"/>
                  </a:lnTo>
                  <a:lnTo>
                    <a:pt x="149579" y="272076"/>
                  </a:lnTo>
                  <a:lnTo>
                    <a:pt x="148973" y="271476"/>
                  </a:lnTo>
                  <a:lnTo>
                    <a:pt x="148364" y="270875"/>
                  </a:lnTo>
                  <a:lnTo>
                    <a:pt x="147755" y="270274"/>
                  </a:lnTo>
                  <a:lnTo>
                    <a:pt x="147140" y="269674"/>
                  </a:lnTo>
                  <a:lnTo>
                    <a:pt x="146525" y="269073"/>
                  </a:lnTo>
                  <a:lnTo>
                    <a:pt x="145909" y="268473"/>
                  </a:lnTo>
                  <a:lnTo>
                    <a:pt x="145287" y="267872"/>
                  </a:lnTo>
                  <a:lnTo>
                    <a:pt x="144665" y="267271"/>
                  </a:lnTo>
                  <a:lnTo>
                    <a:pt x="144041" y="266671"/>
                  </a:lnTo>
                  <a:lnTo>
                    <a:pt x="143413" y="266070"/>
                  </a:lnTo>
                  <a:lnTo>
                    <a:pt x="142785" y="265470"/>
                  </a:lnTo>
                  <a:lnTo>
                    <a:pt x="142152" y="264869"/>
                  </a:lnTo>
                  <a:lnTo>
                    <a:pt x="141518" y="264268"/>
                  </a:lnTo>
                  <a:lnTo>
                    <a:pt x="140884" y="263668"/>
                  </a:lnTo>
                  <a:lnTo>
                    <a:pt x="140244" y="263067"/>
                  </a:lnTo>
                  <a:lnTo>
                    <a:pt x="139604" y="262467"/>
                  </a:lnTo>
                  <a:lnTo>
                    <a:pt x="138962" y="261866"/>
                  </a:lnTo>
                  <a:lnTo>
                    <a:pt x="138316" y="261265"/>
                  </a:lnTo>
                  <a:lnTo>
                    <a:pt x="137670" y="260665"/>
                  </a:lnTo>
                  <a:lnTo>
                    <a:pt x="137021" y="260064"/>
                  </a:lnTo>
                  <a:lnTo>
                    <a:pt x="136369" y="259463"/>
                  </a:lnTo>
                  <a:lnTo>
                    <a:pt x="135717" y="258863"/>
                  </a:lnTo>
                  <a:lnTo>
                    <a:pt x="135061" y="258262"/>
                  </a:lnTo>
                  <a:lnTo>
                    <a:pt x="134404" y="257662"/>
                  </a:lnTo>
                  <a:lnTo>
                    <a:pt x="133746" y="257061"/>
                  </a:lnTo>
                  <a:lnTo>
                    <a:pt x="133084" y="256460"/>
                  </a:lnTo>
                  <a:lnTo>
                    <a:pt x="132421" y="255860"/>
                  </a:lnTo>
                  <a:lnTo>
                    <a:pt x="131757" y="255259"/>
                  </a:lnTo>
                  <a:lnTo>
                    <a:pt x="131090" y="254659"/>
                  </a:lnTo>
                  <a:lnTo>
                    <a:pt x="130422" y="254058"/>
                  </a:lnTo>
                  <a:lnTo>
                    <a:pt x="129752" y="253457"/>
                  </a:lnTo>
                  <a:lnTo>
                    <a:pt x="129080" y="252857"/>
                  </a:lnTo>
                  <a:lnTo>
                    <a:pt x="128409" y="252256"/>
                  </a:lnTo>
                  <a:lnTo>
                    <a:pt x="127733" y="251656"/>
                  </a:lnTo>
                  <a:lnTo>
                    <a:pt x="127057" y="251055"/>
                  </a:lnTo>
                  <a:lnTo>
                    <a:pt x="126380" y="250454"/>
                  </a:lnTo>
                  <a:lnTo>
                    <a:pt x="125700" y="249854"/>
                  </a:lnTo>
                  <a:lnTo>
                    <a:pt x="125021" y="249253"/>
                  </a:lnTo>
                  <a:lnTo>
                    <a:pt x="124339" y="248652"/>
                  </a:lnTo>
                  <a:lnTo>
                    <a:pt x="123656" y="248052"/>
                  </a:lnTo>
                  <a:lnTo>
                    <a:pt x="122973" y="247451"/>
                  </a:lnTo>
                  <a:lnTo>
                    <a:pt x="122288" y="246851"/>
                  </a:lnTo>
                  <a:lnTo>
                    <a:pt x="121602" y="246250"/>
                  </a:lnTo>
                  <a:lnTo>
                    <a:pt x="120916" y="245649"/>
                  </a:lnTo>
                  <a:lnTo>
                    <a:pt x="120228" y="245049"/>
                  </a:lnTo>
                  <a:lnTo>
                    <a:pt x="119540" y="244448"/>
                  </a:lnTo>
                  <a:lnTo>
                    <a:pt x="118852" y="243848"/>
                  </a:lnTo>
                  <a:lnTo>
                    <a:pt x="118162" y="243247"/>
                  </a:lnTo>
                  <a:lnTo>
                    <a:pt x="117472" y="242646"/>
                  </a:lnTo>
                  <a:lnTo>
                    <a:pt x="116781" y="242046"/>
                  </a:lnTo>
                  <a:lnTo>
                    <a:pt x="116090" y="241445"/>
                  </a:lnTo>
                  <a:lnTo>
                    <a:pt x="115399" y="240845"/>
                  </a:lnTo>
                  <a:lnTo>
                    <a:pt x="114708" y="240244"/>
                  </a:lnTo>
                  <a:lnTo>
                    <a:pt x="114016" y="239643"/>
                  </a:lnTo>
                  <a:lnTo>
                    <a:pt x="113324" y="239043"/>
                  </a:lnTo>
                  <a:lnTo>
                    <a:pt x="112633" y="238442"/>
                  </a:lnTo>
                  <a:lnTo>
                    <a:pt x="111941" y="237841"/>
                  </a:lnTo>
                  <a:lnTo>
                    <a:pt x="111250" y="237241"/>
                  </a:lnTo>
                  <a:lnTo>
                    <a:pt x="110559" y="236640"/>
                  </a:lnTo>
                  <a:lnTo>
                    <a:pt x="109868" y="236040"/>
                  </a:lnTo>
                  <a:lnTo>
                    <a:pt x="109179" y="235439"/>
                  </a:lnTo>
                  <a:lnTo>
                    <a:pt x="108489" y="234838"/>
                  </a:lnTo>
                  <a:lnTo>
                    <a:pt x="107800" y="234238"/>
                  </a:lnTo>
                  <a:lnTo>
                    <a:pt x="107113" y="233637"/>
                  </a:lnTo>
                  <a:lnTo>
                    <a:pt x="106425" y="233037"/>
                  </a:lnTo>
                  <a:lnTo>
                    <a:pt x="105739" y="232436"/>
                  </a:lnTo>
                  <a:lnTo>
                    <a:pt x="105054" y="231835"/>
                  </a:lnTo>
                  <a:lnTo>
                    <a:pt x="104370" y="231235"/>
                  </a:lnTo>
                  <a:lnTo>
                    <a:pt x="103688" y="230634"/>
                  </a:lnTo>
                  <a:lnTo>
                    <a:pt x="103007" y="230034"/>
                  </a:lnTo>
                  <a:lnTo>
                    <a:pt x="102326" y="229433"/>
                  </a:lnTo>
                  <a:lnTo>
                    <a:pt x="101649" y="228832"/>
                  </a:lnTo>
                  <a:lnTo>
                    <a:pt x="100972" y="228232"/>
                  </a:lnTo>
                  <a:lnTo>
                    <a:pt x="100296" y="227631"/>
                  </a:lnTo>
                  <a:lnTo>
                    <a:pt x="99625" y="227030"/>
                  </a:lnTo>
                  <a:lnTo>
                    <a:pt x="98954" y="226430"/>
                  </a:lnTo>
                  <a:lnTo>
                    <a:pt x="98285" y="225829"/>
                  </a:lnTo>
                  <a:lnTo>
                    <a:pt x="97619" y="225229"/>
                  </a:lnTo>
                  <a:lnTo>
                    <a:pt x="96954" y="224628"/>
                  </a:lnTo>
                  <a:lnTo>
                    <a:pt x="96293" y="224027"/>
                  </a:lnTo>
                  <a:lnTo>
                    <a:pt x="95634" y="223427"/>
                  </a:lnTo>
                  <a:lnTo>
                    <a:pt x="94975" y="222826"/>
                  </a:lnTo>
                  <a:lnTo>
                    <a:pt x="94324" y="222226"/>
                  </a:lnTo>
                  <a:lnTo>
                    <a:pt x="93672" y="221625"/>
                  </a:lnTo>
                  <a:lnTo>
                    <a:pt x="93023" y="221024"/>
                  </a:lnTo>
                  <a:lnTo>
                    <a:pt x="92380" y="220424"/>
                  </a:lnTo>
                  <a:lnTo>
                    <a:pt x="91737" y="219823"/>
                  </a:lnTo>
                  <a:lnTo>
                    <a:pt x="91099" y="219223"/>
                  </a:lnTo>
                  <a:lnTo>
                    <a:pt x="90465" y="218622"/>
                  </a:lnTo>
                  <a:lnTo>
                    <a:pt x="89831" y="218021"/>
                  </a:lnTo>
                  <a:lnTo>
                    <a:pt x="89205" y="217421"/>
                  </a:lnTo>
                  <a:lnTo>
                    <a:pt x="88581" y="216820"/>
                  </a:lnTo>
                  <a:lnTo>
                    <a:pt x="87958" y="216219"/>
                  </a:lnTo>
                  <a:lnTo>
                    <a:pt x="87344" y="215619"/>
                  </a:lnTo>
                  <a:lnTo>
                    <a:pt x="86731" y="215018"/>
                  </a:lnTo>
                  <a:lnTo>
                    <a:pt x="86122" y="214418"/>
                  </a:lnTo>
                  <a:lnTo>
                    <a:pt x="85519" y="213817"/>
                  </a:lnTo>
                  <a:lnTo>
                    <a:pt x="84917" y="213216"/>
                  </a:lnTo>
                  <a:lnTo>
                    <a:pt x="84323" y="212616"/>
                  </a:lnTo>
                  <a:lnTo>
                    <a:pt x="83733" y="212015"/>
                  </a:lnTo>
                  <a:lnTo>
                    <a:pt x="83143" y="211415"/>
                  </a:lnTo>
                  <a:lnTo>
                    <a:pt x="82565" y="210814"/>
                  </a:lnTo>
                  <a:lnTo>
                    <a:pt x="81988" y="210213"/>
                  </a:lnTo>
                  <a:lnTo>
                    <a:pt x="81414" y="209613"/>
                  </a:lnTo>
                  <a:lnTo>
                    <a:pt x="80850" y="209012"/>
                  </a:lnTo>
                  <a:lnTo>
                    <a:pt x="80286" y="208412"/>
                  </a:lnTo>
                  <a:lnTo>
                    <a:pt x="79730" y="207811"/>
                  </a:lnTo>
                  <a:lnTo>
                    <a:pt x="79180" y="207210"/>
                  </a:lnTo>
                  <a:lnTo>
                    <a:pt x="78630" y="206610"/>
                  </a:lnTo>
                  <a:lnTo>
                    <a:pt x="78093" y="206009"/>
                  </a:lnTo>
                  <a:lnTo>
                    <a:pt x="77558" y="205408"/>
                  </a:lnTo>
                  <a:lnTo>
                    <a:pt x="77025" y="204808"/>
                  </a:lnTo>
                  <a:lnTo>
                    <a:pt x="76506" y="204207"/>
                  </a:lnTo>
                  <a:lnTo>
                    <a:pt x="75986" y="203607"/>
                  </a:lnTo>
                  <a:lnTo>
                    <a:pt x="75473" y="203006"/>
                  </a:lnTo>
                  <a:lnTo>
                    <a:pt x="74970" y="202405"/>
                  </a:lnTo>
                  <a:lnTo>
                    <a:pt x="74466" y="201805"/>
                  </a:lnTo>
                  <a:lnTo>
                    <a:pt x="73974" y="201204"/>
                  </a:lnTo>
                  <a:lnTo>
                    <a:pt x="73487" y="200604"/>
                  </a:lnTo>
                  <a:lnTo>
                    <a:pt x="73000" y="200003"/>
                  </a:lnTo>
                  <a:lnTo>
                    <a:pt x="72530" y="199402"/>
                  </a:lnTo>
                  <a:lnTo>
                    <a:pt x="72060" y="198802"/>
                  </a:lnTo>
                  <a:lnTo>
                    <a:pt x="71594" y="198201"/>
                  </a:lnTo>
                  <a:lnTo>
                    <a:pt x="71142" y="197601"/>
                  </a:lnTo>
                  <a:lnTo>
                    <a:pt x="70690" y="197000"/>
                  </a:lnTo>
                  <a:lnTo>
                    <a:pt x="70247" y="196399"/>
                  </a:lnTo>
                  <a:lnTo>
                    <a:pt x="69812" y="195799"/>
                  </a:lnTo>
                  <a:lnTo>
                    <a:pt x="69378" y="195198"/>
                  </a:lnTo>
                  <a:lnTo>
                    <a:pt x="68958" y="194597"/>
                  </a:lnTo>
                  <a:lnTo>
                    <a:pt x="68542" y="193997"/>
                  </a:lnTo>
                  <a:lnTo>
                    <a:pt x="68127" y="193396"/>
                  </a:lnTo>
                  <a:lnTo>
                    <a:pt x="67730" y="192796"/>
                  </a:lnTo>
                  <a:lnTo>
                    <a:pt x="67332" y="192195"/>
                  </a:lnTo>
                  <a:lnTo>
                    <a:pt x="66941" y="191594"/>
                  </a:lnTo>
                  <a:lnTo>
                    <a:pt x="66563" y="190994"/>
                  </a:lnTo>
                  <a:lnTo>
                    <a:pt x="66184" y="190393"/>
                  </a:lnTo>
                  <a:lnTo>
                    <a:pt x="65817" y="189793"/>
                  </a:lnTo>
                  <a:lnTo>
                    <a:pt x="65458" y="189192"/>
                  </a:lnTo>
                  <a:lnTo>
                    <a:pt x="65098" y="188591"/>
                  </a:lnTo>
                  <a:lnTo>
                    <a:pt x="64756" y="187991"/>
                  </a:lnTo>
                  <a:lnTo>
                    <a:pt x="64415" y="187390"/>
                  </a:lnTo>
                  <a:lnTo>
                    <a:pt x="64078" y="186790"/>
                  </a:lnTo>
                  <a:lnTo>
                    <a:pt x="63757" y="186189"/>
                  </a:lnTo>
                  <a:lnTo>
                    <a:pt x="63435" y="185588"/>
                  </a:lnTo>
                  <a:lnTo>
                    <a:pt x="63123" y="184988"/>
                  </a:lnTo>
                  <a:lnTo>
                    <a:pt x="62821" y="184387"/>
                  </a:lnTo>
                  <a:lnTo>
                    <a:pt x="62519" y="183786"/>
                  </a:lnTo>
                  <a:lnTo>
                    <a:pt x="62231" y="183186"/>
                  </a:lnTo>
                  <a:lnTo>
                    <a:pt x="61948" y="182585"/>
                  </a:lnTo>
                  <a:lnTo>
                    <a:pt x="61666" y="181985"/>
                  </a:lnTo>
                  <a:lnTo>
                    <a:pt x="61402" y="181384"/>
                  </a:lnTo>
                  <a:lnTo>
                    <a:pt x="61138" y="180783"/>
                  </a:lnTo>
                  <a:lnTo>
                    <a:pt x="60880" y="180183"/>
                  </a:lnTo>
                  <a:lnTo>
                    <a:pt x="60635" y="179582"/>
                  </a:lnTo>
                  <a:lnTo>
                    <a:pt x="60390" y="178982"/>
                  </a:lnTo>
                  <a:lnTo>
                    <a:pt x="60156" y="178381"/>
                  </a:lnTo>
                  <a:lnTo>
                    <a:pt x="59929" y="177780"/>
                  </a:lnTo>
                  <a:lnTo>
                    <a:pt x="59703" y="177180"/>
                  </a:lnTo>
                  <a:lnTo>
                    <a:pt x="59493" y="176579"/>
                  </a:lnTo>
                  <a:lnTo>
                    <a:pt x="59284" y="175979"/>
                  </a:lnTo>
                  <a:lnTo>
                    <a:pt x="59079" y="175378"/>
                  </a:lnTo>
                  <a:lnTo>
                    <a:pt x="58889" y="174777"/>
                  </a:lnTo>
                  <a:lnTo>
                    <a:pt x="58698" y="174177"/>
                  </a:lnTo>
                  <a:lnTo>
                    <a:pt x="58516" y="173576"/>
                  </a:lnTo>
                  <a:lnTo>
                    <a:pt x="58343" y="172975"/>
                  </a:lnTo>
                  <a:lnTo>
                    <a:pt x="58170" y="172375"/>
                  </a:lnTo>
                  <a:lnTo>
                    <a:pt x="58010" y="171774"/>
                  </a:lnTo>
                  <a:lnTo>
                    <a:pt x="57854" y="171174"/>
                  </a:lnTo>
                  <a:lnTo>
                    <a:pt x="57698" y="170573"/>
                  </a:lnTo>
                  <a:lnTo>
                    <a:pt x="57559" y="169972"/>
                  </a:lnTo>
                  <a:lnTo>
                    <a:pt x="57419" y="169372"/>
                  </a:lnTo>
                  <a:lnTo>
                    <a:pt x="57285" y="168771"/>
                  </a:lnTo>
                  <a:lnTo>
                    <a:pt x="57161" y="168171"/>
                  </a:lnTo>
                  <a:lnTo>
                    <a:pt x="57037" y="167570"/>
                  </a:lnTo>
                  <a:lnTo>
                    <a:pt x="56923" y="166969"/>
                  </a:lnTo>
                  <a:lnTo>
                    <a:pt x="56814" y="166369"/>
                  </a:lnTo>
                  <a:lnTo>
                    <a:pt x="56705" y="165768"/>
                  </a:lnTo>
                  <a:lnTo>
                    <a:pt x="56610" y="165168"/>
                  </a:lnTo>
                  <a:lnTo>
                    <a:pt x="56515" y="164567"/>
                  </a:lnTo>
                  <a:lnTo>
                    <a:pt x="56423" y="163966"/>
                  </a:lnTo>
                  <a:lnTo>
                    <a:pt x="56343" y="163366"/>
                  </a:lnTo>
                  <a:lnTo>
                    <a:pt x="56262" y="162765"/>
                  </a:lnTo>
                  <a:lnTo>
                    <a:pt x="56187" y="162164"/>
                  </a:lnTo>
                  <a:lnTo>
                    <a:pt x="56119" y="161564"/>
                  </a:lnTo>
                  <a:lnTo>
                    <a:pt x="56052" y="160963"/>
                  </a:lnTo>
                  <a:lnTo>
                    <a:pt x="55992" y="160363"/>
                  </a:lnTo>
                  <a:lnTo>
                    <a:pt x="55936" y="159762"/>
                  </a:lnTo>
                  <a:lnTo>
                    <a:pt x="55881" y="159161"/>
                  </a:lnTo>
                  <a:lnTo>
                    <a:pt x="55836" y="158561"/>
                  </a:lnTo>
                  <a:lnTo>
                    <a:pt x="55791" y="157960"/>
                  </a:lnTo>
                  <a:lnTo>
                    <a:pt x="55748" y="157360"/>
                  </a:lnTo>
                  <a:lnTo>
                    <a:pt x="55713" y="156759"/>
                  </a:lnTo>
                  <a:lnTo>
                    <a:pt x="55678" y="156158"/>
                  </a:lnTo>
                  <a:lnTo>
                    <a:pt x="55648" y="155558"/>
                  </a:lnTo>
                  <a:lnTo>
                    <a:pt x="55622" y="154957"/>
                  </a:lnTo>
                  <a:lnTo>
                    <a:pt x="55596" y="154357"/>
                  </a:lnTo>
                  <a:lnTo>
                    <a:pt x="55577" y="153756"/>
                  </a:lnTo>
                  <a:lnTo>
                    <a:pt x="55558" y="153155"/>
                  </a:lnTo>
                  <a:lnTo>
                    <a:pt x="55541" y="152555"/>
                  </a:lnTo>
                  <a:lnTo>
                    <a:pt x="55529" y="151954"/>
                  </a:lnTo>
                  <a:lnTo>
                    <a:pt x="55518" y="151353"/>
                  </a:lnTo>
                  <a:lnTo>
                    <a:pt x="55509" y="150753"/>
                  </a:lnTo>
                  <a:lnTo>
                    <a:pt x="55503" y="150152"/>
                  </a:lnTo>
                  <a:lnTo>
                    <a:pt x="55497" y="149552"/>
                  </a:lnTo>
                  <a:lnTo>
                    <a:pt x="55494" y="148951"/>
                  </a:lnTo>
                  <a:lnTo>
                    <a:pt x="55493" y="148350"/>
                  </a:lnTo>
                  <a:lnTo>
                    <a:pt x="55492" y="147750"/>
                  </a:lnTo>
                  <a:lnTo>
                    <a:pt x="55493" y="147149"/>
                  </a:lnTo>
                  <a:lnTo>
                    <a:pt x="55495" y="146549"/>
                  </a:lnTo>
                  <a:lnTo>
                    <a:pt x="55498" y="145948"/>
                  </a:lnTo>
                  <a:lnTo>
                    <a:pt x="55502" y="145347"/>
                  </a:lnTo>
                  <a:lnTo>
                    <a:pt x="55506" y="144747"/>
                  </a:lnTo>
                  <a:lnTo>
                    <a:pt x="55511" y="144146"/>
                  </a:lnTo>
                  <a:lnTo>
                    <a:pt x="55516" y="143546"/>
                  </a:lnTo>
                  <a:lnTo>
                    <a:pt x="55521" y="142945"/>
                  </a:lnTo>
                  <a:lnTo>
                    <a:pt x="55526" y="142344"/>
                  </a:lnTo>
                  <a:lnTo>
                    <a:pt x="55530" y="141744"/>
                  </a:lnTo>
                  <a:lnTo>
                    <a:pt x="55535" y="141143"/>
                  </a:lnTo>
                  <a:lnTo>
                    <a:pt x="55538" y="140542"/>
                  </a:lnTo>
                  <a:lnTo>
                    <a:pt x="55542" y="139942"/>
                  </a:lnTo>
                  <a:lnTo>
                    <a:pt x="55544" y="139341"/>
                  </a:lnTo>
                  <a:lnTo>
                    <a:pt x="55545" y="138741"/>
                  </a:lnTo>
                  <a:lnTo>
                    <a:pt x="55545" y="138140"/>
                  </a:lnTo>
                  <a:lnTo>
                    <a:pt x="55543" y="137539"/>
                  </a:lnTo>
                  <a:lnTo>
                    <a:pt x="55540" y="136939"/>
                  </a:lnTo>
                  <a:lnTo>
                    <a:pt x="55537" y="136338"/>
                  </a:lnTo>
                  <a:lnTo>
                    <a:pt x="55529" y="135738"/>
                  </a:lnTo>
                  <a:lnTo>
                    <a:pt x="55521" y="135137"/>
                  </a:lnTo>
                  <a:lnTo>
                    <a:pt x="55511" y="134536"/>
                  </a:lnTo>
                  <a:lnTo>
                    <a:pt x="55497" y="133936"/>
                  </a:lnTo>
                  <a:lnTo>
                    <a:pt x="55482" y="133335"/>
                  </a:lnTo>
                  <a:lnTo>
                    <a:pt x="55464" y="132735"/>
                  </a:lnTo>
                  <a:lnTo>
                    <a:pt x="55442" y="132134"/>
                  </a:lnTo>
                  <a:lnTo>
                    <a:pt x="55420" y="131533"/>
                  </a:lnTo>
                  <a:lnTo>
                    <a:pt x="55392" y="130933"/>
                  </a:lnTo>
                  <a:lnTo>
                    <a:pt x="55361" y="130332"/>
                  </a:lnTo>
                  <a:lnTo>
                    <a:pt x="55330" y="129731"/>
                  </a:lnTo>
                  <a:lnTo>
                    <a:pt x="55291" y="129131"/>
                  </a:lnTo>
                  <a:lnTo>
                    <a:pt x="55251" y="128530"/>
                  </a:lnTo>
                  <a:lnTo>
                    <a:pt x="55207" y="127930"/>
                  </a:lnTo>
                  <a:lnTo>
                    <a:pt x="55157" y="127329"/>
                  </a:lnTo>
                  <a:lnTo>
                    <a:pt x="55106" y="126728"/>
                  </a:lnTo>
                  <a:lnTo>
                    <a:pt x="55048" y="126128"/>
                  </a:lnTo>
                  <a:lnTo>
                    <a:pt x="54987" y="125527"/>
                  </a:lnTo>
                  <a:lnTo>
                    <a:pt x="54925" y="124927"/>
                  </a:lnTo>
                  <a:lnTo>
                    <a:pt x="54851" y="124326"/>
                  </a:lnTo>
                  <a:lnTo>
                    <a:pt x="54776" y="123725"/>
                  </a:lnTo>
                  <a:lnTo>
                    <a:pt x="54699" y="123125"/>
                  </a:lnTo>
                  <a:lnTo>
                    <a:pt x="54611" y="122524"/>
                  </a:lnTo>
                  <a:lnTo>
                    <a:pt x="54523" y="121924"/>
                  </a:lnTo>
                  <a:lnTo>
                    <a:pt x="54428" y="121323"/>
                  </a:lnTo>
                  <a:lnTo>
                    <a:pt x="54326" y="120722"/>
                  </a:lnTo>
                  <a:lnTo>
                    <a:pt x="54224" y="120122"/>
                  </a:lnTo>
                  <a:lnTo>
                    <a:pt x="54110" y="119521"/>
                  </a:lnTo>
                  <a:lnTo>
                    <a:pt x="53993" y="118920"/>
                  </a:lnTo>
                  <a:lnTo>
                    <a:pt x="53874" y="118320"/>
                  </a:lnTo>
                  <a:lnTo>
                    <a:pt x="53741" y="117719"/>
                  </a:lnTo>
                  <a:lnTo>
                    <a:pt x="53608" y="117119"/>
                  </a:lnTo>
                  <a:lnTo>
                    <a:pt x="53469" y="116518"/>
                  </a:lnTo>
                  <a:lnTo>
                    <a:pt x="53320" y="115917"/>
                  </a:lnTo>
                  <a:lnTo>
                    <a:pt x="53170" y="115317"/>
                  </a:lnTo>
                  <a:lnTo>
                    <a:pt x="53010" y="114716"/>
                  </a:lnTo>
                  <a:lnTo>
                    <a:pt x="52844" y="114116"/>
                  </a:lnTo>
                  <a:lnTo>
                    <a:pt x="52677" y="113515"/>
                  </a:lnTo>
                  <a:lnTo>
                    <a:pt x="52494" y="112914"/>
                  </a:lnTo>
                  <a:lnTo>
                    <a:pt x="52310" y="112314"/>
                  </a:lnTo>
                  <a:lnTo>
                    <a:pt x="52123" y="111713"/>
                  </a:lnTo>
                  <a:lnTo>
                    <a:pt x="51921" y="111113"/>
                  </a:lnTo>
                  <a:lnTo>
                    <a:pt x="51719" y="110512"/>
                  </a:lnTo>
                  <a:lnTo>
                    <a:pt x="51508" y="109911"/>
                  </a:lnTo>
                  <a:lnTo>
                    <a:pt x="51287" y="109311"/>
                  </a:lnTo>
                  <a:lnTo>
                    <a:pt x="51067" y="108710"/>
                  </a:lnTo>
                  <a:lnTo>
                    <a:pt x="50833" y="108109"/>
                  </a:lnTo>
                  <a:lnTo>
                    <a:pt x="50594" y="107509"/>
                  </a:lnTo>
                  <a:lnTo>
                    <a:pt x="50354" y="106908"/>
                  </a:lnTo>
                  <a:lnTo>
                    <a:pt x="50096" y="106308"/>
                  </a:lnTo>
                  <a:lnTo>
                    <a:pt x="49838" y="105707"/>
                  </a:lnTo>
                  <a:lnTo>
                    <a:pt x="49574" y="105106"/>
                  </a:lnTo>
                  <a:lnTo>
                    <a:pt x="49298" y="104506"/>
                  </a:lnTo>
                  <a:lnTo>
                    <a:pt x="49021" y="103905"/>
                  </a:lnTo>
                  <a:lnTo>
                    <a:pt x="48733" y="103305"/>
                  </a:lnTo>
                  <a:lnTo>
                    <a:pt x="48438" y="102704"/>
                  </a:lnTo>
                  <a:lnTo>
                    <a:pt x="48142" y="102103"/>
                  </a:lnTo>
                  <a:lnTo>
                    <a:pt x="47830" y="101503"/>
                  </a:lnTo>
                  <a:lnTo>
                    <a:pt x="47516" y="100902"/>
                  </a:lnTo>
                  <a:lnTo>
                    <a:pt x="47198" y="100302"/>
                  </a:lnTo>
                  <a:lnTo>
                    <a:pt x="46865" y="99701"/>
                  </a:lnTo>
                  <a:lnTo>
                    <a:pt x="46532" y="99100"/>
                  </a:lnTo>
                  <a:lnTo>
                    <a:pt x="46191" y="98500"/>
                  </a:lnTo>
                  <a:lnTo>
                    <a:pt x="45840" y="97899"/>
                  </a:lnTo>
                  <a:lnTo>
                    <a:pt x="45489" y="97298"/>
                  </a:lnTo>
                  <a:lnTo>
                    <a:pt x="45124" y="96698"/>
                  </a:lnTo>
                  <a:lnTo>
                    <a:pt x="44755" y="96097"/>
                  </a:lnTo>
                  <a:lnTo>
                    <a:pt x="44385" y="95497"/>
                  </a:lnTo>
                  <a:lnTo>
                    <a:pt x="43999" y="94896"/>
                  </a:lnTo>
                  <a:lnTo>
                    <a:pt x="43612" y="94295"/>
                  </a:lnTo>
                  <a:lnTo>
                    <a:pt x="43220" y="93695"/>
                  </a:lnTo>
                  <a:lnTo>
                    <a:pt x="42816" y="93094"/>
                  </a:lnTo>
                  <a:lnTo>
                    <a:pt x="42413" y="92494"/>
                  </a:lnTo>
                  <a:lnTo>
                    <a:pt x="41999" y="91893"/>
                  </a:lnTo>
                  <a:lnTo>
                    <a:pt x="41579" y="91292"/>
                  </a:lnTo>
                  <a:lnTo>
                    <a:pt x="41159" y="90692"/>
                  </a:lnTo>
                  <a:lnTo>
                    <a:pt x="40726" y="90091"/>
                  </a:lnTo>
                  <a:lnTo>
                    <a:pt x="40290" y="89491"/>
                  </a:lnTo>
                  <a:lnTo>
                    <a:pt x="39852" y="88890"/>
                  </a:lnTo>
                  <a:lnTo>
                    <a:pt x="39401" y="88289"/>
                  </a:lnTo>
                  <a:lnTo>
                    <a:pt x="38951" y="87689"/>
                  </a:lnTo>
                  <a:lnTo>
                    <a:pt x="38494" y="87088"/>
                  </a:lnTo>
                  <a:lnTo>
                    <a:pt x="38030" y="86487"/>
                  </a:lnTo>
                  <a:lnTo>
                    <a:pt x="37566" y="85887"/>
                  </a:lnTo>
                  <a:lnTo>
                    <a:pt x="37092" y="85286"/>
                  </a:lnTo>
                  <a:lnTo>
                    <a:pt x="36615" y="84686"/>
                  </a:lnTo>
                  <a:lnTo>
                    <a:pt x="36137" y="84085"/>
                  </a:lnTo>
                  <a:lnTo>
                    <a:pt x="35648" y="83484"/>
                  </a:lnTo>
                  <a:lnTo>
                    <a:pt x="35159" y="82884"/>
                  </a:lnTo>
                  <a:lnTo>
                    <a:pt x="34667" y="82283"/>
                  </a:lnTo>
                  <a:lnTo>
                    <a:pt x="34167" y="81683"/>
                  </a:lnTo>
                  <a:lnTo>
                    <a:pt x="33667" y="81082"/>
                  </a:lnTo>
                  <a:lnTo>
                    <a:pt x="33162" y="80481"/>
                  </a:lnTo>
                  <a:lnTo>
                    <a:pt x="32652" y="79881"/>
                  </a:lnTo>
                  <a:lnTo>
                    <a:pt x="32143" y="79280"/>
                  </a:lnTo>
                  <a:lnTo>
                    <a:pt x="31626" y="78680"/>
                  </a:lnTo>
                  <a:lnTo>
                    <a:pt x="31109" y="78079"/>
                  </a:lnTo>
                  <a:lnTo>
                    <a:pt x="30590" y="77478"/>
                  </a:lnTo>
                  <a:lnTo>
                    <a:pt x="30066" y="76878"/>
                  </a:lnTo>
                  <a:lnTo>
                    <a:pt x="29542" y="76277"/>
                  </a:lnTo>
                  <a:lnTo>
                    <a:pt x="29015" y="75676"/>
                  </a:lnTo>
                  <a:lnTo>
                    <a:pt x="28485" y="75076"/>
                  </a:lnTo>
                  <a:lnTo>
                    <a:pt x="27955" y="74475"/>
                  </a:lnTo>
                  <a:lnTo>
                    <a:pt x="27423" y="73875"/>
                  </a:lnTo>
                  <a:lnTo>
                    <a:pt x="26889" y="73274"/>
                  </a:lnTo>
                  <a:lnTo>
                    <a:pt x="26355" y="72673"/>
                  </a:lnTo>
                  <a:lnTo>
                    <a:pt x="25819" y="72073"/>
                  </a:lnTo>
                  <a:lnTo>
                    <a:pt x="25283" y="71472"/>
                  </a:lnTo>
                  <a:lnTo>
                    <a:pt x="24746" y="70872"/>
                  </a:lnTo>
                  <a:lnTo>
                    <a:pt x="24210" y="70271"/>
                  </a:lnTo>
                  <a:lnTo>
                    <a:pt x="23673" y="69670"/>
                  </a:lnTo>
                  <a:lnTo>
                    <a:pt x="23136" y="69070"/>
                  </a:lnTo>
                  <a:lnTo>
                    <a:pt x="22600" y="68469"/>
                  </a:lnTo>
                  <a:lnTo>
                    <a:pt x="22064" y="67869"/>
                  </a:lnTo>
                  <a:lnTo>
                    <a:pt x="21530" y="67268"/>
                  </a:lnTo>
                  <a:lnTo>
                    <a:pt x="20996" y="66667"/>
                  </a:lnTo>
                  <a:lnTo>
                    <a:pt x="20463" y="66067"/>
                  </a:lnTo>
                  <a:lnTo>
                    <a:pt x="19934" y="65466"/>
                  </a:lnTo>
                  <a:lnTo>
                    <a:pt x="19405" y="64865"/>
                  </a:lnTo>
                  <a:lnTo>
                    <a:pt x="18878" y="64265"/>
                  </a:lnTo>
                  <a:lnTo>
                    <a:pt x="18354" y="63664"/>
                  </a:lnTo>
                  <a:lnTo>
                    <a:pt x="17831" y="63064"/>
                  </a:lnTo>
                  <a:lnTo>
                    <a:pt x="17313" y="62463"/>
                  </a:lnTo>
                  <a:lnTo>
                    <a:pt x="16797" y="61862"/>
                  </a:lnTo>
                  <a:lnTo>
                    <a:pt x="16282" y="61262"/>
                  </a:lnTo>
                  <a:lnTo>
                    <a:pt x="15775" y="60661"/>
                  </a:lnTo>
                  <a:lnTo>
                    <a:pt x="15270" y="60061"/>
                  </a:lnTo>
                  <a:lnTo>
                    <a:pt x="14766" y="59460"/>
                  </a:lnTo>
                  <a:lnTo>
                    <a:pt x="14272" y="58859"/>
                  </a:lnTo>
                  <a:lnTo>
                    <a:pt x="13777" y="58259"/>
                  </a:lnTo>
                  <a:lnTo>
                    <a:pt x="13289" y="57658"/>
                  </a:lnTo>
                  <a:lnTo>
                    <a:pt x="12808" y="57058"/>
                  </a:lnTo>
                  <a:lnTo>
                    <a:pt x="12326" y="56457"/>
                  </a:lnTo>
                  <a:lnTo>
                    <a:pt x="11857" y="55856"/>
                  </a:lnTo>
                  <a:lnTo>
                    <a:pt x="11390" y="55256"/>
                  </a:lnTo>
                  <a:lnTo>
                    <a:pt x="10925" y="54655"/>
                  </a:lnTo>
                  <a:lnTo>
                    <a:pt x="10476" y="54054"/>
                  </a:lnTo>
                  <a:lnTo>
                    <a:pt x="10026" y="53454"/>
                  </a:lnTo>
                  <a:lnTo>
                    <a:pt x="9583" y="52853"/>
                  </a:lnTo>
                  <a:lnTo>
                    <a:pt x="9152" y="52253"/>
                  </a:lnTo>
                  <a:lnTo>
                    <a:pt x="8721" y="51652"/>
                  </a:lnTo>
                  <a:lnTo>
                    <a:pt x="8303" y="51051"/>
                  </a:lnTo>
                  <a:lnTo>
                    <a:pt x="7892" y="50451"/>
                  </a:lnTo>
                  <a:lnTo>
                    <a:pt x="7482" y="49850"/>
                  </a:lnTo>
                  <a:lnTo>
                    <a:pt x="7091" y="49250"/>
                  </a:lnTo>
                  <a:lnTo>
                    <a:pt x="6703" y="48649"/>
                  </a:lnTo>
                  <a:lnTo>
                    <a:pt x="6319" y="48048"/>
                  </a:lnTo>
                  <a:lnTo>
                    <a:pt x="5955" y="47448"/>
                  </a:lnTo>
                  <a:lnTo>
                    <a:pt x="5590" y="46847"/>
                  </a:lnTo>
                  <a:lnTo>
                    <a:pt x="5238" y="46247"/>
                  </a:lnTo>
                  <a:lnTo>
                    <a:pt x="4899" y="45646"/>
                  </a:lnTo>
                  <a:lnTo>
                    <a:pt x="4559" y="45045"/>
                  </a:lnTo>
                  <a:lnTo>
                    <a:pt x="4241" y="44445"/>
                  </a:lnTo>
                  <a:lnTo>
                    <a:pt x="3929" y="43844"/>
                  </a:lnTo>
                  <a:lnTo>
                    <a:pt x="3619" y="43243"/>
                  </a:lnTo>
                  <a:lnTo>
                    <a:pt x="3336" y="42643"/>
                  </a:lnTo>
                  <a:lnTo>
                    <a:pt x="3053" y="42042"/>
                  </a:lnTo>
                  <a:lnTo>
                    <a:pt x="2779" y="41442"/>
                  </a:lnTo>
                  <a:lnTo>
                    <a:pt x="2527" y="40841"/>
                  </a:lnTo>
                  <a:lnTo>
                    <a:pt x="2274" y="40240"/>
                  </a:lnTo>
                  <a:lnTo>
                    <a:pt x="2041" y="39640"/>
                  </a:lnTo>
                  <a:lnTo>
                    <a:pt x="1820" y="39039"/>
                  </a:lnTo>
                  <a:lnTo>
                    <a:pt x="1599" y="38439"/>
                  </a:lnTo>
                  <a:lnTo>
                    <a:pt x="1408" y="37838"/>
                  </a:lnTo>
                  <a:lnTo>
                    <a:pt x="1220" y="37237"/>
                  </a:lnTo>
                  <a:lnTo>
                    <a:pt x="1039" y="36637"/>
                  </a:lnTo>
                  <a:lnTo>
                    <a:pt x="886" y="36036"/>
                  </a:lnTo>
                  <a:lnTo>
                    <a:pt x="733" y="35436"/>
                  </a:lnTo>
                  <a:lnTo>
                    <a:pt x="597" y="34835"/>
                  </a:lnTo>
                  <a:lnTo>
                    <a:pt x="480" y="34234"/>
                  </a:lnTo>
                  <a:lnTo>
                    <a:pt x="363" y="33634"/>
                  </a:lnTo>
                  <a:lnTo>
                    <a:pt x="273" y="33033"/>
                  </a:lnTo>
                  <a:lnTo>
                    <a:pt x="194" y="32432"/>
                  </a:lnTo>
                  <a:lnTo>
                    <a:pt x="115" y="31832"/>
                  </a:lnTo>
                  <a:lnTo>
                    <a:pt x="74" y="31231"/>
                  </a:lnTo>
                  <a:lnTo>
                    <a:pt x="32" y="30631"/>
                  </a:lnTo>
                  <a:lnTo>
                    <a:pt x="3" y="30030"/>
                  </a:lnTo>
                  <a:lnTo>
                    <a:pt x="1" y="29429"/>
                  </a:lnTo>
                  <a:lnTo>
                    <a:pt x="0" y="28829"/>
                  </a:lnTo>
                  <a:lnTo>
                    <a:pt x="21" y="28228"/>
                  </a:lnTo>
                  <a:lnTo>
                    <a:pt x="60" y="27628"/>
                  </a:lnTo>
                  <a:lnTo>
                    <a:pt x="99" y="27027"/>
                  </a:lnTo>
                  <a:lnTo>
                    <a:pt x="173" y="26426"/>
                  </a:lnTo>
                  <a:lnTo>
                    <a:pt x="253" y="25826"/>
                  </a:lnTo>
                  <a:lnTo>
                    <a:pt x="339" y="25225"/>
                  </a:lnTo>
                  <a:lnTo>
                    <a:pt x="461" y="24625"/>
                  </a:lnTo>
                  <a:lnTo>
                    <a:pt x="583" y="24024"/>
                  </a:lnTo>
                  <a:lnTo>
                    <a:pt x="723" y="23423"/>
                  </a:lnTo>
                  <a:lnTo>
                    <a:pt x="888" y="22823"/>
                  </a:lnTo>
                  <a:lnTo>
                    <a:pt x="1053" y="22222"/>
                  </a:lnTo>
                  <a:lnTo>
                    <a:pt x="1249" y="21621"/>
                  </a:lnTo>
                  <a:lnTo>
                    <a:pt x="1458" y="21021"/>
                  </a:lnTo>
                  <a:lnTo>
                    <a:pt x="1666" y="20420"/>
                  </a:lnTo>
                  <a:lnTo>
                    <a:pt x="1918" y="19820"/>
                  </a:lnTo>
                  <a:lnTo>
                    <a:pt x="2170" y="19219"/>
                  </a:lnTo>
                  <a:lnTo>
                    <a:pt x="2435" y="18618"/>
                  </a:lnTo>
                  <a:lnTo>
                    <a:pt x="2732" y="18018"/>
                  </a:lnTo>
                  <a:lnTo>
                    <a:pt x="3029" y="17417"/>
                  </a:lnTo>
                  <a:lnTo>
                    <a:pt x="3350" y="16817"/>
                  </a:lnTo>
                  <a:lnTo>
                    <a:pt x="3692" y="16216"/>
                  </a:lnTo>
                  <a:lnTo>
                    <a:pt x="4033" y="15615"/>
                  </a:lnTo>
                  <a:lnTo>
                    <a:pt x="4413" y="15015"/>
                  </a:lnTo>
                  <a:lnTo>
                    <a:pt x="4799" y="14414"/>
                  </a:lnTo>
                  <a:lnTo>
                    <a:pt x="5191" y="13814"/>
                  </a:lnTo>
                  <a:lnTo>
                    <a:pt x="5622" y="13213"/>
                  </a:lnTo>
                  <a:lnTo>
                    <a:pt x="6054" y="12612"/>
                  </a:lnTo>
                  <a:lnTo>
                    <a:pt x="6504" y="12012"/>
                  </a:lnTo>
                  <a:lnTo>
                    <a:pt x="6980" y="11411"/>
                  </a:lnTo>
                  <a:lnTo>
                    <a:pt x="7457" y="10810"/>
                  </a:lnTo>
                  <a:lnTo>
                    <a:pt x="7964" y="10210"/>
                  </a:lnTo>
                  <a:lnTo>
                    <a:pt x="8486" y="9609"/>
                  </a:lnTo>
                  <a:lnTo>
                    <a:pt x="9008" y="9009"/>
                  </a:lnTo>
                  <a:lnTo>
                    <a:pt x="9573" y="8408"/>
                  </a:lnTo>
                  <a:lnTo>
                    <a:pt x="10139" y="7807"/>
                  </a:lnTo>
                  <a:lnTo>
                    <a:pt x="10717" y="7207"/>
                  </a:lnTo>
                  <a:lnTo>
                    <a:pt x="11328" y="6606"/>
                  </a:lnTo>
                  <a:lnTo>
                    <a:pt x="11939" y="6006"/>
                  </a:lnTo>
                  <a:lnTo>
                    <a:pt x="12573" y="5405"/>
                  </a:lnTo>
                  <a:lnTo>
                    <a:pt x="13228" y="4804"/>
                  </a:lnTo>
                  <a:lnTo>
                    <a:pt x="13884" y="4204"/>
                  </a:lnTo>
                  <a:lnTo>
                    <a:pt x="14574" y="3603"/>
                  </a:lnTo>
                  <a:lnTo>
                    <a:pt x="15273" y="3003"/>
                  </a:lnTo>
                  <a:lnTo>
                    <a:pt x="15976" y="2402"/>
                  </a:lnTo>
                  <a:lnTo>
                    <a:pt x="16718" y="1801"/>
                  </a:lnTo>
                  <a:lnTo>
                    <a:pt x="17460" y="1201"/>
                  </a:lnTo>
                  <a:lnTo>
                    <a:pt x="18218" y="600"/>
                  </a:lnTo>
                  <a:lnTo>
                    <a:pt x="19002" y="0"/>
                  </a:lnTo>
                  <a:lnTo>
                    <a:pt x="534731" y="0"/>
                  </a:lnTo>
                  <a:lnTo>
                    <a:pt x="535516" y="600"/>
                  </a:lnTo>
                  <a:lnTo>
                    <a:pt x="536274" y="1201"/>
                  </a:lnTo>
                  <a:lnTo>
                    <a:pt x="537016" y="1801"/>
                  </a:lnTo>
                  <a:lnTo>
                    <a:pt x="537758" y="2402"/>
                  </a:lnTo>
                  <a:lnTo>
                    <a:pt x="538461" y="3003"/>
                  </a:lnTo>
                  <a:lnTo>
                    <a:pt x="539160" y="3603"/>
                  </a:lnTo>
                  <a:lnTo>
                    <a:pt x="539850" y="4204"/>
                  </a:lnTo>
                  <a:lnTo>
                    <a:pt x="540506" y="4804"/>
                  </a:lnTo>
                  <a:lnTo>
                    <a:pt x="541161" y="5405"/>
                  </a:lnTo>
                  <a:lnTo>
                    <a:pt x="541795" y="6006"/>
                  </a:lnTo>
                  <a:lnTo>
                    <a:pt x="542406" y="6606"/>
                  </a:lnTo>
                  <a:lnTo>
                    <a:pt x="543017" y="7207"/>
                  </a:lnTo>
                  <a:lnTo>
                    <a:pt x="543595" y="7807"/>
                  </a:lnTo>
                  <a:lnTo>
                    <a:pt x="544161" y="8408"/>
                  </a:lnTo>
                  <a:lnTo>
                    <a:pt x="544726" y="9009"/>
                  </a:lnTo>
                  <a:lnTo>
                    <a:pt x="545248" y="9609"/>
                  </a:lnTo>
                  <a:lnTo>
                    <a:pt x="545770" y="10210"/>
                  </a:lnTo>
                  <a:lnTo>
                    <a:pt x="546277" y="10810"/>
                  </a:lnTo>
                  <a:lnTo>
                    <a:pt x="546754" y="11411"/>
                  </a:lnTo>
                  <a:lnTo>
                    <a:pt x="547230" y="12012"/>
                  </a:lnTo>
                  <a:lnTo>
                    <a:pt x="547680" y="12612"/>
                  </a:lnTo>
                  <a:lnTo>
                    <a:pt x="548111" y="13213"/>
                  </a:lnTo>
                  <a:lnTo>
                    <a:pt x="548543" y="13814"/>
                  </a:lnTo>
                  <a:lnTo>
                    <a:pt x="548935" y="14414"/>
                  </a:lnTo>
                  <a:lnTo>
                    <a:pt x="549321" y="15015"/>
                  </a:lnTo>
                  <a:lnTo>
                    <a:pt x="549701" y="15615"/>
                  </a:lnTo>
                  <a:lnTo>
                    <a:pt x="550042" y="16216"/>
                  </a:lnTo>
                  <a:lnTo>
                    <a:pt x="550384" y="16817"/>
                  </a:lnTo>
                  <a:lnTo>
                    <a:pt x="550705" y="17417"/>
                  </a:lnTo>
                  <a:lnTo>
                    <a:pt x="551002" y="18018"/>
                  </a:lnTo>
                  <a:lnTo>
                    <a:pt x="551299" y="18618"/>
                  </a:lnTo>
                  <a:lnTo>
                    <a:pt x="551563" y="19219"/>
                  </a:lnTo>
                  <a:lnTo>
                    <a:pt x="551816" y="19820"/>
                  </a:lnTo>
                  <a:lnTo>
                    <a:pt x="552068" y="20420"/>
                  </a:lnTo>
                  <a:lnTo>
                    <a:pt x="552276" y="21021"/>
                  </a:lnTo>
                  <a:lnTo>
                    <a:pt x="552485" y="21621"/>
                  </a:lnTo>
                  <a:lnTo>
                    <a:pt x="552681" y="22222"/>
                  </a:lnTo>
                  <a:lnTo>
                    <a:pt x="552846" y="22823"/>
                  </a:lnTo>
                  <a:lnTo>
                    <a:pt x="553011" y="23423"/>
                  </a:lnTo>
                  <a:lnTo>
                    <a:pt x="553151" y="24024"/>
                  </a:lnTo>
                  <a:lnTo>
                    <a:pt x="553273" y="24625"/>
                  </a:lnTo>
                  <a:lnTo>
                    <a:pt x="553395" y="25225"/>
                  </a:lnTo>
                  <a:lnTo>
                    <a:pt x="553481" y="25826"/>
                  </a:lnTo>
                  <a:lnTo>
                    <a:pt x="553561" y="26426"/>
                  </a:lnTo>
                  <a:lnTo>
                    <a:pt x="553635" y="27027"/>
                  </a:lnTo>
                  <a:lnTo>
                    <a:pt x="553674" y="27628"/>
                  </a:lnTo>
                  <a:lnTo>
                    <a:pt x="553713" y="28228"/>
                  </a:lnTo>
                  <a:lnTo>
                    <a:pt x="553734" y="28829"/>
                  </a:lnTo>
                  <a:lnTo>
                    <a:pt x="553733" y="29429"/>
                  </a:lnTo>
                  <a:lnTo>
                    <a:pt x="553731" y="30030"/>
                  </a:lnTo>
                  <a:lnTo>
                    <a:pt x="553701" y="30631"/>
                  </a:lnTo>
                  <a:lnTo>
                    <a:pt x="553660" y="31231"/>
                  </a:lnTo>
                  <a:lnTo>
                    <a:pt x="553619" y="31832"/>
                  </a:lnTo>
                  <a:lnTo>
                    <a:pt x="553540" y="32432"/>
                  </a:lnTo>
                  <a:lnTo>
                    <a:pt x="553461" y="33033"/>
                  </a:lnTo>
                  <a:lnTo>
                    <a:pt x="553371" y="33634"/>
                  </a:lnTo>
                  <a:lnTo>
                    <a:pt x="553254" y="34234"/>
                  </a:lnTo>
                  <a:lnTo>
                    <a:pt x="553137" y="34835"/>
                  </a:lnTo>
                  <a:lnTo>
                    <a:pt x="553001" y="35436"/>
                  </a:lnTo>
                  <a:lnTo>
                    <a:pt x="552848" y="36036"/>
                  </a:lnTo>
                  <a:lnTo>
                    <a:pt x="552695" y="36637"/>
                  </a:lnTo>
                  <a:lnTo>
                    <a:pt x="552514" y="37237"/>
                  </a:lnTo>
                  <a:lnTo>
                    <a:pt x="552326" y="37838"/>
                  </a:lnTo>
                  <a:lnTo>
                    <a:pt x="552135" y="38439"/>
                  </a:lnTo>
                  <a:lnTo>
                    <a:pt x="551914" y="39039"/>
                  </a:lnTo>
                  <a:lnTo>
                    <a:pt x="551693" y="39640"/>
                  </a:lnTo>
                  <a:lnTo>
                    <a:pt x="551460" y="40240"/>
                  </a:lnTo>
                  <a:lnTo>
                    <a:pt x="551207" y="40841"/>
                  </a:lnTo>
                  <a:lnTo>
                    <a:pt x="550955" y="41442"/>
                  </a:lnTo>
                  <a:lnTo>
                    <a:pt x="550681" y="42042"/>
                  </a:lnTo>
                  <a:lnTo>
                    <a:pt x="550398" y="42643"/>
                  </a:lnTo>
                  <a:lnTo>
                    <a:pt x="550115" y="43243"/>
                  </a:lnTo>
                  <a:lnTo>
                    <a:pt x="549805" y="43844"/>
                  </a:lnTo>
                  <a:lnTo>
                    <a:pt x="549493" y="44445"/>
                  </a:lnTo>
                  <a:lnTo>
                    <a:pt x="549174" y="45045"/>
                  </a:lnTo>
                  <a:lnTo>
                    <a:pt x="548835" y="45646"/>
                  </a:lnTo>
                  <a:lnTo>
                    <a:pt x="548496" y="46247"/>
                  </a:lnTo>
                  <a:lnTo>
                    <a:pt x="548144" y="46847"/>
                  </a:lnTo>
                  <a:lnTo>
                    <a:pt x="547779" y="47448"/>
                  </a:lnTo>
                  <a:lnTo>
                    <a:pt x="547415" y="48048"/>
                  </a:lnTo>
                  <a:lnTo>
                    <a:pt x="547031" y="48649"/>
                  </a:lnTo>
                  <a:lnTo>
                    <a:pt x="546643" y="49250"/>
                  </a:lnTo>
                  <a:lnTo>
                    <a:pt x="546252" y="49850"/>
                  </a:lnTo>
                  <a:lnTo>
                    <a:pt x="545842" y="50451"/>
                  </a:lnTo>
                  <a:lnTo>
                    <a:pt x="545431" y="51051"/>
                  </a:lnTo>
                  <a:lnTo>
                    <a:pt x="545013" y="51652"/>
                  </a:lnTo>
                  <a:lnTo>
                    <a:pt x="544582" y="52253"/>
                  </a:lnTo>
                  <a:lnTo>
                    <a:pt x="544151" y="52853"/>
                  </a:lnTo>
                  <a:lnTo>
                    <a:pt x="543708" y="53454"/>
                  </a:lnTo>
                  <a:lnTo>
                    <a:pt x="543258" y="54054"/>
                  </a:lnTo>
                  <a:lnTo>
                    <a:pt x="542809" y="54655"/>
                  </a:lnTo>
                  <a:lnTo>
                    <a:pt x="542343" y="55256"/>
                  </a:lnTo>
                  <a:lnTo>
                    <a:pt x="541877" y="55856"/>
                  </a:lnTo>
                  <a:lnTo>
                    <a:pt x="541408" y="56457"/>
                  </a:lnTo>
                  <a:lnTo>
                    <a:pt x="540926" y="57058"/>
                  </a:lnTo>
                  <a:lnTo>
                    <a:pt x="540445" y="57658"/>
                  </a:lnTo>
                  <a:lnTo>
                    <a:pt x="539957" y="58259"/>
                  </a:lnTo>
                  <a:lnTo>
                    <a:pt x="539462" y="58859"/>
                  </a:lnTo>
                  <a:lnTo>
                    <a:pt x="538968" y="59460"/>
                  </a:lnTo>
                  <a:lnTo>
                    <a:pt x="538464" y="60061"/>
                  </a:lnTo>
                  <a:lnTo>
                    <a:pt x="537958" y="60661"/>
                  </a:lnTo>
                  <a:lnTo>
                    <a:pt x="537452" y="61262"/>
                  </a:lnTo>
                  <a:lnTo>
                    <a:pt x="536936" y="61862"/>
                  </a:lnTo>
                  <a:lnTo>
                    <a:pt x="536421" y="62463"/>
                  </a:lnTo>
                  <a:lnTo>
                    <a:pt x="535903" y="63064"/>
                  </a:lnTo>
                  <a:lnTo>
                    <a:pt x="535380" y="63664"/>
                  </a:lnTo>
                  <a:lnTo>
                    <a:pt x="534856" y="64265"/>
                  </a:lnTo>
                  <a:lnTo>
                    <a:pt x="534329" y="64865"/>
                  </a:lnTo>
                  <a:lnTo>
                    <a:pt x="533800" y="65466"/>
                  </a:lnTo>
                  <a:lnTo>
                    <a:pt x="533271" y="66067"/>
                  </a:lnTo>
                  <a:lnTo>
                    <a:pt x="532738" y="66667"/>
                  </a:lnTo>
                  <a:lnTo>
                    <a:pt x="532204" y="67268"/>
                  </a:lnTo>
                  <a:lnTo>
                    <a:pt x="531670" y="67869"/>
                  </a:lnTo>
                  <a:lnTo>
                    <a:pt x="531134" y="68469"/>
                  </a:lnTo>
                  <a:lnTo>
                    <a:pt x="530598" y="69070"/>
                  </a:lnTo>
                  <a:lnTo>
                    <a:pt x="530061" y="69670"/>
                  </a:lnTo>
                  <a:lnTo>
                    <a:pt x="529524" y="70271"/>
                  </a:lnTo>
                  <a:lnTo>
                    <a:pt x="528988" y="70872"/>
                  </a:lnTo>
                  <a:lnTo>
                    <a:pt x="528451" y="71472"/>
                  </a:lnTo>
                  <a:lnTo>
                    <a:pt x="527915" y="72073"/>
                  </a:lnTo>
                  <a:lnTo>
                    <a:pt x="527379" y="72673"/>
                  </a:lnTo>
                  <a:lnTo>
                    <a:pt x="526845" y="73274"/>
                  </a:lnTo>
                  <a:lnTo>
                    <a:pt x="526311" y="73875"/>
                  </a:lnTo>
                  <a:lnTo>
                    <a:pt x="525779" y="74475"/>
                  </a:lnTo>
                  <a:lnTo>
                    <a:pt x="525249" y="75076"/>
                  </a:lnTo>
                  <a:lnTo>
                    <a:pt x="524719" y="75676"/>
                  </a:lnTo>
                  <a:lnTo>
                    <a:pt x="524192" y="76277"/>
                  </a:lnTo>
                  <a:lnTo>
                    <a:pt x="523668" y="76878"/>
                  </a:lnTo>
                  <a:lnTo>
                    <a:pt x="523144" y="77478"/>
                  </a:lnTo>
                  <a:lnTo>
                    <a:pt x="522625" y="78079"/>
                  </a:lnTo>
                  <a:lnTo>
                    <a:pt x="522107" y="78680"/>
                  </a:lnTo>
                  <a:lnTo>
                    <a:pt x="521591" y="79280"/>
                  </a:lnTo>
                  <a:lnTo>
                    <a:pt x="521082" y="79881"/>
                  </a:lnTo>
                  <a:lnTo>
                    <a:pt x="520572" y="80481"/>
                  </a:lnTo>
                  <a:lnTo>
                    <a:pt x="520067" y="81082"/>
                  </a:lnTo>
                  <a:lnTo>
                    <a:pt x="519567" y="81683"/>
                  </a:lnTo>
                  <a:lnTo>
                    <a:pt x="519067" y="82283"/>
                  </a:lnTo>
                  <a:lnTo>
                    <a:pt x="518575" y="82884"/>
                  </a:lnTo>
                  <a:lnTo>
                    <a:pt x="518086" y="83484"/>
                  </a:lnTo>
                  <a:lnTo>
                    <a:pt x="517597" y="84085"/>
                  </a:lnTo>
                  <a:lnTo>
                    <a:pt x="517119" y="84686"/>
                  </a:lnTo>
                  <a:lnTo>
                    <a:pt x="516642" y="85286"/>
                  </a:lnTo>
                  <a:lnTo>
                    <a:pt x="516168" y="85887"/>
                  </a:lnTo>
                  <a:lnTo>
                    <a:pt x="515704" y="86487"/>
                  </a:lnTo>
                  <a:lnTo>
                    <a:pt x="515240" y="87088"/>
                  </a:lnTo>
                  <a:lnTo>
                    <a:pt x="514783" y="87689"/>
                  </a:lnTo>
                  <a:lnTo>
                    <a:pt x="514333" y="88289"/>
                  </a:lnTo>
                  <a:lnTo>
                    <a:pt x="513882" y="88890"/>
                  </a:lnTo>
                  <a:lnTo>
                    <a:pt x="513444" y="89491"/>
                  </a:lnTo>
                  <a:lnTo>
                    <a:pt x="513008" y="90091"/>
                  </a:lnTo>
                  <a:lnTo>
                    <a:pt x="512575" y="90692"/>
                  </a:lnTo>
                  <a:lnTo>
                    <a:pt x="512155" y="91292"/>
                  </a:lnTo>
                  <a:lnTo>
                    <a:pt x="511735" y="91893"/>
                  </a:lnTo>
                  <a:lnTo>
                    <a:pt x="511321" y="92494"/>
                  </a:lnTo>
                  <a:lnTo>
                    <a:pt x="510918" y="93094"/>
                  </a:lnTo>
                  <a:lnTo>
                    <a:pt x="510514" y="93695"/>
                  </a:lnTo>
                  <a:lnTo>
                    <a:pt x="510122" y="94295"/>
                  </a:lnTo>
                  <a:lnTo>
                    <a:pt x="509735" y="94896"/>
                  </a:lnTo>
                  <a:lnTo>
                    <a:pt x="509349" y="95497"/>
                  </a:lnTo>
                  <a:lnTo>
                    <a:pt x="508979" y="96097"/>
                  </a:lnTo>
                  <a:lnTo>
                    <a:pt x="508610" y="96698"/>
                  </a:lnTo>
                  <a:lnTo>
                    <a:pt x="508245" y="97298"/>
                  </a:lnTo>
                  <a:lnTo>
                    <a:pt x="507894" y="97899"/>
                  </a:lnTo>
                  <a:lnTo>
                    <a:pt x="507543" y="98500"/>
                  </a:lnTo>
                  <a:lnTo>
                    <a:pt x="507202" y="99100"/>
                  </a:lnTo>
                  <a:lnTo>
                    <a:pt x="506869" y="99701"/>
                  </a:lnTo>
                  <a:lnTo>
                    <a:pt x="506536" y="100302"/>
                  </a:lnTo>
                  <a:lnTo>
                    <a:pt x="506218" y="100902"/>
                  </a:lnTo>
                  <a:lnTo>
                    <a:pt x="505904" y="101503"/>
                  </a:lnTo>
                  <a:lnTo>
                    <a:pt x="505592" y="102103"/>
                  </a:lnTo>
                  <a:lnTo>
                    <a:pt x="505296" y="102704"/>
                  </a:lnTo>
                  <a:lnTo>
                    <a:pt x="505001" y="103305"/>
                  </a:lnTo>
                  <a:lnTo>
                    <a:pt x="504713" y="103905"/>
                  </a:lnTo>
                  <a:lnTo>
                    <a:pt x="504436" y="104506"/>
                  </a:lnTo>
                  <a:lnTo>
                    <a:pt x="504160" y="105106"/>
                  </a:lnTo>
                  <a:lnTo>
                    <a:pt x="503896" y="105707"/>
                  </a:lnTo>
                  <a:lnTo>
                    <a:pt x="503638" y="106308"/>
                  </a:lnTo>
                  <a:lnTo>
                    <a:pt x="503380" y="106908"/>
                  </a:lnTo>
                  <a:lnTo>
                    <a:pt x="503140" y="107509"/>
                  </a:lnTo>
                  <a:lnTo>
                    <a:pt x="502901" y="108109"/>
                  </a:lnTo>
                  <a:lnTo>
                    <a:pt x="502667" y="108710"/>
                  </a:lnTo>
                  <a:lnTo>
                    <a:pt x="502447" y="109311"/>
                  </a:lnTo>
                  <a:lnTo>
                    <a:pt x="502226" y="109911"/>
                  </a:lnTo>
                  <a:lnTo>
                    <a:pt x="502015" y="110512"/>
                  </a:lnTo>
                  <a:lnTo>
                    <a:pt x="501813" y="111113"/>
                  </a:lnTo>
                  <a:lnTo>
                    <a:pt x="501611" y="111713"/>
                  </a:lnTo>
                  <a:lnTo>
                    <a:pt x="501424" y="112314"/>
                  </a:lnTo>
                  <a:lnTo>
                    <a:pt x="501240" y="112914"/>
                  </a:lnTo>
                  <a:lnTo>
                    <a:pt x="501057" y="113515"/>
                  </a:lnTo>
                  <a:lnTo>
                    <a:pt x="500890" y="114116"/>
                  </a:lnTo>
                  <a:lnTo>
                    <a:pt x="500724" y="114716"/>
                  </a:lnTo>
                  <a:lnTo>
                    <a:pt x="500564" y="115317"/>
                  </a:lnTo>
                  <a:lnTo>
                    <a:pt x="500414" y="115917"/>
                  </a:lnTo>
                  <a:lnTo>
                    <a:pt x="500265" y="116518"/>
                  </a:lnTo>
                  <a:lnTo>
                    <a:pt x="500126" y="117119"/>
                  </a:lnTo>
                  <a:lnTo>
                    <a:pt x="499993" y="117719"/>
                  </a:lnTo>
                  <a:lnTo>
                    <a:pt x="499860" y="118320"/>
                  </a:lnTo>
                  <a:lnTo>
                    <a:pt x="499741" y="118920"/>
                  </a:lnTo>
                  <a:lnTo>
                    <a:pt x="499624" y="119521"/>
                  </a:lnTo>
                  <a:lnTo>
                    <a:pt x="499510" y="120122"/>
                  </a:lnTo>
                  <a:lnTo>
                    <a:pt x="499408" y="120722"/>
                  </a:lnTo>
                  <a:lnTo>
                    <a:pt x="499306" y="121323"/>
                  </a:lnTo>
                  <a:lnTo>
                    <a:pt x="499211" y="121924"/>
                  </a:lnTo>
                  <a:lnTo>
                    <a:pt x="499123" y="122524"/>
                  </a:lnTo>
                  <a:lnTo>
                    <a:pt x="499035" y="123125"/>
                  </a:lnTo>
                  <a:lnTo>
                    <a:pt x="498957" y="123725"/>
                  </a:lnTo>
                  <a:lnTo>
                    <a:pt x="498883" y="124326"/>
                  </a:lnTo>
                  <a:lnTo>
                    <a:pt x="498809" y="124927"/>
                  </a:lnTo>
                  <a:lnTo>
                    <a:pt x="498747" y="125527"/>
                  </a:lnTo>
                  <a:lnTo>
                    <a:pt x="498685" y="126128"/>
                  </a:lnTo>
                  <a:lnTo>
                    <a:pt x="498628" y="126728"/>
                  </a:lnTo>
                  <a:lnTo>
                    <a:pt x="498577" y="127329"/>
                  </a:lnTo>
                  <a:lnTo>
                    <a:pt x="498527" y="127930"/>
                  </a:lnTo>
                  <a:lnTo>
                    <a:pt x="498483" y="128530"/>
                  </a:lnTo>
                  <a:lnTo>
                    <a:pt x="498443" y="129131"/>
                  </a:lnTo>
                  <a:lnTo>
                    <a:pt x="498404" y="129731"/>
                  </a:lnTo>
                  <a:lnTo>
                    <a:pt x="498373" y="130332"/>
                  </a:lnTo>
                  <a:lnTo>
                    <a:pt x="498342" y="130933"/>
                  </a:lnTo>
                  <a:lnTo>
                    <a:pt x="498314" y="131533"/>
                  </a:lnTo>
                  <a:lnTo>
                    <a:pt x="498292" y="132134"/>
                  </a:lnTo>
                  <a:lnTo>
                    <a:pt x="498270" y="132735"/>
                  </a:lnTo>
                  <a:lnTo>
                    <a:pt x="498252" y="133335"/>
                  </a:lnTo>
                  <a:lnTo>
                    <a:pt x="498237" y="133936"/>
                  </a:lnTo>
                  <a:lnTo>
                    <a:pt x="498223" y="134536"/>
                  </a:lnTo>
                  <a:lnTo>
                    <a:pt x="498213" y="135137"/>
                  </a:lnTo>
                  <a:lnTo>
                    <a:pt x="498205" y="135738"/>
                  </a:lnTo>
                  <a:lnTo>
                    <a:pt x="498197" y="136338"/>
                  </a:lnTo>
                  <a:lnTo>
                    <a:pt x="498194" y="136939"/>
                  </a:lnTo>
                  <a:lnTo>
                    <a:pt x="498191" y="137539"/>
                  </a:lnTo>
                  <a:lnTo>
                    <a:pt x="498189" y="138140"/>
                  </a:lnTo>
                  <a:lnTo>
                    <a:pt x="498189" y="138741"/>
                  </a:lnTo>
                  <a:lnTo>
                    <a:pt x="498190" y="139341"/>
                  </a:lnTo>
                  <a:lnTo>
                    <a:pt x="498192" y="139942"/>
                  </a:lnTo>
                  <a:lnTo>
                    <a:pt x="498196" y="140542"/>
                  </a:lnTo>
                  <a:lnTo>
                    <a:pt x="498199" y="141143"/>
                  </a:lnTo>
                  <a:lnTo>
                    <a:pt x="498204" y="141744"/>
                  </a:lnTo>
                  <a:lnTo>
                    <a:pt x="498208" y="142344"/>
                  </a:lnTo>
                  <a:lnTo>
                    <a:pt x="498213" y="142945"/>
                  </a:lnTo>
                  <a:lnTo>
                    <a:pt x="498218" y="143546"/>
                  </a:lnTo>
                  <a:lnTo>
                    <a:pt x="498223" y="144146"/>
                  </a:lnTo>
                  <a:lnTo>
                    <a:pt x="498228" y="144747"/>
                  </a:lnTo>
                  <a:lnTo>
                    <a:pt x="498232" y="145347"/>
                  </a:lnTo>
                  <a:lnTo>
                    <a:pt x="498236" y="145948"/>
                  </a:lnTo>
                  <a:lnTo>
                    <a:pt x="498239" y="146549"/>
                  </a:lnTo>
                  <a:lnTo>
                    <a:pt x="498241" y="147149"/>
                  </a:lnTo>
                  <a:lnTo>
                    <a:pt x="498242" y="147750"/>
                  </a:lnTo>
                  <a:lnTo>
                    <a:pt x="498241" y="148350"/>
                  </a:lnTo>
                  <a:lnTo>
                    <a:pt x="498240" y="148951"/>
                  </a:lnTo>
                  <a:lnTo>
                    <a:pt x="498237" y="149552"/>
                  </a:lnTo>
                  <a:lnTo>
                    <a:pt x="498231" y="150152"/>
                  </a:lnTo>
                  <a:lnTo>
                    <a:pt x="498225" y="150753"/>
                  </a:lnTo>
                  <a:lnTo>
                    <a:pt x="498216" y="151353"/>
                  </a:lnTo>
                  <a:lnTo>
                    <a:pt x="498205" y="151954"/>
                  </a:lnTo>
                  <a:lnTo>
                    <a:pt x="498193" y="152555"/>
                  </a:lnTo>
                  <a:lnTo>
                    <a:pt x="498176" y="153155"/>
                  </a:lnTo>
                  <a:lnTo>
                    <a:pt x="498157" y="153756"/>
                  </a:lnTo>
                  <a:lnTo>
                    <a:pt x="498138" y="154357"/>
                  </a:lnTo>
                  <a:lnTo>
                    <a:pt x="498112" y="154957"/>
                  </a:lnTo>
                  <a:lnTo>
                    <a:pt x="498086" y="155558"/>
                  </a:lnTo>
                  <a:lnTo>
                    <a:pt x="498056" y="156158"/>
                  </a:lnTo>
                  <a:lnTo>
                    <a:pt x="498021" y="156759"/>
                  </a:lnTo>
                  <a:lnTo>
                    <a:pt x="497986" y="157360"/>
                  </a:lnTo>
                  <a:lnTo>
                    <a:pt x="497943" y="157960"/>
                  </a:lnTo>
                  <a:lnTo>
                    <a:pt x="497898" y="158561"/>
                  </a:lnTo>
                  <a:lnTo>
                    <a:pt x="497853" y="159161"/>
                  </a:lnTo>
                  <a:lnTo>
                    <a:pt x="497797" y="159762"/>
                  </a:lnTo>
                  <a:lnTo>
                    <a:pt x="497742" y="160363"/>
                  </a:lnTo>
                  <a:lnTo>
                    <a:pt x="497682" y="160963"/>
                  </a:lnTo>
                  <a:lnTo>
                    <a:pt x="497615" y="161564"/>
                  </a:lnTo>
                  <a:lnTo>
                    <a:pt x="497547" y="162164"/>
                  </a:lnTo>
                  <a:lnTo>
                    <a:pt x="497472" y="162765"/>
                  </a:lnTo>
                  <a:lnTo>
                    <a:pt x="497391" y="163366"/>
                  </a:lnTo>
                  <a:lnTo>
                    <a:pt x="497311" y="163966"/>
                  </a:lnTo>
                  <a:lnTo>
                    <a:pt x="497219" y="164567"/>
                  </a:lnTo>
                  <a:lnTo>
                    <a:pt x="497124" y="165168"/>
                  </a:lnTo>
                  <a:lnTo>
                    <a:pt x="497029" y="165768"/>
                  </a:lnTo>
                  <a:lnTo>
                    <a:pt x="496920" y="166369"/>
                  </a:lnTo>
                  <a:lnTo>
                    <a:pt x="496811" y="166969"/>
                  </a:lnTo>
                  <a:lnTo>
                    <a:pt x="496697" y="167570"/>
                  </a:lnTo>
                  <a:lnTo>
                    <a:pt x="496573" y="168171"/>
                  </a:lnTo>
                  <a:lnTo>
                    <a:pt x="496449" y="168771"/>
                  </a:lnTo>
                  <a:lnTo>
                    <a:pt x="496315" y="169372"/>
                  </a:lnTo>
                  <a:lnTo>
                    <a:pt x="496175" y="169972"/>
                  </a:lnTo>
                  <a:lnTo>
                    <a:pt x="496035" y="170573"/>
                  </a:lnTo>
                  <a:lnTo>
                    <a:pt x="495880" y="171174"/>
                  </a:lnTo>
                  <a:lnTo>
                    <a:pt x="495724" y="171774"/>
                  </a:lnTo>
                  <a:lnTo>
                    <a:pt x="495564" y="172375"/>
                  </a:lnTo>
                  <a:lnTo>
                    <a:pt x="495391" y="172975"/>
                  </a:lnTo>
                  <a:lnTo>
                    <a:pt x="495218" y="173576"/>
                  </a:lnTo>
                  <a:lnTo>
                    <a:pt x="495036" y="174177"/>
                  </a:lnTo>
                  <a:lnTo>
                    <a:pt x="494845" y="174777"/>
                  </a:lnTo>
                  <a:lnTo>
                    <a:pt x="494655" y="175378"/>
                  </a:lnTo>
                  <a:lnTo>
                    <a:pt x="494450" y="175979"/>
                  </a:lnTo>
                  <a:lnTo>
                    <a:pt x="494241" y="176579"/>
                  </a:lnTo>
                  <a:lnTo>
                    <a:pt x="494031" y="177180"/>
                  </a:lnTo>
                  <a:lnTo>
                    <a:pt x="493805" y="177780"/>
                  </a:lnTo>
                  <a:lnTo>
                    <a:pt x="493578" y="178381"/>
                  </a:lnTo>
                  <a:lnTo>
                    <a:pt x="493344" y="178982"/>
                  </a:lnTo>
                  <a:lnTo>
                    <a:pt x="493099" y="179582"/>
                  </a:lnTo>
                  <a:lnTo>
                    <a:pt x="492854" y="180183"/>
                  </a:lnTo>
                  <a:lnTo>
                    <a:pt x="492596" y="180783"/>
                  </a:lnTo>
                  <a:lnTo>
                    <a:pt x="492332" y="181384"/>
                  </a:lnTo>
                  <a:lnTo>
                    <a:pt x="492068" y="181985"/>
                  </a:lnTo>
                  <a:lnTo>
                    <a:pt x="491786" y="182585"/>
                  </a:lnTo>
                  <a:lnTo>
                    <a:pt x="491503" y="183186"/>
                  </a:lnTo>
                  <a:lnTo>
                    <a:pt x="491215" y="183786"/>
                  </a:lnTo>
                  <a:lnTo>
                    <a:pt x="490913" y="184387"/>
                  </a:lnTo>
                  <a:lnTo>
                    <a:pt x="490610" y="184988"/>
                  </a:lnTo>
                  <a:lnTo>
                    <a:pt x="490299" y="185588"/>
                  </a:lnTo>
                  <a:lnTo>
                    <a:pt x="489977" y="186189"/>
                  </a:lnTo>
                  <a:lnTo>
                    <a:pt x="489655" y="186790"/>
                  </a:lnTo>
                  <a:lnTo>
                    <a:pt x="489319" y="187390"/>
                  </a:lnTo>
                  <a:lnTo>
                    <a:pt x="488978" y="187991"/>
                  </a:lnTo>
                  <a:lnTo>
                    <a:pt x="488636" y="188591"/>
                  </a:lnTo>
                  <a:lnTo>
                    <a:pt x="488276" y="189192"/>
                  </a:lnTo>
                  <a:lnTo>
                    <a:pt x="487917" y="189793"/>
                  </a:lnTo>
                  <a:lnTo>
                    <a:pt x="487550" y="190393"/>
                  </a:lnTo>
                  <a:lnTo>
                    <a:pt x="487171" y="190994"/>
                  </a:lnTo>
                  <a:lnTo>
                    <a:pt x="486792" y="191594"/>
                  </a:lnTo>
                  <a:lnTo>
                    <a:pt x="486402" y="192195"/>
                  </a:lnTo>
                  <a:lnTo>
                    <a:pt x="486004" y="192796"/>
                  </a:lnTo>
                  <a:lnTo>
                    <a:pt x="485607" y="193396"/>
                  </a:lnTo>
                  <a:lnTo>
                    <a:pt x="485192" y="193997"/>
                  </a:lnTo>
                  <a:lnTo>
                    <a:pt x="484776" y="194597"/>
                  </a:lnTo>
                  <a:lnTo>
                    <a:pt x="484356" y="195198"/>
                  </a:lnTo>
                  <a:lnTo>
                    <a:pt x="483922" y="195799"/>
                  </a:lnTo>
                  <a:lnTo>
                    <a:pt x="483487" y="196399"/>
                  </a:lnTo>
                  <a:lnTo>
                    <a:pt x="483044" y="197000"/>
                  </a:lnTo>
                  <a:lnTo>
                    <a:pt x="482592" y="197601"/>
                  </a:lnTo>
                  <a:lnTo>
                    <a:pt x="482140" y="198201"/>
                  </a:lnTo>
                  <a:lnTo>
                    <a:pt x="481674" y="198802"/>
                  </a:lnTo>
                  <a:lnTo>
                    <a:pt x="481204" y="199402"/>
                  </a:lnTo>
                  <a:lnTo>
                    <a:pt x="480734" y="200003"/>
                  </a:lnTo>
                  <a:lnTo>
                    <a:pt x="480247" y="200604"/>
                  </a:lnTo>
                  <a:lnTo>
                    <a:pt x="479760" y="201204"/>
                  </a:lnTo>
                  <a:lnTo>
                    <a:pt x="479268" y="201805"/>
                  </a:lnTo>
                  <a:lnTo>
                    <a:pt x="478764" y="202405"/>
                  </a:lnTo>
                  <a:lnTo>
                    <a:pt x="478261" y="203006"/>
                  </a:lnTo>
                  <a:lnTo>
                    <a:pt x="477748" y="203607"/>
                  </a:lnTo>
                  <a:lnTo>
                    <a:pt x="477228" y="204207"/>
                  </a:lnTo>
                  <a:lnTo>
                    <a:pt x="476709" y="204808"/>
                  </a:lnTo>
                  <a:lnTo>
                    <a:pt x="476176" y="205408"/>
                  </a:lnTo>
                  <a:lnTo>
                    <a:pt x="475641" y="206009"/>
                  </a:lnTo>
                  <a:lnTo>
                    <a:pt x="475104" y="206610"/>
                  </a:lnTo>
                  <a:lnTo>
                    <a:pt x="474554" y="207210"/>
                  </a:lnTo>
                  <a:lnTo>
                    <a:pt x="474004" y="207811"/>
                  </a:lnTo>
                  <a:lnTo>
                    <a:pt x="473448" y="208412"/>
                  </a:lnTo>
                  <a:lnTo>
                    <a:pt x="472884" y="209012"/>
                  </a:lnTo>
                  <a:lnTo>
                    <a:pt x="472320" y="209613"/>
                  </a:lnTo>
                  <a:lnTo>
                    <a:pt x="471746" y="210213"/>
                  </a:lnTo>
                  <a:lnTo>
                    <a:pt x="471169" y="210814"/>
                  </a:lnTo>
                  <a:lnTo>
                    <a:pt x="470591" y="211415"/>
                  </a:lnTo>
                  <a:lnTo>
                    <a:pt x="470001" y="212015"/>
                  </a:lnTo>
                  <a:lnTo>
                    <a:pt x="469411" y="212616"/>
                  </a:lnTo>
                  <a:lnTo>
                    <a:pt x="468817" y="213216"/>
                  </a:lnTo>
                  <a:lnTo>
                    <a:pt x="468215" y="213817"/>
                  </a:lnTo>
                  <a:lnTo>
                    <a:pt x="467612" y="214418"/>
                  </a:lnTo>
                  <a:lnTo>
                    <a:pt x="467003" y="215018"/>
                  </a:lnTo>
                  <a:lnTo>
                    <a:pt x="466390" y="215619"/>
                  </a:lnTo>
                  <a:lnTo>
                    <a:pt x="465776" y="216219"/>
                  </a:lnTo>
                  <a:lnTo>
                    <a:pt x="465153" y="216820"/>
                  </a:lnTo>
                  <a:lnTo>
                    <a:pt x="464529" y="217421"/>
                  </a:lnTo>
                  <a:lnTo>
                    <a:pt x="463903" y="218021"/>
                  </a:lnTo>
                  <a:lnTo>
                    <a:pt x="463269" y="218622"/>
                  </a:lnTo>
                  <a:lnTo>
                    <a:pt x="462635" y="219223"/>
                  </a:lnTo>
                  <a:lnTo>
                    <a:pt x="461997" y="219823"/>
                  </a:lnTo>
                  <a:lnTo>
                    <a:pt x="461354" y="220424"/>
                  </a:lnTo>
                  <a:lnTo>
                    <a:pt x="460711" y="221024"/>
                  </a:lnTo>
                  <a:lnTo>
                    <a:pt x="460062" y="221625"/>
                  </a:lnTo>
                  <a:lnTo>
                    <a:pt x="459410" y="222226"/>
                  </a:lnTo>
                  <a:lnTo>
                    <a:pt x="458759" y="222826"/>
                  </a:lnTo>
                  <a:lnTo>
                    <a:pt x="458100" y="223427"/>
                  </a:lnTo>
                  <a:lnTo>
                    <a:pt x="457441" y="224027"/>
                  </a:lnTo>
                  <a:lnTo>
                    <a:pt x="456780" y="224628"/>
                  </a:lnTo>
                  <a:lnTo>
                    <a:pt x="456115" y="225229"/>
                  </a:lnTo>
                  <a:lnTo>
                    <a:pt x="455449" y="225829"/>
                  </a:lnTo>
                  <a:lnTo>
                    <a:pt x="454780" y="226430"/>
                  </a:lnTo>
                  <a:lnTo>
                    <a:pt x="454109" y="227030"/>
                  </a:lnTo>
                  <a:lnTo>
                    <a:pt x="453437" y="227631"/>
                  </a:lnTo>
                  <a:lnTo>
                    <a:pt x="452762" y="228232"/>
                  </a:lnTo>
                  <a:lnTo>
                    <a:pt x="452085" y="228832"/>
                  </a:lnTo>
                  <a:lnTo>
                    <a:pt x="451408" y="229433"/>
                  </a:lnTo>
                  <a:lnTo>
                    <a:pt x="450727" y="230034"/>
                  </a:lnTo>
                  <a:lnTo>
                    <a:pt x="450046" y="230634"/>
                  </a:lnTo>
                  <a:lnTo>
                    <a:pt x="449364" y="231235"/>
                  </a:lnTo>
                  <a:lnTo>
                    <a:pt x="448680" y="231835"/>
                  </a:lnTo>
                  <a:lnTo>
                    <a:pt x="447995" y="232436"/>
                  </a:lnTo>
                  <a:lnTo>
                    <a:pt x="447309" y="233037"/>
                  </a:lnTo>
                  <a:lnTo>
                    <a:pt x="446621" y="233637"/>
                  </a:lnTo>
                  <a:lnTo>
                    <a:pt x="445934" y="234238"/>
                  </a:lnTo>
                  <a:lnTo>
                    <a:pt x="445245" y="234838"/>
                  </a:lnTo>
                  <a:lnTo>
                    <a:pt x="444555" y="235439"/>
                  </a:lnTo>
                  <a:lnTo>
                    <a:pt x="443865" y="236040"/>
                  </a:lnTo>
                  <a:lnTo>
                    <a:pt x="443175" y="236640"/>
                  </a:lnTo>
                  <a:lnTo>
                    <a:pt x="442484" y="237241"/>
                  </a:lnTo>
                  <a:lnTo>
                    <a:pt x="441793" y="237841"/>
                  </a:lnTo>
                  <a:lnTo>
                    <a:pt x="441101" y="238442"/>
                  </a:lnTo>
                  <a:lnTo>
                    <a:pt x="440410" y="239043"/>
                  </a:lnTo>
                  <a:lnTo>
                    <a:pt x="439718" y="239643"/>
                  </a:lnTo>
                  <a:lnTo>
                    <a:pt x="439026" y="240244"/>
                  </a:lnTo>
                  <a:lnTo>
                    <a:pt x="438335" y="240845"/>
                  </a:lnTo>
                  <a:lnTo>
                    <a:pt x="437644" y="241445"/>
                  </a:lnTo>
                  <a:lnTo>
                    <a:pt x="436953" y="242046"/>
                  </a:lnTo>
                  <a:lnTo>
                    <a:pt x="436262" y="242646"/>
                  </a:lnTo>
                  <a:lnTo>
                    <a:pt x="435572" y="243247"/>
                  </a:lnTo>
                  <a:lnTo>
                    <a:pt x="434882" y="243848"/>
                  </a:lnTo>
                  <a:lnTo>
                    <a:pt x="434194" y="244448"/>
                  </a:lnTo>
                  <a:lnTo>
                    <a:pt x="433506" y="245049"/>
                  </a:lnTo>
                  <a:lnTo>
                    <a:pt x="432817" y="245649"/>
                  </a:lnTo>
                  <a:lnTo>
                    <a:pt x="432132" y="246250"/>
                  </a:lnTo>
                  <a:lnTo>
                    <a:pt x="431446" y="246851"/>
                  </a:lnTo>
                  <a:lnTo>
                    <a:pt x="430761" y="247451"/>
                  </a:lnTo>
                  <a:lnTo>
                    <a:pt x="430078" y="248052"/>
                  </a:lnTo>
                  <a:lnTo>
                    <a:pt x="429395" y="248652"/>
                  </a:lnTo>
                  <a:lnTo>
                    <a:pt x="428713" y="249253"/>
                  </a:lnTo>
                  <a:lnTo>
                    <a:pt x="428034" y="249854"/>
                  </a:lnTo>
                  <a:lnTo>
                    <a:pt x="427354" y="250454"/>
                  </a:lnTo>
                  <a:lnTo>
                    <a:pt x="426677" y="251055"/>
                  </a:lnTo>
                  <a:lnTo>
                    <a:pt x="426001" y="251656"/>
                  </a:lnTo>
                  <a:lnTo>
                    <a:pt x="425325" y="252256"/>
                  </a:lnTo>
                  <a:lnTo>
                    <a:pt x="424654" y="252857"/>
                  </a:lnTo>
                  <a:lnTo>
                    <a:pt x="423982" y="253457"/>
                  </a:lnTo>
                  <a:lnTo>
                    <a:pt x="423312" y="254058"/>
                  </a:lnTo>
                  <a:lnTo>
                    <a:pt x="422644" y="254659"/>
                  </a:lnTo>
                  <a:lnTo>
                    <a:pt x="421977" y="255259"/>
                  </a:lnTo>
                  <a:lnTo>
                    <a:pt x="421313" y="255860"/>
                  </a:lnTo>
                  <a:lnTo>
                    <a:pt x="420650" y="256460"/>
                  </a:lnTo>
                  <a:lnTo>
                    <a:pt x="419988" y="257061"/>
                  </a:lnTo>
                  <a:lnTo>
                    <a:pt x="419330" y="257662"/>
                  </a:lnTo>
                  <a:lnTo>
                    <a:pt x="418673" y="258262"/>
                  </a:lnTo>
                  <a:lnTo>
                    <a:pt x="418017" y="258863"/>
                  </a:lnTo>
                  <a:lnTo>
                    <a:pt x="417365" y="259463"/>
                  </a:lnTo>
                  <a:lnTo>
                    <a:pt x="416713" y="260064"/>
                  </a:lnTo>
                  <a:lnTo>
                    <a:pt x="416064" y="260665"/>
                  </a:lnTo>
                  <a:lnTo>
                    <a:pt x="415418" y="261265"/>
                  </a:lnTo>
                  <a:lnTo>
                    <a:pt x="414772" y="261866"/>
                  </a:lnTo>
                  <a:lnTo>
                    <a:pt x="414130" y="262467"/>
                  </a:lnTo>
                  <a:lnTo>
                    <a:pt x="413490" y="263067"/>
                  </a:lnTo>
                  <a:lnTo>
                    <a:pt x="412850" y="263668"/>
                  </a:lnTo>
                  <a:lnTo>
                    <a:pt x="412216" y="264268"/>
                  </a:lnTo>
                  <a:lnTo>
                    <a:pt x="411582" y="264869"/>
                  </a:lnTo>
                  <a:lnTo>
                    <a:pt x="410949" y="265470"/>
                  </a:lnTo>
                  <a:lnTo>
                    <a:pt x="410321" y="266070"/>
                  </a:lnTo>
                  <a:lnTo>
                    <a:pt x="409693" y="266671"/>
                  </a:lnTo>
                  <a:lnTo>
                    <a:pt x="409069" y="267271"/>
                  </a:lnTo>
                  <a:lnTo>
                    <a:pt x="408447" y="267872"/>
                  </a:lnTo>
                  <a:lnTo>
                    <a:pt x="407825" y="268473"/>
                  </a:lnTo>
                  <a:lnTo>
                    <a:pt x="407209" y="269073"/>
                  </a:lnTo>
                  <a:lnTo>
                    <a:pt x="406594" y="269674"/>
                  </a:lnTo>
                  <a:lnTo>
                    <a:pt x="405979" y="270274"/>
                  </a:lnTo>
                  <a:lnTo>
                    <a:pt x="405370" y="270875"/>
                  </a:lnTo>
                  <a:lnTo>
                    <a:pt x="404761" y="271476"/>
                  </a:lnTo>
                  <a:lnTo>
                    <a:pt x="404155" y="272076"/>
                  </a:lnTo>
                  <a:lnTo>
                    <a:pt x="403552" y="272677"/>
                  </a:lnTo>
                  <a:lnTo>
                    <a:pt x="402949" y="273278"/>
                  </a:lnTo>
                  <a:lnTo>
                    <a:pt x="402351" y="273878"/>
                  </a:lnTo>
                  <a:lnTo>
                    <a:pt x="401754" y="274479"/>
                  </a:lnTo>
                  <a:lnTo>
                    <a:pt x="401158" y="275079"/>
                  </a:lnTo>
                  <a:lnTo>
                    <a:pt x="400568" y="275680"/>
                  </a:lnTo>
                  <a:lnTo>
                    <a:pt x="399978" y="276281"/>
                  </a:lnTo>
                  <a:lnTo>
                    <a:pt x="399389" y="276881"/>
                  </a:lnTo>
                  <a:lnTo>
                    <a:pt x="398805" y="277482"/>
                  </a:lnTo>
                  <a:lnTo>
                    <a:pt x="398221" y="278082"/>
                  </a:lnTo>
                  <a:lnTo>
                    <a:pt x="397641" y="278683"/>
                  </a:lnTo>
                  <a:lnTo>
                    <a:pt x="397063" y="279284"/>
                  </a:lnTo>
                  <a:lnTo>
                    <a:pt x="396485" y="279884"/>
                  </a:lnTo>
                  <a:lnTo>
                    <a:pt x="395913" y="280485"/>
                  </a:lnTo>
                  <a:lnTo>
                    <a:pt x="395341" y="281085"/>
                  </a:lnTo>
                  <a:lnTo>
                    <a:pt x="394770" y="281686"/>
                  </a:lnTo>
                  <a:lnTo>
                    <a:pt x="394204" y="282287"/>
                  </a:lnTo>
                  <a:lnTo>
                    <a:pt x="393637" y="282887"/>
                  </a:lnTo>
                  <a:lnTo>
                    <a:pt x="393074" y="283488"/>
                  </a:lnTo>
                  <a:lnTo>
                    <a:pt x="392513" y="284089"/>
                  </a:lnTo>
                  <a:lnTo>
                    <a:pt x="391953" y="284689"/>
                  </a:lnTo>
                  <a:lnTo>
                    <a:pt x="391396" y="285290"/>
                  </a:lnTo>
                  <a:lnTo>
                    <a:pt x="390842" y="285890"/>
                  </a:lnTo>
                  <a:lnTo>
                    <a:pt x="390287" y="286491"/>
                  </a:lnTo>
                  <a:lnTo>
                    <a:pt x="389737" y="287092"/>
                  </a:lnTo>
                  <a:lnTo>
                    <a:pt x="389187" y="287692"/>
                  </a:lnTo>
                  <a:lnTo>
                    <a:pt x="388639" y="288293"/>
                  </a:lnTo>
                  <a:lnTo>
                    <a:pt x="388094" y="288893"/>
                  </a:lnTo>
                  <a:lnTo>
                    <a:pt x="387550" y="289494"/>
                  </a:lnTo>
                  <a:lnTo>
                    <a:pt x="387008" y="290095"/>
                  </a:lnTo>
                  <a:lnTo>
                    <a:pt x="386468" y="290695"/>
                  </a:lnTo>
                  <a:lnTo>
                    <a:pt x="385929" y="291296"/>
                  </a:lnTo>
                  <a:lnTo>
                    <a:pt x="385393" y="291896"/>
                  </a:lnTo>
                  <a:lnTo>
                    <a:pt x="384858" y="292497"/>
                  </a:lnTo>
                  <a:lnTo>
                    <a:pt x="384323" y="293098"/>
                  </a:lnTo>
                  <a:lnTo>
                    <a:pt x="383792" y="293698"/>
                  </a:lnTo>
                  <a:lnTo>
                    <a:pt x="383262" y="294299"/>
                  </a:lnTo>
                  <a:lnTo>
                    <a:pt x="382733" y="294900"/>
                  </a:lnTo>
                  <a:lnTo>
                    <a:pt x="382206" y="295500"/>
                  </a:lnTo>
                  <a:lnTo>
                    <a:pt x="381680" y="296101"/>
                  </a:lnTo>
                  <a:lnTo>
                    <a:pt x="381156" y="296701"/>
                  </a:lnTo>
                  <a:lnTo>
                    <a:pt x="380633" y="297302"/>
                  </a:lnTo>
                  <a:lnTo>
                    <a:pt x="380111" y="297903"/>
                  </a:lnTo>
                  <a:lnTo>
                    <a:pt x="379592" y="298503"/>
                  </a:lnTo>
                  <a:lnTo>
                    <a:pt x="379073" y="299104"/>
                  </a:lnTo>
                  <a:lnTo>
                    <a:pt x="378554" y="299704"/>
                  </a:lnTo>
                  <a:lnTo>
                    <a:pt x="378039" y="300305"/>
                  </a:lnTo>
                  <a:lnTo>
                    <a:pt x="377523" y="300906"/>
                  </a:lnTo>
                  <a:lnTo>
                    <a:pt x="377009" y="301506"/>
                  </a:lnTo>
                  <a:lnTo>
                    <a:pt x="376497" y="302107"/>
                  </a:lnTo>
                  <a:lnTo>
                    <a:pt x="375985" y="302707"/>
                  </a:lnTo>
                  <a:lnTo>
                    <a:pt x="375475" y="303308"/>
                  </a:lnTo>
                  <a:lnTo>
                    <a:pt x="374965" y="303909"/>
                  </a:lnTo>
                  <a:lnTo>
                    <a:pt x="374456" y="304509"/>
                  </a:lnTo>
                  <a:lnTo>
                    <a:pt x="373949" y="305110"/>
                  </a:lnTo>
                  <a:lnTo>
                    <a:pt x="373443" y="305711"/>
                  </a:lnTo>
                  <a:lnTo>
                    <a:pt x="372937" y="306311"/>
                  </a:lnTo>
                  <a:lnTo>
                    <a:pt x="372432" y="30691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78170" y="1817854"/>
              <a:ext cx="443583" cy="0"/>
            </a:xfrm>
            <a:custGeom>
              <a:avLst/>
              <a:pathLst>
                <a:path w="443583" h="0">
                  <a:moveTo>
                    <a:pt x="0" y="0"/>
                  </a:moveTo>
                  <a:lnTo>
                    <a:pt x="4435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66650" y="1644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66650" y="2210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6650" y="1663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6650" y="165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66650" y="1660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6650" y="1639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66650" y="1644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66650" y="1656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66650" y="1896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66650" y="2063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66650" y="2100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66650" y="1932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866650" y="19748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66650" y="18426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66650" y="2019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66650" y="2138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66650" y="1857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66650" y="20347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481911" y="1980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81911" y="1827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481911" y="1848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481911" y="1868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481911" y="1691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481911" y="1699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481911" y="1703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481911" y="1673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938707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030996" y="1673446"/>
              <a:ext cx="553734" cy="70202"/>
            </a:xfrm>
            <a:custGeom>
              <a:avLst/>
              <a:pathLst>
                <a:path w="553734" h="70202">
                  <a:moveTo>
                    <a:pt x="4791" y="70202"/>
                  </a:moveTo>
                  <a:lnTo>
                    <a:pt x="4557" y="70065"/>
                  </a:lnTo>
                  <a:lnTo>
                    <a:pt x="4323" y="69928"/>
                  </a:lnTo>
                  <a:lnTo>
                    <a:pt x="4097" y="69790"/>
                  </a:lnTo>
                  <a:lnTo>
                    <a:pt x="3886" y="69653"/>
                  </a:lnTo>
                  <a:lnTo>
                    <a:pt x="3675" y="69515"/>
                  </a:lnTo>
                  <a:lnTo>
                    <a:pt x="3464" y="69378"/>
                  </a:lnTo>
                  <a:lnTo>
                    <a:pt x="3267" y="69241"/>
                  </a:lnTo>
                  <a:lnTo>
                    <a:pt x="3079" y="69103"/>
                  </a:lnTo>
                  <a:lnTo>
                    <a:pt x="2891" y="68966"/>
                  </a:lnTo>
                  <a:lnTo>
                    <a:pt x="2703" y="68828"/>
                  </a:lnTo>
                  <a:lnTo>
                    <a:pt x="2534" y="68691"/>
                  </a:lnTo>
                  <a:lnTo>
                    <a:pt x="2369" y="68554"/>
                  </a:lnTo>
                  <a:lnTo>
                    <a:pt x="2204" y="68416"/>
                  </a:lnTo>
                  <a:lnTo>
                    <a:pt x="2040" y="68279"/>
                  </a:lnTo>
                  <a:lnTo>
                    <a:pt x="1898" y="68142"/>
                  </a:lnTo>
                  <a:lnTo>
                    <a:pt x="1755" y="68004"/>
                  </a:lnTo>
                  <a:lnTo>
                    <a:pt x="1612" y="67867"/>
                  </a:lnTo>
                  <a:lnTo>
                    <a:pt x="1477" y="67729"/>
                  </a:lnTo>
                  <a:lnTo>
                    <a:pt x="1356" y="67592"/>
                  </a:lnTo>
                  <a:lnTo>
                    <a:pt x="1235" y="67455"/>
                  </a:lnTo>
                  <a:lnTo>
                    <a:pt x="1115" y="67317"/>
                  </a:lnTo>
                  <a:lnTo>
                    <a:pt x="1007" y="67180"/>
                  </a:lnTo>
                  <a:lnTo>
                    <a:pt x="908" y="67042"/>
                  </a:lnTo>
                  <a:lnTo>
                    <a:pt x="809" y="66905"/>
                  </a:lnTo>
                  <a:lnTo>
                    <a:pt x="710" y="66768"/>
                  </a:lnTo>
                  <a:lnTo>
                    <a:pt x="629" y="66630"/>
                  </a:lnTo>
                  <a:lnTo>
                    <a:pt x="552" y="66493"/>
                  </a:lnTo>
                  <a:lnTo>
                    <a:pt x="474" y="66356"/>
                  </a:lnTo>
                  <a:lnTo>
                    <a:pt x="399" y="66218"/>
                  </a:lnTo>
                  <a:lnTo>
                    <a:pt x="342" y="66081"/>
                  </a:lnTo>
                  <a:lnTo>
                    <a:pt x="286" y="65943"/>
                  </a:lnTo>
                  <a:lnTo>
                    <a:pt x="229" y="65806"/>
                  </a:lnTo>
                  <a:lnTo>
                    <a:pt x="180" y="65669"/>
                  </a:lnTo>
                  <a:lnTo>
                    <a:pt x="144" y="65531"/>
                  </a:lnTo>
                  <a:lnTo>
                    <a:pt x="108" y="65394"/>
                  </a:lnTo>
                  <a:lnTo>
                    <a:pt x="72" y="65257"/>
                  </a:lnTo>
                  <a:lnTo>
                    <a:pt x="48" y="65119"/>
                  </a:lnTo>
                  <a:lnTo>
                    <a:pt x="32" y="64982"/>
                  </a:lnTo>
                  <a:lnTo>
                    <a:pt x="16" y="64844"/>
                  </a:lnTo>
                  <a:lnTo>
                    <a:pt x="0" y="64707"/>
                  </a:lnTo>
                  <a:lnTo>
                    <a:pt x="0" y="64570"/>
                  </a:lnTo>
                  <a:lnTo>
                    <a:pt x="4" y="64432"/>
                  </a:lnTo>
                  <a:lnTo>
                    <a:pt x="7" y="64295"/>
                  </a:lnTo>
                  <a:lnTo>
                    <a:pt x="13" y="64157"/>
                  </a:lnTo>
                  <a:lnTo>
                    <a:pt x="35" y="64020"/>
                  </a:lnTo>
                  <a:lnTo>
                    <a:pt x="58" y="63883"/>
                  </a:lnTo>
                  <a:lnTo>
                    <a:pt x="80" y="63745"/>
                  </a:lnTo>
                  <a:lnTo>
                    <a:pt x="109" y="63608"/>
                  </a:lnTo>
                  <a:lnTo>
                    <a:pt x="150" y="63471"/>
                  </a:lnTo>
                  <a:lnTo>
                    <a:pt x="190" y="63333"/>
                  </a:lnTo>
                  <a:lnTo>
                    <a:pt x="231" y="63196"/>
                  </a:lnTo>
                  <a:lnTo>
                    <a:pt x="283" y="63058"/>
                  </a:lnTo>
                  <a:lnTo>
                    <a:pt x="341" y="62921"/>
                  </a:lnTo>
                  <a:lnTo>
                    <a:pt x="400" y="62784"/>
                  </a:lnTo>
                  <a:lnTo>
                    <a:pt x="458" y="62646"/>
                  </a:lnTo>
                  <a:lnTo>
                    <a:pt x="532" y="62509"/>
                  </a:lnTo>
                  <a:lnTo>
                    <a:pt x="607" y="62371"/>
                  </a:lnTo>
                  <a:lnTo>
                    <a:pt x="683" y="62234"/>
                  </a:lnTo>
                  <a:lnTo>
                    <a:pt x="761" y="62097"/>
                  </a:lnTo>
                  <a:lnTo>
                    <a:pt x="853" y="61959"/>
                  </a:lnTo>
                  <a:lnTo>
                    <a:pt x="944" y="61822"/>
                  </a:lnTo>
                  <a:lnTo>
                    <a:pt x="1036" y="61685"/>
                  </a:lnTo>
                  <a:lnTo>
                    <a:pt x="1134" y="61547"/>
                  </a:lnTo>
                  <a:lnTo>
                    <a:pt x="1242" y="61410"/>
                  </a:lnTo>
                  <a:lnTo>
                    <a:pt x="1350" y="61272"/>
                  </a:lnTo>
                  <a:lnTo>
                    <a:pt x="1457" y="61135"/>
                  </a:lnTo>
                  <a:lnTo>
                    <a:pt x="1575" y="60998"/>
                  </a:lnTo>
                  <a:lnTo>
                    <a:pt x="1697" y="60860"/>
                  </a:lnTo>
                  <a:lnTo>
                    <a:pt x="1820" y="60723"/>
                  </a:lnTo>
                  <a:lnTo>
                    <a:pt x="1943" y="60585"/>
                  </a:lnTo>
                  <a:lnTo>
                    <a:pt x="2078" y="60448"/>
                  </a:lnTo>
                  <a:lnTo>
                    <a:pt x="2215" y="60311"/>
                  </a:lnTo>
                  <a:lnTo>
                    <a:pt x="2352" y="60173"/>
                  </a:lnTo>
                  <a:lnTo>
                    <a:pt x="2491" y="60036"/>
                  </a:lnTo>
                  <a:lnTo>
                    <a:pt x="2642" y="59899"/>
                  </a:lnTo>
                  <a:lnTo>
                    <a:pt x="2792" y="59761"/>
                  </a:lnTo>
                  <a:lnTo>
                    <a:pt x="2942" y="59624"/>
                  </a:lnTo>
                  <a:lnTo>
                    <a:pt x="3098" y="59486"/>
                  </a:lnTo>
                  <a:lnTo>
                    <a:pt x="3261" y="59349"/>
                  </a:lnTo>
                  <a:lnTo>
                    <a:pt x="3424" y="59212"/>
                  </a:lnTo>
                  <a:lnTo>
                    <a:pt x="3588" y="59074"/>
                  </a:lnTo>
                  <a:lnTo>
                    <a:pt x="3759" y="58937"/>
                  </a:lnTo>
                  <a:lnTo>
                    <a:pt x="3934" y="58799"/>
                  </a:lnTo>
                  <a:lnTo>
                    <a:pt x="4109" y="58662"/>
                  </a:lnTo>
                  <a:lnTo>
                    <a:pt x="4284" y="58525"/>
                  </a:lnTo>
                  <a:lnTo>
                    <a:pt x="4470" y="58387"/>
                  </a:lnTo>
                  <a:lnTo>
                    <a:pt x="4656" y="58250"/>
                  </a:lnTo>
                  <a:lnTo>
                    <a:pt x="4842" y="58113"/>
                  </a:lnTo>
                  <a:lnTo>
                    <a:pt x="5030" y="57975"/>
                  </a:lnTo>
                  <a:lnTo>
                    <a:pt x="5227" y="57838"/>
                  </a:lnTo>
                  <a:lnTo>
                    <a:pt x="5423" y="57700"/>
                  </a:lnTo>
                  <a:lnTo>
                    <a:pt x="5620" y="57563"/>
                  </a:lnTo>
                  <a:lnTo>
                    <a:pt x="5821" y="57426"/>
                  </a:lnTo>
                  <a:lnTo>
                    <a:pt x="6027" y="57288"/>
                  </a:lnTo>
                  <a:lnTo>
                    <a:pt x="6233" y="57151"/>
                  </a:lnTo>
                  <a:lnTo>
                    <a:pt x="6439" y="57014"/>
                  </a:lnTo>
                  <a:lnTo>
                    <a:pt x="6651" y="56876"/>
                  </a:lnTo>
                  <a:lnTo>
                    <a:pt x="6866" y="56739"/>
                  </a:lnTo>
                  <a:lnTo>
                    <a:pt x="7081" y="56601"/>
                  </a:lnTo>
                  <a:lnTo>
                    <a:pt x="7295" y="56464"/>
                  </a:lnTo>
                  <a:lnTo>
                    <a:pt x="7518" y="56327"/>
                  </a:lnTo>
                  <a:lnTo>
                    <a:pt x="7740" y="56189"/>
                  </a:lnTo>
                  <a:lnTo>
                    <a:pt x="7963" y="56052"/>
                  </a:lnTo>
                  <a:lnTo>
                    <a:pt x="8187" y="55914"/>
                  </a:lnTo>
                  <a:lnTo>
                    <a:pt x="8417" y="55777"/>
                  </a:lnTo>
                  <a:lnTo>
                    <a:pt x="8646" y="55640"/>
                  </a:lnTo>
                  <a:lnTo>
                    <a:pt x="8876" y="55502"/>
                  </a:lnTo>
                  <a:lnTo>
                    <a:pt x="9108" y="55365"/>
                  </a:lnTo>
                  <a:lnTo>
                    <a:pt x="9344" y="55228"/>
                  </a:lnTo>
                  <a:lnTo>
                    <a:pt x="9580" y="55090"/>
                  </a:lnTo>
                  <a:lnTo>
                    <a:pt x="9816" y="54953"/>
                  </a:lnTo>
                  <a:lnTo>
                    <a:pt x="10056" y="54815"/>
                  </a:lnTo>
                  <a:lnTo>
                    <a:pt x="10297" y="54678"/>
                  </a:lnTo>
                  <a:lnTo>
                    <a:pt x="10538" y="54541"/>
                  </a:lnTo>
                  <a:lnTo>
                    <a:pt x="10779" y="54403"/>
                  </a:lnTo>
                  <a:lnTo>
                    <a:pt x="11025" y="54266"/>
                  </a:lnTo>
                  <a:lnTo>
                    <a:pt x="11270" y="54128"/>
                  </a:lnTo>
                  <a:lnTo>
                    <a:pt x="11516" y="53991"/>
                  </a:lnTo>
                  <a:lnTo>
                    <a:pt x="11763" y="53854"/>
                  </a:lnTo>
                  <a:lnTo>
                    <a:pt x="12012" y="53716"/>
                  </a:lnTo>
                  <a:lnTo>
                    <a:pt x="12261" y="53579"/>
                  </a:lnTo>
                  <a:lnTo>
                    <a:pt x="12511" y="53442"/>
                  </a:lnTo>
                  <a:lnTo>
                    <a:pt x="12761" y="53304"/>
                  </a:lnTo>
                  <a:lnTo>
                    <a:pt x="13014" y="53167"/>
                  </a:lnTo>
                  <a:lnTo>
                    <a:pt x="13266" y="53029"/>
                  </a:lnTo>
                  <a:lnTo>
                    <a:pt x="13518" y="52892"/>
                  </a:lnTo>
                  <a:lnTo>
                    <a:pt x="13772" y="52755"/>
                  </a:lnTo>
                  <a:lnTo>
                    <a:pt x="14026" y="52617"/>
                  </a:lnTo>
                  <a:lnTo>
                    <a:pt x="14280" y="52480"/>
                  </a:lnTo>
                  <a:lnTo>
                    <a:pt x="14535" y="52342"/>
                  </a:lnTo>
                  <a:lnTo>
                    <a:pt x="14790" y="52205"/>
                  </a:lnTo>
                  <a:lnTo>
                    <a:pt x="15046" y="52068"/>
                  </a:lnTo>
                  <a:lnTo>
                    <a:pt x="15301" y="51930"/>
                  </a:lnTo>
                  <a:lnTo>
                    <a:pt x="15557" y="51793"/>
                  </a:lnTo>
                  <a:lnTo>
                    <a:pt x="15813" y="51656"/>
                  </a:lnTo>
                  <a:lnTo>
                    <a:pt x="16069" y="51518"/>
                  </a:lnTo>
                  <a:lnTo>
                    <a:pt x="16325" y="51381"/>
                  </a:lnTo>
                  <a:lnTo>
                    <a:pt x="16581" y="51243"/>
                  </a:lnTo>
                  <a:lnTo>
                    <a:pt x="16836" y="51106"/>
                  </a:lnTo>
                  <a:lnTo>
                    <a:pt x="17092" y="50969"/>
                  </a:lnTo>
                  <a:lnTo>
                    <a:pt x="17348" y="50831"/>
                  </a:lnTo>
                  <a:lnTo>
                    <a:pt x="17603" y="50694"/>
                  </a:lnTo>
                  <a:lnTo>
                    <a:pt x="17857" y="50557"/>
                  </a:lnTo>
                  <a:lnTo>
                    <a:pt x="18112" y="50419"/>
                  </a:lnTo>
                  <a:lnTo>
                    <a:pt x="18367" y="50282"/>
                  </a:lnTo>
                  <a:lnTo>
                    <a:pt x="18620" y="50144"/>
                  </a:lnTo>
                  <a:lnTo>
                    <a:pt x="18872" y="50007"/>
                  </a:lnTo>
                  <a:lnTo>
                    <a:pt x="19125" y="49870"/>
                  </a:lnTo>
                  <a:lnTo>
                    <a:pt x="19377" y="49732"/>
                  </a:lnTo>
                  <a:lnTo>
                    <a:pt x="19628" y="49595"/>
                  </a:lnTo>
                  <a:lnTo>
                    <a:pt x="19878" y="49457"/>
                  </a:lnTo>
                  <a:lnTo>
                    <a:pt x="20129" y="49320"/>
                  </a:lnTo>
                  <a:lnTo>
                    <a:pt x="20377" y="49183"/>
                  </a:lnTo>
                  <a:lnTo>
                    <a:pt x="20624" y="49045"/>
                  </a:lnTo>
                  <a:lnTo>
                    <a:pt x="20872" y="48908"/>
                  </a:lnTo>
                  <a:lnTo>
                    <a:pt x="21119" y="48771"/>
                  </a:lnTo>
                  <a:lnTo>
                    <a:pt x="21363" y="48633"/>
                  </a:lnTo>
                  <a:lnTo>
                    <a:pt x="21606" y="48496"/>
                  </a:lnTo>
                  <a:lnTo>
                    <a:pt x="21850" y="48358"/>
                  </a:lnTo>
                  <a:lnTo>
                    <a:pt x="22093" y="48221"/>
                  </a:lnTo>
                  <a:lnTo>
                    <a:pt x="22332" y="48084"/>
                  </a:lnTo>
                  <a:lnTo>
                    <a:pt x="22570" y="47946"/>
                  </a:lnTo>
                  <a:lnTo>
                    <a:pt x="22809" y="47809"/>
                  </a:lnTo>
                  <a:lnTo>
                    <a:pt x="23047" y="47671"/>
                  </a:lnTo>
                  <a:lnTo>
                    <a:pt x="23280" y="47534"/>
                  </a:lnTo>
                  <a:lnTo>
                    <a:pt x="23514" y="47397"/>
                  </a:lnTo>
                  <a:lnTo>
                    <a:pt x="23748" y="47259"/>
                  </a:lnTo>
                  <a:lnTo>
                    <a:pt x="23978" y="47122"/>
                  </a:lnTo>
                  <a:lnTo>
                    <a:pt x="24206" y="46985"/>
                  </a:lnTo>
                  <a:lnTo>
                    <a:pt x="24434" y="46847"/>
                  </a:lnTo>
                  <a:lnTo>
                    <a:pt x="24662" y="46710"/>
                  </a:lnTo>
                  <a:lnTo>
                    <a:pt x="24886" y="46572"/>
                  </a:lnTo>
                  <a:lnTo>
                    <a:pt x="25107" y="46435"/>
                  </a:lnTo>
                  <a:lnTo>
                    <a:pt x="25329" y="46298"/>
                  </a:lnTo>
                  <a:lnTo>
                    <a:pt x="25551" y="46160"/>
                  </a:lnTo>
                  <a:lnTo>
                    <a:pt x="25765" y="46023"/>
                  </a:lnTo>
                  <a:lnTo>
                    <a:pt x="25980" y="45885"/>
                  </a:lnTo>
                  <a:lnTo>
                    <a:pt x="26195" y="45748"/>
                  </a:lnTo>
                  <a:lnTo>
                    <a:pt x="26408" y="45611"/>
                  </a:lnTo>
                  <a:lnTo>
                    <a:pt x="26616" y="45473"/>
                  </a:lnTo>
                  <a:lnTo>
                    <a:pt x="26824" y="45336"/>
                  </a:lnTo>
                  <a:lnTo>
                    <a:pt x="27031" y="45199"/>
                  </a:lnTo>
                  <a:lnTo>
                    <a:pt x="27235" y="45061"/>
                  </a:lnTo>
                  <a:lnTo>
                    <a:pt x="27435" y="44924"/>
                  </a:lnTo>
                  <a:lnTo>
                    <a:pt x="27635" y="44786"/>
                  </a:lnTo>
                  <a:lnTo>
                    <a:pt x="27835" y="44649"/>
                  </a:lnTo>
                  <a:lnTo>
                    <a:pt x="28028" y="44512"/>
                  </a:lnTo>
                  <a:lnTo>
                    <a:pt x="28220" y="44374"/>
                  </a:lnTo>
                  <a:lnTo>
                    <a:pt x="28412" y="44237"/>
                  </a:lnTo>
                  <a:lnTo>
                    <a:pt x="28603" y="44099"/>
                  </a:lnTo>
                  <a:lnTo>
                    <a:pt x="28786" y="43962"/>
                  </a:lnTo>
                  <a:lnTo>
                    <a:pt x="28970" y="43825"/>
                  </a:lnTo>
                  <a:lnTo>
                    <a:pt x="29153" y="43687"/>
                  </a:lnTo>
                  <a:lnTo>
                    <a:pt x="29333" y="43550"/>
                  </a:lnTo>
                  <a:lnTo>
                    <a:pt x="29508" y="43413"/>
                  </a:lnTo>
                  <a:lnTo>
                    <a:pt x="29682" y="43275"/>
                  </a:lnTo>
                  <a:lnTo>
                    <a:pt x="29857" y="43138"/>
                  </a:lnTo>
                  <a:lnTo>
                    <a:pt x="30026" y="43000"/>
                  </a:lnTo>
                  <a:lnTo>
                    <a:pt x="30191" y="42863"/>
                  </a:lnTo>
                  <a:lnTo>
                    <a:pt x="30356" y="42726"/>
                  </a:lnTo>
                  <a:lnTo>
                    <a:pt x="30521" y="42588"/>
                  </a:lnTo>
                  <a:lnTo>
                    <a:pt x="30679" y="42451"/>
                  </a:lnTo>
                  <a:lnTo>
                    <a:pt x="30834" y="42314"/>
                  </a:lnTo>
                  <a:lnTo>
                    <a:pt x="30990" y="42176"/>
                  </a:lnTo>
                  <a:lnTo>
                    <a:pt x="31145" y="42039"/>
                  </a:lnTo>
                  <a:lnTo>
                    <a:pt x="31291" y="41901"/>
                  </a:lnTo>
                  <a:lnTo>
                    <a:pt x="31437" y="41764"/>
                  </a:lnTo>
                  <a:lnTo>
                    <a:pt x="31582" y="41627"/>
                  </a:lnTo>
                  <a:lnTo>
                    <a:pt x="31725" y="41489"/>
                  </a:lnTo>
                  <a:lnTo>
                    <a:pt x="31861" y="41352"/>
                  </a:lnTo>
                  <a:lnTo>
                    <a:pt x="31997" y="41214"/>
                  </a:lnTo>
                  <a:lnTo>
                    <a:pt x="32133" y="41077"/>
                  </a:lnTo>
                  <a:lnTo>
                    <a:pt x="32263" y="40940"/>
                  </a:lnTo>
                  <a:lnTo>
                    <a:pt x="32389" y="40802"/>
                  </a:lnTo>
                  <a:lnTo>
                    <a:pt x="32515" y="40665"/>
                  </a:lnTo>
                  <a:lnTo>
                    <a:pt x="32640" y="40528"/>
                  </a:lnTo>
                  <a:lnTo>
                    <a:pt x="32758" y="40390"/>
                  </a:lnTo>
                  <a:lnTo>
                    <a:pt x="32873" y="40253"/>
                  </a:lnTo>
                  <a:lnTo>
                    <a:pt x="32989" y="40115"/>
                  </a:lnTo>
                  <a:lnTo>
                    <a:pt x="33104" y="39978"/>
                  </a:lnTo>
                  <a:lnTo>
                    <a:pt x="33209" y="39841"/>
                  </a:lnTo>
                  <a:lnTo>
                    <a:pt x="33314" y="39703"/>
                  </a:lnTo>
                  <a:lnTo>
                    <a:pt x="33419" y="39566"/>
                  </a:lnTo>
                  <a:lnTo>
                    <a:pt x="33521" y="39428"/>
                  </a:lnTo>
                  <a:lnTo>
                    <a:pt x="33616" y="39291"/>
                  </a:lnTo>
                  <a:lnTo>
                    <a:pt x="33710" y="39154"/>
                  </a:lnTo>
                  <a:lnTo>
                    <a:pt x="33805" y="39016"/>
                  </a:lnTo>
                  <a:lnTo>
                    <a:pt x="33894" y="38879"/>
                  </a:lnTo>
                  <a:lnTo>
                    <a:pt x="33978" y="38742"/>
                  </a:lnTo>
                  <a:lnTo>
                    <a:pt x="34063" y="38604"/>
                  </a:lnTo>
                  <a:lnTo>
                    <a:pt x="34147" y="38467"/>
                  </a:lnTo>
                  <a:lnTo>
                    <a:pt x="34222" y="38329"/>
                  </a:lnTo>
                  <a:lnTo>
                    <a:pt x="34296" y="38192"/>
                  </a:lnTo>
                  <a:lnTo>
                    <a:pt x="34370" y="38055"/>
                  </a:lnTo>
                  <a:lnTo>
                    <a:pt x="34443" y="37917"/>
                  </a:lnTo>
                  <a:lnTo>
                    <a:pt x="34507" y="37780"/>
                  </a:lnTo>
                  <a:lnTo>
                    <a:pt x="34571" y="37642"/>
                  </a:lnTo>
                  <a:lnTo>
                    <a:pt x="34634" y="37505"/>
                  </a:lnTo>
                  <a:lnTo>
                    <a:pt x="34694" y="37368"/>
                  </a:lnTo>
                  <a:lnTo>
                    <a:pt x="34748" y="37230"/>
                  </a:lnTo>
                  <a:lnTo>
                    <a:pt x="34801" y="37093"/>
                  </a:lnTo>
                  <a:lnTo>
                    <a:pt x="34854" y="36956"/>
                  </a:lnTo>
                  <a:lnTo>
                    <a:pt x="34901" y="36818"/>
                  </a:lnTo>
                  <a:lnTo>
                    <a:pt x="34945" y="36681"/>
                  </a:lnTo>
                  <a:lnTo>
                    <a:pt x="34988" y="36543"/>
                  </a:lnTo>
                  <a:lnTo>
                    <a:pt x="35031" y="36406"/>
                  </a:lnTo>
                  <a:lnTo>
                    <a:pt x="35066" y="36269"/>
                  </a:lnTo>
                  <a:lnTo>
                    <a:pt x="35099" y="36131"/>
                  </a:lnTo>
                  <a:lnTo>
                    <a:pt x="35132" y="35994"/>
                  </a:lnTo>
                  <a:lnTo>
                    <a:pt x="35165" y="35857"/>
                  </a:lnTo>
                  <a:lnTo>
                    <a:pt x="35188" y="35719"/>
                  </a:lnTo>
                  <a:lnTo>
                    <a:pt x="35212" y="35582"/>
                  </a:lnTo>
                  <a:lnTo>
                    <a:pt x="35235" y="35444"/>
                  </a:lnTo>
                  <a:lnTo>
                    <a:pt x="35255" y="35307"/>
                  </a:lnTo>
                  <a:lnTo>
                    <a:pt x="35269" y="35170"/>
                  </a:lnTo>
                  <a:lnTo>
                    <a:pt x="35283" y="35032"/>
                  </a:lnTo>
                  <a:lnTo>
                    <a:pt x="35297" y="34895"/>
                  </a:lnTo>
                  <a:lnTo>
                    <a:pt x="35305" y="34757"/>
                  </a:lnTo>
                  <a:lnTo>
                    <a:pt x="35310" y="34620"/>
                  </a:lnTo>
                  <a:lnTo>
                    <a:pt x="35315" y="34483"/>
                  </a:lnTo>
                  <a:lnTo>
                    <a:pt x="35319" y="34345"/>
                  </a:lnTo>
                  <a:lnTo>
                    <a:pt x="35316" y="34208"/>
                  </a:lnTo>
                  <a:lnTo>
                    <a:pt x="35312" y="34071"/>
                  </a:lnTo>
                  <a:lnTo>
                    <a:pt x="35308" y="33933"/>
                  </a:lnTo>
                  <a:lnTo>
                    <a:pt x="35302" y="33796"/>
                  </a:lnTo>
                  <a:lnTo>
                    <a:pt x="35290" y="33658"/>
                  </a:lnTo>
                  <a:lnTo>
                    <a:pt x="35277" y="33521"/>
                  </a:lnTo>
                  <a:lnTo>
                    <a:pt x="35264" y="33384"/>
                  </a:lnTo>
                  <a:lnTo>
                    <a:pt x="35248" y="33246"/>
                  </a:lnTo>
                  <a:lnTo>
                    <a:pt x="35227" y="33109"/>
                  </a:lnTo>
                  <a:lnTo>
                    <a:pt x="35205" y="32971"/>
                  </a:lnTo>
                  <a:lnTo>
                    <a:pt x="35184" y="32834"/>
                  </a:lnTo>
                  <a:lnTo>
                    <a:pt x="35158" y="32697"/>
                  </a:lnTo>
                  <a:lnTo>
                    <a:pt x="35129" y="32559"/>
                  </a:lnTo>
                  <a:lnTo>
                    <a:pt x="35100" y="32422"/>
                  </a:lnTo>
                  <a:lnTo>
                    <a:pt x="35071" y="32285"/>
                  </a:lnTo>
                  <a:lnTo>
                    <a:pt x="35035" y="32147"/>
                  </a:lnTo>
                  <a:lnTo>
                    <a:pt x="34999" y="32010"/>
                  </a:lnTo>
                  <a:lnTo>
                    <a:pt x="34962" y="31872"/>
                  </a:lnTo>
                  <a:lnTo>
                    <a:pt x="34925" y="31735"/>
                  </a:lnTo>
                  <a:lnTo>
                    <a:pt x="34881" y="31598"/>
                  </a:lnTo>
                  <a:lnTo>
                    <a:pt x="34838" y="31460"/>
                  </a:lnTo>
                  <a:lnTo>
                    <a:pt x="34794" y="31323"/>
                  </a:lnTo>
                  <a:lnTo>
                    <a:pt x="34748" y="31185"/>
                  </a:lnTo>
                  <a:lnTo>
                    <a:pt x="34698" y="31048"/>
                  </a:lnTo>
                  <a:lnTo>
                    <a:pt x="34648" y="30911"/>
                  </a:lnTo>
                  <a:lnTo>
                    <a:pt x="34598" y="30773"/>
                  </a:lnTo>
                  <a:lnTo>
                    <a:pt x="34544" y="30636"/>
                  </a:lnTo>
                  <a:lnTo>
                    <a:pt x="34488" y="30499"/>
                  </a:lnTo>
                  <a:lnTo>
                    <a:pt x="34432" y="30361"/>
                  </a:lnTo>
                  <a:lnTo>
                    <a:pt x="34376" y="30224"/>
                  </a:lnTo>
                  <a:lnTo>
                    <a:pt x="34314" y="30086"/>
                  </a:lnTo>
                  <a:lnTo>
                    <a:pt x="34253" y="29949"/>
                  </a:lnTo>
                  <a:lnTo>
                    <a:pt x="34191" y="29812"/>
                  </a:lnTo>
                  <a:lnTo>
                    <a:pt x="34129" y="29674"/>
                  </a:lnTo>
                  <a:lnTo>
                    <a:pt x="34062" y="29537"/>
                  </a:lnTo>
                  <a:lnTo>
                    <a:pt x="33995" y="29399"/>
                  </a:lnTo>
                  <a:lnTo>
                    <a:pt x="33929" y="29262"/>
                  </a:lnTo>
                  <a:lnTo>
                    <a:pt x="33860" y="29125"/>
                  </a:lnTo>
                  <a:lnTo>
                    <a:pt x="33789" y="28987"/>
                  </a:lnTo>
                  <a:lnTo>
                    <a:pt x="33718" y="28850"/>
                  </a:lnTo>
                  <a:lnTo>
                    <a:pt x="33647" y="28713"/>
                  </a:lnTo>
                  <a:lnTo>
                    <a:pt x="33573" y="28575"/>
                  </a:lnTo>
                  <a:lnTo>
                    <a:pt x="33498" y="28438"/>
                  </a:lnTo>
                  <a:lnTo>
                    <a:pt x="33423" y="28300"/>
                  </a:lnTo>
                  <a:lnTo>
                    <a:pt x="33348" y="28163"/>
                  </a:lnTo>
                  <a:lnTo>
                    <a:pt x="33270" y="28026"/>
                  </a:lnTo>
                  <a:lnTo>
                    <a:pt x="33191" y="27888"/>
                  </a:lnTo>
                  <a:lnTo>
                    <a:pt x="33113" y="27751"/>
                  </a:lnTo>
                  <a:lnTo>
                    <a:pt x="33034" y="27614"/>
                  </a:lnTo>
                  <a:lnTo>
                    <a:pt x="32953" y="27476"/>
                  </a:lnTo>
                  <a:lnTo>
                    <a:pt x="32872" y="27339"/>
                  </a:lnTo>
                  <a:lnTo>
                    <a:pt x="32791" y="27201"/>
                  </a:lnTo>
                  <a:lnTo>
                    <a:pt x="32709" y="27064"/>
                  </a:lnTo>
                  <a:lnTo>
                    <a:pt x="32626" y="26927"/>
                  </a:lnTo>
                  <a:lnTo>
                    <a:pt x="32543" y="26789"/>
                  </a:lnTo>
                  <a:lnTo>
                    <a:pt x="32460" y="26652"/>
                  </a:lnTo>
                  <a:lnTo>
                    <a:pt x="32376" y="26514"/>
                  </a:lnTo>
                  <a:lnTo>
                    <a:pt x="32291" y="26377"/>
                  </a:lnTo>
                  <a:lnTo>
                    <a:pt x="32206" y="26240"/>
                  </a:lnTo>
                  <a:lnTo>
                    <a:pt x="32122" y="26102"/>
                  </a:lnTo>
                  <a:lnTo>
                    <a:pt x="32037" y="25965"/>
                  </a:lnTo>
                  <a:lnTo>
                    <a:pt x="31951" y="25828"/>
                  </a:lnTo>
                  <a:lnTo>
                    <a:pt x="31866" y="25690"/>
                  </a:lnTo>
                  <a:lnTo>
                    <a:pt x="31780" y="25553"/>
                  </a:lnTo>
                  <a:lnTo>
                    <a:pt x="31695" y="25415"/>
                  </a:lnTo>
                  <a:lnTo>
                    <a:pt x="31609" y="25278"/>
                  </a:lnTo>
                  <a:lnTo>
                    <a:pt x="31524" y="25141"/>
                  </a:lnTo>
                  <a:lnTo>
                    <a:pt x="31438" y="25003"/>
                  </a:lnTo>
                  <a:lnTo>
                    <a:pt x="31353" y="24866"/>
                  </a:lnTo>
                  <a:lnTo>
                    <a:pt x="31268" y="24728"/>
                  </a:lnTo>
                  <a:lnTo>
                    <a:pt x="31183" y="24591"/>
                  </a:lnTo>
                  <a:lnTo>
                    <a:pt x="31099" y="24454"/>
                  </a:lnTo>
                  <a:lnTo>
                    <a:pt x="31015" y="24316"/>
                  </a:lnTo>
                  <a:lnTo>
                    <a:pt x="30931" y="24179"/>
                  </a:lnTo>
                  <a:lnTo>
                    <a:pt x="30847" y="24042"/>
                  </a:lnTo>
                  <a:lnTo>
                    <a:pt x="30765" y="23904"/>
                  </a:lnTo>
                  <a:lnTo>
                    <a:pt x="30682" y="23767"/>
                  </a:lnTo>
                  <a:lnTo>
                    <a:pt x="30600" y="23629"/>
                  </a:lnTo>
                  <a:lnTo>
                    <a:pt x="30519" y="23492"/>
                  </a:lnTo>
                  <a:lnTo>
                    <a:pt x="30439" y="23355"/>
                  </a:lnTo>
                  <a:lnTo>
                    <a:pt x="30359" y="23217"/>
                  </a:lnTo>
                  <a:lnTo>
                    <a:pt x="30279" y="23080"/>
                  </a:lnTo>
                  <a:lnTo>
                    <a:pt x="30201" y="22942"/>
                  </a:lnTo>
                  <a:lnTo>
                    <a:pt x="30125" y="22805"/>
                  </a:lnTo>
                  <a:lnTo>
                    <a:pt x="30048" y="22668"/>
                  </a:lnTo>
                  <a:lnTo>
                    <a:pt x="29971" y="22530"/>
                  </a:lnTo>
                  <a:lnTo>
                    <a:pt x="29898" y="22393"/>
                  </a:lnTo>
                  <a:lnTo>
                    <a:pt x="29825" y="22256"/>
                  </a:lnTo>
                  <a:lnTo>
                    <a:pt x="29752" y="22118"/>
                  </a:lnTo>
                  <a:lnTo>
                    <a:pt x="29679" y="21981"/>
                  </a:lnTo>
                  <a:lnTo>
                    <a:pt x="29611" y="21843"/>
                  </a:lnTo>
                  <a:lnTo>
                    <a:pt x="29542" y="21706"/>
                  </a:lnTo>
                  <a:lnTo>
                    <a:pt x="29474" y="21569"/>
                  </a:lnTo>
                  <a:lnTo>
                    <a:pt x="29407" y="21431"/>
                  </a:lnTo>
                  <a:lnTo>
                    <a:pt x="29343" y="21294"/>
                  </a:lnTo>
                  <a:lnTo>
                    <a:pt x="29280" y="21157"/>
                  </a:lnTo>
                  <a:lnTo>
                    <a:pt x="29216" y="21019"/>
                  </a:lnTo>
                  <a:lnTo>
                    <a:pt x="29156" y="20882"/>
                  </a:lnTo>
                  <a:lnTo>
                    <a:pt x="29098" y="20744"/>
                  </a:lnTo>
                  <a:lnTo>
                    <a:pt x="29041" y="20607"/>
                  </a:lnTo>
                  <a:lnTo>
                    <a:pt x="28983" y="20470"/>
                  </a:lnTo>
                  <a:lnTo>
                    <a:pt x="28930" y="20332"/>
                  </a:lnTo>
                  <a:lnTo>
                    <a:pt x="28879" y="20195"/>
                  </a:lnTo>
                  <a:lnTo>
                    <a:pt x="28828" y="20057"/>
                  </a:lnTo>
                  <a:lnTo>
                    <a:pt x="28776" y="19920"/>
                  </a:lnTo>
                  <a:lnTo>
                    <a:pt x="28732" y="19783"/>
                  </a:lnTo>
                  <a:lnTo>
                    <a:pt x="28688" y="19645"/>
                  </a:lnTo>
                  <a:lnTo>
                    <a:pt x="28644" y="19508"/>
                  </a:lnTo>
                  <a:lnTo>
                    <a:pt x="28601" y="19371"/>
                  </a:lnTo>
                  <a:lnTo>
                    <a:pt x="28565" y="19233"/>
                  </a:lnTo>
                  <a:lnTo>
                    <a:pt x="28528" y="19096"/>
                  </a:lnTo>
                  <a:lnTo>
                    <a:pt x="28491" y="18958"/>
                  </a:lnTo>
                  <a:lnTo>
                    <a:pt x="28459" y="18821"/>
                  </a:lnTo>
                  <a:lnTo>
                    <a:pt x="28430" y="18684"/>
                  </a:lnTo>
                  <a:lnTo>
                    <a:pt x="28402" y="18546"/>
                  </a:lnTo>
                  <a:lnTo>
                    <a:pt x="28373" y="18409"/>
                  </a:lnTo>
                  <a:lnTo>
                    <a:pt x="28352" y="18271"/>
                  </a:lnTo>
                  <a:lnTo>
                    <a:pt x="28332" y="18134"/>
                  </a:lnTo>
                  <a:lnTo>
                    <a:pt x="28312" y="17997"/>
                  </a:lnTo>
                  <a:lnTo>
                    <a:pt x="28293" y="17859"/>
                  </a:lnTo>
                  <a:lnTo>
                    <a:pt x="28282" y="17722"/>
                  </a:lnTo>
                  <a:lnTo>
                    <a:pt x="28272" y="17585"/>
                  </a:lnTo>
                  <a:lnTo>
                    <a:pt x="28262" y="17447"/>
                  </a:lnTo>
                  <a:lnTo>
                    <a:pt x="28254" y="17310"/>
                  </a:lnTo>
                  <a:lnTo>
                    <a:pt x="28254" y="17172"/>
                  </a:lnTo>
                  <a:lnTo>
                    <a:pt x="28253" y="17035"/>
                  </a:lnTo>
                  <a:lnTo>
                    <a:pt x="28253" y="16898"/>
                  </a:lnTo>
                  <a:lnTo>
                    <a:pt x="28258" y="16760"/>
                  </a:lnTo>
                  <a:lnTo>
                    <a:pt x="28268" y="16623"/>
                  </a:lnTo>
                  <a:lnTo>
                    <a:pt x="28278" y="16485"/>
                  </a:lnTo>
                  <a:lnTo>
                    <a:pt x="28289" y="16348"/>
                  </a:lnTo>
                  <a:lnTo>
                    <a:pt x="28307" y="16211"/>
                  </a:lnTo>
                  <a:lnTo>
                    <a:pt x="28328" y="16073"/>
                  </a:lnTo>
                  <a:lnTo>
                    <a:pt x="28349" y="15936"/>
                  </a:lnTo>
                  <a:lnTo>
                    <a:pt x="28371" y="15799"/>
                  </a:lnTo>
                  <a:lnTo>
                    <a:pt x="28404" y="15661"/>
                  </a:lnTo>
                  <a:lnTo>
                    <a:pt x="28436" y="15524"/>
                  </a:lnTo>
                  <a:lnTo>
                    <a:pt x="28469" y="15386"/>
                  </a:lnTo>
                  <a:lnTo>
                    <a:pt x="28505" y="15249"/>
                  </a:lnTo>
                  <a:lnTo>
                    <a:pt x="28550" y="15112"/>
                  </a:lnTo>
                  <a:lnTo>
                    <a:pt x="28594" y="14974"/>
                  </a:lnTo>
                  <a:lnTo>
                    <a:pt x="28639" y="14837"/>
                  </a:lnTo>
                  <a:lnTo>
                    <a:pt x="28690" y="14699"/>
                  </a:lnTo>
                  <a:lnTo>
                    <a:pt x="28747" y="14562"/>
                  </a:lnTo>
                  <a:lnTo>
                    <a:pt x="28804" y="14425"/>
                  </a:lnTo>
                  <a:lnTo>
                    <a:pt x="28861" y="14287"/>
                  </a:lnTo>
                  <a:lnTo>
                    <a:pt x="28929" y="14150"/>
                  </a:lnTo>
                  <a:lnTo>
                    <a:pt x="28999" y="14013"/>
                  </a:lnTo>
                  <a:lnTo>
                    <a:pt x="29069" y="13875"/>
                  </a:lnTo>
                  <a:lnTo>
                    <a:pt x="29140" y="13738"/>
                  </a:lnTo>
                  <a:lnTo>
                    <a:pt x="29223" y="13600"/>
                  </a:lnTo>
                  <a:lnTo>
                    <a:pt x="29306" y="13463"/>
                  </a:lnTo>
                  <a:lnTo>
                    <a:pt x="29390" y="13326"/>
                  </a:lnTo>
                  <a:lnTo>
                    <a:pt x="29477" y="13188"/>
                  </a:lnTo>
                  <a:lnTo>
                    <a:pt x="29574" y="13051"/>
                  </a:lnTo>
                  <a:lnTo>
                    <a:pt x="29671" y="12914"/>
                  </a:lnTo>
                  <a:lnTo>
                    <a:pt x="29768" y="12776"/>
                  </a:lnTo>
                  <a:lnTo>
                    <a:pt x="29873" y="12639"/>
                  </a:lnTo>
                  <a:lnTo>
                    <a:pt x="29984" y="12501"/>
                  </a:lnTo>
                  <a:lnTo>
                    <a:pt x="30096" y="12364"/>
                  </a:lnTo>
                  <a:lnTo>
                    <a:pt x="30207" y="12227"/>
                  </a:lnTo>
                  <a:lnTo>
                    <a:pt x="30330" y="12089"/>
                  </a:lnTo>
                  <a:lnTo>
                    <a:pt x="30455" y="11952"/>
                  </a:lnTo>
                  <a:lnTo>
                    <a:pt x="30581" y="11814"/>
                  </a:lnTo>
                  <a:lnTo>
                    <a:pt x="30707" y="11677"/>
                  </a:lnTo>
                  <a:lnTo>
                    <a:pt x="30848" y="11540"/>
                  </a:lnTo>
                  <a:lnTo>
                    <a:pt x="30988" y="11402"/>
                  </a:lnTo>
                  <a:lnTo>
                    <a:pt x="31128" y="11265"/>
                  </a:lnTo>
                  <a:lnTo>
                    <a:pt x="31274" y="11128"/>
                  </a:lnTo>
                  <a:lnTo>
                    <a:pt x="31429" y="10990"/>
                  </a:lnTo>
                  <a:lnTo>
                    <a:pt x="31585" y="10853"/>
                  </a:lnTo>
                  <a:lnTo>
                    <a:pt x="31740" y="10715"/>
                  </a:lnTo>
                  <a:lnTo>
                    <a:pt x="31904" y="10578"/>
                  </a:lnTo>
                  <a:lnTo>
                    <a:pt x="32075" y="10441"/>
                  </a:lnTo>
                  <a:lnTo>
                    <a:pt x="32246" y="10303"/>
                  </a:lnTo>
                  <a:lnTo>
                    <a:pt x="32417" y="10166"/>
                  </a:lnTo>
                  <a:lnTo>
                    <a:pt x="32600" y="10028"/>
                  </a:lnTo>
                  <a:lnTo>
                    <a:pt x="32787" y="9891"/>
                  </a:lnTo>
                  <a:lnTo>
                    <a:pt x="32973" y="9754"/>
                  </a:lnTo>
                  <a:lnTo>
                    <a:pt x="33161" y="9616"/>
                  </a:lnTo>
                  <a:lnTo>
                    <a:pt x="33363" y="9479"/>
                  </a:lnTo>
                  <a:lnTo>
                    <a:pt x="33565" y="9342"/>
                  </a:lnTo>
                  <a:lnTo>
                    <a:pt x="33767" y="9204"/>
                  </a:lnTo>
                  <a:lnTo>
                    <a:pt x="33975" y="9067"/>
                  </a:lnTo>
                  <a:lnTo>
                    <a:pt x="34193" y="8929"/>
                  </a:lnTo>
                  <a:lnTo>
                    <a:pt x="34411" y="8792"/>
                  </a:lnTo>
                  <a:lnTo>
                    <a:pt x="34629" y="8655"/>
                  </a:lnTo>
                  <a:lnTo>
                    <a:pt x="34857" y="8517"/>
                  </a:lnTo>
                  <a:lnTo>
                    <a:pt x="35091" y="8380"/>
                  </a:lnTo>
                  <a:lnTo>
                    <a:pt x="35325" y="8242"/>
                  </a:lnTo>
                  <a:lnTo>
                    <a:pt x="35560" y="8105"/>
                  </a:lnTo>
                  <a:lnTo>
                    <a:pt x="35808" y="7968"/>
                  </a:lnTo>
                  <a:lnTo>
                    <a:pt x="36058" y="7830"/>
                  </a:lnTo>
                  <a:lnTo>
                    <a:pt x="36309" y="7693"/>
                  </a:lnTo>
                  <a:lnTo>
                    <a:pt x="36561" y="7556"/>
                  </a:lnTo>
                  <a:lnTo>
                    <a:pt x="36828" y="7418"/>
                  </a:lnTo>
                  <a:lnTo>
                    <a:pt x="37095" y="7281"/>
                  </a:lnTo>
                  <a:lnTo>
                    <a:pt x="37362" y="7143"/>
                  </a:lnTo>
                  <a:lnTo>
                    <a:pt x="37635" y="7006"/>
                  </a:lnTo>
                  <a:lnTo>
                    <a:pt x="37918" y="6869"/>
                  </a:lnTo>
                  <a:lnTo>
                    <a:pt x="38201" y="6731"/>
                  </a:lnTo>
                  <a:lnTo>
                    <a:pt x="38485" y="6594"/>
                  </a:lnTo>
                  <a:lnTo>
                    <a:pt x="38778" y="6457"/>
                  </a:lnTo>
                  <a:lnTo>
                    <a:pt x="39078" y="6319"/>
                  </a:lnTo>
                  <a:lnTo>
                    <a:pt x="39378" y="6182"/>
                  </a:lnTo>
                  <a:lnTo>
                    <a:pt x="39678" y="6044"/>
                  </a:lnTo>
                  <a:lnTo>
                    <a:pt x="39992" y="5907"/>
                  </a:lnTo>
                  <a:lnTo>
                    <a:pt x="40308" y="5770"/>
                  </a:lnTo>
                  <a:lnTo>
                    <a:pt x="40625" y="5632"/>
                  </a:lnTo>
                  <a:lnTo>
                    <a:pt x="40943" y="5495"/>
                  </a:lnTo>
                  <a:lnTo>
                    <a:pt x="41276" y="5357"/>
                  </a:lnTo>
                  <a:lnTo>
                    <a:pt x="41609" y="5220"/>
                  </a:lnTo>
                  <a:lnTo>
                    <a:pt x="41942" y="5083"/>
                  </a:lnTo>
                  <a:lnTo>
                    <a:pt x="42281" y="4945"/>
                  </a:lnTo>
                  <a:lnTo>
                    <a:pt x="42631" y="4808"/>
                  </a:lnTo>
                  <a:lnTo>
                    <a:pt x="42980" y="4671"/>
                  </a:lnTo>
                  <a:lnTo>
                    <a:pt x="43329" y="4533"/>
                  </a:lnTo>
                  <a:lnTo>
                    <a:pt x="43689" y="4396"/>
                  </a:lnTo>
                  <a:lnTo>
                    <a:pt x="44055" y="4258"/>
                  </a:lnTo>
                  <a:lnTo>
                    <a:pt x="44421" y="4121"/>
                  </a:lnTo>
                  <a:lnTo>
                    <a:pt x="44787" y="3984"/>
                  </a:lnTo>
                  <a:lnTo>
                    <a:pt x="45167" y="3846"/>
                  </a:lnTo>
                  <a:lnTo>
                    <a:pt x="45549" y="3709"/>
                  </a:lnTo>
                  <a:lnTo>
                    <a:pt x="45931" y="3571"/>
                  </a:lnTo>
                  <a:lnTo>
                    <a:pt x="46316" y="3434"/>
                  </a:lnTo>
                  <a:lnTo>
                    <a:pt x="46714" y="3297"/>
                  </a:lnTo>
                  <a:lnTo>
                    <a:pt x="47113" y="3159"/>
                  </a:lnTo>
                  <a:lnTo>
                    <a:pt x="47511" y="3022"/>
                  </a:lnTo>
                  <a:lnTo>
                    <a:pt x="47916" y="2885"/>
                  </a:lnTo>
                  <a:lnTo>
                    <a:pt x="48330" y="2747"/>
                  </a:lnTo>
                  <a:lnTo>
                    <a:pt x="48745" y="2610"/>
                  </a:lnTo>
                  <a:lnTo>
                    <a:pt x="49159" y="2472"/>
                  </a:lnTo>
                  <a:lnTo>
                    <a:pt x="49584" y="2335"/>
                  </a:lnTo>
                  <a:lnTo>
                    <a:pt x="50014" y="2198"/>
                  </a:lnTo>
                  <a:lnTo>
                    <a:pt x="50445" y="2060"/>
                  </a:lnTo>
                  <a:lnTo>
                    <a:pt x="50875" y="1923"/>
                  </a:lnTo>
                  <a:lnTo>
                    <a:pt x="51320" y="1785"/>
                  </a:lnTo>
                  <a:lnTo>
                    <a:pt x="51766" y="1648"/>
                  </a:lnTo>
                  <a:lnTo>
                    <a:pt x="52212" y="1511"/>
                  </a:lnTo>
                  <a:lnTo>
                    <a:pt x="52661" y="1373"/>
                  </a:lnTo>
                  <a:lnTo>
                    <a:pt x="53122" y="1236"/>
                  </a:lnTo>
                  <a:lnTo>
                    <a:pt x="53584" y="1099"/>
                  </a:lnTo>
                  <a:lnTo>
                    <a:pt x="54046" y="961"/>
                  </a:lnTo>
                  <a:lnTo>
                    <a:pt x="54514" y="824"/>
                  </a:lnTo>
                  <a:lnTo>
                    <a:pt x="54991" y="686"/>
                  </a:lnTo>
                  <a:lnTo>
                    <a:pt x="55467" y="549"/>
                  </a:lnTo>
                  <a:lnTo>
                    <a:pt x="55944" y="412"/>
                  </a:lnTo>
                  <a:lnTo>
                    <a:pt x="56431" y="274"/>
                  </a:lnTo>
                  <a:lnTo>
                    <a:pt x="56923" y="137"/>
                  </a:lnTo>
                  <a:lnTo>
                    <a:pt x="57415" y="0"/>
                  </a:lnTo>
                  <a:lnTo>
                    <a:pt x="496319" y="0"/>
                  </a:lnTo>
                  <a:lnTo>
                    <a:pt x="496811" y="137"/>
                  </a:lnTo>
                  <a:lnTo>
                    <a:pt x="497303" y="274"/>
                  </a:lnTo>
                  <a:lnTo>
                    <a:pt x="497790" y="412"/>
                  </a:lnTo>
                  <a:lnTo>
                    <a:pt x="498267" y="549"/>
                  </a:lnTo>
                  <a:lnTo>
                    <a:pt x="498743" y="686"/>
                  </a:lnTo>
                  <a:lnTo>
                    <a:pt x="499220" y="824"/>
                  </a:lnTo>
                  <a:lnTo>
                    <a:pt x="499688" y="961"/>
                  </a:lnTo>
                  <a:lnTo>
                    <a:pt x="500150" y="1099"/>
                  </a:lnTo>
                  <a:lnTo>
                    <a:pt x="500612" y="1236"/>
                  </a:lnTo>
                  <a:lnTo>
                    <a:pt x="501073" y="1373"/>
                  </a:lnTo>
                  <a:lnTo>
                    <a:pt x="501522" y="1511"/>
                  </a:lnTo>
                  <a:lnTo>
                    <a:pt x="501968" y="1648"/>
                  </a:lnTo>
                  <a:lnTo>
                    <a:pt x="502414" y="1785"/>
                  </a:lnTo>
                  <a:lnTo>
                    <a:pt x="502859" y="1923"/>
                  </a:lnTo>
                  <a:lnTo>
                    <a:pt x="503289" y="2060"/>
                  </a:lnTo>
                  <a:lnTo>
                    <a:pt x="503720" y="2198"/>
                  </a:lnTo>
                  <a:lnTo>
                    <a:pt x="504150" y="2335"/>
                  </a:lnTo>
                  <a:lnTo>
                    <a:pt x="504575" y="2472"/>
                  </a:lnTo>
                  <a:lnTo>
                    <a:pt x="504989" y="2610"/>
                  </a:lnTo>
                  <a:lnTo>
                    <a:pt x="505404" y="2747"/>
                  </a:lnTo>
                  <a:lnTo>
                    <a:pt x="505818" y="2885"/>
                  </a:lnTo>
                  <a:lnTo>
                    <a:pt x="506223" y="3022"/>
                  </a:lnTo>
                  <a:lnTo>
                    <a:pt x="506621" y="3159"/>
                  </a:lnTo>
                  <a:lnTo>
                    <a:pt x="507020" y="3297"/>
                  </a:lnTo>
                  <a:lnTo>
                    <a:pt x="507418" y="3434"/>
                  </a:lnTo>
                  <a:lnTo>
                    <a:pt x="507803" y="3571"/>
                  </a:lnTo>
                  <a:lnTo>
                    <a:pt x="508185" y="3709"/>
                  </a:lnTo>
                  <a:lnTo>
                    <a:pt x="508567" y="3846"/>
                  </a:lnTo>
                  <a:lnTo>
                    <a:pt x="508947" y="3984"/>
                  </a:lnTo>
                  <a:lnTo>
                    <a:pt x="509313" y="4121"/>
                  </a:lnTo>
                  <a:lnTo>
                    <a:pt x="509679" y="4258"/>
                  </a:lnTo>
                  <a:lnTo>
                    <a:pt x="510045" y="4396"/>
                  </a:lnTo>
                  <a:lnTo>
                    <a:pt x="510405" y="4533"/>
                  </a:lnTo>
                  <a:lnTo>
                    <a:pt x="510754" y="4671"/>
                  </a:lnTo>
                  <a:lnTo>
                    <a:pt x="511103" y="4808"/>
                  </a:lnTo>
                  <a:lnTo>
                    <a:pt x="511453" y="4945"/>
                  </a:lnTo>
                  <a:lnTo>
                    <a:pt x="511792" y="5083"/>
                  </a:lnTo>
                  <a:lnTo>
                    <a:pt x="512125" y="5220"/>
                  </a:lnTo>
                  <a:lnTo>
                    <a:pt x="512458" y="5357"/>
                  </a:lnTo>
                  <a:lnTo>
                    <a:pt x="512791" y="5495"/>
                  </a:lnTo>
                  <a:lnTo>
                    <a:pt x="513109" y="5632"/>
                  </a:lnTo>
                  <a:lnTo>
                    <a:pt x="513426" y="5770"/>
                  </a:lnTo>
                  <a:lnTo>
                    <a:pt x="513742" y="5907"/>
                  </a:lnTo>
                  <a:lnTo>
                    <a:pt x="514056" y="6044"/>
                  </a:lnTo>
                  <a:lnTo>
                    <a:pt x="514356" y="6182"/>
                  </a:lnTo>
                  <a:lnTo>
                    <a:pt x="514656" y="6319"/>
                  </a:lnTo>
                  <a:lnTo>
                    <a:pt x="514956" y="6457"/>
                  </a:lnTo>
                  <a:lnTo>
                    <a:pt x="515249" y="6594"/>
                  </a:lnTo>
                  <a:lnTo>
                    <a:pt x="515533" y="6731"/>
                  </a:lnTo>
                  <a:lnTo>
                    <a:pt x="515816" y="6869"/>
                  </a:lnTo>
                  <a:lnTo>
                    <a:pt x="516099" y="7006"/>
                  </a:lnTo>
                  <a:lnTo>
                    <a:pt x="516372" y="7143"/>
                  </a:lnTo>
                  <a:lnTo>
                    <a:pt x="516639" y="7281"/>
                  </a:lnTo>
                  <a:lnTo>
                    <a:pt x="516906" y="7418"/>
                  </a:lnTo>
                  <a:lnTo>
                    <a:pt x="517173" y="7556"/>
                  </a:lnTo>
                  <a:lnTo>
                    <a:pt x="517425" y="7693"/>
                  </a:lnTo>
                  <a:lnTo>
                    <a:pt x="517676" y="7830"/>
                  </a:lnTo>
                  <a:lnTo>
                    <a:pt x="517926" y="7968"/>
                  </a:lnTo>
                  <a:lnTo>
                    <a:pt x="518174" y="8105"/>
                  </a:lnTo>
                  <a:lnTo>
                    <a:pt x="518409" y="8242"/>
                  </a:lnTo>
                  <a:lnTo>
                    <a:pt x="518643" y="8380"/>
                  </a:lnTo>
                  <a:lnTo>
                    <a:pt x="518877" y="8517"/>
                  </a:lnTo>
                  <a:lnTo>
                    <a:pt x="519105" y="8655"/>
                  </a:lnTo>
                  <a:lnTo>
                    <a:pt x="519323" y="8792"/>
                  </a:lnTo>
                  <a:lnTo>
                    <a:pt x="519541" y="8929"/>
                  </a:lnTo>
                  <a:lnTo>
                    <a:pt x="519759" y="9067"/>
                  </a:lnTo>
                  <a:lnTo>
                    <a:pt x="519967" y="9204"/>
                  </a:lnTo>
                  <a:lnTo>
                    <a:pt x="520169" y="9342"/>
                  </a:lnTo>
                  <a:lnTo>
                    <a:pt x="520371" y="9479"/>
                  </a:lnTo>
                  <a:lnTo>
                    <a:pt x="520573" y="9616"/>
                  </a:lnTo>
                  <a:lnTo>
                    <a:pt x="520761" y="9754"/>
                  </a:lnTo>
                  <a:lnTo>
                    <a:pt x="520947" y="9891"/>
                  </a:lnTo>
                  <a:lnTo>
                    <a:pt x="521134" y="10028"/>
                  </a:lnTo>
                  <a:lnTo>
                    <a:pt x="521317" y="10166"/>
                  </a:lnTo>
                  <a:lnTo>
                    <a:pt x="521488" y="10303"/>
                  </a:lnTo>
                  <a:lnTo>
                    <a:pt x="521659" y="10441"/>
                  </a:lnTo>
                  <a:lnTo>
                    <a:pt x="521830" y="10578"/>
                  </a:lnTo>
                  <a:lnTo>
                    <a:pt x="521994" y="10715"/>
                  </a:lnTo>
                  <a:lnTo>
                    <a:pt x="522149" y="10853"/>
                  </a:lnTo>
                  <a:lnTo>
                    <a:pt x="522305" y="10990"/>
                  </a:lnTo>
                  <a:lnTo>
                    <a:pt x="522460" y="11128"/>
                  </a:lnTo>
                  <a:lnTo>
                    <a:pt x="522605" y="11265"/>
                  </a:lnTo>
                  <a:lnTo>
                    <a:pt x="522746" y="11402"/>
                  </a:lnTo>
                  <a:lnTo>
                    <a:pt x="522886" y="11540"/>
                  </a:lnTo>
                  <a:lnTo>
                    <a:pt x="523026" y="11677"/>
                  </a:lnTo>
                  <a:lnTo>
                    <a:pt x="523153" y="11814"/>
                  </a:lnTo>
                  <a:lnTo>
                    <a:pt x="523279" y="11952"/>
                  </a:lnTo>
                  <a:lnTo>
                    <a:pt x="523404" y="12089"/>
                  </a:lnTo>
                  <a:lnTo>
                    <a:pt x="523527" y="12227"/>
                  </a:lnTo>
                  <a:lnTo>
                    <a:pt x="523638" y="12364"/>
                  </a:lnTo>
                  <a:lnTo>
                    <a:pt x="523750" y="12501"/>
                  </a:lnTo>
                  <a:lnTo>
                    <a:pt x="523861" y="12639"/>
                  </a:lnTo>
                  <a:lnTo>
                    <a:pt x="523966" y="12776"/>
                  </a:lnTo>
                  <a:lnTo>
                    <a:pt x="524063" y="12914"/>
                  </a:lnTo>
                  <a:lnTo>
                    <a:pt x="524160" y="13051"/>
                  </a:lnTo>
                  <a:lnTo>
                    <a:pt x="524257" y="13188"/>
                  </a:lnTo>
                  <a:lnTo>
                    <a:pt x="524344" y="13326"/>
                  </a:lnTo>
                  <a:lnTo>
                    <a:pt x="524428" y="13463"/>
                  </a:lnTo>
                  <a:lnTo>
                    <a:pt x="524511" y="13600"/>
                  </a:lnTo>
                  <a:lnTo>
                    <a:pt x="524594" y="13738"/>
                  </a:lnTo>
                  <a:lnTo>
                    <a:pt x="524665" y="13875"/>
                  </a:lnTo>
                  <a:lnTo>
                    <a:pt x="524735" y="14013"/>
                  </a:lnTo>
                  <a:lnTo>
                    <a:pt x="524805" y="14150"/>
                  </a:lnTo>
                  <a:lnTo>
                    <a:pt x="524872" y="14287"/>
                  </a:lnTo>
                  <a:lnTo>
                    <a:pt x="524930" y="14425"/>
                  </a:lnTo>
                  <a:lnTo>
                    <a:pt x="524987" y="14562"/>
                  </a:lnTo>
                  <a:lnTo>
                    <a:pt x="525044" y="14699"/>
                  </a:lnTo>
                  <a:lnTo>
                    <a:pt x="525095" y="14837"/>
                  </a:lnTo>
                  <a:lnTo>
                    <a:pt x="525140" y="14974"/>
                  </a:lnTo>
                  <a:lnTo>
                    <a:pt x="525184" y="15112"/>
                  </a:lnTo>
                  <a:lnTo>
                    <a:pt x="525229" y="15249"/>
                  </a:lnTo>
                  <a:lnTo>
                    <a:pt x="525265" y="15386"/>
                  </a:lnTo>
                  <a:lnTo>
                    <a:pt x="525298" y="15524"/>
                  </a:lnTo>
                  <a:lnTo>
                    <a:pt x="525330" y="15661"/>
                  </a:lnTo>
                  <a:lnTo>
                    <a:pt x="525363" y="15799"/>
                  </a:lnTo>
                  <a:lnTo>
                    <a:pt x="525384" y="15936"/>
                  </a:lnTo>
                  <a:lnTo>
                    <a:pt x="525406" y="16073"/>
                  </a:lnTo>
                  <a:lnTo>
                    <a:pt x="525427" y="16211"/>
                  </a:lnTo>
                  <a:lnTo>
                    <a:pt x="525445" y="16348"/>
                  </a:lnTo>
                  <a:lnTo>
                    <a:pt x="525456" y="16485"/>
                  </a:lnTo>
                  <a:lnTo>
                    <a:pt x="525466" y="16623"/>
                  </a:lnTo>
                  <a:lnTo>
                    <a:pt x="525476" y="16760"/>
                  </a:lnTo>
                  <a:lnTo>
                    <a:pt x="525481" y="16898"/>
                  </a:lnTo>
                  <a:lnTo>
                    <a:pt x="525481" y="17035"/>
                  </a:lnTo>
                  <a:lnTo>
                    <a:pt x="525480" y="17172"/>
                  </a:lnTo>
                  <a:lnTo>
                    <a:pt x="525480" y="17310"/>
                  </a:lnTo>
                  <a:lnTo>
                    <a:pt x="525472" y="17447"/>
                  </a:lnTo>
                  <a:lnTo>
                    <a:pt x="525462" y="17585"/>
                  </a:lnTo>
                  <a:lnTo>
                    <a:pt x="525452" y="17722"/>
                  </a:lnTo>
                  <a:lnTo>
                    <a:pt x="525441" y="17859"/>
                  </a:lnTo>
                  <a:lnTo>
                    <a:pt x="525422" y="17997"/>
                  </a:lnTo>
                  <a:lnTo>
                    <a:pt x="525402" y="18134"/>
                  </a:lnTo>
                  <a:lnTo>
                    <a:pt x="525382" y="18271"/>
                  </a:lnTo>
                  <a:lnTo>
                    <a:pt x="525361" y="18409"/>
                  </a:lnTo>
                  <a:lnTo>
                    <a:pt x="525332" y="18546"/>
                  </a:lnTo>
                  <a:lnTo>
                    <a:pt x="525304" y="18684"/>
                  </a:lnTo>
                  <a:lnTo>
                    <a:pt x="525275" y="18821"/>
                  </a:lnTo>
                  <a:lnTo>
                    <a:pt x="525243" y="18958"/>
                  </a:lnTo>
                  <a:lnTo>
                    <a:pt x="525206" y="19096"/>
                  </a:lnTo>
                  <a:lnTo>
                    <a:pt x="525169" y="19233"/>
                  </a:lnTo>
                  <a:lnTo>
                    <a:pt x="525133" y="19371"/>
                  </a:lnTo>
                  <a:lnTo>
                    <a:pt x="525090" y="19508"/>
                  </a:lnTo>
                  <a:lnTo>
                    <a:pt x="525046" y="19645"/>
                  </a:lnTo>
                  <a:lnTo>
                    <a:pt x="525002" y="19783"/>
                  </a:lnTo>
                  <a:lnTo>
                    <a:pt x="524957" y="19920"/>
                  </a:lnTo>
                  <a:lnTo>
                    <a:pt x="524906" y="20057"/>
                  </a:lnTo>
                  <a:lnTo>
                    <a:pt x="524855" y="20195"/>
                  </a:lnTo>
                  <a:lnTo>
                    <a:pt x="524804" y="20332"/>
                  </a:lnTo>
                  <a:lnTo>
                    <a:pt x="524751" y="20470"/>
                  </a:lnTo>
                  <a:lnTo>
                    <a:pt x="524693" y="20607"/>
                  </a:lnTo>
                  <a:lnTo>
                    <a:pt x="524636" y="20744"/>
                  </a:lnTo>
                  <a:lnTo>
                    <a:pt x="524578" y="20882"/>
                  </a:lnTo>
                  <a:lnTo>
                    <a:pt x="524517" y="21019"/>
                  </a:lnTo>
                  <a:lnTo>
                    <a:pt x="524454" y="21157"/>
                  </a:lnTo>
                  <a:lnTo>
                    <a:pt x="524391" y="21294"/>
                  </a:lnTo>
                  <a:lnTo>
                    <a:pt x="524327" y="21431"/>
                  </a:lnTo>
                  <a:lnTo>
                    <a:pt x="524260" y="21569"/>
                  </a:lnTo>
                  <a:lnTo>
                    <a:pt x="524192" y="21706"/>
                  </a:lnTo>
                  <a:lnTo>
                    <a:pt x="524123" y="21843"/>
                  </a:lnTo>
                  <a:lnTo>
                    <a:pt x="524055" y="21981"/>
                  </a:lnTo>
                  <a:lnTo>
                    <a:pt x="523982" y="22118"/>
                  </a:lnTo>
                  <a:lnTo>
                    <a:pt x="523909" y="22256"/>
                  </a:lnTo>
                  <a:lnTo>
                    <a:pt x="523836" y="22393"/>
                  </a:lnTo>
                  <a:lnTo>
                    <a:pt x="523763" y="22530"/>
                  </a:lnTo>
                  <a:lnTo>
                    <a:pt x="523686" y="22668"/>
                  </a:lnTo>
                  <a:lnTo>
                    <a:pt x="523609" y="22805"/>
                  </a:lnTo>
                  <a:lnTo>
                    <a:pt x="523533" y="22942"/>
                  </a:lnTo>
                  <a:lnTo>
                    <a:pt x="523454" y="23080"/>
                  </a:lnTo>
                  <a:lnTo>
                    <a:pt x="523375" y="23217"/>
                  </a:lnTo>
                  <a:lnTo>
                    <a:pt x="523295" y="23355"/>
                  </a:lnTo>
                  <a:lnTo>
                    <a:pt x="523215" y="23492"/>
                  </a:lnTo>
                  <a:lnTo>
                    <a:pt x="523134" y="23629"/>
                  </a:lnTo>
                  <a:lnTo>
                    <a:pt x="523052" y="23767"/>
                  </a:lnTo>
                  <a:lnTo>
                    <a:pt x="522969" y="23904"/>
                  </a:lnTo>
                  <a:lnTo>
                    <a:pt x="522887" y="24042"/>
                  </a:lnTo>
                  <a:lnTo>
                    <a:pt x="522803" y="24179"/>
                  </a:lnTo>
                  <a:lnTo>
                    <a:pt x="522719" y="24316"/>
                  </a:lnTo>
                  <a:lnTo>
                    <a:pt x="522635" y="24454"/>
                  </a:lnTo>
                  <a:lnTo>
                    <a:pt x="522551" y="24591"/>
                  </a:lnTo>
                  <a:lnTo>
                    <a:pt x="522466" y="24728"/>
                  </a:lnTo>
                  <a:lnTo>
                    <a:pt x="522381" y="24866"/>
                  </a:lnTo>
                  <a:lnTo>
                    <a:pt x="522296" y="25003"/>
                  </a:lnTo>
                  <a:lnTo>
                    <a:pt x="522210" y="25141"/>
                  </a:lnTo>
                  <a:lnTo>
                    <a:pt x="522125" y="25278"/>
                  </a:lnTo>
                  <a:lnTo>
                    <a:pt x="522039" y="25415"/>
                  </a:lnTo>
                  <a:lnTo>
                    <a:pt x="521954" y="25553"/>
                  </a:lnTo>
                  <a:lnTo>
                    <a:pt x="521868" y="25690"/>
                  </a:lnTo>
                  <a:lnTo>
                    <a:pt x="521783" y="25828"/>
                  </a:lnTo>
                  <a:lnTo>
                    <a:pt x="521697" y="25965"/>
                  </a:lnTo>
                  <a:lnTo>
                    <a:pt x="521612" y="26102"/>
                  </a:lnTo>
                  <a:lnTo>
                    <a:pt x="521528" y="26240"/>
                  </a:lnTo>
                  <a:lnTo>
                    <a:pt x="521443" y="26377"/>
                  </a:lnTo>
                  <a:lnTo>
                    <a:pt x="521358" y="26514"/>
                  </a:lnTo>
                  <a:lnTo>
                    <a:pt x="521274" y="26652"/>
                  </a:lnTo>
                  <a:lnTo>
                    <a:pt x="521191" y="26789"/>
                  </a:lnTo>
                  <a:lnTo>
                    <a:pt x="521108" y="26927"/>
                  </a:lnTo>
                  <a:lnTo>
                    <a:pt x="521025" y="27064"/>
                  </a:lnTo>
                  <a:lnTo>
                    <a:pt x="520943" y="27201"/>
                  </a:lnTo>
                  <a:lnTo>
                    <a:pt x="520862" y="27339"/>
                  </a:lnTo>
                  <a:lnTo>
                    <a:pt x="520781" y="27476"/>
                  </a:lnTo>
                  <a:lnTo>
                    <a:pt x="520700" y="27614"/>
                  </a:lnTo>
                  <a:lnTo>
                    <a:pt x="520621" y="27751"/>
                  </a:lnTo>
                  <a:lnTo>
                    <a:pt x="520543" y="27888"/>
                  </a:lnTo>
                  <a:lnTo>
                    <a:pt x="520464" y="28026"/>
                  </a:lnTo>
                  <a:lnTo>
                    <a:pt x="520386" y="28163"/>
                  </a:lnTo>
                  <a:lnTo>
                    <a:pt x="520311" y="28300"/>
                  </a:lnTo>
                  <a:lnTo>
                    <a:pt x="520236" y="28438"/>
                  </a:lnTo>
                  <a:lnTo>
                    <a:pt x="520161" y="28575"/>
                  </a:lnTo>
                  <a:lnTo>
                    <a:pt x="520087" y="28713"/>
                  </a:lnTo>
                  <a:lnTo>
                    <a:pt x="520016" y="28850"/>
                  </a:lnTo>
                  <a:lnTo>
                    <a:pt x="519945" y="28987"/>
                  </a:lnTo>
                  <a:lnTo>
                    <a:pt x="519874" y="29125"/>
                  </a:lnTo>
                  <a:lnTo>
                    <a:pt x="519805" y="29262"/>
                  </a:lnTo>
                  <a:lnTo>
                    <a:pt x="519739" y="29399"/>
                  </a:lnTo>
                  <a:lnTo>
                    <a:pt x="519672" y="29537"/>
                  </a:lnTo>
                  <a:lnTo>
                    <a:pt x="519605" y="29674"/>
                  </a:lnTo>
                  <a:lnTo>
                    <a:pt x="519543" y="29812"/>
                  </a:lnTo>
                  <a:lnTo>
                    <a:pt x="519481" y="29949"/>
                  </a:lnTo>
                  <a:lnTo>
                    <a:pt x="519419" y="30086"/>
                  </a:lnTo>
                  <a:lnTo>
                    <a:pt x="519358" y="30224"/>
                  </a:lnTo>
                  <a:lnTo>
                    <a:pt x="519302" y="30361"/>
                  </a:lnTo>
                  <a:lnTo>
                    <a:pt x="519246" y="30499"/>
                  </a:lnTo>
                  <a:lnTo>
                    <a:pt x="519190" y="30636"/>
                  </a:lnTo>
                  <a:lnTo>
                    <a:pt x="519136" y="30773"/>
                  </a:lnTo>
                  <a:lnTo>
                    <a:pt x="519086" y="30911"/>
                  </a:lnTo>
                  <a:lnTo>
                    <a:pt x="519036" y="31048"/>
                  </a:lnTo>
                  <a:lnTo>
                    <a:pt x="518986" y="31185"/>
                  </a:lnTo>
                  <a:lnTo>
                    <a:pt x="518940" y="31323"/>
                  </a:lnTo>
                  <a:lnTo>
                    <a:pt x="518896" y="31460"/>
                  </a:lnTo>
                  <a:lnTo>
                    <a:pt x="518853" y="31598"/>
                  </a:lnTo>
                  <a:lnTo>
                    <a:pt x="518809" y="31735"/>
                  </a:lnTo>
                  <a:lnTo>
                    <a:pt x="518771" y="31872"/>
                  </a:lnTo>
                  <a:lnTo>
                    <a:pt x="518735" y="32010"/>
                  </a:lnTo>
                  <a:lnTo>
                    <a:pt x="518699" y="32147"/>
                  </a:lnTo>
                  <a:lnTo>
                    <a:pt x="518663" y="32285"/>
                  </a:lnTo>
                  <a:lnTo>
                    <a:pt x="518634" y="32422"/>
                  </a:lnTo>
                  <a:lnTo>
                    <a:pt x="518605" y="32559"/>
                  </a:lnTo>
                  <a:lnTo>
                    <a:pt x="518576" y="32697"/>
                  </a:lnTo>
                  <a:lnTo>
                    <a:pt x="518550" y="32834"/>
                  </a:lnTo>
                  <a:lnTo>
                    <a:pt x="518528" y="32971"/>
                  </a:lnTo>
                  <a:lnTo>
                    <a:pt x="518507" y="33109"/>
                  </a:lnTo>
                  <a:lnTo>
                    <a:pt x="518486" y="33246"/>
                  </a:lnTo>
                  <a:lnTo>
                    <a:pt x="518470" y="33384"/>
                  </a:lnTo>
                  <a:lnTo>
                    <a:pt x="518457" y="33521"/>
                  </a:lnTo>
                  <a:lnTo>
                    <a:pt x="518444" y="33658"/>
                  </a:lnTo>
                  <a:lnTo>
                    <a:pt x="518432" y="33796"/>
                  </a:lnTo>
                  <a:lnTo>
                    <a:pt x="518426" y="33933"/>
                  </a:lnTo>
                  <a:lnTo>
                    <a:pt x="518422" y="34071"/>
                  </a:lnTo>
                  <a:lnTo>
                    <a:pt x="518418" y="34208"/>
                  </a:lnTo>
                  <a:lnTo>
                    <a:pt x="518415" y="34345"/>
                  </a:lnTo>
                  <a:lnTo>
                    <a:pt x="518419" y="34483"/>
                  </a:lnTo>
                  <a:lnTo>
                    <a:pt x="518424" y="34620"/>
                  </a:lnTo>
                  <a:lnTo>
                    <a:pt x="518429" y="34757"/>
                  </a:lnTo>
                  <a:lnTo>
                    <a:pt x="518437" y="34895"/>
                  </a:lnTo>
                  <a:lnTo>
                    <a:pt x="518451" y="35032"/>
                  </a:lnTo>
                  <a:lnTo>
                    <a:pt x="518465" y="35170"/>
                  </a:lnTo>
                  <a:lnTo>
                    <a:pt x="518479" y="35307"/>
                  </a:lnTo>
                  <a:lnTo>
                    <a:pt x="518499" y="35444"/>
                  </a:lnTo>
                  <a:lnTo>
                    <a:pt x="518522" y="35582"/>
                  </a:lnTo>
                  <a:lnTo>
                    <a:pt x="518546" y="35719"/>
                  </a:lnTo>
                  <a:lnTo>
                    <a:pt x="518569" y="35857"/>
                  </a:lnTo>
                  <a:lnTo>
                    <a:pt x="518602" y="35994"/>
                  </a:lnTo>
                  <a:lnTo>
                    <a:pt x="518635" y="36131"/>
                  </a:lnTo>
                  <a:lnTo>
                    <a:pt x="518668" y="36269"/>
                  </a:lnTo>
                  <a:lnTo>
                    <a:pt x="518703" y="36406"/>
                  </a:lnTo>
                  <a:lnTo>
                    <a:pt x="518746" y="36543"/>
                  </a:lnTo>
                  <a:lnTo>
                    <a:pt x="518789" y="36681"/>
                  </a:lnTo>
                  <a:lnTo>
                    <a:pt x="518833" y="36818"/>
                  </a:lnTo>
                  <a:lnTo>
                    <a:pt x="518880" y="36956"/>
                  </a:lnTo>
                  <a:lnTo>
                    <a:pt x="518933" y="37093"/>
                  </a:lnTo>
                  <a:lnTo>
                    <a:pt x="518986" y="37230"/>
                  </a:lnTo>
                  <a:lnTo>
                    <a:pt x="519040" y="37368"/>
                  </a:lnTo>
                  <a:lnTo>
                    <a:pt x="519100" y="37505"/>
                  </a:lnTo>
                  <a:lnTo>
                    <a:pt x="519163" y="37642"/>
                  </a:lnTo>
                  <a:lnTo>
                    <a:pt x="519227" y="37780"/>
                  </a:lnTo>
                  <a:lnTo>
                    <a:pt x="519291" y="37917"/>
                  </a:lnTo>
                  <a:lnTo>
                    <a:pt x="519364" y="38055"/>
                  </a:lnTo>
                  <a:lnTo>
                    <a:pt x="519438" y="38192"/>
                  </a:lnTo>
                  <a:lnTo>
                    <a:pt x="519511" y="38329"/>
                  </a:lnTo>
                  <a:lnTo>
                    <a:pt x="519587" y="38467"/>
                  </a:lnTo>
                  <a:lnTo>
                    <a:pt x="519671" y="38604"/>
                  </a:lnTo>
                  <a:lnTo>
                    <a:pt x="519756" y="38742"/>
                  </a:lnTo>
                  <a:lnTo>
                    <a:pt x="519840" y="38879"/>
                  </a:lnTo>
                  <a:lnTo>
                    <a:pt x="519929" y="39016"/>
                  </a:lnTo>
                  <a:lnTo>
                    <a:pt x="520024" y="39154"/>
                  </a:lnTo>
                  <a:lnTo>
                    <a:pt x="520118" y="39291"/>
                  </a:lnTo>
                  <a:lnTo>
                    <a:pt x="520213" y="39428"/>
                  </a:lnTo>
                  <a:lnTo>
                    <a:pt x="520315" y="39566"/>
                  </a:lnTo>
                  <a:lnTo>
                    <a:pt x="520420" y="39703"/>
                  </a:lnTo>
                  <a:lnTo>
                    <a:pt x="520525" y="39841"/>
                  </a:lnTo>
                  <a:lnTo>
                    <a:pt x="520630" y="39978"/>
                  </a:lnTo>
                  <a:lnTo>
                    <a:pt x="520745" y="40115"/>
                  </a:lnTo>
                  <a:lnTo>
                    <a:pt x="520861" y="40253"/>
                  </a:lnTo>
                  <a:lnTo>
                    <a:pt x="520976" y="40390"/>
                  </a:lnTo>
                  <a:lnTo>
                    <a:pt x="521094" y="40528"/>
                  </a:lnTo>
                  <a:lnTo>
                    <a:pt x="521219" y="40665"/>
                  </a:lnTo>
                  <a:lnTo>
                    <a:pt x="521345" y="40802"/>
                  </a:lnTo>
                  <a:lnTo>
                    <a:pt x="521471" y="40940"/>
                  </a:lnTo>
                  <a:lnTo>
                    <a:pt x="521601" y="41077"/>
                  </a:lnTo>
                  <a:lnTo>
                    <a:pt x="521737" y="41214"/>
                  </a:lnTo>
                  <a:lnTo>
                    <a:pt x="521873" y="41352"/>
                  </a:lnTo>
                  <a:lnTo>
                    <a:pt x="522009" y="41489"/>
                  </a:lnTo>
                  <a:lnTo>
                    <a:pt x="522152" y="41627"/>
                  </a:lnTo>
                  <a:lnTo>
                    <a:pt x="522297" y="41764"/>
                  </a:lnTo>
                  <a:lnTo>
                    <a:pt x="522443" y="41901"/>
                  </a:lnTo>
                  <a:lnTo>
                    <a:pt x="522589" y="42039"/>
                  </a:lnTo>
                  <a:lnTo>
                    <a:pt x="522744" y="42176"/>
                  </a:lnTo>
                  <a:lnTo>
                    <a:pt x="522900" y="42314"/>
                  </a:lnTo>
                  <a:lnTo>
                    <a:pt x="523055" y="42451"/>
                  </a:lnTo>
                  <a:lnTo>
                    <a:pt x="523213" y="42588"/>
                  </a:lnTo>
                  <a:lnTo>
                    <a:pt x="523378" y="42726"/>
                  </a:lnTo>
                  <a:lnTo>
                    <a:pt x="523543" y="42863"/>
                  </a:lnTo>
                  <a:lnTo>
                    <a:pt x="523708" y="43000"/>
                  </a:lnTo>
                  <a:lnTo>
                    <a:pt x="523877" y="43138"/>
                  </a:lnTo>
                  <a:lnTo>
                    <a:pt x="524052" y="43275"/>
                  </a:lnTo>
                  <a:lnTo>
                    <a:pt x="524226" y="43413"/>
                  </a:lnTo>
                  <a:lnTo>
                    <a:pt x="524400" y="43550"/>
                  </a:lnTo>
                  <a:lnTo>
                    <a:pt x="524581" y="43687"/>
                  </a:lnTo>
                  <a:lnTo>
                    <a:pt x="524764" y="43825"/>
                  </a:lnTo>
                  <a:lnTo>
                    <a:pt x="524948" y="43962"/>
                  </a:lnTo>
                  <a:lnTo>
                    <a:pt x="525131" y="44099"/>
                  </a:lnTo>
                  <a:lnTo>
                    <a:pt x="525322" y="44237"/>
                  </a:lnTo>
                  <a:lnTo>
                    <a:pt x="525514" y="44374"/>
                  </a:lnTo>
                  <a:lnTo>
                    <a:pt x="525706" y="44512"/>
                  </a:lnTo>
                  <a:lnTo>
                    <a:pt x="525899" y="44649"/>
                  </a:lnTo>
                  <a:lnTo>
                    <a:pt x="526099" y="44786"/>
                  </a:lnTo>
                  <a:lnTo>
                    <a:pt x="526299" y="44924"/>
                  </a:lnTo>
                  <a:lnTo>
                    <a:pt x="526499" y="45061"/>
                  </a:lnTo>
                  <a:lnTo>
                    <a:pt x="526703" y="45199"/>
                  </a:lnTo>
                  <a:lnTo>
                    <a:pt x="526910" y="45336"/>
                  </a:lnTo>
                  <a:lnTo>
                    <a:pt x="527118" y="45473"/>
                  </a:lnTo>
                  <a:lnTo>
                    <a:pt x="527326" y="45611"/>
                  </a:lnTo>
                  <a:lnTo>
                    <a:pt x="527539" y="45748"/>
                  </a:lnTo>
                  <a:lnTo>
                    <a:pt x="527754" y="45885"/>
                  </a:lnTo>
                  <a:lnTo>
                    <a:pt x="527968" y="46023"/>
                  </a:lnTo>
                  <a:lnTo>
                    <a:pt x="528183" y="46160"/>
                  </a:lnTo>
                  <a:lnTo>
                    <a:pt x="528405" y="46298"/>
                  </a:lnTo>
                  <a:lnTo>
                    <a:pt x="528627" y="46435"/>
                  </a:lnTo>
                  <a:lnTo>
                    <a:pt x="528848" y="46572"/>
                  </a:lnTo>
                  <a:lnTo>
                    <a:pt x="529072" y="46710"/>
                  </a:lnTo>
                  <a:lnTo>
                    <a:pt x="529300" y="46847"/>
                  </a:lnTo>
                  <a:lnTo>
                    <a:pt x="529528" y="46985"/>
                  </a:lnTo>
                  <a:lnTo>
                    <a:pt x="529756" y="47122"/>
                  </a:lnTo>
                  <a:lnTo>
                    <a:pt x="529986" y="47259"/>
                  </a:lnTo>
                  <a:lnTo>
                    <a:pt x="530220" y="47397"/>
                  </a:lnTo>
                  <a:lnTo>
                    <a:pt x="530454" y="47534"/>
                  </a:lnTo>
                  <a:lnTo>
                    <a:pt x="530687" y="47671"/>
                  </a:lnTo>
                  <a:lnTo>
                    <a:pt x="530925" y="47809"/>
                  </a:lnTo>
                  <a:lnTo>
                    <a:pt x="531164" y="47946"/>
                  </a:lnTo>
                  <a:lnTo>
                    <a:pt x="531402" y="48084"/>
                  </a:lnTo>
                  <a:lnTo>
                    <a:pt x="531641" y="48221"/>
                  </a:lnTo>
                  <a:lnTo>
                    <a:pt x="531884" y="48358"/>
                  </a:lnTo>
                  <a:lnTo>
                    <a:pt x="532128" y="48496"/>
                  </a:lnTo>
                  <a:lnTo>
                    <a:pt x="532371" y="48633"/>
                  </a:lnTo>
                  <a:lnTo>
                    <a:pt x="532615" y="48771"/>
                  </a:lnTo>
                  <a:lnTo>
                    <a:pt x="532862" y="48908"/>
                  </a:lnTo>
                  <a:lnTo>
                    <a:pt x="533110" y="49045"/>
                  </a:lnTo>
                  <a:lnTo>
                    <a:pt x="533357" y="49183"/>
                  </a:lnTo>
                  <a:lnTo>
                    <a:pt x="533605" y="49320"/>
                  </a:lnTo>
                  <a:lnTo>
                    <a:pt x="533856" y="49457"/>
                  </a:lnTo>
                  <a:lnTo>
                    <a:pt x="534106" y="49595"/>
                  </a:lnTo>
                  <a:lnTo>
                    <a:pt x="534356" y="49732"/>
                  </a:lnTo>
                  <a:lnTo>
                    <a:pt x="534609" y="49870"/>
                  </a:lnTo>
                  <a:lnTo>
                    <a:pt x="534862" y="50007"/>
                  </a:lnTo>
                  <a:lnTo>
                    <a:pt x="535114" y="50144"/>
                  </a:lnTo>
                  <a:lnTo>
                    <a:pt x="535367" y="50282"/>
                  </a:lnTo>
                  <a:lnTo>
                    <a:pt x="535622" y="50419"/>
                  </a:lnTo>
                  <a:lnTo>
                    <a:pt x="535877" y="50557"/>
                  </a:lnTo>
                  <a:lnTo>
                    <a:pt x="536131" y="50694"/>
                  </a:lnTo>
                  <a:lnTo>
                    <a:pt x="536386" y="50831"/>
                  </a:lnTo>
                  <a:lnTo>
                    <a:pt x="536642" y="50969"/>
                  </a:lnTo>
                  <a:lnTo>
                    <a:pt x="536898" y="51106"/>
                  </a:lnTo>
                  <a:lnTo>
                    <a:pt x="537153" y="51243"/>
                  </a:lnTo>
                  <a:lnTo>
                    <a:pt x="537409" y="51381"/>
                  </a:lnTo>
                  <a:lnTo>
                    <a:pt x="537665" y="51518"/>
                  </a:lnTo>
                  <a:lnTo>
                    <a:pt x="537921" y="51656"/>
                  </a:lnTo>
                  <a:lnTo>
                    <a:pt x="538177" y="51793"/>
                  </a:lnTo>
                  <a:lnTo>
                    <a:pt x="538433" y="51930"/>
                  </a:lnTo>
                  <a:lnTo>
                    <a:pt x="538688" y="52068"/>
                  </a:lnTo>
                  <a:lnTo>
                    <a:pt x="538944" y="52205"/>
                  </a:lnTo>
                  <a:lnTo>
                    <a:pt x="539199" y="52342"/>
                  </a:lnTo>
                  <a:lnTo>
                    <a:pt x="539454" y="52480"/>
                  </a:lnTo>
                  <a:lnTo>
                    <a:pt x="539708" y="52617"/>
                  </a:lnTo>
                  <a:lnTo>
                    <a:pt x="539962" y="52755"/>
                  </a:lnTo>
                  <a:lnTo>
                    <a:pt x="540216" y="52892"/>
                  </a:lnTo>
                  <a:lnTo>
                    <a:pt x="540468" y="53029"/>
                  </a:lnTo>
                  <a:lnTo>
                    <a:pt x="540720" y="53167"/>
                  </a:lnTo>
                  <a:lnTo>
                    <a:pt x="540973" y="53304"/>
                  </a:lnTo>
                  <a:lnTo>
                    <a:pt x="541223" y="53442"/>
                  </a:lnTo>
                  <a:lnTo>
                    <a:pt x="541473" y="53579"/>
                  </a:lnTo>
                  <a:lnTo>
                    <a:pt x="541722" y="53716"/>
                  </a:lnTo>
                  <a:lnTo>
                    <a:pt x="541971" y="53854"/>
                  </a:lnTo>
                  <a:lnTo>
                    <a:pt x="542218" y="53991"/>
                  </a:lnTo>
                  <a:lnTo>
                    <a:pt x="542464" y="54128"/>
                  </a:lnTo>
                  <a:lnTo>
                    <a:pt x="542709" y="54266"/>
                  </a:lnTo>
                  <a:lnTo>
                    <a:pt x="542955" y="54403"/>
                  </a:lnTo>
                  <a:lnTo>
                    <a:pt x="543196" y="54541"/>
                  </a:lnTo>
                  <a:lnTo>
                    <a:pt x="543437" y="54678"/>
                  </a:lnTo>
                  <a:lnTo>
                    <a:pt x="543678" y="54815"/>
                  </a:lnTo>
                  <a:lnTo>
                    <a:pt x="543918" y="54953"/>
                  </a:lnTo>
                  <a:lnTo>
                    <a:pt x="544154" y="55090"/>
                  </a:lnTo>
                  <a:lnTo>
                    <a:pt x="544390" y="55228"/>
                  </a:lnTo>
                  <a:lnTo>
                    <a:pt x="544625" y="55365"/>
                  </a:lnTo>
                  <a:lnTo>
                    <a:pt x="544858" y="55502"/>
                  </a:lnTo>
                  <a:lnTo>
                    <a:pt x="545088" y="55640"/>
                  </a:lnTo>
                  <a:lnTo>
                    <a:pt x="545317" y="55777"/>
                  </a:lnTo>
                  <a:lnTo>
                    <a:pt x="545547" y="55914"/>
                  </a:lnTo>
                  <a:lnTo>
                    <a:pt x="545771" y="56052"/>
                  </a:lnTo>
                  <a:lnTo>
                    <a:pt x="545994" y="56189"/>
                  </a:lnTo>
                  <a:lnTo>
                    <a:pt x="546216" y="56327"/>
                  </a:lnTo>
                  <a:lnTo>
                    <a:pt x="546438" y="56464"/>
                  </a:lnTo>
                  <a:lnTo>
                    <a:pt x="546653" y="56601"/>
                  </a:lnTo>
                  <a:lnTo>
                    <a:pt x="546868" y="56739"/>
                  </a:lnTo>
                  <a:lnTo>
                    <a:pt x="547083" y="56876"/>
                  </a:lnTo>
                  <a:lnTo>
                    <a:pt x="547295" y="57014"/>
                  </a:lnTo>
                  <a:lnTo>
                    <a:pt x="547501" y="57151"/>
                  </a:lnTo>
                  <a:lnTo>
                    <a:pt x="547707" y="57288"/>
                  </a:lnTo>
                  <a:lnTo>
                    <a:pt x="547913" y="57426"/>
                  </a:lnTo>
                  <a:lnTo>
                    <a:pt x="548114" y="57563"/>
                  </a:lnTo>
                  <a:lnTo>
                    <a:pt x="548311" y="57700"/>
                  </a:lnTo>
                  <a:lnTo>
                    <a:pt x="548507" y="57838"/>
                  </a:lnTo>
                  <a:lnTo>
                    <a:pt x="548704" y="57975"/>
                  </a:lnTo>
                  <a:lnTo>
                    <a:pt x="548892" y="58113"/>
                  </a:lnTo>
                  <a:lnTo>
                    <a:pt x="549078" y="58250"/>
                  </a:lnTo>
                  <a:lnTo>
                    <a:pt x="549264" y="58387"/>
                  </a:lnTo>
                  <a:lnTo>
                    <a:pt x="549450" y="58525"/>
                  </a:lnTo>
                  <a:lnTo>
                    <a:pt x="549625" y="58662"/>
                  </a:lnTo>
                  <a:lnTo>
                    <a:pt x="549800" y="58799"/>
                  </a:lnTo>
                  <a:lnTo>
                    <a:pt x="549975" y="58937"/>
                  </a:lnTo>
                  <a:lnTo>
                    <a:pt x="550146" y="59074"/>
                  </a:lnTo>
                  <a:lnTo>
                    <a:pt x="550310" y="59212"/>
                  </a:lnTo>
                  <a:lnTo>
                    <a:pt x="550473" y="59349"/>
                  </a:lnTo>
                  <a:lnTo>
                    <a:pt x="550636" y="59486"/>
                  </a:lnTo>
                  <a:lnTo>
                    <a:pt x="550792" y="59624"/>
                  </a:lnTo>
                  <a:lnTo>
                    <a:pt x="550942" y="59761"/>
                  </a:lnTo>
                  <a:lnTo>
                    <a:pt x="551092" y="59899"/>
                  </a:lnTo>
                  <a:lnTo>
                    <a:pt x="551243" y="60036"/>
                  </a:lnTo>
                  <a:lnTo>
                    <a:pt x="551382" y="60173"/>
                  </a:lnTo>
                  <a:lnTo>
                    <a:pt x="551519" y="60311"/>
                  </a:lnTo>
                  <a:lnTo>
                    <a:pt x="551656" y="60448"/>
                  </a:lnTo>
                  <a:lnTo>
                    <a:pt x="551791" y="60585"/>
                  </a:lnTo>
                  <a:lnTo>
                    <a:pt x="551914" y="60723"/>
                  </a:lnTo>
                  <a:lnTo>
                    <a:pt x="552037" y="60860"/>
                  </a:lnTo>
                  <a:lnTo>
                    <a:pt x="552159" y="60998"/>
                  </a:lnTo>
                  <a:lnTo>
                    <a:pt x="552277" y="61135"/>
                  </a:lnTo>
                  <a:lnTo>
                    <a:pt x="552384" y="61272"/>
                  </a:lnTo>
                  <a:lnTo>
                    <a:pt x="552492" y="61410"/>
                  </a:lnTo>
                  <a:lnTo>
                    <a:pt x="552599" y="61547"/>
                  </a:lnTo>
                  <a:lnTo>
                    <a:pt x="552698" y="61685"/>
                  </a:lnTo>
                  <a:lnTo>
                    <a:pt x="552790" y="61822"/>
                  </a:lnTo>
                  <a:lnTo>
                    <a:pt x="552881" y="61959"/>
                  </a:lnTo>
                  <a:lnTo>
                    <a:pt x="552973" y="62097"/>
                  </a:lnTo>
                  <a:lnTo>
                    <a:pt x="553051" y="62234"/>
                  </a:lnTo>
                  <a:lnTo>
                    <a:pt x="553127" y="62371"/>
                  </a:lnTo>
                  <a:lnTo>
                    <a:pt x="553202" y="62509"/>
                  </a:lnTo>
                  <a:lnTo>
                    <a:pt x="553276" y="62646"/>
                  </a:lnTo>
                  <a:lnTo>
                    <a:pt x="553334" y="62784"/>
                  </a:lnTo>
                  <a:lnTo>
                    <a:pt x="553393" y="62921"/>
                  </a:lnTo>
                  <a:lnTo>
                    <a:pt x="553451" y="63058"/>
                  </a:lnTo>
                  <a:lnTo>
                    <a:pt x="553503" y="63196"/>
                  </a:lnTo>
                  <a:lnTo>
                    <a:pt x="553543" y="63333"/>
                  </a:lnTo>
                  <a:lnTo>
                    <a:pt x="553584" y="63471"/>
                  </a:lnTo>
                  <a:lnTo>
                    <a:pt x="553625" y="63608"/>
                  </a:lnTo>
                  <a:lnTo>
                    <a:pt x="553654" y="63745"/>
                  </a:lnTo>
                  <a:lnTo>
                    <a:pt x="553676" y="63883"/>
                  </a:lnTo>
                  <a:lnTo>
                    <a:pt x="553699" y="64020"/>
                  </a:lnTo>
                  <a:lnTo>
                    <a:pt x="553721" y="64157"/>
                  </a:lnTo>
                  <a:lnTo>
                    <a:pt x="553727" y="64295"/>
                  </a:lnTo>
                  <a:lnTo>
                    <a:pt x="553730" y="64432"/>
                  </a:lnTo>
                  <a:lnTo>
                    <a:pt x="553734" y="64570"/>
                  </a:lnTo>
                  <a:lnTo>
                    <a:pt x="553734" y="64707"/>
                  </a:lnTo>
                  <a:lnTo>
                    <a:pt x="553718" y="64844"/>
                  </a:lnTo>
                  <a:lnTo>
                    <a:pt x="553702" y="64982"/>
                  </a:lnTo>
                  <a:lnTo>
                    <a:pt x="553686" y="65119"/>
                  </a:lnTo>
                  <a:lnTo>
                    <a:pt x="553662" y="65257"/>
                  </a:lnTo>
                  <a:lnTo>
                    <a:pt x="553626" y="65394"/>
                  </a:lnTo>
                  <a:lnTo>
                    <a:pt x="553590" y="65531"/>
                  </a:lnTo>
                  <a:lnTo>
                    <a:pt x="553554" y="65669"/>
                  </a:lnTo>
                  <a:lnTo>
                    <a:pt x="553505" y="65806"/>
                  </a:lnTo>
                  <a:lnTo>
                    <a:pt x="553448" y="65943"/>
                  </a:lnTo>
                  <a:lnTo>
                    <a:pt x="553392" y="66081"/>
                  </a:lnTo>
                  <a:lnTo>
                    <a:pt x="553335" y="66218"/>
                  </a:lnTo>
                  <a:lnTo>
                    <a:pt x="553260" y="66356"/>
                  </a:lnTo>
                  <a:lnTo>
                    <a:pt x="553182" y="66493"/>
                  </a:lnTo>
                  <a:lnTo>
                    <a:pt x="553105" y="66630"/>
                  </a:lnTo>
                  <a:lnTo>
                    <a:pt x="553024" y="66768"/>
                  </a:lnTo>
                  <a:lnTo>
                    <a:pt x="552925" y="66905"/>
                  </a:lnTo>
                  <a:lnTo>
                    <a:pt x="552826" y="67042"/>
                  </a:lnTo>
                  <a:lnTo>
                    <a:pt x="552727" y="67180"/>
                  </a:lnTo>
                  <a:lnTo>
                    <a:pt x="552619" y="67317"/>
                  </a:lnTo>
                  <a:lnTo>
                    <a:pt x="552499" y="67455"/>
                  </a:lnTo>
                  <a:lnTo>
                    <a:pt x="552378" y="67592"/>
                  </a:lnTo>
                  <a:lnTo>
                    <a:pt x="552257" y="67729"/>
                  </a:lnTo>
                  <a:lnTo>
                    <a:pt x="552122" y="67867"/>
                  </a:lnTo>
                  <a:lnTo>
                    <a:pt x="551979" y="68004"/>
                  </a:lnTo>
                  <a:lnTo>
                    <a:pt x="551836" y="68142"/>
                  </a:lnTo>
                  <a:lnTo>
                    <a:pt x="551693" y="68279"/>
                  </a:lnTo>
                  <a:lnTo>
                    <a:pt x="551530" y="68416"/>
                  </a:lnTo>
                  <a:lnTo>
                    <a:pt x="551365" y="68554"/>
                  </a:lnTo>
                  <a:lnTo>
                    <a:pt x="551200" y="68691"/>
                  </a:lnTo>
                  <a:lnTo>
                    <a:pt x="551031" y="68828"/>
                  </a:lnTo>
                  <a:lnTo>
                    <a:pt x="550843" y="68966"/>
                  </a:lnTo>
                  <a:lnTo>
                    <a:pt x="550655" y="69103"/>
                  </a:lnTo>
                  <a:lnTo>
                    <a:pt x="550467" y="69241"/>
                  </a:lnTo>
                  <a:lnTo>
                    <a:pt x="550270" y="69378"/>
                  </a:lnTo>
                  <a:lnTo>
                    <a:pt x="550059" y="69515"/>
                  </a:lnTo>
                  <a:lnTo>
                    <a:pt x="549848" y="69653"/>
                  </a:lnTo>
                  <a:lnTo>
                    <a:pt x="549637" y="69790"/>
                  </a:lnTo>
                  <a:lnTo>
                    <a:pt x="549411" y="69928"/>
                  </a:lnTo>
                  <a:lnTo>
                    <a:pt x="549177" y="70065"/>
                  </a:lnTo>
                  <a:lnTo>
                    <a:pt x="548943" y="7020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065981" y="1710003"/>
              <a:ext cx="483765" cy="0"/>
            </a:xfrm>
            <a:custGeom>
              <a:avLst/>
              <a:pathLst>
                <a:path w="483765" h="0">
                  <a:moveTo>
                    <a:pt x="0" y="0"/>
                  </a:moveTo>
                  <a:lnTo>
                    <a:pt x="4837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646257" y="1666410"/>
              <a:ext cx="553734" cy="883671"/>
            </a:xfrm>
            <a:custGeom>
              <a:avLst/>
              <a:pathLst>
                <a:path w="553734" h="883671">
                  <a:moveTo>
                    <a:pt x="1798" y="883671"/>
                  </a:moveTo>
                  <a:lnTo>
                    <a:pt x="1660" y="881942"/>
                  </a:lnTo>
                  <a:lnTo>
                    <a:pt x="1535" y="880212"/>
                  </a:lnTo>
                  <a:lnTo>
                    <a:pt x="1419" y="878483"/>
                  </a:lnTo>
                  <a:lnTo>
                    <a:pt x="1302" y="876754"/>
                  </a:lnTo>
                  <a:lnTo>
                    <a:pt x="1186" y="875025"/>
                  </a:lnTo>
                  <a:lnTo>
                    <a:pt x="1079" y="873295"/>
                  </a:lnTo>
                  <a:lnTo>
                    <a:pt x="984" y="871566"/>
                  </a:lnTo>
                  <a:lnTo>
                    <a:pt x="888" y="869837"/>
                  </a:lnTo>
                  <a:lnTo>
                    <a:pt x="793" y="868107"/>
                  </a:lnTo>
                  <a:lnTo>
                    <a:pt x="704" y="866378"/>
                  </a:lnTo>
                  <a:lnTo>
                    <a:pt x="630" y="864649"/>
                  </a:lnTo>
                  <a:lnTo>
                    <a:pt x="555" y="862920"/>
                  </a:lnTo>
                  <a:lnTo>
                    <a:pt x="481" y="861190"/>
                  </a:lnTo>
                  <a:lnTo>
                    <a:pt x="410" y="859461"/>
                  </a:lnTo>
                  <a:lnTo>
                    <a:pt x="356" y="857732"/>
                  </a:lnTo>
                  <a:lnTo>
                    <a:pt x="302" y="856002"/>
                  </a:lnTo>
                  <a:lnTo>
                    <a:pt x="247" y="854273"/>
                  </a:lnTo>
                  <a:lnTo>
                    <a:pt x="194" y="852544"/>
                  </a:lnTo>
                  <a:lnTo>
                    <a:pt x="160" y="850814"/>
                  </a:lnTo>
                  <a:lnTo>
                    <a:pt x="126" y="849085"/>
                  </a:lnTo>
                  <a:lnTo>
                    <a:pt x="92" y="847356"/>
                  </a:lnTo>
                  <a:lnTo>
                    <a:pt x="58" y="845627"/>
                  </a:lnTo>
                  <a:lnTo>
                    <a:pt x="42" y="843897"/>
                  </a:lnTo>
                  <a:lnTo>
                    <a:pt x="28" y="842168"/>
                  </a:lnTo>
                  <a:lnTo>
                    <a:pt x="14" y="840439"/>
                  </a:lnTo>
                  <a:lnTo>
                    <a:pt x="0" y="838709"/>
                  </a:lnTo>
                  <a:lnTo>
                    <a:pt x="1" y="836980"/>
                  </a:lnTo>
                  <a:lnTo>
                    <a:pt x="6" y="835251"/>
                  </a:lnTo>
                  <a:lnTo>
                    <a:pt x="11" y="833521"/>
                  </a:lnTo>
                  <a:lnTo>
                    <a:pt x="16" y="831792"/>
                  </a:lnTo>
                  <a:lnTo>
                    <a:pt x="33" y="830063"/>
                  </a:lnTo>
                  <a:lnTo>
                    <a:pt x="57" y="828334"/>
                  </a:lnTo>
                  <a:lnTo>
                    <a:pt x="81" y="826604"/>
                  </a:lnTo>
                  <a:lnTo>
                    <a:pt x="105" y="824875"/>
                  </a:lnTo>
                  <a:lnTo>
                    <a:pt x="139" y="823146"/>
                  </a:lnTo>
                  <a:lnTo>
                    <a:pt x="181" y="821416"/>
                  </a:lnTo>
                  <a:lnTo>
                    <a:pt x="223" y="819687"/>
                  </a:lnTo>
                  <a:lnTo>
                    <a:pt x="266" y="817958"/>
                  </a:lnTo>
                  <a:lnTo>
                    <a:pt x="315" y="816228"/>
                  </a:lnTo>
                  <a:lnTo>
                    <a:pt x="375" y="814499"/>
                  </a:lnTo>
                  <a:lnTo>
                    <a:pt x="436" y="812770"/>
                  </a:lnTo>
                  <a:lnTo>
                    <a:pt x="496" y="811041"/>
                  </a:lnTo>
                  <a:lnTo>
                    <a:pt x="561" y="809311"/>
                  </a:lnTo>
                  <a:lnTo>
                    <a:pt x="638" y="807582"/>
                  </a:lnTo>
                  <a:lnTo>
                    <a:pt x="716" y="805853"/>
                  </a:lnTo>
                  <a:lnTo>
                    <a:pt x="794" y="804123"/>
                  </a:lnTo>
                  <a:lnTo>
                    <a:pt x="874" y="802394"/>
                  </a:lnTo>
                  <a:lnTo>
                    <a:pt x="968" y="800665"/>
                  </a:lnTo>
                  <a:lnTo>
                    <a:pt x="1062" y="798935"/>
                  </a:lnTo>
                  <a:lnTo>
                    <a:pt x="1157" y="797206"/>
                  </a:lnTo>
                  <a:lnTo>
                    <a:pt x="1251" y="795477"/>
                  </a:lnTo>
                  <a:lnTo>
                    <a:pt x="1362" y="793748"/>
                  </a:lnTo>
                  <a:lnTo>
                    <a:pt x="1472" y="792018"/>
                  </a:lnTo>
                  <a:lnTo>
                    <a:pt x="1583" y="790289"/>
                  </a:lnTo>
                  <a:lnTo>
                    <a:pt x="1693" y="788560"/>
                  </a:lnTo>
                  <a:lnTo>
                    <a:pt x="1818" y="786830"/>
                  </a:lnTo>
                  <a:lnTo>
                    <a:pt x="1944" y="785101"/>
                  </a:lnTo>
                  <a:lnTo>
                    <a:pt x="2070" y="783372"/>
                  </a:lnTo>
                  <a:lnTo>
                    <a:pt x="2196" y="781642"/>
                  </a:lnTo>
                  <a:lnTo>
                    <a:pt x="2333" y="779913"/>
                  </a:lnTo>
                  <a:lnTo>
                    <a:pt x="2474" y="778184"/>
                  </a:lnTo>
                  <a:lnTo>
                    <a:pt x="2615" y="776455"/>
                  </a:lnTo>
                  <a:lnTo>
                    <a:pt x="2756" y="774725"/>
                  </a:lnTo>
                  <a:lnTo>
                    <a:pt x="2906" y="772996"/>
                  </a:lnTo>
                  <a:lnTo>
                    <a:pt x="3061" y="771267"/>
                  </a:lnTo>
                  <a:lnTo>
                    <a:pt x="3216" y="769537"/>
                  </a:lnTo>
                  <a:lnTo>
                    <a:pt x="3372" y="767808"/>
                  </a:lnTo>
                  <a:lnTo>
                    <a:pt x="3533" y="766079"/>
                  </a:lnTo>
                  <a:lnTo>
                    <a:pt x="3702" y="764349"/>
                  </a:lnTo>
                  <a:lnTo>
                    <a:pt x="3871" y="762620"/>
                  </a:lnTo>
                  <a:lnTo>
                    <a:pt x="4040" y="760891"/>
                  </a:lnTo>
                  <a:lnTo>
                    <a:pt x="4213" y="759162"/>
                  </a:lnTo>
                  <a:lnTo>
                    <a:pt x="4394" y="757432"/>
                  </a:lnTo>
                  <a:lnTo>
                    <a:pt x="4576" y="755703"/>
                  </a:lnTo>
                  <a:lnTo>
                    <a:pt x="4757" y="753974"/>
                  </a:lnTo>
                  <a:lnTo>
                    <a:pt x="4942" y="752244"/>
                  </a:lnTo>
                  <a:lnTo>
                    <a:pt x="5135" y="750515"/>
                  </a:lnTo>
                  <a:lnTo>
                    <a:pt x="5329" y="748786"/>
                  </a:lnTo>
                  <a:lnTo>
                    <a:pt x="5522" y="747056"/>
                  </a:lnTo>
                  <a:lnTo>
                    <a:pt x="5717" y="745327"/>
                  </a:lnTo>
                  <a:lnTo>
                    <a:pt x="5922" y="743598"/>
                  </a:lnTo>
                  <a:lnTo>
                    <a:pt x="6126" y="741869"/>
                  </a:lnTo>
                  <a:lnTo>
                    <a:pt x="6331" y="740139"/>
                  </a:lnTo>
                  <a:lnTo>
                    <a:pt x="6536" y="738410"/>
                  </a:lnTo>
                  <a:lnTo>
                    <a:pt x="6751" y="736681"/>
                  </a:lnTo>
                  <a:lnTo>
                    <a:pt x="6966" y="734951"/>
                  </a:lnTo>
                  <a:lnTo>
                    <a:pt x="7181" y="733222"/>
                  </a:lnTo>
                  <a:lnTo>
                    <a:pt x="7396" y="731493"/>
                  </a:lnTo>
                  <a:lnTo>
                    <a:pt x="7620" y="729764"/>
                  </a:lnTo>
                  <a:lnTo>
                    <a:pt x="7845" y="728034"/>
                  </a:lnTo>
                  <a:lnTo>
                    <a:pt x="8070" y="726305"/>
                  </a:lnTo>
                  <a:lnTo>
                    <a:pt x="8294" y="724576"/>
                  </a:lnTo>
                  <a:lnTo>
                    <a:pt x="8526" y="722846"/>
                  </a:lnTo>
                  <a:lnTo>
                    <a:pt x="8759" y="721117"/>
                  </a:lnTo>
                  <a:lnTo>
                    <a:pt x="8993" y="719388"/>
                  </a:lnTo>
                  <a:lnTo>
                    <a:pt x="9227" y="717658"/>
                  </a:lnTo>
                  <a:lnTo>
                    <a:pt x="9465" y="715929"/>
                  </a:lnTo>
                  <a:lnTo>
                    <a:pt x="9707" y="714200"/>
                  </a:lnTo>
                  <a:lnTo>
                    <a:pt x="9949" y="712471"/>
                  </a:lnTo>
                  <a:lnTo>
                    <a:pt x="10190" y="710741"/>
                  </a:lnTo>
                  <a:lnTo>
                    <a:pt x="10435" y="709012"/>
                  </a:lnTo>
                  <a:lnTo>
                    <a:pt x="10684" y="707283"/>
                  </a:lnTo>
                  <a:lnTo>
                    <a:pt x="10933" y="705553"/>
                  </a:lnTo>
                  <a:lnTo>
                    <a:pt x="11182" y="703824"/>
                  </a:lnTo>
                  <a:lnTo>
                    <a:pt x="11433" y="702095"/>
                  </a:lnTo>
                  <a:lnTo>
                    <a:pt x="11688" y="700365"/>
                  </a:lnTo>
                  <a:lnTo>
                    <a:pt x="11943" y="698636"/>
                  </a:lnTo>
                  <a:lnTo>
                    <a:pt x="12199" y="696907"/>
                  </a:lnTo>
                  <a:lnTo>
                    <a:pt x="12455" y="695178"/>
                  </a:lnTo>
                  <a:lnTo>
                    <a:pt x="12715" y="693448"/>
                  </a:lnTo>
                  <a:lnTo>
                    <a:pt x="12976" y="691719"/>
                  </a:lnTo>
                  <a:lnTo>
                    <a:pt x="13237" y="689990"/>
                  </a:lnTo>
                  <a:lnTo>
                    <a:pt x="13498" y="688260"/>
                  </a:lnTo>
                  <a:lnTo>
                    <a:pt x="13763" y="686531"/>
                  </a:lnTo>
                  <a:lnTo>
                    <a:pt x="14028" y="684802"/>
                  </a:lnTo>
                  <a:lnTo>
                    <a:pt x="14294" y="683072"/>
                  </a:lnTo>
                  <a:lnTo>
                    <a:pt x="14559" y="681343"/>
                  </a:lnTo>
                  <a:lnTo>
                    <a:pt x="14828" y="679614"/>
                  </a:lnTo>
                  <a:lnTo>
                    <a:pt x="15097" y="677885"/>
                  </a:lnTo>
                  <a:lnTo>
                    <a:pt x="15366" y="676155"/>
                  </a:lnTo>
                  <a:lnTo>
                    <a:pt x="15635" y="674426"/>
                  </a:lnTo>
                  <a:lnTo>
                    <a:pt x="15906" y="672697"/>
                  </a:lnTo>
                  <a:lnTo>
                    <a:pt x="16178" y="670967"/>
                  </a:lnTo>
                  <a:lnTo>
                    <a:pt x="16449" y="669238"/>
                  </a:lnTo>
                  <a:lnTo>
                    <a:pt x="16721" y="667509"/>
                  </a:lnTo>
                  <a:lnTo>
                    <a:pt x="16994" y="665779"/>
                  </a:lnTo>
                  <a:lnTo>
                    <a:pt x="17268" y="664050"/>
                  </a:lnTo>
                  <a:lnTo>
                    <a:pt x="17542" y="662321"/>
                  </a:lnTo>
                  <a:lnTo>
                    <a:pt x="17816" y="660592"/>
                  </a:lnTo>
                  <a:lnTo>
                    <a:pt x="18090" y="658862"/>
                  </a:lnTo>
                  <a:lnTo>
                    <a:pt x="18365" y="657133"/>
                  </a:lnTo>
                  <a:lnTo>
                    <a:pt x="18640" y="655404"/>
                  </a:lnTo>
                  <a:lnTo>
                    <a:pt x="18915" y="653674"/>
                  </a:lnTo>
                  <a:lnTo>
                    <a:pt x="19190" y="651945"/>
                  </a:lnTo>
                  <a:lnTo>
                    <a:pt x="19465" y="650216"/>
                  </a:lnTo>
                  <a:lnTo>
                    <a:pt x="19741" y="648486"/>
                  </a:lnTo>
                  <a:lnTo>
                    <a:pt x="20016" y="646757"/>
                  </a:lnTo>
                  <a:lnTo>
                    <a:pt x="20291" y="645028"/>
                  </a:lnTo>
                  <a:lnTo>
                    <a:pt x="20566" y="643299"/>
                  </a:lnTo>
                  <a:lnTo>
                    <a:pt x="20840" y="641569"/>
                  </a:lnTo>
                  <a:lnTo>
                    <a:pt x="21115" y="639840"/>
                  </a:lnTo>
                  <a:lnTo>
                    <a:pt x="21389" y="638111"/>
                  </a:lnTo>
                  <a:lnTo>
                    <a:pt x="21662" y="636381"/>
                  </a:lnTo>
                  <a:lnTo>
                    <a:pt x="21936" y="634652"/>
                  </a:lnTo>
                  <a:lnTo>
                    <a:pt x="22209" y="632923"/>
                  </a:lnTo>
                  <a:lnTo>
                    <a:pt x="22482" y="631193"/>
                  </a:lnTo>
                  <a:lnTo>
                    <a:pt x="22753" y="629464"/>
                  </a:lnTo>
                  <a:lnTo>
                    <a:pt x="23024" y="627735"/>
                  </a:lnTo>
                  <a:lnTo>
                    <a:pt x="23295" y="626006"/>
                  </a:lnTo>
                  <a:lnTo>
                    <a:pt x="23565" y="624276"/>
                  </a:lnTo>
                  <a:lnTo>
                    <a:pt x="23834" y="622547"/>
                  </a:lnTo>
                  <a:lnTo>
                    <a:pt x="24102" y="620818"/>
                  </a:lnTo>
                  <a:lnTo>
                    <a:pt x="24369" y="619088"/>
                  </a:lnTo>
                  <a:lnTo>
                    <a:pt x="24637" y="617359"/>
                  </a:lnTo>
                  <a:lnTo>
                    <a:pt x="24902" y="615630"/>
                  </a:lnTo>
                  <a:lnTo>
                    <a:pt x="25166" y="613901"/>
                  </a:lnTo>
                  <a:lnTo>
                    <a:pt x="25430" y="612171"/>
                  </a:lnTo>
                  <a:lnTo>
                    <a:pt x="25694" y="610442"/>
                  </a:lnTo>
                  <a:lnTo>
                    <a:pt x="25955" y="608713"/>
                  </a:lnTo>
                  <a:lnTo>
                    <a:pt x="26214" y="606983"/>
                  </a:lnTo>
                  <a:lnTo>
                    <a:pt x="26473" y="605254"/>
                  </a:lnTo>
                  <a:lnTo>
                    <a:pt x="26732" y="603525"/>
                  </a:lnTo>
                  <a:lnTo>
                    <a:pt x="26989" y="601795"/>
                  </a:lnTo>
                  <a:lnTo>
                    <a:pt x="27243" y="600066"/>
                  </a:lnTo>
                  <a:lnTo>
                    <a:pt x="27497" y="598337"/>
                  </a:lnTo>
                  <a:lnTo>
                    <a:pt x="27750" y="596608"/>
                  </a:lnTo>
                  <a:lnTo>
                    <a:pt x="28002" y="594878"/>
                  </a:lnTo>
                  <a:lnTo>
                    <a:pt x="28249" y="593149"/>
                  </a:lnTo>
                  <a:lnTo>
                    <a:pt x="28497" y="591420"/>
                  </a:lnTo>
                  <a:lnTo>
                    <a:pt x="28744" y="589690"/>
                  </a:lnTo>
                  <a:lnTo>
                    <a:pt x="28991" y="587961"/>
                  </a:lnTo>
                  <a:lnTo>
                    <a:pt x="29231" y="586232"/>
                  </a:lnTo>
                  <a:lnTo>
                    <a:pt x="29472" y="584502"/>
                  </a:lnTo>
                  <a:lnTo>
                    <a:pt x="29712" y="582773"/>
                  </a:lnTo>
                  <a:lnTo>
                    <a:pt x="29952" y="581044"/>
                  </a:lnTo>
                  <a:lnTo>
                    <a:pt x="30185" y="579315"/>
                  </a:lnTo>
                  <a:lnTo>
                    <a:pt x="30418" y="577585"/>
                  </a:lnTo>
                  <a:lnTo>
                    <a:pt x="30651" y="575856"/>
                  </a:lnTo>
                  <a:lnTo>
                    <a:pt x="30884" y="574127"/>
                  </a:lnTo>
                  <a:lnTo>
                    <a:pt x="31109" y="572397"/>
                  </a:lnTo>
                  <a:lnTo>
                    <a:pt x="31333" y="570668"/>
                  </a:lnTo>
                  <a:lnTo>
                    <a:pt x="31558" y="568939"/>
                  </a:lnTo>
                  <a:lnTo>
                    <a:pt x="31782" y="567209"/>
                  </a:lnTo>
                  <a:lnTo>
                    <a:pt x="32000" y="565480"/>
                  </a:lnTo>
                  <a:lnTo>
                    <a:pt x="32215" y="563751"/>
                  </a:lnTo>
                  <a:lnTo>
                    <a:pt x="32431" y="562022"/>
                  </a:lnTo>
                  <a:lnTo>
                    <a:pt x="32646" y="560292"/>
                  </a:lnTo>
                  <a:lnTo>
                    <a:pt x="32855" y="558563"/>
                  </a:lnTo>
                  <a:lnTo>
                    <a:pt x="33061" y="556834"/>
                  </a:lnTo>
                  <a:lnTo>
                    <a:pt x="33267" y="555104"/>
                  </a:lnTo>
                  <a:lnTo>
                    <a:pt x="33473" y="553375"/>
                  </a:lnTo>
                  <a:lnTo>
                    <a:pt x="33674" y="551646"/>
                  </a:lnTo>
                  <a:lnTo>
                    <a:pt x="33869" y="549916"/>
                  </a:lnTo>
                  <a:lnTo>
                    <a:pt x="34065" y="548187"/>
                  </a:lnTo>
                  <a:lnTo>
                    <a:pt x="34261" y="546458"/>
                  </a:lnTo>
                  <a:lnTo>
                    <a:pt x="34452" y="544729"/>
                  </a:lnTo>
                  <a:lnTo>
                    <a:pt x="34637" y="542999"/>
                  </a:lnTo>
                  <a:lnTo>
                    <a:pt x="34822" y="541270"/>
                  </a:lnTo>
                  <a:lnTo>
                    <a:pt x="35007" y="539541"/>
                  </a:lnTo>
                  <a:lnTo>
                    <a:pt x="35188" y="537811"/>
                  </a:lnTo>
                  <a:lnTo>
                    <a:pt x="35362" y="536082"/>
                  </a:lnTo>
                  <a:lnTo>
                    <a:pt x="35536" y="534353"/>
                  </a:lnTo>
                  <a:lnTo>
                    <a:pt x="35709" y="532623"/>
                  </a:lnTo>
                  <a:lnTo>
                    <a:pt x="35881" y="530894"/>
                  </a:lnTo>
                  <a:lnTo>
                    <a:pt x="36043" y="529165"/>
                  </a:lnTo>
                  <a:lnTo>
                    <a:pt x="36204" y="527436"/>
                  </a:lnTo>
                  <a:lnTo>
                    <a:pt x="36366" y="525706"/>
                  </a:lnTo>
                  <a:lnTo>
                    <a:pt x="36528" y="523977"/>
                  </a:lnTo>
                  <a:lnTo>
                    <a:pt x="36677" y="522248"/>
                  </a:lnTo>
                  <a:lnTo>
                    <a:pt x="36827" y="520518"/>
                  </a:lnTo>
                  <a:lnTo>
                    <a:pt x="36976" y="518789"/>
                  </a:lnTo>
                  <a:lnTo>
                    <a:pt x="37126" y="517060"/>
                  </a:lnTo>
                  <a:lnTo>
                    <a:pt x="37264" y="515330"/>
                  </a:lnTo>
                  <a:lnTo>
                    <a:pt x="37401" y="513601"/>
                  </a:lnTo>
                  <a:lnTo>
                    <a:pt x="37537" y="511872"/>
                  </a:lnTo>
                  <a:lnTo>
                    <a:pt x="37674" y="510143"/>
                  </a:lnTo>
                  <a:lnTo>
                    <a:pt x="37801" y="508413"/>
                  </a:lnTo>
                  <a:lnTo>
                    <a:pt x="37925" y="506684"/>
                  </a:lnTo>
                  <a:lnTo>
                    <a:pt x="38048" y="504955"/>
                  </a:lnTo>
                  <a:lnTo>
                    <a:pt x="38172" y="503225"/>
                  </a:lnTo>
                  <a:lnTo>
                    <a:pt x="38287" y="501496"/>
                  </a:lnTo>
                  <a:lnTo>
                    <a:pt x="38398" y="499767"/>
                  </a:lnTo>
                  <a:lnTo>
                    <a:pt x="38508" y="498037"/>
                  </a:lnTo>
                  <a:lnTo>
                    <a:pt x="38618" y="496308"/>
                  </a:lnTo>
                  <a:lnTo>
                    <a:pt x="38721" y="494579"/>
                  </a:lnTo>
                  <a:lnTo>
                    <a:pt x="38818" y="492850"/>
                  </a:lnTo>
                  <a:lnTo>
                    <a:pt x="38914" y="491120"/>
                  </a:lnTo>
                  <a:lnTo>
                    <a:pt x="39011" y="489391"/>
                  </a:lnTo>
                  <a:lnTo>
                    <a:pt x="39102" y="487662"/>
                  </a:lnTo>
                  <a:lnTo>
                    <a:pt x="39184" y="485932"/>
                  </a:lnTo>
                  <a:lnTo>
                    <a:pt x="39267" y="484203"/>
                  </a:lnTo>
                  <a:lnTo>
                    <a:pt x="39349" y="482474"/>
                  </a:lnTo>
                  <a:lnTo>
                    <a:pt x="39428" y="480745"/>
                  </a:lnTo>
                  <a:lnTo>
                    <a:pt x="39496" y="479015"/>
                  </a:lnTo>
                  <a:lnTo>
                    <a:pt x="39565" y="477286"/>
                  </a:lnTo>
                  <a:lnTo>
                    <a:pt x="39633" y="475557"/>
                  </a:lnTo>
                  <a:lnTo>
                    <a:pt x="39699" y="473827"/>
                  </a:lnTo>
                  <a:lnTo>
                    <a:pt x="39753" y="472098"/>
                  </a:lnTo>
                  <a:lnTo>
                    <a:pt x="39807" y="470369"/>
                  </a:lnTo>
                  <a:lnTo>
                    <a:pt x="39860" y="468639"/>
                  </a:lnTo>
                  <a:lnTo>
                    <a:pt x="39914" y="466910"/>
                  </a:lnTo>
                  <a:lnTo>
                    <a:pt x="39953" y="465181"/>
                  </a:lnTo>
                  <a:lnTo>
                    <a:pt x="39992" y="463452"/>
                  </a:lnTo>
                  <a:lnTo>
                    <a:pt x="40031" y="461722"/>
                  </a:lnTo>
                  <a:lnTo>
                    <a:pt x="40070" y="459993"/>
                  </a:lnTo>
                  <a:lnTo>
                    <a:pt x="40097" y="458264"/>
                  </a:lnTo>
                  <a:lnTo>
                    <a:pt x="40121" y="456534"/>
                  </a:lnTo>
                  <a:lnTo>
                    <a:pt x="40145" y="454805"/>
                  </a:lnTo>
                  <a:lnTo>
                    <a:pt x="40170" y="453076"/>
                  </a:lnTo>
                  <a:lnTo>
                    <a:pt x="40184" y="451346"/>
                  </a:lnTo>
                  <a:lnTo>
                    <a:pt x="40193" y="449617"/>
                  </a:lnTo>
                  <a:lnTo>
                    <a:pt x="40202" y="447888"/>
                  </a:lnTo>
                  <a:lnTo>
                    <a:pt x="40212" y="446159"/>
                  </a:lnTo>
                  <a:lnTo>
                    <a:pt x="40213" y="444429"/>
                  </a:lnTo>
                  <a:lnTo>
                    <a:pt x="40207" y="442700"/>
                  </a:lnTo>
                  <a:lnTo>
                    <a:pt x="40202" y="440971"/>
                  </a:lnTo>
                  <a:lnTo>
                    <a:pt x="40197" y="439241"/>
                  </a:lnTo>
                  <a:lnTo>
                    <a:pt x="40185" y="437512"/>
                  </a:lnTo>
                  <a:lnTo>
                    <a:pt x="40165" y="435783"/>
                  </a:lnTo>
                  <a:lnTo>
                    <a:pt x="40144" y="434053"/>
                  </a:lnTo>
                  <a:lnTo>
                    <a:pt x="40124" y="432324"/>
                  </a:lnTo>
                  <a:lnTo>
                    <a:pt x="40099" y="430595"/>
                  </a:lnTo>
                  <a:lnTo>
                    <a:pt x="40064" y="428866"/>
                  </a:lnTo>
                  <a:lnTo>
                    <a:pt x="40029" y="427136"/>
                  </a:lnTo>
                  <a:lnTo>
                    <a:pt x="39994" y="425407"/>
                  </a:lnTo>
                  <a:lnTo>
                    <a:pt x="39957" y="423678"/>
                  </a:lnTo>
                  <a:lnTo>
                    <a:pt x="39907" y="421948"/>
                  </a:lnTo>
                  <a:lnTo>
                    <a:pt x="39858" y="420219"/>
                  </a:lnTo>
                  <a:lnTo>
                    <a:pt x="39808" y="418490"/>
                  </a:lnTo>
                  <a:lnTo>
                    <a:pt x="39758" y="416760"/>
                  </a:lnTo>
                  <a:lnTo>
                    <a:pt x="39694" y="415031"/>
                  </a:lnTo>
                  <a:lnTo>
                    <a:pt x="39629" y="413302"/>
                  </a:lnTo>
                  <a:lnTo>
                    <a:pt x="39565" y="411573"/>
                  </a:lnTo>
                  <a:lnTo>
                    <a:pt x="39501" y="409843"/>
                  </a:lnTo>
                  <a:lnTo>
                    <a:pt x="39424" y="408114"/>
                  </a:lnTo>
                  <a:lnTo>
                    <a:pt x="39345" y="406385"/>
                  </a:lnTo>
                  <a:lnTo>
                    <a:pt x="39267" y="404655"/>
                  </a:lnTo>
                  <a:lnTo>
                    <a:pt x="39188" y="402926"/>
                  </a:lnTo>
                  <a:lnTo>
                    <a:pt x="39099" y="401197"/>
                  </a:lnTo>
                  <a:lnTo>
                    <a:pt x="39006" y="399467"/>
                  </a:lnTo>
                  <a:lnTo>
                    <a:pt x="38914" y="397738"/>
                  </a:lnTo>
                  <a:lnTo>
                    <a:pt x="38821" y="396009"/>
                  </a:lnTo>
                  <a:lnTo>
                    <a:pt x="38719" y="394280"/>
                  </a:lnTo>
                  <a:lnTo>
                    <a:pt x="38613" y="392550"/>
                  </a:lnTo>
                  <a:lnTo>
                    <a:pt x="38507" y="390821"/>
                  </a:lnTo>
                  <a:lnTo>
                    <a:pt x="38400" y="389092"/>
                  </a:lnTo>
                  <a:lnTo>
                    <a:pt x="38287" y="387362"/>
                  </a:lnTo>
                  <a:lnTo>
                    <a:pt x="38167" y="385633"/>
                  </a:lnTo>
                  <a:lnTo>
                    <a:pt x="38047" y="383904"/>
                  </a:lnTo>
                  <a:lnTo>
                    <a:pt x="37927" y="382174"/>
                  </a:lnTo>
                  <a:lnTo>
                    <a:pt x="37802" y="380445"/>
                  </a:lnTo>
                  <a:lnTo>
                    <a:pt x="37668" y="378716"/>
                  </a:lnTo>
                  <a:lnTo>
                    <a:pt x="37535" y="376987"/>
                  </a:lnTo>
                  <a:lnTo>
                    <a:pt x="37402" y="375257"/>
                  </a:lnTo>
                  <a:lnTo>
                    <a:pt x="37265" y="373528"/>
                  </a:lnTo>
                  <a:lnTo>
                    <a:pt x="37119" y="371799"/>
                  </a:lnTo>
                  <a:lnTo>
                    <a:pt x="36973" y="370069"/>
                  </a:lnTo>
                  <a:lnTo>
                    <a:pt x="36827" y="368340"/>
                  </a:lnTo>
                  <a:lnTo>
                    <a:pt x="36680" y="366611"/>
                  </a:lnTo>
                  <a:lnTo>
                    <a:pt x="36521" y="364882"/>
                  </a:lnTo>
                  <a:lnTo>
                    <a:pt x="36363" y="363152"/>
                  </a:lnTo>
                  <a:lnTo>
                    <a:pt x="36204" y="361423"/>
                  </a:lnTo>
                  <a:lnTo>
                    <a:pt x="36046" y="359694"/>
                  </a:lnTo>
                  <a:lnTo>
                    <a:pt x="35876" y="357964"/>
                  </a:lnTo>
                  <a:lnTo>
                    <a:pt x="35705" y="356235"/>
                  </a:lnTo>
                  <a:lnTo>
                    <a:pt x="35535" y="354506"/>
                  </a:lnTo>
                  <a:lnTo>
                    <a:pt x="35365" y="352776"/>
                  </a:lnTo>
                  <a:lnTo>
                    <a:pt x="35184" y="351047"/>
                  </a:lnTo>
                  <a:lnTo>
                    <a:pt x="35003" y="349318"/>
                  </a:lnTo>
                  <a:lnTo>
                    <a:pt x="34821" y="347589"/>
                  </a:lnTo>
                  <a:lnTo>
                    <a:pt x="34639" y="345859"/>
                  </a:lnTo>
                  <a:lnTo>
                    <a:pt x="34449" y="344130"/>
                  </a:lnTo>
                  <a:lnTo>
                    <a:pt x="34256" y="342401"/>
                  </a:lnTo>
                  <a:lnTo>
                    <a:pt x="34064" y="340671"/>
                  </a:lnTo>
                  <a:lnTo>
                    <a:pt x="33871" y="338942"/>
                  </a:lnTo>
                  <a:lnTo>
                    <a:pt x="33672" y="337213"/>
                  </a:lnTo>
                  <a:lnTo>
                    <a:pt x="33469" y="335483"/>
                  </a:lnTo>
                  <a:lnTo>
                    <a:pt x="33266" y="333754"/>
                  </a:lnTo>
                  <a:lnTo>
                    <a:pt x="33063" y="332025"/>
                  </a:lnTo>
                  <a:lnTo>
                    <a:pt x="32855" y="330296"/>
                  </a:lnTo>
                  <a:lnTo>
                    <a:pt x="32642" y="328566"/>
                  </a:lnTo>
                  <a:lnTo>
                    <a:pt x="32429" y="326837"/>
                  </a:lnTo>
                  <a:lnTo>
                    <a:pt x="32216" y="325108"/>
                  </a:lnTo>
                  <a:lnTo>
                    <a:pt x="32000" y="323378"/>
                  </a:lnTo>
                  <a:lnTo>
                    <a:pt x="31778" y="321649"/>
                  </a:lnTo>
                  <a:lnTo>
                    <a:pt x="31556" y="319920"/>
                  </a:lnTo>
                  <a:lnTo>
                    <a:pt x="31334" y="318190"/>
                  </a:lnTo>
                  <a:lnTo>
                    <a:pt x="31110" y="316461"/>
                  </a:lnTo>
                  <a:lnTo>
                    <a:pt x="30880" y="314732"/>
                  </a:lnTo>
                  <a:lnTo>
                    <a:pt x="30649" y="313003"/>
                  </a:lnTo>
                  <a:lnTo>
                    <a:pt x="30418" y="311273"/>
                  </a:lnTo>
                  <a:lnTo>
                    <a:pt x="30187" y="309544"/>
                  </a:lnTo>
                  <a:lnTo>
                    <a:pt x="29949" y="307815"/>
                  </a:lnTo>
                  <a:lnTo>
                    <a:pt x="29710" y="306085"/>
                  </a:lnTo>
                  <a:lnTo>
                    <a:pt x="29472" y="304356"/>
                  </a:lnTo>
                  <a:lnTo>
                    <a:pt x="29233" y="302627"/>
                  </a:lnTo>
                  <a:lnTo>
                    <a:pt x="28988" y="300897"/>
                  </a:lnTo>
                  <a:lnTo>
                    <a:pt x="28743" y="299168"/>
                  </a:lnTo>
                  <a:lnTo>
                    <a:pt x="28497" y="297439"/>
                  </a:lnTo>
                  <a:lnTo>
                    <a:pt x="28252" y="295710"/>
                  </a:lnTo>
                  <a:lnTo>
                    <a:pt x="28001" y="293980"/>
                  </a:lnTo>
                  <a:lnTo>
                    <a:pt x="27749" y="292251"/>
                  </a:lnTo>
                  <a:lnTo>
                    <a:pt x="27497" y="290522"/>
                  </a:lnTo>
                  <a:lnTo>
                    <a:pt x="27245" y="288792"/>
                  </a:lnTo>
                  <a:lnTo>
                    <a:pt x="26989" y="287063"/>
                  </a:lnTo>
                  <a:lnTo>
                    <a:pt x="26731" y="285334"/>
                  </a:lnTo>
                  <a:lnTo>
                    <a:pt x="26474" y="283604"/>
                  </a:lnTo>
                  <a:lnTo>
                    <a:pt x="26216" y="281875"/>
                  </a:lnTo>
                  <a:lnTo>
                    <a:pt x="25956" y="280146"/>
                  </a:lnTo>
                  <a:lnTo>
                    <a:pt x="25693" y="278417"/>
                  </a:lnTo>
                  <a:lnTo>
                    <a:pt x="25431" y="276687"/>
                  </a:lnTo>
                  <a:lnTo>
                    <a:pt x="25168" y="274958"/>
                  </a:lnTo>
                  <a:lnTo>
                    <a:pt x="24904" y="273229"/>
                  </a:lnTo>
                  <a:lnTo>
                    <a:pt x="24637" y="271499"/>
                  </a:lnTo>
                  <a:lnTo>
                    <a:pt x="24370" y="269770"/>
                  </a:lnTo>
                  <a:lnTo>
                    <a:pt x="24104" y="268041"/>
                  </a:lnTo>
                  <a:lnTo>
                    <a:pt x="23836" y="266311"/>
                  </a:lnTo>
                  <a:lnTo>
                    <a:pt x="23566" y="264582"/>
                  </a:lnTo>
                  <a:lnTo>
                    <a:pt x="23296" y="262853"/>
                  </a:lnTo>
                  <a:lnTo>
                    <a:pt x="23026" y="261124"/>
                  </a:lnTo>
                  <a:lnTo>
                    <a:pt x="22756" y="259394"/>
                  </a:lnTo>
                  <a:lnTo>
                    <a:pt x="22483" y="257665"/>
                  </a:lnTo>
                  <a:lnTo>
                    <a:pt x="22211" y="255936"/>
                  </a:lnTo>
                  <a:lnTo>
                    <a:pt x="21938" y="254206"/>
                  </a:lnTo>
                  <a:lnTo>
                    <a:pt x="21666" y="252477"/>
                  </a:lnTo>
                  <a:lnTo>
                    <a:pt x="21392" y="250748"/>
                  </a:lnTo>
                  <a:lnTo>
                    <a:pt x="21117" y="249018"/>
                  </a:lnTo>
                  <a:lnTo>
                    <a:pt x="20843" y="247289"/>
                  </a:lnTo>
                  <a:lnTo>
                    <a:pt x="20569" y="245560"/>
                  </a:lnTo>
                  <a:lnTo>
                    <a:pt x="20294" y="243831"/>
                  </a:lnTo>
                  <a:lnTo>
                    <a:pt x="20019" y="242101"/>
                  </a:lnTo>
                  <a:lnTo>
                    <a:pt x="19744" y="240372"/>
                  </a:lnTo>
                  <a:lnTo>
                    <a:pt x="19469" y="238643"/>
                  </a:lnTo>
                  <a:lnTo>
                    <a:pt x="19194" y="236913"/>
                  </a:lnTo>
                  <a:lnTo>
                    <a:pt x="18920" y="235184"/>
                  </a:lnTo>
                  <a:lnTo>
                    <a:pt x="18645" y="233455"/>
                  </a:lnTo>
                  <a:lnTo>
                    <a:pt x="18370" y="231726"/>
                  </a:lnTo>
                  <a:lnTo>
                    <a:pt x="18095" y="229996"/>
                  </a:lnTo>
                  <a:lnTo>
                    <a:pt x="17821" y="228267"/>
                  </a:lnTo>
                  <a:lnTo>
                    <a:pt x="17547" y="226538"/>
                  </a:lnTo>
                  <a:lnTo>
                    <a:pt x="17273" y="224808"/>
                  </a:lnTo>
                  <a:lnTo>
                    <a:pt x="17000" y="223079"/>
                  </a:lnTo>
                  <a:lnTo>
                    <a:pt x="16728" y="221350"/>
                  </a:lnTo>
                  <a:lnTo>
                    <a:pt x="16455" y="219620"/>
                  </a:lnTo>
                  <a:lnTo>
                    <a:pt x="16183" y="217891"/>
                  </a:lnTo>
                  <a:lnTo>
                    <a:pt x="15912" y="216162"/>
                  </a:lnTo>
                  <a:lnTo>
                    <a:pt x="15642" y="214433"/>
                  </a:lnTo>
                  <a:lnTo>
                    <a:pt x="15373" y="212703"/>
                  </a:lnTo>
                  <a:lnTo>
                    <a:pt x="15103" y="210974"/>
                  </a:lnTo>
                  <a:lnTo>
                    <a:pt x="14834" y="209245"/>
                  </a:lnTo>
                  <a:lnTo>
                    <a:pt x="14568" y="207515"/>
                  </a:lnTo>
                  <a:lnTo>
                    <a:pt x="14302" y="205786"/>
                  </a:lnTo>
                  <a:lnTo>
                    <a:pt x="14035" y="204057"/>
                  </a:lnTo>
                  <a:lnTo>
                    <a:pt x="13770" y="202327"/>
                  </a:lnTo>
                  <a:lnTo>
                    <a:pt x="13508" y="200598"/>
                  </a:lnTo>
                  <a:lnTo>
                    <a:pt x="13246" y="198869"/>
                  </a:lnTo>
                  <a:lnTo>
                    <a:pt x="12984" y="197140"/>
                  </a:lnTo>
                  <a:lnTo>
                    <a:pt x="12723" y="195410"/>
                  </a:lnTo>
                  <a:lnTo>
                    <a:pt x="12466" y="193681"/>
                  </a:lnTo>
                  <a:lnTo>
                    <a:pt x="12209" y="191952"/>
                  </a:lnTo>
                  <a:lnTo>
                    <a:pt x="11953" y="190222"/>
                  </a:lnTo>
                  <a:lnTo>
                    <a:pt x="11696" y="188493"/>
                  </a:lnTo>
                  <a:lnTo>
                    <a:pt x="11444" y="186764"/>
                  </a:lnTo>
                  <a:lnTo>
                    <a:pt x="11194" y="185034"/>
                  </a:lnTo>
                  <a:lnTo>
                    <a:pt x="10944" y="183305"/>
                  </a:lnTo>
                  <a:lnTo>
                    <a:pt x="10693" y="181576"/>
                  </a:lnTo>
                  <a:lnTo>
                    <a:pt x="10447" y="179847"/>
                  </a:lnTo>
                  <a:lnTo>
                    <a:pt x="10204" y="178117"/>
                  </a:lnTo>
                  <a:lnTo>
                    <a:pt x="9960" y="176388"/>
                  </a:lnTo>
                  <a:lnTo>
                    <a:pt x="9717" y="174659"/>
                  </a:lnTo>
                  <a:lnTo>
                    <a:pt x="9478" y="172929"/>
                  </a:lnTo>
                  <a:lnTo>
                    <a:pt x="9242" y="171200"/>
                  </a:lnTo>
                  <a:lnTo>
                    <a:pt x="9006" y="169471"/>
                  </a:lnTo>
                  <a:lnTo>
                    <a:pt x="8770" y="167741"/>
                  </a:lnTo>
                  <a:lnTo>
                    <a:pt x="8538" y="166012"/>
                  </a:lnTo>
                  <a:lnTo>
                    <a:pt x="8311" y="164283"/>
                  </a:lnTo>
                  <a:lnTo>
                    <a:pt x="8084" y="162554"/>
                  </a:lnTo>
                  <a:lnTo>
                    <a:pt x="7857" y="160824"/>
                  </a:lnTo>
                  <a:lnTo>
                    <a:pt x="7633" y="159095"/>
                  </a:lnTo>
                  <a:lnTo>
                    <a:pt x="7415" y="157366"/>
                  </a:lnTo>
                  <a:lnTo>
                    <a:pt x="7197" y="155636"/>
                  </a:lnTo>
                  <a:lnTo>
                    <a:pt x="6980" y="153907"/>
                  </a:lnTo>
                  <a:lnTo>
                    <a:pt x="6764" y="152178"/>
                  </a:lnTo>
                  <a:lnTo>
                    <a:pt x="6556" y="150448"/>
                  </a:lnTo>
                  <a:lnTo>
                    <a:pt x="6349" y="148719"/>
                  </a:lnTo>
                  <a:lnTo>
                    <a:pt x="6141" y="146990"/>
                  </a:lnTo>
                  <a:lnTo>
                    <a:pt x="5934" y="145261"/>
                  </a:lnTo>
                  <a:lnTo>
                    <a:pt x="5738" y="143531"/>
                  </a:lnTo>
                  <a:lnTo>
                    <a:pt x="5542" y="141802"/>
                  </a:lnTo>
                  <a:lnTo>
                    <a:pt x="5345" y="140073"/>
                  </a:lnTo>
                  <a:lnTo>
                    <a:pt x="5149" y="138343"/>
                  </a:lnTo>
                  <a:lnTo>
                    <a:pt x="4963" y="136614"/>
                  </a:lnTo>
                  <a:lnTo>
                    <a:pt x="4779" y="134885"/>
                  </a:lnTo>
                  <a:lnTo>
                    <a:pt x="4594" y="133155"/>
                  </a:lnTo>
                  <a:lnTo>
                    <a:pt x="4409" y="131426"/>
                  </a:lnTo>
                  <a:lnTo>
                    <a:pt x="4235" y="129697"/>
                  </a:lnTo>
                  <a:lnTo>
                    <a:pt x="4063" y="127968"/>
                  </a:lnTo>
                  <a:lnTo>
                    <a:pt x="3891" y="126238"/>
                  </a:lnTo>
                  <a:lnTo>
                    <a:pt x="3719" y="124509"/>
                  </a:lnTo>
                  <a:lnTo>
                    <a:pt x="3555" y="122780"/>
                  </a:lnTo>
                  <a:lnTo>
                    <a:pt x="3397" y="121050"/>
                  </a:lnTo>
                  <a:lnTo>
                    <a:pt x="3238" y="119321"/>
                  </a:lnTo>
                  <a:lnTo>
                    <a:pt x="3079" y="117592"/>
                  </a:lnTo>
                  <a:lnTo>
                    <a:pt x="2928" y="115863"/>
                  </a:lnTo>
                  <a:lnTo>
                    <a:pt x="2783" y="114133"/>
                  </a:lnTo>
                  <a:lnTo>
                    <a:pt x="2639" y="112404"/>
                  </a:lnTo>
                  <a:lnTo>
                    <a:pt x="2494" y="110675"/>
                  </a:lnTo>
                  <a:lnTo>
                    <a:pt x="2355" y="108945"/>
                  </a:lnTo>
                  <a:lnTo>
                    <a:pt x="2225" y="107216"/>
                  </a:lnTo>
                  <a:lnTo>
                    <a:pt x="2095" y="105487"/>
                  </a:lnTo>
                  <a:lnTo>
                    <a:pt x="1965" y="103757"/>
                  </a:lnTo>
                  <a:lnTo>
                    <a:pt x="1839" y="102028"/>
                  </a:lnTo>
                  <a:lnTo>
                    <a:pt x="1725" y="100299"/>
                  </a:lnTo>
                  <a:lnTo>
                    <a:pt x="1610" y="98570"/>
                  </a:lnTo>
                  <a:lnTo>
                    <a:pt x="1496" y="96840"/>
                  </a:lnTo>
                  <a:lnTo>
                    <a:pt x="1383" y="95111"/>
                  </a:lnTo>
                  <a:lnTo>
                    <a:pt x="1285" y="93382"/>
                  </a:lnTo>
                  <a:lnTo>
                    <a:pt x="1186" y="91652"/>
                  </a:lnTo>
                  <a:lnTo>
                    <a:pt x="1088" y="89923"/>
                  </a:lnTo>
                  <a:lnTo>
                    <a:pt x="989" y="88194"/>
                  </a:lnTo>
                  <a:lnTo>
                    <a:pt x="907" y="86464"/>
                  </a:lnTo>
                  <a:lnTo>
                    <a:pt x="825" y="84735"/>
                  </a:lnTo>
                  <a:lnTo>
                    <a:pt x="743" y="83006"/>
                  </a:lnTo>
                  <a:lnTo>
                    <a:pt x="661" y="81277"/>
                  </a:lnTo>
                  <a:lnTo>
                    <a:pt x="594" y="79547"/>
                  </a:lnTo>
                  <a:lnTo>
                    <a:pt x="530" y="77818"/>
                  </a:lnTo>
                  <a:lnTo>
                    <a:pt x="465" y="76089"/>
                  </a:lnTo>
                  <a:lnTo>
                    <a:pt x="400" y="74359"/>
                  </a:lnTo>
                  <a:lnTo>
                    <a:pt x="348" y="72630"/>
                  </a:lnTo>
                  <a:lnTo>
                    <a:pt x="301" y="70901"/>
                  </a:lnTo>
                  <a:lnTo>
                    <a:pt x="255" y="69171"/>
                  </a:lnTo>
                  <a:lnTo>
                    <a:pt x="208" y="67442"/>
                  </a:lnTo>
                  <a:lnTo>
                    <a:pt x="172" y="65713"/>
                  </a:lnTo>
                  <a:lnTo>
                    <a:pt x="143" y="63984"/>
                  </a:lnTo>
                  <a:lnTo>
                    <a:pt x="114" y="62254"/>
                  </a:lnTo>
                  <a:lnTo>
                    <a:pt x="86" y="60525"/>
                  </a:lnTo>
                  <a:lnTo>
                    <a:pt x="66" y="58796"/>
                  </a:lnTo>
                  <a:lnTo>
                    <a:pt x="56" y="57066"/>
                  </a:lnTo>
                  <a:lnTo>
                    <a:pt x="46" y="55337"/>
                  </a:lnTo>
                  <a:lnTo>
                    <a:pt x="36" y="53608"/>
                  </a:lnTo>
                  <a:lnTo>
                    <a:pt x="33" y="51878"/>
                  </a:lnTo>
                  <a:lnTo>
                    <a:pt x="42" y="50149"/>
                  </a:lnTo>
                  <a:lnTo>
                    <a:pt x="51" y="48420"/>
                  </a:lnTo>
                  <a:lnTo>
                    <a:pt x="61" y="46691"/>
                  </a:lnTo>
                  <a:lnTo>
                    <a:pt x="74" y="44961"/>
                  </a:lnTo>
                  <a:lnTo>
                    <a:pt x="103" y="43232"/>
                  </a:lnTo>
                  <a:lnTo>
                    <a:pt x="132" y="41503"/>
                  </a:lnTo>
                  <a:lnTo>
                    <a:pt x="161" y="39773"/>
                  </a:lnTo>
                  <a:lnTo>
                    <a:pt x="191" y="38044"/>
                  </a:lnTo>
                  <a:lnTo>
                    <a:pt x="240" y="36315"/>
                  </a:lnTo>
                  <a:lnTo>
                    <a:pt x="289" y="34585"/>
                  </a:lnTo>
                  <a:lnTo>
                    <a:pt x="338" y="32856"/>
                  </a:lnTo>
                  <a:lnTo>
                    <a:pt x="387" y="31127"/>
                  </a:lnTo>
                  <a:lnTo>
                    <a:pt x="455" y="29398"/>
                  </a:lnTo>
                  <a:lnTo>
                    <a:pt x="525" y="27668"/>
                  </a:lnTo>
                  <a:lnTo>
                    <a:pt x="594" y="25939"/>
                  </a:lnTo>
                  <a:lnTo>
                    <a:pt x="663" y="24210"/>
                  </a:lnTo>
                  <a:lnTo>
                    <a:pt x="749" y="22480"/>
                  </a:lnTo>
                  <a:lnTo>
                    <a:pt x="839" y="20751"/>
                  </a:lnTo>
                  <a:lnTo>
                    <a:pt x="929" y="19022"/>
                  </a:lnTo>
                  <a:lnTo>
                    <a:pt x="1019" y="17292"/>
                  </a:lnTo>
                  <a:lnTo>
                    <a:pt x="1124" y="15563"/>
                  </a:lnTo>
                  <a:lnTo>
                    <a:pt x="1235" y="13834"/>
                  </a:lnTo>
                  <a:lnTo>
                    <a:pt x="1346" y="12105"/>
                  </a:lnTo>
                  <a:lnTo>
                    <a:pt x="1457" y="10375"/>
                  </a:lnTo>
                  <a:lnTo>
                    <a:pt x="1579" y="8646"/>
                  </a:lnTo>
                  <a:lnTo>
                    <a:pt x="1711" y="6917"/>
                  </a:lnTo>
                  <a:lnTo>
                    <a:pt x="1843" y="5187"/>
                  </a:lnTo>
                  <a:lnTo>
                    <a:pt x="1975" y="3458"/>
                  </a:lnTo>
                  <a:lnTo>
                    <a:pt x="2116" y="1729"/>
                  </a:lnTo>
                  <a:lnTo>
                    <a:pt x="2270" y="0"/>
                  </a:lnTo>
                  <a:lnTo>
                    <a:pt x="551464" y="0"/>
                  </a:lnTo>
                  <a:lnTo>
                    <a:pt x="551618" y="1729"/>
                  </a:lnTo>
                  <a:lnTo>
                    <a:pt x="551758" y="3458"/>
                  </a:lnTo>
                  <a:lnTo>
                    <a:pt x="551891" y="5187"/>
                  </a:lnTo>
                  <a:lnTo>
                    <a:pt x="552023" y="6917"/>
                  </a:lnTo>
                  <a:lnTo>
                    <a:pt x="552155" y="8646"/>
                  </a:lnTo>
                  <a:lnTo>
                    <a:pt x="552277" y="10375"/>
                  </a:lnTo>
                  <a:lnTo>
                    <a:pt x="552388" y="12105"/>
                  </a:lnTo>
                  <a:lnTo>
                    <a:pt x="552499" y="13834"/>
                  </a:lnTo>
                  <a:lnTo>
                    <a:pt x="552610" y="15563"/>
                  </a:lnTo>
                  <a:lnTo>
                    <a:pt x="552715" y="17292"/>
                  </a:lnTo>
                  <a:lnTo>
                    <a:pt x="552805" y="19022"/>
                  </a:lnTo>
                  <a:lnTo>
                    <a:pt x="552895" y="20751"/>
                  </a:lnTo>
                  <a:lnTo>
                    <a:pt x="552985" y="22480"/>
                  </a:lnTo>
                  <a:lnTo>
                    <a:pt x="553071" y="24210"/>
                  </a:lnTo>
                  <a:lnTo>
                    <a:pt x="553140" y="25939"/>
                  </a:lnTo>
                  <a:lnTo>
                    <a:pt x="553209" y="27668"/>
                  </a:lnTo>
                  <a:lnTo>
                    <a:pt x="553279" y="29398"/>
                  </a:lnTo>
                  <a:lnTo>
                    <a:pt x="553347" y="31127"/>
                  </a:lnTo>
                  <a:lnTo>
                    <a:pt x="553396" y="32856"/>
                  </a:lnTo>
                  <a:lnTo>
                    <a:pt x="553445" y="34585"/>
                  </a:lnTo>
                  <a:lnTo>
                    <a:pt x="553494" y="36315"/>
                  </a:lnTo>
                  <a:lnTo>
                    <a:pt x="553543" y="38044"/>
                  </a:lnTo>
                  <a:lnTo>
                    <a:pt x="553573" y="39773"/>
                  </a:lnTo>
                  <a:lnTo>
                    <a:pt x="553602" y="41503"/>
                  </a:lnTo>
                  <a:lnTo>
                    <a:pt x="553631" y="43232"/>
                  </a:lnTo>
                  <a:lnTo>
                    <a:pt x="553660" y="44961"/>
                  </a:lnTo>
                  <a:lnTo>
                    <a:pt x="553673" y="46691"/>
                  </a:lnTo>
                  <a:lnTo>
                    <a:pt x="553683" y="48420"/>
                  </a:lnTo>
                  <a:lnTo>
                    <a:pt x="553692" y="50149"/>
                  </a:lnTo>
                  <a:lnTo>
                    <a:pt x="553701" y="51878"/>
                  </a:lnTo>
                  <a:lnTo>
                    <a:pt x="553698" y="53608"/>
                  </a:lnTo>
                  <a:lnTo>
                    <a:pt x="553688" y="55337"/>
                  </a:lnTo>
                  <a:lnTo>
                    <a:pt x="553678" y="57066"/>
                  </a:lnTo>
                  <a:lnTo>
                    <a:pt x="553668" y="58796"/>
                  </a:lnTo>
                  <a:lnTo>
                    <a:pt x="553648" y="60525"/>
                  </a:lnTo>
                  <a:lnTo>
                    <a:pt x="553620" y="62254"/>
                  </a:lnTo>
                  <a:lnTo>
                    <a:pt x="553591" y="63984"/>
                  </a:lnTo>
                  <a:lnTo>
                    <a:pt x="553562" y="65713"/>
                  </a:lnTo>
                  <a:lnTo>
                    <a:pt x="553526" y="67442"/>
                  </a:lnTo>
                  <a:lnTo>
                    <a:pt x="553479" y="69171"/>
                  </a:lnTo>
                  <a:lnTo>
                    <a:pt x="553432" y="70901"/>
                  </a:lnTo>
                  <a:lnTo>
                    <a:pt x="553386" y="72630"/>
                  </a:lnTo>
                  <a:lnTo>
                    <a:pt x="553334" y="74359"/>
                  </a:lnTo>
                  <a:lnTo>
                    <a:pt x="553269" y="76089"/>
                  </a:lnTo>
                  <a:lnTo>
                    <a:pt x="553204" y="77818"/>
                  </a:lnTo>
                  <a:lnTo>
                    <a:pt x="553140" y="79547"/>
                  </a:lnTo>
                  <a:lnTo>
                    <a:pt x="553073" y="81277"/>
                  </a:lnTo>
                  <a:lnTo>
                    <a:pt x="552991" y="83006"/>
                  </a:lnTo>
                  <a:lnTo>
                    <a:pt x="552909" y="84735"/>
                  </a:lnTo>
                  <a:lnTo>
                    <a:pt x="552827" y="86464"/>
                  </a:lnTo>
                  <a:lnTo>
                    <a:pt x="552745" y="88194"/>
                  </a:lnTo>
                  <a:lnTo>
                    <a:pt x="552646" y="89923"/>
                  </a:lnTo>
                  <a:lnTo>
                    <a:pt x="552548" y="91652"/>
                  </a:lnTo>
                  <a:lnTo>
                    <a:pt x="552449" y="93382"/>
                  </a:lnTo>
                  <a:lnTo>
                    <a:pt x="552351" y="95111"/>
                  </a:lnTo>
                  <a:lnTo>
                    <a:pt x="552238" y="96840"/>
                  </a:lnTo>
                  <a:lnTo>
                    <a:pt x="552124" y="98570"/>
                  </a:lnTo>
                  <a:lnTo>
                    <a:pt x="552009" y="100299"/>
                  </a:lnTo>
                  <a:lnTo>
                    <a:pt x="551895" y="102028"/>
                  </a:lnTo>
                  <a:lnTo>
                    <a:pt x="551769" y="103757"/>
                  </a:lnTo>
                  <a:lnTo>
                    <a:pt x="551639" y="105487"/>
                  </a:lnTo>
                  <a:lnTo>
                    <a:pt x="551509" y="107216"/>
                  </a:lnTo>
                  <a:lnTo>
                    <a:pt x="551379" y="108945"/>
                  </a:lnTo>
                  <a:lnTo>
                    <a:pt x="551240" y="110675"/>
                  </a:lnTo>
                  <a:lnTo>
                    <a:pt x="551095" y="112404"/>
                  </a:lnTo>
                  <a:lnTo>
                    <a:pt x="550951" y="114133"/>
                  </a:lnTo>
                  <a:lnTo>
                    <a:pt x="550806" y="115863"/>
                  </a:lnTo>
                  <a:lnTo>
                    <a:pt x="550655" y="117592"/>
                  </a:lnTo>
                  <a:lnTo>
                    <a:pt x="550496" y="119321"/>
                  </a:lnTo>
                  <a:lnTo>
                    <a:pt x="550337" y="121050"/>
                  </a:lnTo>
                  <a:lnTo>
                    <a:pt x="550179" y="122780"/>
                  </a:lnTo>
                  <a:lnTo>
                    <a:pt x="550015" y="124509"/>
                  </a:lnTo>
                  <a:lnTo>
                    <a:pt x="549843" y="126238"/>
                  </a:lnTo>
                  <a:lnTo>
                    <a:pt x="549671" y="127968"/>
                  </a:lnTo>
                  <a:lnTo>
                    <a:pt x="549499" y="129697"/>
                  </a:lnTo>
                  <a:lnTo>
                    <a:pt x="549324" y="131426"/>
                  </a:lnTo>
                  <a:lnTo>
                    <a:pt x="549140" y="133155"/>
                  </a:lnTo>
                  <a:lnTo>
                    <a:pt x="548955" y="134885"/>
                  </a:lnTo>
                  <a:lnTo>
                    <a:pt x="548771" y="136614"/>
                  </a:lnTo>
                  <a:lnTo>
                    <a:pt x="548585" y="138343"/>
                  </a:lnTo>
                  <a:lnTo>
                    <a:pt x="548389" y="140073"/>
                  </a:lnTo>
                  <a:lnTo>
                    <a:pt x="548192" y="141802"/>
                  </a:lnTo>
                  <a:lnTo>
                    <a:pt x="547996" y="143531"/>
                  </a:lnTo>
                  <a:lnTo>
                    <a:pt x="547800" y="145261"/>
                  </a:lnTo>
                  <a:lnTo>
                    <a:pt x="547593" y="146990"/>
                  </a:lnTo>
                  <a:lnTo>
                    <a:pt x="547385" y="148719"/>
                  </a:lnTo>
                  <a:lnTo>
                    <a:pt x="547178" y="150448"/>
                  </a:lnTo>
                  <a:lnTo>
                    <a:pt x="546970" y="152178"/>
                  </a:lnTo>
                  <a:lnTo>
                    <a:pt x="546754" y="153907"/>
                  </a:lnTo>
                  <a:lnTo>
                    <a:pt x="546537" y="155636"/>
                  </a:lnTo>
                  <a:lnTo>
                    <a:pt x="546319" y="157366"/>
                  </a:lnTo>
                  <a:lnTo>
                    <a:pt x="546101" y="159095"/>
                  </a:lnTo>
                  <a:lnTo>
                    <a:pt x="545877" y="160824"/>
                  </a:lnTo>
                  <a:lnTo>
                    <a:pt x="545650" y="162554"/>
                  </a:lnTo>
                  <a:lnTo>
                    <a:pt x="545423" y="164283"/>
                  </a:lnTo>
                  <a:lnTo>
                    <a:pt x="545196" y="166012"/>
                  </a:lnTo>
                  <a:lnTo>
                    <a:pt x="544964" y="167741"/>
                  </a:lnTo>
                  <a:lnTo>
                    <a:pt x="544728" y="169471"/>
                  </a:lnTo>
                  <a:lnTo>
                    <a:pt x="544492" y="171200"/>
                  </a:lnTo>
                  <a:lnTo>
                    <a:pt x="544256" y="172929"/>
                  </a:lnTo>
                  <a:lnTo>
                    <a:pt x="544017" y="174659"/>
                  </a:lnTo>
                  <a:lnTo>
                    <a:pt x="543774" y="176388"/>
                  </a:lnTo>
                  <a:lnTo>
                    <a:pt x="543530" y="178117"/>
                  </a:lnTo>
                  <a:lnTo>
                    <a:pt x="543287" y="179847"/>
                  </a:lnTo>
                  <a:lnTo>
                    <a:pt x="543041" y="181576"/>
                  </a:lnTo>
                  <a:lnTo>
                    <a:pt x="542790" y="183305"/>
                  </a:lnTo>
                  <a:lnTo>
                    <a:pt x="542540" y="185034"/>
                  </a:lnTo>
                  <a:lnTo>
                    <a:pt x="542289" y="186764"/>
                  </a:lnTo>
                  <a:lnTo>
                    <a:pt x="542038" y="188493"/>
                  </a:lnTo>
                  <a:lnTo>
                    <a:pt x="541781" y="190222"/>
                  </a:lnTo>
                  <a:lnTo>
                    <a:pt x="541525" y="191952"/>
                  </a:lnTo>
                  <a:lnTo>
                    <a:pt x="541268" y="193681"/>
                  </a:lnTo>
                  <a:lnTo>
                    <a:pt x="541011" y="195410"/>
                  </a:lnTo>
                  <a:lnTo>
                    <a:pt x="540750" y="197140"/>
                  </a:lnTo>
                  <a:lnTo>
                    <a:pt x="540488" y="198869"/>
                  </a:lnTo>
                  <a:lnTo>
                    <a:pt x="540226" y="200598"/>
                  </a:lnTo>
                  <a:lnTo>
                    <a:pt x="539964" y="202327"/>
                  </a:lnTo>
                  <a:lnTo>
                    <a:pt x="539698" y="204057"/>
                  </a:lnTo>
                  <a:lnTo>
                    <a:pt x="539432" y="205786"/>
                  </a:lnTo>
                  <a:lnTo>
                    <a:pt x="539166" y="207515"/>
                  </a:lnTo>
                  <a:lnTo>
                    <a:pt x="538900" y="209245"/>
                  </a:lnTo>
                  <a:lnTo>
                    <a:pt x="538631" y="210974"/>
                  </a:lnTo>
                  <a:lnTo>
                    <a:pt x="538361" y="212703"/>
                  </a:lnTo>
                  <a:lnTo>
                    <a:pt x="538092" y="214433"/>
                  </a:lnTo>
                  <a:lnTo>
                    <a:pt x="537822" y="216162"/>
                  </a:lnTo>
                  <a:lnTo>
                    <a:pt x="537551" y="217891"/>
                  </a:lnTo>
                  <a:lnTo>
                    <a:pt x="537279" y="219620"/>
                  </a:lnTo>
                  <a:lnTo>
                    <a:pt x="537006" y="221350"/>
                  </a:lnTo>
                  <a:lnTo>
                    <a:pt x="536734" y="223079"/>
                  </a:lnTo>
                  <a:lnTo>
                    <a:pt x="536461" y="224808"/>
                  </a:lnTo>
                  <a:lnTo>
                    <a:pt x="536187" y="226538"/>
                  </a:lnTo>
                  <a:lnTo>
                    <a:pt x="535913" y="228267"/>
                  </a:lnTo>
                  <a:lnTo>
                    <a:pt x="535639" y="229996"/>
                  </a:lnTo>
                  <a:lnTo>
                    <a:pt x="535364" y="231726"/>
                  </a:lnTo>
                  <a:lnTo>
                    <a:pt x="535089" y="233455"/>
                  </a:lnTo>
                  <a:lnTo>
                    <a:pt x="534814" y="235184"/>
                  </a:lnTo>
                  <a:lnTo>
                    <a:pt x="534539" y="236913"/>
                  </a:lnTo>
                  <a:lnTo>
                    <a:pt x="534265" y="238643"/>
                  </a:lnTo>
                  <a:lnTo>
                    <a:pt x="533990" y="240372"/>
                  </a:lnTo>
                  <a:lnTo>
                    <a:pt x="533715" y="242101"/>
                  </a:lnTo>
                  <a:lnTo>
                    <a:pt x="533440" y="243831"/>
                  </a:lnTo>
                  <a:lnTo>
                    <a:pt x="533165" y="245560"/>
                  </a:lnTo>
                  <a:lnTo>
                    <a:pt x="532891" y="247289"/>
                  </a:lnTo>
                  <a:lnTo>
                    <a:pt x="532616" y="249018"/>
                  </a:lnTo>
                  <a:lnTo>
                    <a:pt x="532342" y="250748"/>
                  </a:lnTo>
                  <a:lnTo>
                    <a:pt x="532068" y="252477"/>
                  </a:lnTo>
                  <a:lnTo>
                    <a:pt x="531796" y="254206"/>
                  </a:lnTo>
                  <a:lnTo>
                    <a:pt x="531523" y="255936"/>
                  </a:lnTo>
                  <a:lnTo>
                    <a:pt x="531251" y="257665"/>
                  </a:lnTo>
                  <a:lnTo>
                    <a:pt x="530978" y="259394"/>
                  </a:lnTo>
                  <a:lnTo>
                    <a:pt x="530708" y="261124"/>
                  </a:lnTo>
                  <a:lnTo>
                    <a:pt x="530438" y="262853"/>
                  </a:lnTo>
                  <a:lnTo>
                    <a:pt x="530168" y="264582"/>
                  </a:lnTo>
                  <a:lnTo>
                    <a:pt x="529898" y="266311"/>
                  </a:lnTo>
                  <a:lnTo>
                    <a:pt x="529630" y="268041"/>
                  </a:lnTo>
                  <a:lnTo>
                    <a:pt x="529364" y="269770"/>
                  </a:lnTo>
                  <a:lnTo>
                    <a:pt x="529097" y="271499"/>
                  </a:lnTo>
                  <a:lnTo>
                    <a:pt x="528830" y="273229"/>
                  </a:lnTo>
                  <a:lnTo>
                    <a:pt x="528566" y="274958"/>
                  </a:lnTo>
                  <a:lnTo>
                    <a:pt x="528303" y="276687"/>
                  </a:lnTo>
                  <a:lnTo>
                    <a:pt x="528041" y="278417"/>
                  </a:lnTo>
                  <a:lnTo>
                    <a:pt x="527778" y="280146"/>
                  </a:lnTo>
                  <a:lnTo>
                    <a:pt x="527518" y="281875"/>
                  </a:lnTo>
                  <a:lnTo>
                    <a:pt x="527260" y="283604"/>
                  </a:lnTo>
                  <a:lnTo>
                    <a:pt x="527003" y="285334"/>
                  </a:lnTo>
                  <a:lnTo>
                    <a:pt x="526745" y="287063"/>
                  </a:lnTo>
                  <a:lnTo>
                    <a:pt x="526489" y="288792"/>
                  </a:lnTo>
                  <a:lnTo>
                    <a:pt x="526237" y="290522"/>
                  </a:lnTo>
                  <a:lnTo>
                    <a:pt x="525985" y="292251"/>
                  </a:lnTo>
                  <a:lnTo>
                    <a:pt x="525733" y="293980"/>
                  </a:lnTo>
                  <a:lnTo>
                    <a:pt x="525482" y="295710"/>
                  </a:lnTo>
                  <a:lnTo>
                    <a:pt x="525237" y="297439"/>
                  </a:lnTo>
                  <a:lnTo>
                    <a:pt x="524991" y="299168"/>
                  </a:lnTo>
                  <a:lnTo>
                    <a:pt x="524746" y="300897"/>
                  </a:lnTo>
                  <a:lnTo>
                    <a:pt x="524501" y="302627"/>
                  </a:lnTo>
                  <a:lnTo>
                    <a:pt x="524262" y="304356"/>
                  </a:lnTo>
                  <a:lnTo>
                    <a:pt x="524024" y="306085"/>
                  </a:lnTo>
                  <a:lnTo>
                    <a:pt x="523785" y="307815"/>
                  </a:lnTo>
                  <a:lnTo>
                    <a:pt x="523547" y="309544"/>
                  </a:lnTo>
                  <a:lnTo>
                    <a:pt x="523316" y="311273"/>
                  </a:lnTo>
                  <a:lnTo>
                    <a:pt x="523085" y="313003"/>
                  </a:lnTo>
                  <a:lnTo>
                    <a:pt x="522854" y="314732"/>
                  </a:lnTo>
                  <a:lnTo>
                    <a:pt x="522624" y="316461"/>
                  </a:lnTo>
                  <a:lnTo>
                    <a:pt x="522400" y="318190"/>
                  </a:lnTo>
                  <a:lnTo>
                    <a:pt x="522178" y="319920"/>
                  </a:lnTo>
                  <a:lnTo>
                    <a:pt x="521956" y="321649"/>
                  </a:lnTo>
                  <a:lnTo>
                    <a:pt x="521734" y="323378"/>
                  </a:lnTo>
                  <a:lnTo>
                    <a:pt x="521518" y="325108"/>
                  </a:lnTo>
                  <a:lnTo>
                    <a:pt x="521305" y="326837"/>
                  </a:lnTo>
                  <a:lnTo>
                    <a:pt x="521092" y="328566"/>
                  </a:lnTo>
                  <a:lnTo>
                    <a:pt x="520879" y="330296"/>
                  </a:lnTo>
                  <a:lnTo>
                    <a:pt x="520671" y="332025"/>
                  </a:lnTo>
                  <a:lnTo>
                    <a:pt x="520468" y="333754"/>
                  </a:lnTo>
                  <a:lnTo>
                    <a:pt x="520265" y="335483"/>
                  </a:lnTo>
                  <a:lnTo>
                    <a:pt x="520062" y="337213"/>
                  </a:lnTo>
                  <a:lnTo>
                    <a:pt x="519863" y="338942"/>
                  </a:lnTo>
                  <a:lnTo>
                    <a:pt x="519670" y="340671"/>
                  </a:lnTo>
                  <a:lnTo>
                    <a:pt x="519478" y="342401"/>
                  </a:lnTo>
                  <a:lnTo>
                    <a:pt x="519285" y="344130"/>
                  </a:lnTo>
                  <a:lnTo>
                    <a:pt x="519095" y="345859"/>
                  </a:lnTo>
                  <a:lnTo>
                    <a:pt x="518913" y="347589"/>
                  </a:lnTo>
                  <a:lnTo>
                    <a:pt x="518731" y="349318"/>
                  </a:lnTo>
                  <a:lnTo>
                    <a:pt x="518549" y="351047"/>
                  </a:lnTo>
                  <a:lnTo>
                    <a:pt x="518369" y="352776"/>
                  </a:lnTo>
                  <a:lnTo>
                    <a:pt x="518199" y="354506"/>
                  </a:lnTo>
                  <a:lnTo>
                    <a:pt x="518029" y="356235"/>
                  </a:lnTo>
                  <a:lnTo>
                    <a:pt x="517858" y="357964"/>
                  </a:lnTo>
                  <a:lnTo>
                    <a:pt x="517688" y="359694"/>
                  </a:lnTo>
                  <a:lnTo>
                    <a:pt x="517529" y="361423"/>
                  </a:lnTo>
                  <a:lnTo>
                    <a:pt x="517371" y="363152"/>
                  </a:lnTo>
                  <a:lnTo>
                    <a:pt x="517213" y="364882"/>
                  </a:lnTo>
                  <a:lnTo>
                    <a:pt x="517054" y="366611"/>
                  </a:lnTo>
                  <a:lnTo>
                    <a:pt x="516907" y="368340"/>
                  </a:lnTo>
                  <a:lnTo>
                    <a:pt x="516761" y="370069"/>
                  </a:lnTo>
                  <a:lnTo>
                    <a:pt x="516615" y="371799"/>
                  </a:lnTo>
                  <a:lnTo>
                    <a:pt x="516469" y="373528"/>
                  </a:lnTo>
                  <a:lnTo>
                    <a:pt x="516332" y="375257"/>
                  </a:lnTo>
                  <a:lnTo>
                    <a:pt x="516199" y="376987"/>
                  </a:lnTo>
                  <a:lnTo>
                    <a:pt x="516066" y="378716"/>
                  </a:lnTo>
                  <a:lnTo>
                    <a:pt x="515932" y="380445"/>
                  </a:lnTo>
                  <a:lnTo>
                    <a:pt x="515807" y="382174"/>
                  </a:lnTo>
                  <a:lnTo>
                    <a:pt x="515687" y="383904"/>
                  </a:lnTo>
                  <a:lnTo>
                    <a:pt x="515567" y="385633"/>
                  </a:lnTo>
                  <a:lnTo>
                    <a:pt x="515447" y="387362"/>
                  </a:lnTo>
                  <a:lnTo>
                    <a:pt x="515334" y="389092"/>
                  </a:lnTo>
                  <a:lnTo>
                    <a:pt x="515227" y="390821"/>
                  </a:lnTo>
                  <a:lnTo>
                    <a:pt x="515121" y="392550"/>
                  </a:lnTo>
                  <a:lnTo>
                    <a:pt x="515014" y="394280"/>
                  </a:lnTo>
                  <a:lnTo>
                    <a:pt x="514913" y="396009"/>
                  </a:lnTo>
                  <a:lnTo>
                    <a:pt x="514820" y="397738"/>
                  </a:lnTo>
                  <a:lnTo>
                    <a:pt x="514728" y="399467"/>
                  </a:lnTo>
                  <a:lnTo>
                    <a:pt x="514635" y="401197"/>
                  </a:lnTo>
                  <a:lnTo>
                    <a:pt x="514546" y="402926"/>
                  </a:lnTo>
                  <a:lnTo>
                    <a:pt x="514467" y="404655"/>
                  </a:lnTo>
                  <a:lnTo>
                    <a:pt x="514389" y="406385"/>
                  </a:lnTo>
                  <a:lnTo>
                    <a:pt x="514310" y="408114"/>
                  </a:lnTo>
                  <a:lnTo>
                    <a:pt x="514233" y="409843"/>
                  </a:lnTo>
                  <a:lnTo>
                    <a:pt x="514169" y="411573"/>
                  </a:lnTo>
                  <a:lnTo>
                    <a:pt x="514105" y="413302"/>
                  </a:lnTo>
                  <a:lnTo>
                    <a:pt x="514040" y="415031"/>
                  </a:lnTo>
                  <a:lnTo>
                    <a:pt x="513976" y="416760"/>
                  </a:lnTo>
                  <a:lnTo>
                    <a:pt x="513926" y="418490"/>
                  </a:lnTo>
                  <a:lnTo>
                    <a:pt x="513876" y="420219"/>
                  </a:lnTo>
                  <a:lnTo>
                    <a:pt x="513827" y="421948"/>
                  </a:lnTo>
                  <a:lnTo>
                    <a:pt x="513777" y="423678"/>
                  </a:lnTo>
                  <a:lnTo>
                    <a:pt x="513739" y="425407"/>
                  </a:lnTo>
                  <a:lnTo>
                    <a:pt x="513704" y="427136"/>
                  </a:lnTo>
                  <a:lnTo>
                    <a:pt x="513670" y="428866"/>
                  </a:lnTo>
                  <a:lnTo>
                    <a:pt x="513635" y="430595"/>
                  </a:lnTo>
                  <a:lnTo>
                    <a:pt x="513610" y="432324"/>
                  </a:lnTo>
                  <a:lnTo>
                    <a:pt x="513590" y="434053"/>
                  </a:lnTo>
                  <a:lnTo>
                    <a:pt x="513569" y="435783"/>
                  </a:lnTo>
                  <a:lnTo>
                    <a:pt x="513549" y="437512"/>
                  </a:lnTo>
                  <a:lnTo>
                    <a:pt x="513537" y="439241"/>
                  </a:lnTo>
                  <a:lnTo>
                    <a:pt x="513532" y="440971"/>
                  </a:lnTo>
                  <a:lnTo>
                    <a:pt x="513526" y="442700"/>
                  </a:lnTo>
                  <a:lnTo>
                    <a:pt x="513521" y="444429"/>
                  </a:lnTo>
                  <a:lnTo>
                    <a:pt x="513522" y="446159"/>
                  </a:lnTo>
                  <a:lnTo>
                    <a:pt x="513532" y="447888"/>
                  </a:lnTo>
                  <a:lnTo>
                    <a:pt x="513541" y="449617"/>
                  </a:lnTo>
                  <a:lnTo>
                    <a:pt x="513550" y="451346"/>
                  </a:lnTo>
                  <a:lnTo>
                    <a:pt x="513564" y="453076"/>
                  </a:lnTo>
                  <a:lnTo>
                    <a:pt x="513589" y="454805"/>
                  </a:lnTo>
                  <a:lnTo>
                    <a:pt x="513613" y="456534"/>
                  </a:lnTo>
                  <a:lnTo>
                    <a:pt x="513637" y="458264"/>
                  </a:lnTo>
                  <a:lnTo>
                    <a:pt x="513664" y="459993"/>
                  </a:lnTo>
                  <a:lnTo>
                    <a:pt x="513703" y="461722"/>
                  </a:lnTo>
                  <a:lnTo>
                    <a:pt x="513742" y="463452"/>
                  </a:lnTo>
                  <a:lnTo>
                    <a:pt x="513781" y="465181"/>
                  </a:lnTo>
                  <a:lnTo>
                    <a:pt x="513820" y="466910"/>
                  </a:lnTo>
                  <a:lnTo>
                    <a:pt x="513874" y="468639"/>
                  </a:lnTo>
                  <a:lnTo>
                    <a:pt x="513927" y="470369"/>
                  </a:lnTo>
                  <a:lnTo>
                    <a:pt x="513981" y="472098"/>
                  </a:lnTo>
                  <a:lnTo>
                    <a:pt x="514035" y="473827"/>
                  </a:lnTo>
                  <a:lnTo>
                    <a:pt x="514101" y="475557"/>
                  </a:lnTo>
                  <a:lnTo>
                    <a:pt x="514169" y="477286"/>
                  </a:lnTo>
                  <a:lnTo>
                    <a:pt x="514238" y="479015"/>
                  </a:lnTo>
                  <a:lnTo>
                    <a:pt x="514306" y="480745"/>
                  </a:lnTo>
                  <a:lnTo>
                    <a:pt x="514385" y="482474"/>
                  </a:lnTo>
                  <a:lnTo>
                    <a:pt x="514467" y="484203"/>
                  </a:lnTo>
                  <a:lnTo>
                    <a:pt x="514549" y="485932"/>
                  </a:lnTo>
                  <a:lnTo>
                    <a:pt x="514632" y="487662"/>
                  </a:lnTo>
                  <a:lnTo>
                    <a:pt x="514723" y="489391"/>
                  </a:lnTo>
                  <a:lnTo>
                    <a:pt x="514820" y="491120"/>
                  </a:lnTo>
                  <a:lnTo>
                    <a:pt x="514916" y="492850"/>
                  </a:lnTo>
                  <a:lnTo>
                    <a:pt x="515013" y="494579"/>
                  </a:lnTo>
                  <a:lnTo>
                    <a:pt x="515116" y="496308"/>
                  </a:lnTo>
                  <a:lnTo>
                    <a:pt x="515226" y="498037"/>
                  </a:lnTo>
                  <a:lnTo>
                    <a:pt x="515336" y="499767"/>
                  </a:lnTo>
                  <a:lnTo>
                    <a:pt x="515447" y="501496"/>
                  </a:lnTo>
                  <a:lnTo>
                    <a:pt x="515562" y="503225"/>
                  </a:lnTo>
                  <a:lnTo>
                    <a:pt x="515686" y="504955"/>
                  </a:lnTo>
                  <a:lnTo>
                    <a:pt x="515809" y="506684"/>
                  </a:lnTo>
                  <a:lnTo>
                    <a:pt x="515933" y="508413"/>
                  </a:lnTo>
                  <a:lnTo>
                    <a:pt x="516060" y="510143"/>
                  </a:lnTo>
                  <a:lnTo>
                    <a:pt x="516196" y="511872"/>
                  </a:lnTo>
                  <a:lnTo>
                    <a:pt x="516333" y="513601"/>
                  </a:lnTo>
                  <a:lnTo>
                    <a:pt x="516470" y="515330"/>
                  </a:lnTo>
                  <a:lnTo>
                    <a:pt x="516608" y="517060"/>
                  </a:lnTo>
                  <a:lnTo>
                    <a:pt x="516758" y="518789"/>
                  </a:lnTo>
                  <a:lnTo>
                    <a:pt x="516907" y="520518"/>
                  </a:lnTo>
                  <a:lnTo>
                    <a:pt x="517057" y="522248"/>
                  </a:lnTo>
                  <a:lnTo>
                    <a:pt x="517206" y="523977"/>
                  </a:lnTo>
                  <a:lnTo>
                    <a:pt x="517368" y="525706"/>
                  </a:lnTo>
                  <a:lnTo>
                    <a:pt x="517529" y="527436"/>
                  </a:lnTo>
                  <a:lnTo>
                    <a:pt x="517691" y="529165"/>
                  </a:lnTo>
                  <a:lnTo>
                    <a:pt x="517853" y="530894"/>
                  </a:lnTo>
                  <a:lnTo>
                    <a:pt x="518025" y="532623"/>
                  </a:lnTo>
                  <a:lnTo>
                    <a:pt x="518198" y="534353"/>
                  </a:lnTo>
                  <a:lnTo>
                    <a:pt x="518372" y="536082"/>
                  </a:lnTo>
                  <a:lnTo>
                    <a:pt x="518546" y="537811"/>
                  </a:lnTo>
                  <a:lnTo>
                    <a:pt x="518727" y="539541"/>
                  </a:lnTo>
                  <a:lnTo>
                    <a:pt x="518912" y="541270"/>
                  </a:lnTo>
                  <a:lnTo>
                    <a:pt x="519097" y="542999"/>
                  </a:lnTo>
                  <a:lnTo>
                    <a:pt x="519282" y="544729"/>
                  </a:lnTo>
                  <a:lnTo>
                    <a:pt x="519473" y="546458"/>
                  </a:lnTo>
                  <a:lnTo>
                    <a:pt x="519669" y="548187"/>
                  </a:lnTo>
                  <a:lnTo>
                    <a:pt x="519865" y="549916"/>
                  </a:lnTo>
                  <a:lnTo>
                    <a:pt x="520060" y="551646"/>
                  </a:lnTo>
                  <a:lnTo>
                    <a:pt x="520261" y="553375"/>
                  </a:lnTo>
                  <a:lnTo>
                    <a:pt x="520467" y="555104"/>
                  </a:lnTo>
                  <a:lnTo>
                    <a:pt x="520673" y="556834"/>
                  </a:lnTo>
                  <a:lnTo>
                    <a:pt x="520879" y="558563"/>
                  </a:lnTo>
                  <a:lnTo>
                    <a:pt x="521088" y="560292"/>
                  </a:lnTo>
                  <a:lnTo>
                    <a:pt x="521303" y="562022"/>
                  </a:lnTo>
                  <a:lnTo>
                    <a:pt x="521519" y="563751"/>
                  </a:lnTo>
                  <a:lnTo>
                    <a:pt x="521734" y="565480"/>
                  </a:lnTo>
                  <a:lnTo>
                    <a:pt x="521952" y="567209"/>
                  </a:lnTo>
                  <a:lnTo>
                    <a:pt x="522176" y="568939"/>
                  </a:lnTo>
                  <a:lnTo>
                    <a:pt x="522401" y="570668"/>
                  </a:lnTo>
                  <a:lnTo>
                    <a:pt x="522625" y="572397"/>
                  </a:lnTo>
                  <a:lnTo>
                    <a:pt x="522850" y="574127"/>
                  </a:lnTo>
                  <a:lnTo>
                    <a:pt x="523083" y="575856"/>
                  </a:lnTo>
                  <a:lnTo>
                    <a:pt x="523316" y="577585"/>
                  </a:lnTo>
                  <a:lnTo>
                    <a:pt x="523549" y="579315"/>
                  </a:lnTo>
                  <a:lnTo>
                    <a:pt x="523782" y="581044"/>
                  </a:lnTo>
                  <a:lnTo>
                    <a:pt x="524022" y="582773"/>
                  </a:lnTo>
                  <a:lnTo>
                    <a:pt x="524262" y="584502"/>
                  </a:lnTo>
                  <a:lnTo>
                    <a:pt x="524503" y="586232"/>
                  </a:lnTo>
                  <a:lnTo>
                    <a:pt x="524743" y="587961"/>
                  </a:lnTo>
                  <a:lnTo>
                    <a:pt x="524990" y="589690"/>
                  </a:lnTo>
                  <a:lnTo>
                    <a:pt x="525237" y="591420"/>
                  </a:lnTo>
                  <a:lnTo>
                    <a:pt x="525485" y="593149"/>
                  </a:lnTo>
                  <a:lnTo>
                    <a:pt x="525732" y="594878"/>
                  </a:lnTo>
                  <a:lnTo>
                    <a:pt x="525984" y="596608"/>
                  </a:lnTo>
                  <a:lnTo>
                    <a:pt x="526237" y="598337"/>
                  </a:lnTo>
                  <a:lnTo>
                    <a:pt x="526491" y="600066"/>
                  </a:lnTo>
                  <a:lnTo>
                    <a:pt x="526745" y="601795"/>
                  </a:lnTo>
                  <a:lnTo>
                    <a:pt x="527002" y="603525"/>
                  </a:lnTo>
                  <a:lnTo>
                    <a:pt x="527261" y="605254"/>
                  </a:lnTo>
                  <a:lnTo>
                    <a:pt x="527520" y="606983"/>
                  </a:lnTo>
                  <a:lnTo>
                    <a:pt x="527779" y="608713"/>
                  </a:lnTo>
                  <a:lnTo>
                    <a:pt x="528040" y="610442"/>
                  </a:lnTo>
                  <a:lnTo>
                    <a:pt x="528304" y="612171"/>
                  </a:lnTo>
                  <a:lnTo>
                    <a:pt x="528568" y="613901"/>
                  </a:lnTo>
                  <a:lnTo>
                    <a:pt x="528832" y="615630"/>
                  </a:lnTo>
                  <a:lnTo>
                    <a:pt x="529097" y="617359"/>
                  </a:lnTo>
                  <a:lnTo>
                    <a:pt x="529365" y="619088"/>
                  </a:lnTo>
                  <a:lnTo>
                    <a:pt x="529632" y="620818"/>
                  </a:lnTo>
                  <a:lnTo>
                    <a:pt x="529900" y="622547"/>
                  </a:lnTo>
                  <a:lnTo>
                    <a:pt x="530168" y="624276"/>
                  </a:lnTo>
                  <a:lnTo>
                    <a:pt x="530439" y="626006"/>
                  </a:lnTo>
                  <a:lnTo>
                    <a:pt x="530710" y="627735"/>
                  </a:lnTo>
                  <a:lnTo>
                    <a:pt x="530981" y="629464"/>
                  </a:lnTo>
                  <a:lnTo>
                    <a:pt x="531252" y="631193"/>
                  </a:lnTo>
                  <a:lnTo>
                    <a:pt x="531525" y="632923"/>
                  </a:lnTo>
                  <a:lnTo>
                    <a:pt x="531798" y="634652"/>
                  </a:lnTo>
                  <a:lnTo>
                    <a:pt x="532072" y="636381"/>
                  </a:lnTo>
                  <a:lnTo>
                    <a:pt x="532345" y="638111"/>
                  </a:lnTo>
                  <a:lnTo>
                    <a:pt x="532619" y="639840"/>
                  </a:lnTo>
                  <a:lnTo>
                    <a:pt x="532894" y="641569"/>
                  </a:lnTo>
                  <a:lnTo>
                    <a:pt x="533168" y="643299"/>
                  </a:lnTo>
                  <a:lnTo>
                    <a:pt x="533443" y="645028"/>
                  </a:lnTo>
                  <a:lnTo>
                    <a:pt x="533718" y="646757"/>
                  </a:lnTo>
                  <a:lnTo>
                    <a:pt x="533993" y="648486"/>
                  </a:lnTo>
                  <a:lnTo>
                    <a:pt x="534269" y="650216"/>
                  </a:lnTo>
                  <a:lnTo>
                    <a:pt x="534544" y="651945"/>
                  </a:lnTo>
                  <a:lnTo>
                    <a:pt x="534819" y="653674"/>
                  </a:lnTo>
                  <a:lnTo>
                    <a:pt x="535094" y="655404"/>
                  </a:lnTo>
                  <a:lnTo>
                    <a:pt x="535369" y="657133"/>
                  </a:lnTo>
                  <a:lnTo>
                    <a:pt x="535644" y="658862"/>
                  </a:lnTo>
                  <a:lnTo>
                    <a:pt x="535918" y="660592"/>
                  </a:lnTo>
                  <a:lnTo>
                    <a:pt x="536192" y="662321"/>
                  </a:lnTo>
                  <a:lnTo>
                    <a:pt x="536466" y="664050"/>
                  </a:lnTo>
                  <a:lnTo>
                    <a:pt x="536740" y="665779"/>
                  </a:lnTo>
                  <a:lnTo>
                    <a:pt x="537013" y="667509"/>
                  </a:lnTo>
                  <a:lnTo>
                    <a:pt x="537285" y="669238"/>
                  </a:lnTo>
                  <a:lnTo>
                    <a:pt x="537556" y="670967"/>
                  </a:lnTo>
                  <a:lnTo>
                    <a:pt x="537828" y="672697"/>
                  </a:lnTo>
                  <a:lnTo>
                    <a:pt x="538099" y="674426"/>
                  </a:lnTo>
                  <a:lnTo>
                    <a:pt x="538368" y="676155"/>
                  </a:lnTo>
                  <a:lnTo>
                    <a:pt x="538637" y="677885"/>
                  </a:lnTo>
                  <a:lnTo>
                    <a:pt x="538906" y="679614"/>
                  </a:lnTo>
                  <a:lnTo>
                    <a:pt x="539175" y="681343"/>
                  </a:lnTo>
                  <a:lnTo>
                    <a:pt x="539440" y="683072"/>
                  </a:lnTo>
                  <a:lnTo>
                    <a:pt x="539706" y="684802"/>
                  </a:lnTo>
                  <a:lnTo>
                    <a:pt x="539971" y="686531"/>
                  </a:lnTo>
                  <a:lnTo>
                    <a:pt x="540236" y="688260"/>
                  </a:lnTo>
                  <a:lnTo>
                    <a:pt x="540497" y="689990"/>
                  </a:lnTo>
                  <a:lnTo>
                    <a:pt x="540758" y="691719"/>
                  </a:lnTo>
                  <a:lnTo>
                    <a:pt x="541018" y="693448"/>
                  </a:lnTo>
                  <a:lnTo>
                    <a:pt x="541279" y="695178"/>
                  </a:lnTo>
                  <a:lnTo>
                    <a:pt x="541535" y="696907"/>
                  </a:lnTo>
                  <a:lnTo>
                    <a:pt x="541791" y="698636"/>
                  </a:lnTo>
                  <a:lnTo>
                    <a:pt x="542046" y="700365"/>
                  </a:lnTo>
                  <a:lnTo>
                    <a:pt x="542301" y="702095"/>
                  </a:lnTo>
                  <a:lnTo>
                    <a:pt x="542552" y="703824"/>
                  </a:lnTo>
                  <a:lnTo>
                    <a:pt x="542801" y="705553"/>
                  </a:lnTo>
                  <a:lnTo>
                    <a:pt x="543050" y="707283"/>
                  </a:lnTo>
                  <a:lnTo>
                    <a:pt x="543299" y="709012"/>
                  </a:lnTo>
                  <a:lnTo>
                    <a:pt x="543544" y="710741"/>
                  </a:lnTo>
                  <a:lnTo>
                    <a:pt x="543785" y="712471"/>
                  </a:lnTo>
                  <a:lnTo>
                    <a:pt x="544027" y="714200"/>
                  </a:lnTo>
                  <a:lnTo>
                    <a:pt x="544269" y="715929"/>
                  </a:lnTo>
                  <a:lnTo>
                    <a:pt x="544507" y="717658"/>
                  </a:lnTo>
                  <a:lnTo>
                    <a:pt x="544741" y="719388"/>
                  </a:lnTo>
                  <a:lnTo>
                    <a:pt x="544975" y="721117"/>
                  </a:lnTo>
                  <a:lnTo>
                    <a:pt x="545208" y="722846"/>
                  </a:lnTo>
                  <a:lnTo>
                    <a:pt x="545439" y="724576"/>
                  </a:lnTo>
                  <a:lnTo>
                    <a:pt x="545664" y="726305"/>
                  </a:lnTo>
                  <a:lnTo>
                    <a:pt x="545889" y="728034"/>
                  </a:lnTo>
                  <a:lnTo>
                    <a:pt x="546114" y="729764"/>
                  </a:lnTo>
                  <a:lnTo>
                    <a:pt x="546337" y="731493"/>
                  </a:lnTo>
                  <a:lnTo>
                    <a:pt x="546553" y="733222"/>
                  </a:lnTo>
                  <a:lnTo>
                    <a:pt x="546768" y="734951"/>
                  </a:lnTo>
                  <a:lnTo>
                    <a:pt x="546983" y="736681"/>
                  </a:lnTo>
                  <a:lnTo>
                    <a:pt x="547198" y="738410"/>
                  </a:lnTo>
                  <a:lnTo>
                    <a:pt x="547403" y="740139"/>
                  </a:lnTo>
                  <a:lnTo>
                    <a:pt x="547608" y="741869"/>
                  </a:lnTo>
                  <a:lnTo>
                    <a:pt x="547812" y="743598"/>
                  </a:lnTo>
                  <a:lnTo>
                    <a:pt x="548017" y="745327"/>
                  </a:lnTo>
                  <a:lnTo>
                    <a:pt x="548212" y="747056"/>
                  </a:lnTo>
                  <a:lnTo>
                    <a:pt x="548405" y="748786"/>
                  </a:lnTo>
                  <a:lnTo>
                    <a:pt x="548599" y="750515"/>
                  </a:lnTo>
                  <a:lnTo>
                    <a:pt x="548792" y="752244"/>
                  </a:lnTo>
                  <a:lnTo>
                    <a:pt x="548977" y="753974"/>
                  </a:lnTo>
                  <a:lnTo>
                    <a:pt x="549158" y="755703"/>
                  </a:lnTo>
                  <a:lnTo>
                    <a:pt x="549340" y="757432"/>
                  </a:lnTo>
                  <a:lnTo>
                    <a:pt x="549521" y="759162"/>
                  </a:lnTo>
                  <a:lnTo>
                    <a:pt x="549694" y="760891"/>
                  </a:lnTo>
                  <a:lnTo>
                    <a:pt x="549863" y="762620"/>
                  </a:lnTo>
                  <a:lnTo>
                    <a:pt x="550032" y="764349"/>
                  </a:lnTo>
                  <a:lnTo>
                    <a:pt x="550201" y="766079"/>
                  </a:lnTo>
                  <a:lnTo>
                    <a:pt x="550362" y="767808"/>
                  </a:lnTo>
                  <a:lnTo>
                    <a:pt x="550518" y="769537"/>
                  </a:lnTo>
                  <a:lnTo>
                    <a:pt x="550673" y="771267"/>
                  </a:lnTo>
                  <a:lnTo>
                    <a:pt x="550828" y="772996"/>
                  </a:lnTo>
                  <a:lnTo>
                    <a:pt x="550978" y="774725"/>
                  </a:lnTo>
                  <a:lnTo>
                    <a:pt x="551119" y="776455"/>
                  </a:lnTo>
                  <a:lnTo>
                    <a:pt x="551260" y="778184"/>
                  </a:lnTo>
                  <a:lnTo>
                    <a:pt x="551401" y="779913"/>
                  </a:lnTo>
                  <a:lnTo>
                    <a:pt x="551538" y="781642"/>
                  </a:lnTo>
                  <a:lnTo>
                    <a:pt x="551664" y="783372"/>
                  </a:lnTo>
                  <a:lnTo>
                    <a:pt x="551790" y="785101"/>
                  </a:lnTo>
                  <a:lnTo>
                    <a:pt x="551916" y="786830"/>
                  </a:lnTo>
                  <a:lnTo>
                    <a:pt x="552041" y="788560"/>
                  </a:lnTo>
                  <a:lnTo>
                    <a:pt x="552151" y="790289"/>
                  </a:lnTo>
                  <a:lnTo>
                    <a:pt x="552262" y="792018"/>
                  </a:lnTo>
                  <a:lnTo>
                    <a:pt x="552372" y="793748"/>
                  </a:lnTo>
                  <a:lnTo>
                    <a:pt x="552483" y="795477"/>
                  </a:lnTo>
                  <a:lnTo>
                    <a:pt x="552577" y="797206"/>
                  </a:lnTo>
                  <a:lnTo>
                    <a:pt x="552672" y="798935"/>
                  </a:lnTo>
                  <a:lnTo>
                    <a:pt x="552766" y="800665"/>
                  </a:lnTo>
                  <a:lnTo>
                    <a:pt x="552860" y="802394"/>
                  </a:lnTo>
                  <a:lnTo>
                    <a:pt x="552940" y="804123"/>
                  </a:lnTo>
                  <a:lnTo>
                    <a:pt x="553018" y="805853"/>
                  </a:lnTo>
                  <a:lnTo>
                    <a:pt x="553096" y="807582"/>
                  </a:lnTo>
                  <a:lnTo>
                    <a:pt x="553173" y="809311"/>
                  </a:lnTo>
                  <a:lnTo>
                    <a:pt x="553238" y="811041"/>
                  </a:lnTo>
                  <a:lnTo>
                    <a:pt x="553298" y="812770"/>
                  </a:lnTo>
                  <a:lnTo>
                    <a:pt x="553358" y="814499"/>
                  </a:lnTo>
                  <a:lnTo>
                    <a:pt x="553419" y="816228"/>
                  </a:lnTo>
                  <a:lnTo>
                    <a:pt x="553468" y="817958"/>
                  </a:lnTo>
                  <a:lnTo>
                    <a:pt x="553511" y="819687"/>
                  </a:lnTo>
                  <a:lnTo>
                    <a:pt x="553553" y="821416"/>
                  </a:lnTo>
                  <a:lnTo>
                    <a:pt x="553595" y="823146"/>
                  </a:lnTo>
                  <a:lnTo>
                    <a:pt x="553629" y="824875"/>
                  </a:lnTo>
                  <a:lnTo>
                    <a:pt x="553653" y="826604"/>
                  </a:lnTo>
                  <a:lnTo>
                    <a:pt x="553677" y="828334"/>
                  </a:lnTo>
                  <a:lnTo>
                    <a:pt x="553701" y="830063"/>
                  </a:lnTo>
                  <a:lnTo>
                    <a:pt x="553718" y="831792"/>
                  </a:lnTo>
                  <a:lnTo>
                    <a:pt x="553723" y="833521"/>
                  </a:lnTo>
                  <a:lnTo>
                    <a:pt x="553728" y="835251"/>
                  </a:lnTo>
                  <a:lnTo>
                    <a:pt x="553733" y="836980"/>
                  </a:lnTo>
                  <a:lnTo>
                    <a:pt x="553734" y="838709"/>
                  </a:lnTo>
                  <a:lnTo>
                    <a:pt x="553720" y="840439"/>
                  </a:lnTo>
                  <a:lnTo>
                    <a:pt x="553706" y="842168"/>
                  </a:lnTo>
                  <a:lnTo>
                    <a:pt x="553691" y="843897"/>
                  </a:lnTo>
                  <a:lnTo>
                    <a:pt x="553676" y="845627"/>
                  </a:lnTo>
                  <a:lnTo>
                    <a:pt x="553642" y="847356"/>
                  </a:lnTo>
                  <a:lnTo>
                    <a:pt x="553608" y="849085"/>
                  </a:lnTo>
                  <a:lnTo>
                    <a:pt x="553574" y="850814"/>
                  </a:lnTo>
                  <a:lnTo>
                    <a:pt x="553540" y="852544"/>
                  </a:lnTo>
                  <a:lnTo>
                    <a:pt x="553487" y="854273"/>
                  </a:lnTo>
                  <a:lnTo>
                    <a:pt x="553432" y="856002"/>
                  </a:lnTo>
                  <a:lnTo>
                    <a:pt x="553378" y="857732"/>
                  </a:lnTo>
                  <a:lnTo>
                    <a:pt x="553324" y="859461"/>
                  </a:lnTo>
                  <a:lnTo>
                    <a:pt x="553253" y="861190"/>
                  </a:lnTo>
                  <a:lnTo>
                    <a:pt x="553179" y="862920"/>
                  </a:lnTo>
                  <a:lnTo>
                    <a:pt x="553104" y="864649"/>
                  </a:lnTo>
                  <a:lnTo>
                    <a:pt x="553030" y="866378"/>
                  </a:lnTo>
                  <a:lnTo>
                    <a:pt x="552941" y="868107"/>
                  </a:lnTo>
                  <a:lnTo>
                    <a:pt x="552845" y="869837"/>
                  </a:lnTo>
                  <a:lnTo>
                    <a:pt x="552750" y="871566"/>
                  </a:lnTo>
                  <a:lnTo>
                    <a:pt x="552655" y="873295"/>
                  </a:lnTo>
                  <a:lnTo>
                    <a:pt x="552548" y="875025"/>
                  </a:lnTo>
                  <a:lnTo>
                    <a:pt x="552431" y="876754"/>
                  </a:lnTo>
                  <a:lnTo>
                    <a:pt x="552315" y="878483"/>
                  </a:lnTo>
                  <a:lnTo>
                    <a:pt x="552199" y="880212"/>
                  </a:lnTo>
                  <a:lnTo>
                    <a:pt x="552074" y="881942"/>
                  </a:lnTo>
                  <a:lnTo>
                    <a:pt x="551936" y="88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686464" y="2108704"/>
              <a:ext cx="473321" cy="0"/>
            </a:xfrm>
            <a:custGeom>
              <a:avLst/>
              <a:pathLst>
                <a:path w="473321" h="0">
                  <a:moveTo>
                    <a:pt x="0" y="0"/>
                  </a:moveTo>
                  <a:lnTo>
                    <a:pt x="4733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0507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05074" y="1658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0507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05074" y="16483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89813" y="1655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89813" y="172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289813" y="1725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89813" y="167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3361871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00916" y="1650045"/>
              <a:ext cx="234272" cy="900035"/>
            </a:xfrm>
            <a:custGeom>
              <a:avLst/>
              <a:pathLst>
                <a:path w="234272" h="900035">
                  <a:moveTo>
                    <a:pt x="80393" y="900035"/>
                  </a:moveTo>
                  <a:lnTo>
                    <a:pt x="80266" y="898274"/>
                  </a:lnTo>
                  <a:lnTo>
                    <a:pt x="80150" y="896513"/>
                  </a:lnTo>
                  <a:lnTo>
                    <a:pt x="80038" y="894751"/>
                  </a:lnTo>
                  <a:lnTo>
                    <a:pt x="79940" y="892990"/>
                  </a:lnTo>
                  <a:lnTo>
                    <a:pt x="79843" y="891229"/>
                  </a:lnTo>
                  <a:lnTo>
                    <a:pt x="79762" y="889467"/>
                  </a:lnTo>
                  <a:lnTo>
                    <a:pt x="79681" y="887706"/>
                  </a:lnTo>
                  <a:lnTo>
                    <a:pt x="79616" y="885945"/>
                  </a:lnTo>
                  <a:lnTo>
                    <a:pt x="79553" y="884183"/>
                  </a:lnTo>
                  <a:lnTo>
                    <a:pt x="79504" y="882422"/>
                  </a:lnTo>
                  <a:lnTo>
                    <a:pt x="79457" y="880661"/>
                  </a:lnTo>
                  <a:lnTo>
                    <a:pt x="79424" y="878899"/>
                  </a:lnTo>
                  <a:lnTo>
                    <a:pt x="79394" y="877138"/>
                  </a:lnTo>
                  <a:lnTo>
                    <a:pt x="79376" y="875377"/>
                  </a:lnTo>
                  <a:lnTo>
                    <a:pt x="79363" y="873616"/>
                  </a:lnTo>
                  <a:lnTo>
                    <a:pt x="79360" y="871854"/>
                  </a:lnTo>
                  <a:lnTo>
                    <a:pt x="79363" y="870093"/>
                  </a:lnTo>
                  <a:lnTo>
                    <a:pt x="79375" y="868332"/>
                  </a:lnTo>
                  <a:lnTo>
                    <a:pt x="79395" y="866570"/>
                  </a:lnTo>
                  <a:lnTo>
                    <a:pt x="79421" y="864809"/>
                  </a:lnTo>
                  <a:lnTo>
                    <a:pt x="79456" y="863048"/>
                  </a:lnTo>
                  <a:lnTo>
                    <a:pt x="79497" y="861286"/>
                  </a:lnTo>
                  <a:lnTo>
                    <a:pt x="79547" y="859525"/>
                  </a:lnTo>
                  <a:lnTo>
                    <a:pt x="79602" y="857764"/>
                  </a:lnTo>
                  <a:lnTo>
                    <a:pt x="79667" y="856002"/>
                  </a:lnTo>
                  <a:lnTo>
                    <a:pt x="79735" y="854241"/>
                  </a:lnTo>
                  <a:lnTo>
                    <a:pt x="79814" y="852480"/>
                  </a:lnTo>
                  <a:lnTo>
                    <a:pt x="79895" y="850718"/>
                  </a:lnTo>
                  <a:lnTo>
                    <a:pt x="79987" y="848957"/>
                  </a:lnTo>
                  <a:lnTo>
                    <a:pt x="80080" y="847196"/>
                  </a:lnTo>
                  <a:lnTo>
                    <a:pt x="80185" y="845434"/>
                  </a:lnTo>
                  <a:lnTo>
                    <a:pt x="80291" y="843673"/>
                  </a:lnTo>
                  <a:lnTo>
                    <a:pt x="80407" y="841912"/>
                  </a:lnTo>
                  <a:lnTo>
                    <a:pt x="80525" y="840150"/>
                  </a:lnTo>
                  <a:lnTo>
                    <a:pt x="80651" y="838389"/>
                  </a:lnTo>
                  <a:lnTo>
                    <a:pt x="80780" y="836628"/>
                  </a:lnTo>
                  <a:lnTo>
                    <a:pt x="80916" y="834866"/>
                  </a:lnTo>
                  <a:lnTo>
                    <a:pt x="81055" y="833105"/>
                  </a:lnTo>
                  <a:lnTo>
                    <a:pt x="81200" y="831344"/>
                  </a:lnTo>
                  <a:lnTo>
                    <a:pt x="81348" y="829582"/>
                  </a:lnTo>
                  <a:lnTo>
                    <a:pt x="81501" y="827821"/>
                  </a:lnTo>
                  <a:lnTo>
                    <a:pt x="81657" y="826060"/>
                  </a:lnTo>
                  <a:lnTo>
                    <a:pt x="81817" y="824298"/>
                  </a:lnTo>
                  <a:lnTo>
                    <a:pt x="81981" y="822537"/>
                  </a:lnTo>
                  <a:lnTo>
                    <a:pt x="82148" y="820776"/>
                  </a:lnTo>
                  <a:lnTo>
                    <a:pt x="82318" y="819015"/>
                  </a:lnTo>
                  <a:lnTo>
                    <a:pt x="82490" y="817253"/>
                  </a:lnTo>
                  <a:lnTo>
                    <a:pt x="82665" y="815492"/>
                  </a:lnTo>
                  <a:lnTo>
                    <a:pt x="82842" y="813731"/>
                  </a:lnTo>
                  <a:lnTo>
                    <a:pt x="83021" y="811969"/>
                  </a:lnTo>
                  <a:lnTo>
                    <a:pt x="83201" y="810208"/>
                  </a:lnTo>
                  <a:lnTo>
                    <a:pt x="83384" y="808447"/>
                  </a:lnTo>
                  <a:lnTo>
                    <a:pt x="83566" y="806685"/>
                  </a:lnTo>
                  <a:lnTo>
                    <a:pt x="83751" y="804924"/>
                  </a:lnTo>
                  <a:lnTo>
                    <a:pt x="83935" y="803163"/>
                  </a:lnTo>
                  <a:lnTo>
                    <a:pt x="84120" y="801401"/>
                  </a:lnTo>
                  <a:lnTo>
                    <a:pt x="84305" y="799640"/>
                  </a:lnTo>
                  <a:lnTo>
                    <a:pt x="84489" y="797879"/>
                  </a:lnTo>
                  <a:lnTo>
                    <a:pt x="84674" y="796117"/>
                  </a:lnTo>
                  <a:lnTo>
                    <a:pt x="84857" y="794356"/>
                  </a:lnTo>
                  <a:lnTo>
                    <a:pt x="85040" y="792595"/>
                  </a:lnTo>
                  <a:lnTo>
                    <a:pt x="85220" y="790833"/>
                  </a:lnTo>
                  <a:lnTo>
                    <a:pt x="85400" y="789072"/>
                  </a:lnTo>
                  <a:lnTo>
                    <a:pt x="85577" y="787311"/>
                  </a:lnTo>
                  <a:lnTo>
                    <a:pt x="85753" y="785549"/>
                  </a:lnTo>
                  <a:lnTo>
                    <a:pt x="85925" y="783788"/>
                  </a:lnTo>
                  <a:lnTo>
                    <a:pt x="86095" y="782027"/>
                  </a:lnTo>
                  <a:lnTo>
                    <a:pt x="86263" y="780265"/>
                  </a:lnTo>
                  <a:lnTo>
                    <a:pt x="86426" y="778504"/>
                  </a:lnTo>
                  <a:lnTo>
                    <a:pt x="86587" y="776743"/>
                  </a:lnTo>
                  <a:lnTo>
                    <a:pt x="86743" y="774981"/>
                  </a:lnTo>
                  <a:lnTo>
                    <a:pt x="86896" y="773220"/>
                  </a:lnTo>
                  <a:lnTo>
                    <a:pt x="87043" y="771459"/>
                  </a:lnTo>
                  <a:lnTo>
                    <a:pt x="87188" y="769697"/>
                  </a:lnTo>
                  <a:lnTo>
                    <a:pt x="87325" y="767936"/>
                  </a:lnTo>
                  <a:lnTo>
                    <a:pt x="87460" y="766175"/>
                  </a:lnTo>
                  <a:lnTo>
                    <a:pt x="87585" y="764414"/>
                  </a:lnTo>
                  <a:lnTo>
                    <a:pt x="87710" y="762652"/>
                  </a:lnTo>
                  <a:lnTo>
                    <a:pt x="87824" y="760891"/>
                  </a:lnTo>
                  <a:lnTo>
                    <a:pt x="87936" y="759130"/>
                  </a:lnTo>
                  <a:lnTo>
                    <a:pt x="88037" y="757368"/>
                  </a:lnTo>
                  <a:lnTo>
                    <a:pt x="88136" y="755607"/>
                  </a:lnTo>
                  <a:lnTo>
                    <a:pt x="88223" y="753846"/>
                  </a:lnTo>
                  <a:lnTo>
                    <a:pt x="88308" y="752084"/>
                  </a:lnTo>
                  <a:lnTo>
                    <a:pt x="88381" y="750323"/>
                  </a:lnTo>
                  <a:lnTo>
                    <a:pt x="88450" y="748562"/>
                  </a:lnTo>
                  <a:lnTo>
                    <a:pt x="88509" y="746800"/>
                  </a:lnTo>
                  <a:lnTo>
                    <a:pt x="88561" y="745039"/>
                  </a:lnTo>
                  <a:lnTo>
                    <a:pt x="88603" y="743278"/>
                  </a:lnTo>
                  <a:lnTo>
                    <a:pt x="88638" y="741516"/>
                  </a:lnTo>
                  <a:lnTo>
                    <a:pt x="88664" y="739755"/>
                  </a:lnTo>
                  <a:lnTo>
                    <a:pt x="88681" y="737994"/>
                  </a:lnTo>
                  <a:lnTo>
                    <a:pt x="88690" y="736232"/>
                  </a:lnTo>
                  <a:lnTo>
                    <a:pt x="88687" y="734471"/>
                  </a:lnTo>
                  <a:lnTo>
                    <a:pt x="88678" y="732710"/>
                  </a:lnTo>
                  <a:lnTo>
                    <a:pt x="88655" y="730948"/>
                  </a:lnTo>
                  <a:lnTo>
                    <a:pt x="88627" y="729187"/>
                  </a:lnTo>
                  <a:lnTo>
                    <a:pt x="88584" y="727426"/>
                  </a:lnTo>
                  <a:lnTo>
                    <a:pt x="88537" y="725664"/>
                  </a:lnTo>
                  <a:lnTo>
                    <a:pt x="88472" y="723903"/>
                  </a:lnTo>
                  <a:lnTo>
                    <a:pt x="88405" y="722142"/>
                  </a:lnTo>
                  <a:lnTo>
                    <a:pt x="88318" y="720380"/>
                  </a:lnTo>
                  <a:lnTo>
                    <a:pt x="88229" y="718619"/>
                  </a:lnTo>
                  <a:lnTo>
                    <a:pt x="88121" y="716858"/>
                  </a:lnTo>
                  <a:lnTo>
                    <a:pt x="88009" y="715096"/>
                  </a:lnTo>
                  <a:lnTo>
                    <a:pt x="87880" y="713335"/>
                  </a:lnTo>
                  <a:lnTo>
                    <a:pt x="87745" y="711574"/>
                  </a:lnTo>
                  <a:lnTo>
                    <a:pt x="87594" y="709813"/>
                  </a:lnTo>
                  <a:lnTo>
                    <a:pt x="87436" y="708051"/>
                  </a:lnTo>
                  <a:lnTo>
                    <a:pt x="87263" y="706290"/>
                  </a:lnTo>
                  <a:lnTo>
                    <a:pt x="87081" y="704529"/>
                  </a:lnTo>
                  <a:lnTo>
                    <a:pt x="86885" y="702767"/>
                  </a:lnTo>
                  <a:lnTo>
                    <a:pt x="86679" y="701006"/>
                  </a:lnTo>
                  <a:lnTo>
                    <a:pt x="86461" y="699245"/>
                  </a:lnTo>
                  <a:lnTo>
                    <a:pt x="86231" y="697483"/>
                  </a:lnTo>
                  <a:lnTo>
                    <a:pt x="85990" y="695722"/>
                  </a:lnTo>
                  <a:lnTo>
                    <a:pt x="85735" y="693961"/>
                  </a:lnTo>
                  <a:lnTo>
                    <a:pt x="85471" y="692199"/>
                  </a:lnTo>
                  <a:lnTo>
                    <a:pt x="85191" y="690438"/>
                  </a:lnTo>
                  <a:lnTo>
                    <a:pt x="84905" y="688677"/>
                  </a:lnTo>
                  <a:lnTo>
                    <a:pt x="84601" y="686915"/>
                  </a:lnTo>
                  <a:lnTo>
                    <a:pt x="84291" y="685154"/>
                  </a:lnTo>
                  <a:lnTo>
                    <a:pt x="83962" y="683393"/>
                  </a:lnTo>
                  <a:lnTo>
                    <a:pt x="83630" y="681631"/>
                  </a:lnTo>
                  <a:lnTo>
                    <a:pt x="83277" y="679870"/>
                  </a:lnTo>
                  <a:lnTo>
                    <a:pt x="82921" y="678109"/>
                  </a:lnTo>
                  <a:lnTo>
                    <a:pt x="82544" y="676347"/>
                  </a:lnTo>
                  <a:lnTo>
                    <a:pt x="82165" y="674586"/>
                  </a:lnTo>
                  <a:lnTo>
                    <a:pt x="81766" y="672825"/>
                  </a:lnTo>
                  <a:lnTo>
                    <a:pt x="81362" y="671063"/>
                  </a:lnTo>
                  <a:lnTo>
                    <a:pt x="80941" y="669302"/>
                  </a:lnTo>
                  <a:lnTo>
                    <a:pt x="80514" y="667541"/>
                  </a:lnTo>
                  <a:lnTo>
                    <a:pt x="80071" y="665779"/>
                  </a:lnTo>
                  <a:lnTo>
                    <a:pt x="79621" y="664018"/>
                  </a:lnTo>
                  <a:lnTo>
                    <a:pt x="79157" y="662257"/>
                  </a:lnTo>
                  <a:lnTo>
                    <a:pt x="78685" y="660495"/>
                  </a:lnTo>
                  <a:lnTo>
                    <a:pt x="78200" y="658734"/>
                  </a:lnTo>
                  <a:lnTo>
                    <a:pt x="77705" y="656973"/>
                  </a:lnTo>
                  <a:lnTo>
                    <a:pt x="77201" y="655212"/>
                  </a:lnTo>
                  <a:lnTo>
                    <a:pt x="76684" y="653450"/>
                  </a:lnTo>
                  <a:lnTo>
                    <a:pt x="76160" y="651689"/>
                  </a:lnTo>
                  <a:lnTo>
                    <a:pt x="75623" y="649928"/>
                  </a:lnTo>
                  <a:lnTo>
                    <a:pt x="75080" y="648166"/>
                  </a:lnTo>
                  <a:lnTo>
                    <a:pt x="74522" y="646405"/>
                  </a:lnTo>
                  <a:lnTo>
                    <a:pt x="73961" y="644644"/>
                  </a:lnTo>
                  <a:lnTo>
                    <a:pt x="73384" y="642882"/>
                  </a:lnTo>
                  <a:lnTo>
                    <a:pt x="72805" y="641121"/>
                  </a:lnTo>
                  <a:lnTo>
                    <a:pt x="72211" y="639360"/>
                  </a:lnTo>
                  <a:lnTo>
                    <a:pt x="71614" y="637598"/>
                  </a:lnTo>
                  <a:lnTo>
                    <a:pt x="71002" y="635837"/>
                  </a:lnTo>
                  <a:lnTo>
                    <a:pt x="70389" y="634076"/>
                  </a:lnTo>
                  <a:lnTo>
                    <a:pt x="69761" y="632314"/>
                  </a:lnTo>
                  <a:lnTo>
                    <a:pt x="69132" y="630553"/>
                  </a:lnTo>
                  <a:lnTo>
                    <a:pt x="68490" y="628792"/>
                  </a:lnTo>
                  <a:lnTo>
                    <a:pt x="67845" y="627030"/>
                  </a:lnTo>
                  <a:lnTo>
                    <a:pt x="67189" y="625269"/>
                  </a:lnTo>
                  <a:lnTo>
                    <a:pt x="66530" y="623508"/>
                  </a:lnTo>
                  <a:lnTo>
                    <a:pt x="65862" y="621746"/>
                  </a:lnTo>
                  <a:lnTo>
                    <a:pt x="65189" y="619985"/>
                  </a:lnTo>
                  <a:lnTo>
                    <a:pt x="64510" y="618224"/>
                  </a:lnTo>
                  <a:lnTo>
                    <a:pt x="63825" y="616462"/>
                  </a:lnTo>
                  <a:lnTo>
                    <a:pt x="63134" y="614701"/>
                  </a:lnTo>
                  <a:lnTo>
                    <a:pt x="62438" y="612940"/>
                  </a:lnTo>
                  <a:lnTo>
                    <a:pt x="61738" y="611178"/>
                  </a:lnTo>
                  <a:lnTo>
                    <a:pt x="61033" y="609417"/>
                  </a:lnTo>
                  <a:lnTo>
                    <a:pt x="60324" y="607656"/>
                  </a:lnTo>
                  <a:lnTo>
                    <a:pt x="59609" y="605894"/>
                  </a:lnTo>
                  <a:lnTo>
                    <a:pt x="58893" y="604133"/>
                  </a:lnTo>
                  <a:lnTo>
                    <a:pt x="58171" y="602372"/>
                  </a:lnTo>
                  <a:lnTo>
                    <a:pt x="57448" y="600611"/>
                  </a:lnTo>
                  <a:lnTo>
                    <a:pt x="56719" y="598849"/>
                  </a:lnTo>
                  <a:lnTo>
                    <a:pt x="55990" y="597088"/>
                  </a:lnTo>
                  <a:lnTo>
                    <a:pt x="55257" y="595327"/>
                  </a:lnTo>
                  <a:lnTo>
                    <a:pt x="54523" y="593565"/>
                  </a:lnTo>
                  <a:lnTo>
                    <a:pt x="53786" y="591804"/>
                  </a:lnTo>
                  <a:lnTo>
                    <a:pt x="53048" y="590043"/>
                  </a:lnTo>
                  <a:lnTo>
                    <a:pt x="52308" y="588281"/>
                  </a:lnTo>
                  <a:lnTo>
                    <a:pt x="51568" y="586520"/>
                  </a:lnTo>
                  <a:lnTo>
                    <a:pt x="50826" y="584759"/>
                  </a:lnTo>
                  <a:lnTo>
                    <a:pt x="50084" y="582997"/>
                  </a:lnTo>
                  <a:lnTo>
                    <a:pt x="49342" y="581236"/>
                  </a:lnTo>
                  <a:lnTo>
                    <a:pt x="48600" y="579475"/>
                  </a:lnTo>
                  <a:lnTo>
                    <a:pt x="47858" y="577713"/>
                  </a:lnTo>
                  <a:lnTo>
                    <a:pt x="47117" y="575952"/>
                  </a:lnTo>
                  <a:lnTo>
                    <a:pt x="46376" y="574191"/>
                  </a:lnTo>
                  <a:lnTo>
                    <a:pt x="45636" y="572429"/>
                  </a:lnTo>
                  <a:lnTo>
                    <a:pt x="44898" y="570668"/>
                  </a:lnTo>
                  <a:lnTo>
                    <a:pt x="44161" y="568907"/>
                  </a:lnTo>
                  <a:lnTo>
                    <a:pt x="43426" y="567145"/>
                  </a:lnTo>
                  <a:lnTo>
                    <a:pt x="42693" y="565384"/>
                  </a:lnTo>
                  <a:lnTo>
                    <a:pt x="41962" y="563623"/>
                  </a:lnTo>
                  <a:lnTo>
                    <a:pt x="41234" y="561861"/>
                  </a:lnTo>
                  <a:lnTo>
                    <a:pt x="40508" y="560100"/>
                  </a:lnTo>
                  <a:lnTo>
                    <a:pt x="39786" y="558339"/>
                  </a:lnTo>
                  <a:lnTo>
                    <a:pt x="39065" y="556577"/>
                  </a:lnTo>
                  <a:lnTo>
                    <a:pt x="38350" y="554816"/>
                  </a:lnTo>
                  <a:lnTo>
                    <a:pt x="37636" y="553055"/>
                  </a:lnTo>
                  <a:lnTo>
                    <a:pt x="36929" y="551293"/>
                  </a:lnTo>
                  <a:lnTo>
                    <a:pt x="36222" y="549532"/>
                  </a:lnTo>
                  <a:lnTo>
                    <a:pt x="35523" y="547771"/>
                  </a:lnTo>
                  <a:lnTo>
                    <a:pt x="34825" y="546010"/>
                  </a:lnTo>
                  <a:lnTo>
                    <a:pt x="34135" y="544248"/>
                  </a:lnTo>
                  <a:lnTo>
                    <a:pt x="33446" y="542487"/>
                  </a:lnTo>
                  <a:lnTo>
                    <a:pt x="32765" y="540726"/>
                  </a:lnTo>
                  <a:lnTo>
                    <a:pt x="32087" y="538964"/>
                  </a:lnTo>
                  <a:lnTo>
                    <a:pt x="31415" y="537203"/>
                  </a:lnTo>
                  <a:lnTo>
                    <a:pt x="30748" y="535442"/>
                  </a:lnTo>
                  <a:lnTo>
                    <a:pt x="30087" y="533680"/>
                  </a:lnTo>
                  <a:lnTo>
                    <a:pt x="29432" y="531919"/>
                  </a:lnTo>
                  <a:lnTo>
                    <a:pt x="28782" y="530158"/>
                  </a:lnTo>
                  <a:lnTo>
                    <a:pt x="28138" y="528396"/>
                  </a:lnTo>
                  <a:lnTo>
                    <a:pt x="27500" y="526635"/>
                  </a:lnTo>
                  <a:lnTo>
                    <a:pt x="26869" y="524874"/>
                  </a:lnTo>
                  <a:lnTo>
                    <a:pt x="26242" y="523112"/>
                  </a:lnTo>
                  <a:lnTo>
                    <a:pt x="25625" y="521351"/>
                  </a:lnTo>
                  <a:lnTo>
                    <a:pt x="25010" y="519590"/>
                  </a:lnTo>
                  <a:lnTo>
                    <a:pt x="24407" y="517828"/>
                  </a:lnTo>
                  <a:lnTo>
                    <a:pt x="23805" y="516067"/>
                  </a:lnTo>
                  <a:lnTo>
                    <a:pt x="23215" y="514306"/>
                  </a:lnTo>
                  <a:lnTo>
                    <a:pt x="22626" y="512544"/>
                  </a:lnTo>
                  <a:lnTo>
                    <a:pt x="22051" y="510783"/>
                  </a:lnTo>
                  <a:lnTo>
                    <a:pt x="21477" y="509022"/>
                  </a:lnTo>
                  <a:lnTo>
                    <a:pt x="20915" y="507260"/>
                  </a:lnTo>
                  <a:lnTo>
                    <a:pt x="20356" y="505499"/>
                  </a:lnTo>
                  <a:lnTo>
                    <a:pt x="19808" y="503738"/>
                  </a:lnTo>
                  <a:lnTo>
                    <a:pt x="19264" y="501976"/>
                  </a:lnTo>
                  <a:lnTo>
                    <a:pt x="18730" y="500215"/>
                  </a:lnTo>
                  <a:lnTo>
                    <a:pt x="18201" y="498454"/>
                  </a:lnTo>
                  <a:lnTo>
                    <a:pt x="17682" y="496692"/>
                  </a:lnTo>
                  <a:lnTo>
                    <a:pt x="17168" y="494931"/>
                  </a:lnTo>
                  <a:lnTo>
                    <a:pt x="16663" y="493170"/>
                  </a:lnTo>
                  <a:lnTo>
                    <a:pt x="16166" y="491409"/>
                  </a:lnTo>
                  <a:lnTo>
                    <a:pt x="15675" y="489647"/>
                  </a:lnTo>
                  <a:lnTo>
                    <a:pt x="15193" y="487886"/>
                  </a:lnTo>
                  <a:lnTo>
                    <a:pt x="14717" y="486125"/>
                  </a:lnTo>
                  <a:lnTo>
                    <a:pt x="14251" y="484363"/>
                  </a:lnTo>
                  <a:lnTo>
                    <a:pt x="13790" y="482602"/>
                  </a:lnTo>
                  <a:lnTo>
                    <a:pt x="13340" y="480841"/>
                  </a:lnTo>
                  <a:lnTo>
                    <a:pt x="12894" y="479079"/>
                  </a:lnTo>
                  <a:lnTo>
                    <a:pt x="12460" y="477318"/>
                  </a:lnTo>
                  <a:lnTo>
                    <a:pt x="12028" y="475557"/>
                  </a:lnTo>
                  <a:lnTo>
                    <a:pt x="11610" y="473795"/>
                  </a:lnTo>
                  <a:lnTo>
                    <a:pt x="11194" y="472034"/>
                  </a:lnTo>
                  <a:lnTo>
                    <a:pt x="10792" y="470273"/>
                  </a:lnTo>
                  <a:lnTo>
                    <a:pt x="10391" y="468511"/>
                  </a:lnTo>
                  <a:lnTo>
                    <a:pt x="10004" y="466750"/>
                  </a:lnTo>
                  <a:lnTo>
                    <a:pt x="9619" y="464989"/>
                  </a:lnTo>
                  <a:lnTo>
                    <a:pt x="9247" y="463227"/>
                  </a:lnTo>
                  <a:lnTo>
                    <a:pt x="8879" y="461466"/>
                  </a:lnTo>
                  <a:lnTo>
                    <a:pt x="8522" y="459705"/>
                  </a:lnTo>
                  <a:lnTo>
                    <a:pt x="8169" y="457943"/>
                  </a:lnTo>
                  <a:lnTo>
                    <a:pt x="7827" y="456182"/>
                  </a:lnTo>
                  <a:lnTo>
                    <a:pt x="7490" y="454421"/>
                  </a:lnTo>
                  <a:lnTo>
                    <a:pt x="7162" y="452659"/>
                  </a:lnTo>
                  <a:lnTo>
                    <a:pt x="6841" y="450898"/>
                  </a:lnTo>
                  <a:lnTo>
                    <a:pt x="6528" y="449137"/>
                  </a:lnTo>
                  <a:lnTo>
                    <a:pt x="6223" y="447375"/>
                  </a:lnTo>
                  <a:lnTo>
                    <a:pt x="5925" y="445614"/>
                  </a:lnTo>
                  <a:lnTo>
                    <a:pt x="5636" y="443853"/>
                  </a:lnTo>
                  <a:lnTo>
                    <a:pt x="5352" y="442091"/>
                  </a:lnTo>
                  <a:lnTo>
                    <a:pt x="5079" y="440330"/>
                  </a:lnTo>
                  <a:lnTo>
                    <a:pt x="4809" y="438569"/>
                  </a:lnTo>
                  <a:lnTo>
                    <a:pt x="4551" y="436808"/>
                  </a:lnTo>
                  <a:lnTo>
                    <a:pt x="4297" y="435046"/>
                  </a:lnTo>
                  <a:lnTo>
                    <a:pt x="4054" y="433285"/>
                  </a:lnTo>
                  <a:lnTo>
                    <a:pt x="3814" y="431524"/>
                  </a:lnTo>
                  <a:lnTo>
                    <a:pt x="3587" y="429762"/>
                  </a:lnTo>
                  <a:lnTo>
                    <a:pt x="3361" y="428001"/>
                  </a:lnTo>
                  <a:lnTo>
                    <a:pt x="3149" y="426240"/>
                  </a:lnTo>
                  <a:lnTo>
                    <a:pt x="2939" y="424478"/>
                  </a:lnTo>
                  <a:lnTo>
                    <a:pt x="2741" y="422717"/>
                  </a:lnTo>
                  <a:lnTo>
                    <a:pt x="2546" y="420956"/>
                  </a:lnTo>
                  <a:lnTo>
                    <a:pt x="2362" y="419194"/>
                  </a:lnTo>
                  <a:lnTo>
                    <a:pt x="2182" y="417433"/>
                  </a:lnTo>
                  <a:lnTo>
                    <a:pt x="2012" y="415672"/>
                  </a:lnTo>
                  <a:lnTo>
                    <a:pt x="1847" y="413910"/>
                  </a:lnTo>
                  <a:lnTo>
                    <a:pt x="1691" y="412149"/>
                  </a:lnTo>
                  <a:lnTo>
                    <a:pt x="1541" y="410388"/>
                  </a:lnTo>
                  <a:lnTo>
                    <a:pt x="1398" y="408626"/>
                  </a:lnTo>
                  <a:lnTo>
                    <a:pt x="1263" y="406865"/>
                  </a:lnTo>
                  <a:lnTo>
                    <a:pt x="1134" y="405104"/>
                  </a:lnTo>
                  <a:lnTo>
                    <a:pt x="1014" y="403342"/>
                  </a:lnTo>
                  <a:lnTo>
                    <a:pt x="899" y="401581"/>
                  </a:lnTo>
                  <a:lnTo>
                    <a:pt x="793" y="399820"/>
                  </a:lnTo>
                  <a:lnTo>
                    <a:pt x="691" y="398058"/>
                  </a:lnTo>
                  <a:lnTo>
                    <a:pt x="600" y="396297"/>
                  </a:lnTo>
                  <a:lnTo>
                    <a:pt x="511" y="394536"/>
                  </a:lnTo>
                  <a:lnTo>
                    <a:pt x="434" y="392774"/>
                  </a:lnTo>
                  <a:lnTo>
                    <a:pt x="359" y="391013"/>
                  </a:lnTo>
                  <a:lnTo>
                    <a:pt x="295" y="389252"/>
                  </a:lnTo>
                  <a:lnTo>
                    <a:pt x="233" y="387490"/>
                  </a:lnTo>
                  <a:lnTo>
                    <a:pt x="184" y="385729"/>
                  </a:lnTo>
                  <a:lnTo>
                    <a:pt x="136" y="383968"/>
                  </a:lnTo>
                  <a:lnTo>
                    <a:pt x="99" y="382207"/>
                  </a:lnTo>
                  <a:lnTo>
                    <a:pt x="64" y="380445"/>
                  </a:lnTo>
                  <a:lnTo>
                    <a:pt x="40" y="378684"/>
                  </a:lnTo>
                  <a:lnTo>
                    <a:pt x="19" y="376923"/>
                  </a:lnTo>
                  <a:lnTo>
                    <a:pt x="7" y="375161"/>
                  </a:lnTo>
                  <a:lnTo>
                    <a:pt x="0" y="373400"/>
                  </a:lnTo>
                  <a:lnTo>
                    <a:pt x="0" y="371639"/>
                  </a:lnTo>
                  <a:lnTo>
                    <a:pt x="5" y="369877"/>
                  </a:lnTo>
                  <a:lnTo>
                    <a:pt x="17" y="368116"/>
                  </a:lnTo>
                  <a:lnTo>
                    <a:pt x="35" y="366355"/>
                  </a:lnTo>
                  <a:lnTo>
                    <a:pt x="59" y="364593"/>
                  </a:lnTo>
                  <a:lnTo>
                    <a:pt x="89" y="362832"/>
                  </a:lnTo>
                  <a:lnTo>
                    <a:pt x="124" y="361071"/>
                  </a:lnTo>
                  <a:lnTo>
                    <a:pt x="167" y="359309"/>
                  </a:lnTo>
                  <a:lnTo>
                    <a:pt x="213" y="357548"/>
                  </a:lnTo>
                  <a:lnTo>
                    <a:pt x="267" y="355787"/>
                  </a:lnTo>
                  <a:lnTo>
                    <a:pt x="325" y="354025"/>
                  </a:lnTo>
                  <a:lnTo>
                    <a:pt x="390" y="352264"/>
                  </a:lnTo>
                  <a:lnTo>
                    <a:pt x="458" y="350503"/>
                  </a:lnTo>
                  <a:lnTo>
                    <a:pt x="535" y="348741"/>
                  </a:lnTo>
                  <a:lnTo>
                    <a:pt x="613" y="346980"/>
                  </a:lnTo>
                  <a:lnTo>
                    <a:pt x="700" y="345219"/>
                  </a:lnTo>
                  <a:lnTo>
                    <a:pt x="789" y="343457"/>
                  </a:lnTo>
                  <a:lnTo>
                    <a:pt x="886" y="341696"/>
                  </a:lnTo>
                  <a:lnTo>
                    <a:pt x="984" y="339935"/>
                  </a:lnTo>
                  <a:lnTo>
                    <a:pt x="1091" y="338173"/>
                  </a:lnTo>
                  <a:lnTo>
                    <a:pt x="1199" y="336412"/>
                  </a:lnTo>
                  <a:lnTo>
                    <a:pt x="1314" y="334651"/>
                  </a:lnTo>
                  <a:lnTo>
                    <a:pt x="1432" y="332889"/>
                  </a:lnTo>
                  <a:lnTo>
                    <a:pt x="1556" y="331128"/>
                  </a:lnTo>
                  <a:lnTo>
                    <a:pt x="1682" y="329367"/>
                  </a:lnTo>
                  <a:lnTo>
                    <a:pt x="1814" y="327606"/>
                  </a:lnTo>
                  <a:lnTo>
                    <a:pt x="1949" y="325844"/>
                  </a:lnTo>
                  <a:lnTo>
                    <a:pt x="2088" y="324083"/>
                  </a:lnTo>
                  <a:lnTo>
                    <a:pt x="2231" y="322322"/>
                  </a:lnTo>
                  <a:lnTo>
                    <a:pt x="2377" y="320560"/>
                  </a:lnTo>
                  <a:lnTo>
                    <a:pt x="2527" y="318799"/>
                  </a:lnTo>
                  <a:lnTo>
                    <a:pt x="2680" y="317038"/>
                  </a:lnTo>
                  <a:lnTo>
                    <a:pt x="2838" y="315276"/>
                  </a:lnTo>
                  <a:lnTo>
                    <a:pt x="2997" y="313515"/>
                  </a:lnTo>
                  <a:lnTo>
                    <a:pt x="3161" y="311754"/>
                  </a:lnTo>
                  <a:lnTo>
                    <a:pt x="3326" y="309992"/>
                  </a:lnTo>
                  <a:lnTo>
                    <a:pt x="3496" y="308231"/>
                  </a:lnTo>
                  <a:lnTo>
                    <a:pt x="3666" y="306470"/>
                  </a:lnTo>
                  <a:lnTo>
                    <a:pt x="3841" y="304708"/>
                  </a:lnTo>
                  <a:lnTo>
                    <a:pt x="4017" y="302947"/>
                  </a:lnTo>
                  <a:lnTo>
                    <a:pt x="4197" y="301186"/>
                  </a:lnTo>
                  <a:lnTo>
                    <a:pt x="4377" y="299424"/>
                  </a:lnTo>
                  <a:lnTo>
                    <a:pt x="4561" y="297663"/>
                  </a:lnTo>
                  <a:lnTo>
                    <a:pt x="4746" y="295902"/>
                  </a:lnTo>
                  <a:lnTo>
                    <a:pt x="4934" y="294140"/>
                  </a:lnTo>
                  <a:lnTo>
                    <a:pt x="5123" y="292379"/>
                  </a:lnTo>
                  <a:lnTo>
                    <a:pt x="5314" y="290618"/>
                  </a:lnTo>
                  <a:lnTo>
                    <a:pt x="5506" y="288856"/>
                  </a:lnTo>
                  <a:lnTo>
                    <a:pt x="5700" y="287095"/>
                  </a:lnTo>
                  <a:lnTo>
                    <a:pt x="5895" y="285334"/>
                  </a:lnTo>
                  <a:lnTo>
                    <a:pt x="6092" y="283572"/>
                  </a:lnTo>
                  <a:lnTo>
                    <a:pt x="6289" y="281811"/>
                  </a:lnTo>
                  <a:lnTo>
                    <a:pt x="6488" y="280050"/>
                  </a:lnTo>
                  <a:lnTo>
                    <a:pt x="6688" y="278288"/>
                  </a:lnTo>
                  <a:lnTo>
                    <a:pt x="6889" y="276527"/>
                  </a:lnTo>
                  <a:lnTo>
                    <a:pt x="7091" y="274766"/>
                  </a:lnTo>
                  <a:lnTo>
                    <a:pt x="7293" y="273005"/>
                  </a:lnTo>
                  <a:lnTo>
                    <a:pt x="7497" y="271243"/>
                  </a:lnTo>
                  <a:lnTo>
                    <a:pt x="7700" y="269482"/>
                  </a:lnTo>
                  <a:lnTo>
                    <a:pt x="7905" y="267721"/>
                  </a:lnTo>
                  <a:lnTo>
                    <a:pt x="8109" y="265959"/>
                  </a:lnTo>
                  <a:lnTo>
                    <a:pt x="8315" y="264198"/>
                  </a:lnTo>
                  <a:lnTo>
                    <a:pt x="8520" y="262437"/>
                  </a:lnTo>
                  <a:lnTo>
                    <a:pt x="8727" y="260675"/>
                  </a:lnTo>
                  <a:lnTo>
                    <a:pt x="8933" y="258914"/>
                  </a:lnTo>
                  <a:lnTo>
                    <a:pt x="9140" y="257153"/>
                  </a:lnTo>
                  <a:lnTo>
                    <a:pt x="9346" y="255391"/>
                  </a:lnTo>
                  <a:lnTo>
                    <a:pt x="9553" y="253630"/>
                  </a:lnTo>
                  <a:lnTo>
                    <a:pt x="9760" y="251869"/>
                  </a:lnTo>
                  <a:lnTo>
                    <a:pt x="9968" y="250107"/>
                  </a:lnTo>
                  <a:lnTo>
                    <a:pt x="10175" y="248346"/>
                  </a:lnTo>
                  <a:lnTo>
                    <a:pt x="10383" y="246585"/>
                  </a:lnTo>
                  <a:lnTo>
                    <a:pt x="10590" y="244823"/>
                  </a:lnTo>
                  <a:lnTo>
                    <a:pt x="10798" y="243062"/>
                  </a:lnTo>
                  <a:lnTo>
                    <a:pt x="11006" y="241301"/>
                  </a:lnTo>
                  <a:lnTo>
                    <a:pt x="11214" y="239539"/>
                  </a:lnTo>
                  <a:lnTo>
                    <a:pt x="11422" y="237778"/>
                  </a:lnTo>
                  <a:lnTo>
                    <a:pt x="11631" y="236017"/>
                  </a:lnTo>
                  <a:lnTo>
                    <a:pt x="11839" y="234255"/>
                  </a:lnTo>
                  <a:lnTo>
                    <a:pt x="12048" y="232494"/>
                  </a:lnTo>
                  <a:lnTo>
                    <a:pt x="12257" y="230733"/>
                  </a:lnTo>
                  <a:lnTo>
                    <a:pt x="12466" y="228971"/>
                  </a:lnTo>
                  <a:lnTo>
                    <a:pt x="12676" y="227210"/>
                  </a:lnTo>
                  <a:lnTo>
                    <a:pt x="12886" y="225449"/>
                  </a:lnTo>
                  <a:lnTo>
                    <a:pt x="13096" y="223687"/>
                  </a:lnTo>
                  <a:lnTo>
                    <a:pt x="13307" y="221926"/>
                  </a:lnTo>
                  <a:lnTo>
                    <a:pt x="13519" y="220165"/>
                  </a:lnTo>
                  <a:lnTo>
                    <a:pt x="13731" y="218404"/>
                  </a:lnTo>
                  <a:lnTo>
                    <a:pt x="13944" y="216642"/>
                  </a:lnTo>
                  <a:lnTo>
                    <a:pt x="14158" y="214881"/>
                  </a:lnTo>
                  <a:lnTo>
                    <a:pt x="14373" y="213120"/>
                  </a:lnTo>
                  <a:lnTo>
                    <a:pt x="14588" y="211358"/>
                  </a:lnTo>
                  <a:lnTo>
                    <a:pt x="14805" y="209597"/>
                  </a:lnTo>
                  <a:lnTo>
                    <a:pt x="15022" y="207836"/>
                  </a:lnTo>
                  <a:lnTo>
                    <a:pt x="15242" y="206074"/>
                  </a:lnTo>
                  <a:lnTo>
                    <a:pt x="15462" y="204313"/>
                  </a:lnTo>
                  <a:lnTo>
                    <a:pt x="15684" y="202552"/>
                  </a:lnTo>
                  <a:lnTo>
                    <a:pt x="15907" y="200790"/>
                  </a:lnTo>
                  <a:lnTo>
                    <a:pt x="16132" y="199029"/>
                  </a:lnTo>
                  <a:lnTo>
                    <a:pt x="16359" y="197268"/>
                  </a:lnTo>
                  <a:lnTo>
                    <a:pt x="16588" y="195506"/>
                  </a:lnTo>
                  <a:lnTo>
                    <a:pt x="16819" y="193745"/>
                  </a:lnTo>
                  <a:lnTo>
                    <a:pt x="17051" y="191984"/>
                  </a:lnTo>
                  <a:lnTo>
                    <a:pt x="17287" y="190222"/>
                  </a:lnTo>
                  <a:lnTo>
                    <a:pt x="17524" y="188461"/>
                  </a:lnTo>
                  <a:lnTo>
                    <a:pt x="17765" y="186700"/>
                  </a:lnTo>
                  <a:lnTo>
                    <a:pt x="18006" y="184938"/>
                  </a:lnTo>
                  <a:lnTo>
                    <a:pt x="18253" y="183177"/>
                  </a:lnTo>
                  <a:lnTo>
                    <a:pt x="18500" y="181416"/>
                  </a:lnTo>
                  <a:lnTo>
                    <a:pt x="18752" y="179654"/>
                  </a:lnTo>
                  <a:lnTo>
                    <a:pt x="19005" y="177893"/>
                  </a:lnTo>
                  <a:lnTo>
                    <a:pt x="19265" y="176132"/>
                  </a:lnTo>
                  <a:lnTo>
                    <a:pt x="19525" y="174370"/>
                  </a:lnTo>
                  <a:lnTo>
                    <a:pt x="19790" y="172609"/>
                  </a:lnTo>
                  <a:lnTo>
                    <a:pt x="20058" y="170848"/>
                  </a:lnTo>
                  <a:lnTo>
                    <a:pt x="20331" y="169086"/>
                  </a:lnTo>
                  <a:lnTo>
                    <a:pt x="20606" y="167325"/>
                  </a:lnTo>
                  <a:lnTo>
                    <a:pt x="20887" y="165564"/>
                  </a:lnTo>
                  <a:lnTo>
                    <a:pt x="21170" y="163803"/>
                  </a:lnTo>
                  <a:lnTo>
                    <a:pt x="21459" y="162041"/>
                  </a:lnTo>
                  <a:lnTo>
                    <a:pt x="21752" y="160280"/>
                  </a:lnTo>
                  <a:lnTo>
                    <a:pt x="22050" y="158519"/>
                  </a:lnTo>
                  <a:lnTo>
                    <a:pt x="22352" y="156757"/>
                  </a:lnTo>
                  <a:lnTo>
                    <a:pt x="22658" y="154996"/>
                  </a:lnTo>
                  <a:lnTo>
                    <a:pt x="22970" y="153235"/>
                  </a:lnTo>
                  <a:lnTo>
                    <a:pt x="23286" y="151473"/>
                  </a:lnTo>
                  <a:lnTo>
                    <a:pt x="23608" y="149712"/>
                  </a:lnTo>
                  <a:lnTo>
                    <a:pt x="23934" y="147951"/>
                  </a:lnTo>
                  <a:lnTo>
                    <a:pt x="24267" y="146189"/>
                  </a:lnTo>
                  <a:lnTo>
                    <a:pt x="24603" y="144428"/>
                  </a:lnTo>
                  <a:lnTo>
                    <a:pt x="24948" y="142667"/>
                  </a:lnTo>
                  <a:lnTo>
                    <a:pt x="25294" y="140905"/>
                  </a:lnTo>
                  <a:lnTo>
                    <a:pt x="25650" y="139144"/>
                  </a:lnTo>
                  <a:lnTo>
                    <a:pt x="26007" y="137383"/>
                  </a:lnTo>
                  <a:lnTo>
                    <a:pt x="26375" y="135621"/>
                  </a:lnTo>
                  <a:lnTo>
                    <a:pt x="26744" y="133860"/>
                  </a:lnTo>
                  <a:lnTo>
                    <a:pt x="27124" y="132099"/>
                  </a:lnTo>
                  <a:lnTo>
                    <a:pt x="27505" y="130337"/>
                  </a:lnTo>
                  <a:lnTo>
                    <a:pt x="27896" y="128576"/>
                  </a:lnTo>
                  <a:lnTo>
                    <a:pt x="28290" y="126815"/>
                  </a:lnTo>
                  <a:lnTo>
                    <a:pt x="28693" y="125053"/>
                  </a:lnTo>
                  <a:lnTo>
                    <a:pt x="29099" y="123292"/>
                  </a:lnTo>
                  <a:lnTo>
                    <a:pt x="29514" y="121531"/>
                  </a:lnTo>
                  <a:lnTo>
                    <a:pt x="29933" y="119769"/>
                  </a:lnTo>
                  <a:lnTo>
                    <a:pt x="30360" y="118008"/>
                  </a:lnTo>
                  <a:lnTo>
                    <a:pt x="30792" y="116247"/>
                  </a:lnTo>
                  <a:lnTo>
                    <a:pt x="31231" y="114485"/>
                  </a:lnTo>
                  <a:lnTo>
                    <a:pt x="31677" y="112724"/>
                  </a:lnTo>
                  <a:lnTo>
                    <a:pt x="32127" y="110963"/>
                  </a:lnTo>
                  <a:lnTo>
                    <a:pt x="32586" y="109202"/>
                  </a:lnTo>
                  <a:lnTo>
                    <a:pt x="33049" y="107440"/>
                  </a:lnTo>
                  <a:lnTo>
                    <a:pt x="33521" y="105679"/>
                  </a:lnTo>
                  <a:lnTo>
                    <a:pt x="33996" y="103918"/>
                  </a:lnTo>
                  <a:lnTo>
                    <a:pt x="34480" y="102156"/>
                  </a:lnTo>
                  <a:lnTo>
                    <a:pt x="34967" y="100395"/>
                  </a:lnTo>
                  <a:lnTo>
                    <a:pt x="35465" y="98634"/>
                  </a:lnTo>
                  <a:lnTo>
                    <a:pt x="35964" y="96872"/>
                  </a:lnTo>
                  <a:lnTo>
                    <a:pt x="36474" y="95111"/>
                  </a:lnTo>
                  <a:lnTo>
                    <a:pt x="36985" y="93350"/>
                  </a:lnTo>
                  <a:lnTo>
                    <a:pt x="37507" y="91588"/>
                  </a:lnTo>
                  <a:lnTo>
                    <a:pt x="38031" y="89827"/>
                  </a:lnTo>
                  <a:lnTo>
                    <a:pt x="38564" y="88066"/>
                  </a:lnTo>
                  <a:lnTo>
                    <a:pt x="39100" y="86304"/>
                  </a:lnTo>
                  <a:lnTo>
                    <a:pt x="39644" y="84543"/>
                  </a:lnTo>
                  <a:lnTo>
                    <a:pt x="40192" y="82782"/>
                  </a:lnTo>
                  <a:lnTo>
                    <a:pt x="40747" y="81020"/>
                  </a:lnTo>
                  <a:lnTo>
                    <a:pt x="41306" y="79259"/>
                  </a:lnTo>
                  <a:lnTo>
                    <a:pt x="41872" y="77498"/>
                  </a:lnTo>
                  <a:lnTo>
                    <a:pt x="42443" y="75736"/>
                  </a:lnTo>
                  <a:lnTo>
                    <a:pt x="43018" y="73975"/>
                  </a:lnTo>
                  <a:lnTo>
                    <a:pt x="43599" y="72214"/>
                  </a:lnTo>
                  <a:lnTo>
                    <a:pt x="44185" y="70452"/>
                  </a:lnTo>
                  <a:lnTo>
                    <a:pt x="44776" y="68691"/>
                  </a:lnTo>
                  <a:lnTo>
                    <a:pt x="45371" y="66930"/>
                  </a:lnTo>
                  <a:lnTo>
                    <a:pt x="45972" y="65168"/>
                  </a:lnTo>
                  <a:lnTo>
                    <a:pt x="46576" y="63407"/>
                  </a:lnTo>
                  <a:lnTo>
                    <a:pt x="47186" y="61646"/>
                  </a:lnTo>
                  <a:lnTo>
                    <a:pt x="47798" y="59884"/>
                  </a:lnTo>
                  <a:lnTo>
                    <a:pt x="48417" y="58123"/>
                  </a:lnTo>
                  <a:lnTo>
                    <a:pt x="49036" y="56362"/>
                  </a:lnTo>
                  <a:lnTo>
                    <a:pt x="49663" y="54601"/>
                  </a:lnTo>
                  <a:lnTo>
                    <a:pt x="50291" y="52839"/>
                  </a:lnTo>
                  <a:lnTo>
                    <a:pt x="50925" y="51078"/>
                  </a:lnTo>
                  <a:lnTo>
                    <a:pt x="51559" y="49317"/>
                  </a:lnTo>
                  <a:lnTo>
                    <a:pt x="52200" y="47555"/>
                  </a:lnTo>
                  <a:lnTo>
                    <a:pt x="52841" y="45794"/>
                  </a:lnTo>
                  <a:lnTo>
                    <a:pt x="53487" y="44033"/>
                  </a:lnTo>
                  <a:lnTo>
                    <a:pt x="54134" y="42271"/>
                  </a:lnTo>
                  <a:lnTo>
                    <a:pt x="54786" y="40510"/>
                  </a:lnTo>
                  <a:lnTo>
                    <a:pt x="55438" y="38749"/>
                  </a:lnTo>
                  <a:lnTo>
                    <a:pt x="56094" y="36987"/>
                  </a:lnTo>
                  <a:lnTo>
                    <a:pt x="56751" y="35226"/>
                  </a:lnTo>
                  <a:lnTo>
                    <a:pt x="57411" y="33465"/>
                  </a:lnTo>
                  <a:lnTo>
                    <a:pt x="58072" y="31703"/>
                  </a:lnTo>
                  <a:lnTo>
                    <a:pt x="58735" y="29942"/>
                  </a:lnTo>
                  <a:lnTo>
                    <a:pt x="59399" y="28181"/>
                  </a:lnTo>
                  <a:lnTo>
                    <a:pt x="60064" y="26419"/>
                  </a:lnTo>
                  <a:lnTo>
                    <a:pt x="60731" y="24658"/>
                  </a:lnTo>
                  <a:lnTo>
                    <a:pt x="61399" y="22897"/>
                  </a:lnTo>
                  <a:lnTo>
                    <a:pt x="62067" y="21135"/>
                  </a:lnTo>
                  <a:lnTo>
                    <a:pt x="62736" y="19374"/>
                  </a:lnTo>
                  <a:lnTo>
                    <a:pt x="63406" y="17613"/>
                  </a:lnTo>
                  <a:lnTo>
                    <a:pt x="64075" y="15851"/>
                  </a:lnTo>
                  <a:lnTo>
                    <a:pt x="64745" y="14090"/>
                  </a:lnTo>
                  <a:lnTo>
                    <a:pt x="65415" y="12329"/>
                  </a:lnTo>
                  <a:lnTo>
                    <a:pt x="66084" y="10567"/>
                  </a:lnTo>
                  <a:lnTo>
                    <a:pt x="66753" y="8806"/>
                  </a:lnTo>
                  <a:lnTo>
                    <a:pt x="67421" y="7045"/>
                  </a:lnTo>
                  <a:lnTo>
                    <a:pt x="68089" y="5283"/>
                  </a:lnTo>
                  <a:lnTo>
                    <a:pt x="68755" y="3522"/>
                  </a:lnTo>
                  <a:lnTo>
                    <a:pt x="69421" y="1761"/>
                  </a:lnTo>
                  <a:lnTo>
                    <a:pt x="70084" y="0"/>
                  </a:lnTo>
                  <a:lnTo>
                    <a:pt x="164187" y="0"/>
                  </a:lnTo>
                  <a:lnTo>
                    <a:pt x="164851" y="1761"/>
                  </a:lnTo>
                  <a:lnTo>
                    <a:pt x="165517" y="3522"/>
                  </a:lnTo>
                  <a:lnTo>
                    <a:pt x="166183" y="5283"/>
                  </a:lnTo>
                  <a:lnTo>
                    <a:pt x="166851" y="7045"/>
                  </a:lnTo>
                  <a:lnTo>
                    <a:pt x="167519" y="8806"/>
                  </a:lnTo>
                  <a:lnTo>
                    <a:pt x="168188" y="10567"/>
                  </a:lnTo>
                  <a:lnTo>
                    <a:pt x="168857" y="12329"/>
                  </a:lnTo>
                  <a:lnTo>
                    <a:pt x="169527" y="14090"/>
                  </a:lnTo>
                  <a:lnTo>
                    <a:pt x="170196" y="15851"/>
                  </a:lnTo>
                  <a:lnTo>
                    <a:pt x="170866" y="17613"/>
                  </a:lnTo>
                  <a:lnTo>
                    <a:pt x="171535" y="19374"/>
                  </a:lnTo>
                  <a:lnTo>
                    <a:pt x="172204" y="21135"/>
                  </a:lnTo>
                  <a:lnTo>
                    <a:pt x="172873" y="22897"/>
                  </a:lnTo>
                  <a:lnTo>
                    <a:pt x="173540" y="24658"/>
                  </a:lnTo>
                  <a:lnTo>
                    <a:pt x="174207" y="26419"/>
                  </a:lnTo>
                  <a:lnTo>
                    <a:pt x="174872" y="28181"/>
                  </a:lnTo>
                  <a:lnTo>
                    <a:pt x="175537" y="29942"/>
                  </a:lnTo>
                  <a:lnTo>
                    <a:pt x="176200" y="31703"/>
                  </a:lnTo>
                  <a:lnTo>
                    <a:pt x="176861" y="33465"/>
                  </a:lnTo>
                  <a:lnTo>
                    <a:pt x="177520" y="35226"/>
                  </a:lnTo>
                  <a:lnTo>
                    <a:pt x="178178" y="36987"/>
                  </a:lnTo>
                  <a:lnTo>
                    <a:pt x="178833" y="38749"/>
                  </a:lnTo>
                  <a:lnTo>
                    <a:pt x="179486" y="40510"/>
                  </a:lnTo>
                  <a:lnTo>
                    <a:pt x="180137" y="42271"/>
                  </a:lnTo>
                  <a:lnTo>
                    <a:pt x="180784" y="44033"/>
                  </a:lnTo>
                  <a:lnTo>
                    <a:pt x="181430" y="45794"/>
                  </a:lnTo>
                  <a:lnTo>
                    <a:pt x="182072" y="47555"/>
                  </a:lnTo>
                  <a:lnTo>
                    <a:pt x="182712" y="49317"/>
                  </a:lnTo>
                  <a:lnTo>
                    <a:pt x="183347" y="51078"/>
                  </a:lnTo>
                  <a:lnTo>
                    <a:pt x="183981" y="52839"/>
                  </a:lnTo>
                  <a:lnTo>
                    <a:pt x="184608" y="54601"/>
                  </a:lnTo>
                  <a:lnTo>
                    <a:pt x="185235" y="56362"/>
                  </a:lnTo>
                  <a:lnTo>
                    <a:pt x="185855" y="58123"/>
                  </a:lnTo>
                  <a:lnTo>
                    <a:pt x="186474" y="59884"/>
                  </a:lnTo>
                  <a:lnTo>
                    <a:pt x="187086" y="61646"/>
                  </a:lnTo>
                  <a:lnTo>
                    <a:pt x="187696" y="63407"/>
                  </a:lnTo>
                  <a:lnTo>
                    <a:pt x="188300" y="65168"/>
                  </a:lnTo>
                  <a:lnTo>
                    <a:pt x="188900" y="66930"/>
                  </a:lnTo>
                  <a:lnTo>
                    <a:pt x="189495" y="68691"/>
                  </a:lnTo>
                  <a:lnTo>
                    <a:pt x="190087" y="70452"/>
                  </a:lnTo>
                  <a:lnTo>
                    <a:pt x="190672" y="72214"/>
                  </a:lnTo>
                  <a:lnTo>
                    <a:pt x="191253" y="73975"/>
                  </a:lnTo>
                  <a:lnTo>
                    <a:pt x="191829" y="75736"/>
                  </a:lnTo>
                  <a:lnTo>
                    <a:pt x="192399" y="77498"/>
                  </a:lnTo>
                  <a:lnTo>
                    <a:pt x="192965" y="79259"/>
                  </a:lnTo>
                  <a:lnTo>
                    <a:pt x="193524" y="81020"/>
                  </a:lnTo>
                  <a:lnTo>
                    <a:pt x="194080" y="82782"/>
                  </a:lnTo>
                  <a:lnTo>
                    <a:pt x="194627" y="84543"/>
                  </a:lnTo>
                  <a:lnTo>
                    <a:pt x="195172" y="86304"/>
                  </a:lnTo>
                  <a:lnTo>
                    <a:pt x="195707" y="88066"/>
                  </a:lnTo>
                  <a:lnTo>
                    <a:pt x="196241" y="89827"/>
                  </a:lnTo>
                  <a:lnTo>
                    <a:pt x="196764" y="91588"/>
                  </a:lnTo>
                  <a:lnTo>
                    <a:pt x="197287" y="93350"/>
                  </a:lnTo>
                  <a:lnTo>
                    <a:pt x="197798" y="95111"/>
                  </a:lnTo>
                  <a:lnTo>
                    <a:pt x="198308" y="96872"/>
                  </a:lnTo>
                  <a:lnTo>
                    <a:pt x="198807" y="98634"/>
                  </a:lnTo>
                  <a:lnTo>
                    <a:pt x="199304" y="100395"/>
                  </a:lnTo>
                  <a:lnTo>
                    <a:pt x="199791" y="102156"/>
                  </a:lnTo>
                  <a:lnTo>
                    <a:pt x="200276" y="103918"/>
                  </a:lnTo>
                  <a:lnTo>
                    <a:pt x="200751" y="105679"/>
                  </a:lnTo>
                  <a:lnTo>
                    <a:pt x="201223" y="107440"/>
                  </a:lnTo>
                  <a:lnTo>
                    <a:pt x="201685" y="109202"/>
                  </a:lnTo>
                  <a:lnTo>
                    <a:pt x="202144" y="110963"/>
                  </a:lnTo>
                  <a:lnTo>
                    <a:pt x="202595" y="112724"/>
                  </a:lnTo>
                  <a:lnTo>
                    <a:pt x="203040" y="114485"/>
                  </a:lnTo>
                  <a:lnTo>
                    <a:pt x="203479" y="116247"/>
                  </a:lnTo>
                  <a:lnTo>
                    <a:pt x="203911" y="118008"/>
                  </a:lnTo>
                  <a:lnTo>
                    <a:pt x="204338" y="119769"/>
                  </a:lnTo>
                  <a:lnTo>
                    <a:pt x="204757" y="121531"/>
                  </a:lnTo>
                  <a:lnTo>
                    <a:pt x="205172" y="123292"/>
                  </a:lnTo>
                  <a:lnTo>
                    <a:pt x="205579" y="125053"/>
                  </a:lnTo>
                  <a:lnTo>
                    <a:pt x="205981" y="126815"/>
                  </a:lnTo>
                  <a:lnTo>
                    <a:pt x="206375" y="128576"/>
                  </a:lnTo>
                  <a:lnTo>
                    <a:pt x="206766" y="130337"/>
                  </a:lnTo>
                  <a:lnTo>
                    <a:pt x="207148" y="132099"/>
                  </a:lnTo>
                  <a:lnTo>
                    <a:pt x="207527" y="133860"/>
                  </a:lnTo>
                  <a:lnTo>
                    <a:pt x="207896" y="135621"/>
                  </a:lnTo>
                  <a:lnTo>
                    <a:pt x="208264" y="137383"/>
                  </a:lnTo>
                  <a:lnTo>
                    <a:pt x="208621" y="139144"/>
                  </a:lnTo>
                  <a:lnTo>
                    <a:pt x="208977" y="140905"/>
                  </a:lnTo>
                  <a:lnTo>
                    <a:pt x="209324" y="142667"/>
                  </a:lnTo>
                  <a:lnTo>
                    <a:pt x="209668" y="144428"/>
                  </a:lnTo>
                  <a:lnTo>
                    <a:pt x="210004" y="146189"/>
                  </a:lnTo>
                  <a:lnTo>
                    <a:pt x="210337" y="147951"/>
                  </a:lnTo>
                  <a:lnTo>
                    <a:pt x="210663" y="149712"/>
                  </a:lnTo>
                  <a:lnTo>
                    <a:pt x="210985" y="151473"/>
                  </a:lnTo>
                  <a:lnTo>
                    <a:pt x="211301" y="153235"/>
                  </a:lnTo>
                  <a:lnTo>
                    <a:pt x="211613" y="154996"/>
                  </a:lnTo>
                  <a:lnTo>
                    <a:pt x="211920" y="156757"/>
                  </a:lnTo>
                  <a:lnTo>
                    <a:pt x="212222" y="158519"/>
                  </a:lnTo>
                  <a:lnTo>
                    <a:pt x="212519" y="160280"/>
                  </a:lnTo>
                  <a:lnTo>
                    <a:pt x="212812" y="162041"/>
                  </a:lnTo>
                  <a:lnTo>
                    <a:pt x="213101" y="163803"/>
                  </a:lnTo>
                  <a:lnTo>
                    <a:pt x="213385" y="165564"/>
                  </a:lnTo>
                  <a:lnTo>
                    <a:pt x="213665" y="167325"/>
                  </a:lnTo>
                  <a:lnTo>
                    <a:pt x="213941" y="169086"/>
                  </a:lnTo>
                  <a:lnTo>
                    <a:pt x="214214" y="170848"/>
                  </a:lnTo>
                  <a:lnTo>
                    <a:pt x="214481" y="172609"/>
                  </a:lnTo>
                  <a:lnTo>
                    <a:pt x="214747" y="174370"/>
                  </a:lnTo>
                  <a:lnTo>
                    <a:pt x="215007" y="176132"/>
                  </a:lnTo>
                  <a:lnTo>
                    <a:pt x="215266" y="177893"/>
                  </a:lnTo>
                  <a:lnTo>
                    <a:pt x="215519" y="179654"/>
                  </a:lnTo>
                  <a:lnTo>
                    <a:pt x="215772" y="181416"/>
                  </a:lnTo>
                  <a:lnTo>
                    <a:pt x="216019" y="183177"/>
                  </a:lnTo>
                  <a:lnTo>
                    <a:pt x="216265" y="184938"/>
                  </a:lnTo>
                  <a:lnTo>
                    <a:pt x="216507" y="186700"/>
                  </a:lnTo>
                  <a:lnTo>
                    <a:pt x="216748" y="188461"/>
                  </a:lnTo>
                  <a:lnTo>
                    <a:pt x="216985" y="190222"/>
                  </a:lnTo>
                  <a:lnTo>
                    <a:pt x="217220" y="191984"/>
                  </a:lnTo>
                  <a:lnTo>
                    <a:pt x="217453" y="193745"/>
                  </a:lnTo>
                  <a:lnTo>
                    <a:pt x="217684" y="195506"/>
                  </a:lnTo>
                  <a:lnTo>
                    <a:pt x="217912" y="197268"/>
                  </a:lnTo>
                  <a:lnTo>
                    <a:pt x="218139" y="199029"/>
                  </a:lnTo>
                  <a:lnTo>
                    <a:pt x="218364" y="200790"/>
                  </a:lnTo>
                  <a:lnTo>
                    <a:pt x="218588" y="202552"/>
                  </a:lnTo>
                  <a:lnTo>
                    <a:pt x="218810" y="204313"/>
                  </a:lnTo>
                  <a:lnTo>
                    <a:pt x="219030" y="206074"/>
                  </a:lnTo>
                  <a:lnTo>
                    <a:pt x="219249" y="207836"/>
                  </a:lnTo>
                  <a:lnTo>
                    <a:pt x="219467" y="209597"/>
                  </a:lnTo>
                  <a:lnTo>
                    <a:pt x="219684" y="211358"/>
                  </a:lnTo>
                  <a:lnTo>
                    <a:pt x="219899" y="213120"/>
                  </a:lnTo>
                  <a:lnTo>
                    <a:pt x="220114" y="214881"/>
                  </a:lnTo>
                  <a:lnTo>
                    <a:pt x="220327" y="216642"/>
                  </a:lnTo>
                  <a:lnTo>
                    <a:pt x="220541" y="218404"/>
                  </a:lnTo>
                  <a:lnTo>
                    <a:pt x="220752" y="220165"/>
                  </a:lnTo>
                  <a:lnTo>
                    <a:pt x="220964" y="221926"/>
                  </a:lnTo>
                  <a:lnTo>
                    <a:pt x="221175" y="223687"/>
                  </a:lnTo>
                  <a:lnTo>
                    <a:pt x="221386" y="225449"/>
                  </a:lnTo>
                  <a:lnTo>
                    <a:pt x="221596" y="227210"/>
                  </a:lnTo>
                  <a:lnTo>
                    <a:pt x="221805" y="228971"/>
                  </a:lnTo>
                  <a:lnTo>
                    <a:pt x="222015" y="230733"/>
                  </a:lnTo>
                  <a:lnTo>
                    <a:pt x="222224" y="232494"/>
                  </a:lnTo>
                  <a:lnTo>
                    <a:pt x="222432" y="234255"/>
                  </a:lnTo>
                  <a:lnTo>
                    <a:pt x="222641" y="236017"/>
                  </a:lnTo>
                  <a:lnTo>
                    <a:pt x="222849" y="237778"/>
                  </a:lnTo>
                  <a:lnTo>
                    <a:pt x="223057" y="239539"/>
                  </a:lnTo>
                  <a:lnTo>
                    <a:pt x="223265" y="241301"/>
                  </a:lnTo>
                  <a:lnTo>
                    <a:pt x="223473" y="243062"/>
                  </a:lnTo>
                  <a:lnTo>
                    <a:pt x="223681" y="244823"/>
                  </a:lnTo>
                  <a:lnTo>
                    <a:pt x="223889" y="246585"/>
                  </a:lnTo>
                  <a:lnTo>
                    <a:pt x="224096" y="248346"/>
                  </a:lnTo>
                  <a:lnTo>
                    <a:pt x="224304" y="250107"/>
                  </a:lnTo>
                  <a:lnTo>
                    <a:pt x="224511" y="251869"/>
                  </a:lnTo>
                  <a:lnTo>
                    <a:pt x="224718" y="253630"/>
                  </a:lnTo>
                  <a:lnTo>
                    <a:pt x="224925" y="255391"/>
                  </a:lnTo>
                  <a:lnTo>
                    <a:pt x="225132" y="257153"/>
                  </a:lnTo>
                  <a:lnTo>
                    <a:pt x="225339" y="258914"/>
                  </a:lnTo>
                  <a:lnTo>
                    <a:pt x="225545" y="260675"/>
                  </a:lnTo>
                  <a:lnTo>
                    <a:pt x="225751" y="262437"/>
                  </a:lnTo>
                  <a:lnTo>
                    <a:pt x="225957" y="264198"/>
                  </a:lnTo>
                  <a:lnTo>
                    <a:pt x="226162" y="265959"/>
                  </a:lnTo>
                  <a:lnTo>
                    <a:pt x="226367" y="267721"/>
                  </a:lnTo>
                  <a:lnTo>
                    <a:pt x="226571" y="269482"/>
                  </a:lnTo>
                  <a:lnTo>
                    <a:pt x="226775" y="271243"/>
                  </a:lnTo>
                  <a:lnTo>
                    <a:pt x="226978" y="273005"/>
                  </a:lnTo>
                  <a:lnTo>
                    <a:pt x="227181" y="274766"/>
                  </a:lnTo>
                  <a:lnTo>
                    <a:pt x="227382" y="276527"/>
                  </a:lnTo>
                  <a:lnTo>
                    <a:pt x="227583" y="278288"/>
                  </a:lnTo>
                  <a:lnTo>
                    <a:pt x="227783" y="280050"/>
                  </a:lnTo>
                  <a:lnTo>
                    <a:pt x="227982" y="281811"/>
                  </a:lnTo>
                  <a:lnTo>
                    <a:pt x="228180" y="283572"/>
                  </a:lnTo>
                  <a:lnTo>
                    <a:pt x="228376" y="285334"/>
                  </a:lnTo>
                  <a:lnTo>
                    <a:pt x="228572" y="287095"/>
                  </a:lnTo>
                  <a:lnTo>
                    <a:pt x="228766" y="288856"/>
                  </a:lnTo>
                  <a:lnTo>
                    <a:pt x="228958" y="290618"/>
                  </a:lnTo>
                  <a:lnTo>
                    <a:pt x="229149" y="292379"/>
                  </a:lnTo>
                  <a:lnTo>
                    <a:pt x="229338" y="294140"/>
                  </a:lnTo>
                  <a:lnTo>
                    <a:pt x="229526" y="295902"/>
                  </a:lnTo>
                  <a:lnTo>
                    <a:pt x="229710" y="297663"/>
                  </a:lnTo>
                  <a:lnTo>
                    <a:pt x="229894" y="299424"/>
                  </a:lnTo>
                  <a:lnTo>
                    <a:pt x="230075" y="301186"/>
                  </a:lnTo>
                  <a:lnTo>
                    <a:pt x="230255" y="302947"/>
                  </a:lnTo>
                  <a:lnTo>
                    <a:pt x="230430" y="304708"/>
                  </a:lnTo>
                  <a:lnTo>
                    <a:pt x="230606" y="306470"/>
                  </a:lnTo>
                  <a:lnTo>
                    <a:pt x="230776" y="308231"/>
                  </a:lnTo>
                  <a:lnTo>
                    <a:pt x="230946" y="309992"/>
                  </a:lnTo>
                  <a:lnTo>
                    <a:pt x="231111" y="311754"/>
                  </a:lnTo>
                  <a:lnTo>
                    <a:pt x="231275" y="313515"/>
                  </a:lnTo>
                  <a:lnTo>
                    <a:pt x="231434" y="315276"/>
                  </a:lnTo>
                  <a:lnTo>
                    <a:pt x="231591" y="317038"/>
                  </a:lnTo>
                  <a:lnTo>
                    <a:pt x="231744" y="318799"/>
                  </a:lnTo>
                  <a:lnTo>
                    <a:pt x="231894" y="320560"/>
                  </a:lnTo>
                  <a:lnTo>
                    <a:pt x="232041" y="322322"/>
                  </a:lnTo>
                  <a:lnTo>
                    <a:pt x="232184" y="324083"/>
                  </a:lnTo>
                  <a:lnTo>
                    <a:pt x="232323" y="325844"/>
                  </a:lnTo>
                  <a:lnTo>
                    <a:pt x="232458" y="327606"/>
                  </a:lnTo>
                  <a:lnTo>
                    <a:pt x="232589" y="329367"/>
                  </a:lnTo>
                  <a:lnTo>
                    <a:pt x="232716" y="331128"/>
                  </a:lnTo>
                  <a:lnTo>
                    <a:pt x="232839" y="332889"/>
                  </a:lnTo>
                  <a:lnTo>
                    <a:pt x="232957" y="334651"/>
                  </a:lnTo>
                  <a:lnTo>
                    <a:pt x="233072" y="336412"/>
                  </a:lnTo>
                  <a:lnTo>
                    <a:pt x="233181" y="338173"/>
                  </a:lnTo>
                  <a:lnTo>
                    <a:pt x="233287" y="339935"/>
                  </a:lnTo>
                  <a:lnTo>
                    <a:pt x="233386" y="341696"/>
                  </a:lnTo>
                  <a:lnTo>
                    <a:pt x="233483" y="343457"/>
                  </a:lnTo>
                  <a:lnTo>
                    <a:pt x="233571" y="345219"/>
                  </a:lnTo>
                  <a:lnTo>
                    <a:pt x="233659" y="346980"/>
                  </a:lnTo>
                  <a:lnTo>
                    <a:pt x="233737" y="348741"/>
                  </a:lnTo>
                  <a:lnTo>
                    <a:pt x="233813" y="350503"/>
                  </a:lnTo>
                  <a:lnTo>
                    <a:pt x="233881" y="352264"/>
                  </a:lnTo>
                  <a:lnTo>
                    <a:pt x="233947" y="354025"/>
                  </a:lnTo>
                  <a:lnTo>
                    <a:pt x="234004" y="355787"/>
                  </a:lnTo>
                  <a:lnTo>
                    <a:pt x="234058" y="357548"/>
                  </a:lnTo>
                  <a:lnTo>
                    <a:pt x="234105" y="359309"/>
                  </a:lnTo>
                  <a:lnTo>
                    <a:pt x="234147" y="361071"/>
                  </a:lnTo>
                  <a:lnTo>
                    <a:pt x="234182" y="362832"/>
                  </a:lnTo>
                  <a:lnTo>
                    <a:pt x="234213" y="364593"/>
                  </a:lnTo>
                  <a:lnTo>
                    <a:pt x="234236" y="366355"/>
                  </a:lnTo>
                  <a:lnTo>
                    <a:pt x="234254" y="368116"/>
                  </a:lnTo>
                  <a:lnTo>
                    <a:pt x="234267" y="369877"/>
                  </a:lnTo>
                  <a:lnTo>
                    <a:pt x="234272" y="371639"/>
                  </a:lnTo>
                  <a:lnTo>
                    <a:pt x="234272" y="373400"/>
                  </a:lnTo>
                  <a:lnTo>
                    <a:pt x="234264" y="375161"/>
                  </a:lnTo>
                  <a:lnTo>
                    <a:pt x="234252" y="376923"/>
                  </a:lnTo>
                  <a:lnTo>
                    <a:pt x="234231" y="378684"/>
                  </a:lnTo>
                  <a:lnTo>
                    <a:pt x="234207" y="380445"/>
                  </a:lnTo>
                  <a:lnTo>
                    <a:pt x="234172" y="382207"/>
                  </a:lnTo>
                  <a:lnTo>
                    <a:pt x="234136" y="383968"/>
                  </a:lnTo>
                  <a:lnTo>
                    <a:pt x="234088" y="385729"/>
                  </a:lnTo>
                  <a:lnTo>
                    <a:pt x="234038" y="387490"/>
                  </a:lnTo>
                  <a:lnTo>
                    <a:pt x="233976" y="389252"/>
                  </a:lnTo>
                  <a:lnTo>
                    <a:pt x="233913" y="391013"/>
                  </a:lnTo>
                  <a:lnTo>
                    <a:pt x="233838" y="392774"/>
                  </a:lnTo>
                  <a:lnTo>
                    <a:pt x="233760" y="394536"/>
                  </a:lnTo>
                  <a:lnTo>
                    <a:pt x="233672" y="396297"/>
                  </a:lnTo>
                  <a:lnTo>
                    <a:pt x="233580" y="398058"/>
                  </a:lnTo>
                  <a:lnTo>
                    <a:pt x="233479" y="399820"/>
                  </a:lnTo>
                  <a:lnTo>
                    <a:pt x="233373" y="401581"/>
                  </a:lnTo>
                  <a:lnTo>
                    <a:pt x="233258" y="403342"/>
                  </a:lnTo>
                  <a:lnTo>
                    <a:pt x="233137" y="405104"/>
                  </a:lnTo>
                  <a:lnTo>
                    <a:pt x="233008" y="406865"/>
                  </a:lnTo>
                  <a:lnTo>
                    <a:pt x="232873" y="408626"/>
                  </a:lnTo>
                  <a:lnTo>
                    <a:pt x="232731" y="410388"/>
                  </a:lnTo>
                  <a:lnTo>
                    <a:pt x="232581" y="412149"/>
                  </a:lnTo>
                  <a:lnTo>
                    <a:pt x="232425" y="413910"/>
                  </a:lnTo>
                  <a:lnTo>
                    <a:pt x="232260" y="415672"/>
                  </a:lnTo>
                  <a:lnTo>
                    <a:pt x="232090" y="417433"/>
                  </a:lnTo>
                  <a:lnTo>
                    <a:pt x="231910" y="419194"/>
                  </a:lnTo>
                  <a:lnTo>
                    <a:pt x="231726" y="420956"/>
                  </a:lnTo>
                  <a:lnTo>
                    <a:pt x="231531" y="422717"/>
                  </a:lnTo>
                  <a:lnTo>
                    <a:pt x="231333" y="424478"/>
                  </a:lnTo>
                  <a:lnTo>
                    <a:pt x="231122" y="426240"/>
                  </a:lnTo>
                  <a:lnTo>
                    <a:pt x="230910" y="428001"/>
                  </a:lnTo>
                  <a:lnTo>
                    <a:pt x="230685" y="429762"/>
                  </a:lnTo>
                  <a:lnTo>
                    <a:pt x="230458" y="431524"/>
                  </a:lnTo>
                  <a:lnTo>
                    <a:pt x="230217" y="433285"/>
                  </a:lnTo>
                  <a:lnTo>
                    <a:pt x="229975" y="435046"/>
                  </a:lnTo>
                  <a:lnTo>
                    <a:pt x="229720" y="436808"/>
                  </a:lnTo>
                  <a:lnTo>
                    <a:pt x="229462" y="438569"/>
                  </a:lnTo>
                  <a:lnTo>
                    <a:pt x="229193" y="440330"/>
                  </a:lnTo>
                  <a:lnTo>
                    <a:pt x="228919" y="442091"/>
                  </a:lnTo>
                  <a:lnTo>
                    <a:pt x="228636" y="443853"/>
                  </a:lnTo>
                  <a:lnTo>
                    <a:pt x="228346" y="445614"/>
                  </a:lnTo>
                  <a:lnTo>
                    <a:pt x="228048" y="447375"/>
                  </a:lnTo>
                  <a:lnTo>
                    <a:pt x="227743" y="449137"/>
                  </a:lnTo>
                  <a:lnTo>
                    <a:pt x="227430" y="450898"/>
                  </a:lnTo>
                  <a:lnTo>
                    <a:pt x="227109" y="452659"/>
                  </a:lnTo>
                  <a:lnTo>
                    <a:pt x="226782" y="454421"/>
                  </a:lnTo>
                  <a:lnTo>
                    <a:pt x="226445" y="456182"/>
                  </a:lnTo>
                  <a:lnTo>
                    <a:pt x="226103" y="457943"/>
                  </a:lnTo>
                  <a:lnTo>
                    <a:pt x="225750" y="459705"/>
                  </a:lnTo>
                  <a:lnTo>
                    <a:pt x="225393" y="461466"/>
                  </a:lnTo>
                  <a:lnTo>
                    <a:pt x="225024" y="463227"/>
                  </a:lnTo>
                  <a:lnTo>
                    <a:pt x="224652" y="464989"/>
                  </a:lnTo>
                  <a:lnTo>
                    <a:pt x="224267" y="466750"/>
                  </a:lnTo>
                  <a:lnTo>
                    <a:pt x="223881" y="468511"/>
                  </a:lnTo>
                  <a:lnTo>
                    <a:pt x="223480" y="470273"/>
                  </a:lnTo>
                  <a:lnTo>
                    <a:pt x="223078" y="472034"/>
                  </a:lnTo>
                  <a:lnTo>
                    <a:pt x="222661" y="473795"/>
                  </a:lnTo>
                  <a:lnTo>
                    <a:pt x="222243" y="475557"/>
                  </a:lnTo>
                  <a:lnTo>
                    <a:pt x="221812" y="477318"/>
                  </a:lnTo>
                  <a:lnTo>
                    <a:pt x="221378" y="479079"/>
                  </a:lnTo>
                  <a:lnTo>
                    <a:pt x="220931" y="480841"/>
                  </a:lnTo>
                  <a:lnTo>
                    <a:pt x="220481" y="482602"/>
                  </a:lnTo>
                  <a:lnTo>
                    <a:pt x="220020" y="484363"/>
                  </a:lnTo>
                  <a:lnTo>
                    <a:pt x="219554" y="486125"/>
                  </a:lnTo>
                  <a:lnTo>
                    <a:pt x="219078" y="487886"/>
                  </a:lnTo>
                  <a:lnTo>
                    <a:pt x="218596" y="489647"/>
                  </a:lnTo>
                  <a:lnTo>
                    <a:pt x="218106" y="491409"/>
                  </a:lnTo>
                  <a:lnTo>
                    <a:pt x="217608" y="493170"/>
                  </a:lnTo>
                  <a:lnTo>
                    <a:pt x="217103" y="494931"/>
                  </a:lnTo>
                  <a:lnTo>
                    <a:pt x="216590" y="496692"/>
                  </a:lnTo>
                  <a:lnTo>
                    <a:pt x="216070" y="498454"/>
                  </a:lnTo>
                  <a:lnTo>
                    <a:pt x="215541" y="500215"/>
                  </a:lnTo>
                  <a:lnTo>
                    <a:pt x="215008" y="501976"/>
                  </a:lnTo>
                  <a:lnTo>
                    <a:pt x="214463" y="503738"/>
                  </a:lnTo>
                  <a:lnTo>
                    <a:pt x="213915" y="505499"/>
                  </a:lnTo>
                  <a:lnTo>
                    <a:pt x="213356" y="507260"/>
                  </a:lnTo>
                  <a:lnTo>
                    <a:pt x="212794" y="509022"/>
                  </a:lnTo>
                  <a:lnTo>
                    <a:pt x="212220" y="510783"/>
                  </a:lnTo>
                  <a:lnTo>
                    <a:pt x="211645" y="512544"/>
                  </a:lnTo>
                  <a:lnTo>
                    <a:pt x="211056" y="514306"/>
                  </a:lnTo>
                  <a:lnTo>
                    <a:pt x="210467" y="516067"/>
                  </a:lnTo>
                  <a:lnTo>
                    <a:pt x="209865" y="517828"/>
                  </a:lnTo>
                  <a:lnTo>
                    <a:pt x="209261" y="519590"/>
                  </a:lnTo>
                  <a:lnTo>
                    <a:pt x="208647" y="521351"/>
                  </a:lnTo>
                  <a:lnTo>
                    <a:pt x="208029" y="523112"/>
                  </a:lnTo>
                  <a:lnTo>
                    <a:pt x="207403" y="524874"/>
                  </a:lnTo>
                  <a:lnTo>
                    <a:pt x="206772" y="526635"/>
                  </a:lnTo>
                  <a:lnTo>
                    <a:pt x="206133" y="528396"/>
                  </a:lnTo>
                  <a:lnTo>
                    <a:pt x="205490" y="530158"/>
                  </a:lnTo>
                  <a:lnTo>
                    <a:pt x="204840" y="531919"/>
                  </a:lnTo>
                  <a:lnTo>
                    <a:pt x="204184" y="533680"/>
                  </a:lnTo>
                  <a:lnTo>
                    <a:pt x="203523" y="535442"/>
                  </a:lnTo>
                  <a:lnTo>
                    <a:pt x="202856" y="537203"/>
                  </a:lnTo>
                  <a:lnTo>
                    <a:pt x="202184" y="538964"/>
                  </a:lnTo>
                  <a:lnTo>
                    <a:pt x="201506" y="540726"/>
                  </a:lnTo>
                  <a:lnTo>
                    <a:pt x="200825" y="542487"/>
                  </a:lnTo>
                  <a:lnTo>
                    <a:pt x="200137" y="544248"/>
                  </a:lnTo>
                  <a:lnTo>
                    <a:pt x="199446" y="546010"/>
                  </a:lnTo>
                  <a:lnTo>
                    <a:pt x="198748" y="547771"/>
                  </a:lnTo>
                  <a:lnTo>
                    <a:pt x="198049" y="549532"/>
                  </a:lnTo>
                  <a:lnTo>
                    <a:pt x="197343" y="551293"/>
                  </a:lnTo>
                  <a:lnTo>
                    <a:pt x="196635" y="553055"/>
                  </a:lnTo>
                  <a:lnTo>
                    <a:pt x="195921" y="554816"/>
                  </a:lnTo>
                  <a:lnTo>
                    <a:pt x="195206" y="556577"/>
                  </a:lnTo>
                  <a:lnTo>
                    <a:pt x="194485" y="558339"/>
                  </a:lnTo>
                  <a:lnTo>
                    <a:pt x="193764" y="560100"/>
                  </a:lnTo>
                  <a:lnTo>
                    <a:pt x="193037" y="561861"/>
                  </a:lnTo>
                  <a:lnTo>
                    <a:pt x="192310" y="563623"/>
                  </a:lnTo>
                  <a:lnTo>
                    <a:pt x="191578" y="565384"/>
                  </a:lnTo>
                  <a:lnTo>
                    <a:pt x="190846" y="567145"/>
                  </a:lnTo>
                  <a:lnTo>
                    <a:pt x="190110" y="568907"/>
                  </a:lnTo>
                  <a:lnTo>
                    <a:pt x="189374" y="570668"/>
                  </a:lnTo>
                  <a:lnTo>
                    <a:pt x="188635" y="572429"/>
                  </a:lnTo>
                  <a:lnTo>
                    <a:pt x="187896" y="574191"/>
                  </a:lnTo>
                  <a:lnTo>
                    <a:pt x="187155" y="575952"/>
                  </a:lnTo>
                  <a:lnTo>
                    <a:pt x="186413" y="577713"/>
                  </a:lnTo>
                  <a:lnTo>
                    <a:pt x="185672" y="579475"/>
                  </a:lnTo>
                  <a:lnTo>
                    <a:pt x="184929" y="581236"/>
                  </a:lnTo>
                  <a:lnTo>
                    <a:pt x="184187" y="582997"/>
                  </a:lnTo>
                  <a:lnTo>
                    <a:pt x="183445" y="584759"/>
                  </a:lnTo>
                  <a:lnTo>
                    <a:pt x="182704" y="586520"/>
                  </a:lnTo>
                  <a:lnTo>
                    <a:pt x="181963" y="588281"/>
                  </a:lnTo>
                  <a:lnTo>
                    <a:pt x="181223" y="590043"/>
                  </a:lnTo>
                  <a:lnTo>
                    <a:pt x="180486" y="591804"/>
                  </a:lnTo>
                  <a:lnTo>
                    <a:pt x="179749" y="593565"/>
                  </a:lnTo>
                  <a:lnTo>
                    <a:pt x="179015" y="595327"/>
                  </a:lnTo>
                  <a:lnTo>
                    <a:pt x="178281" y="597088"/>
                  </a:lnTo>
                  <a:lnTo>
                    <a:pt x="177552" y="598849"/>
                  </a:lnTo>
                  <a:lnTo>
                    <a:pt x="176824" y="600611"/>
                  </a:lnTo>
                  <a:lnTo>
                    <a:pt x="176101" y="602372"/>
                  </a:lnTo>
                  <a:lnTo>
                    <a:pt x="175379" y="604133"/>
                  </a:lnTo>
                  <a:lnTo>
                    <a:pt x="174662" y="605894"/>
                  </a:lnTo>
                  <a:lnTo>
                    <a:pt x="173948" y="607656"/>
                  </a:lnTo>
                  <a:lnTo>
                    <a:pt x="173239" y="609417"/>
                  </a:lnTo>
                  <a:lnTo>
                    <a:pt x="172533" y="611178"/>
                  </a:lnTo>
                  <a:lnTo>
                    <a:pt x="171833" y="612940"/>
                  </a:lnTo>
                  <a:lnTo>
                    <a:pt x="171137" y="614701"/>
                  </a:lnTo>
                  <a:lnTo>
                    <a:pt x="170447" y="616462"/>
                  </a:lnTo>
                  <a:lnTo>
                    <a:pt x="169762" y="618224"/>
                  </a:lnTo>
                  <a:lnTo>
                    <a:pt x="169082" y="619985"/>
                  </a:lnTo>
                  <a:lnTo>
                    <a:pt x="168410" y="621746"/>
                  </a:lnTo>
                  <a:lnTo>
                    <a:pt x="167742" y="623508"/>
                  </a:lnTo>
                  <a:lnTo>
                    <a:pt x="167082" y="625269"/>
                  </a:lnTo>
                  <a:lnTo>
                    <a:pt x="166427" y="627030"/>
                  </a:lnTo>
                  <a:lnTo>
                    <a:pt x="165782" y="628792"/>
                  </a:lnTo>
                  <a:lnTo>
                    <a:pt x="165140" y="630553"/>
                  </a:lnTo>
                  <a:lnTo>
                    <a:pt x="164510" y="632314"/>
                  </a:lnTo>
                  <a:lnTo>
                    <a:pt x="163883" y="634076"/>
                  </a:lnTo>
                  <a:lnTo>
                    <a:pt x="163269" y="635837"/>
                  </a:lnTo>
                  <a:lnTo>
                    <a:pt x="162657" y="637598"/>
                  </a:lnTo>
                  <a:lnTo>
                    <a:pt x="162061" y="639360"/>
                  </a:lnTo>
                  <a:lnTo>
                    <a:pt x="161466" y="641121"/>
                  </a:lnTo>
                  <a:lnTo>
                    <a:pt x="160887" y="642882"/>
                  </a:lnTo>
                  <a:lnTo>
                    <a:pt x="160311" y="644644"/>
                  </a:lnTo>
                  <a:lnTo>
                    <a:pt x="159749" y="646405"/>
                  </a:lnTo>
                  <a:lnTo>
                    <a:pt x="159192" y="648166"/>
                  </a:lnTo>
                  <a:lnTo>
                    <a:pt x="158649" y="649928"/>
                  </a:lnTo>
                  <a:lnTo>
                    <a:pt x="158112" y="651689"/>
                  </a:lnTo>
                  <a:lnTo>
                    <a:pt x="157587" y="653450"/>
                  </a:lnTo>
                  <a:lnTo>
                    <a:pt x="157071" y="655212"/>
                  </a:lnTo>
                  <a:lnTo>
                    <a:pt x="156566" y="656973"/>
                  </a:lnTo>
                  <a:lnTo>
                    <a:pt x="156071" y="658734"/>
                  </a:lnTo>
                  <a:lnTo>
                    <a:pt x="155587" y="660495"/>
                  </a:lnTo>
                  <a:lnTo>
                    <a:pt x="155114" y="662257"/>
                  </a:lnTo>
                  <a:lnTo>
                    <a:pt x="154650" y="664018"/>
                  </a:lnTo>
                  <a:lnTo>
                    <a:pt x="154200" y="665779"/>
                  </a:lnTo>
                  <a:lnTo>
                    <a:pt x="153757" y="667541"/>
                  </a:lnTo>
                  <a:lnTo>
                    <a:pt x="153330" y="669302"/>
                  </a:lnTo>
                  <a:lnTo>
                    <a:pt x="152909" y="671063"/>
                  </a:lnTo>
                  <a:lnTo>
                    <a:pt x="152506" y="672825"/>
                  </a:lnTo>
                  <a:lnTo>
                    <a:pt x="152107" y="674586"/>
                  </a:lnTo>
                  <a:lnTo>
                    <a:pt x="151727" y="676347"/>
                  </a:lnTo>
                  <a:lnTo>
                    <a:pt x="151350" y="678109"/>
                  </a:lnTo>
                  <a:lnTo>
                    <a:pt x="150995" y="679870"/>
                  </a:lnTo>
                  <a:lnTo>
                    <a:pt x="150641" y="681631"/>
                  </a:lnTo>
                  <a:lnTo>
                    <a:pt x="150309" y="683393"/>
                  </a:lnTo>
                  <a:lnTo>
                    <a:pt x="149980" y="685154"/>
                  </a:lnTo>
                  <a:lnTo>
                    <a:pt x="149671" y="686915"/>
                  </a:lnTo>
                  <a:lnTo>
                    <a:pt x="149366" y="688677"/>
                  </a:lnTo>
                  <a:lnTo>
                    <a:pt x="149080" y="690438"/>
                  </a:lnTo>
                  <a:lnTo>
                    <a:pt x="148800" y="692199"/>
                  </a:lnTo>
                  <a:lnTo>
                    <a:pt x="148537" y="693961"/>
                  </a:lnTo>
                  <a:lnTo>
                    <a:pt x="148282" y="695722"/>
                  </a:lnTo>
                  <a:lnTo>
                    <a:pt x="148041" y="697483"/>
                  </a:lnTo>
                  <a:lnTo>
                    <a:pt x="147810" y="699245"/>
                  </a:lnTo>
                  <a:lnTo>
                    <a:pt x="147592" y="701006"/>
                  </a:lnTo>
                  <a:lnTo>
                    <a:pt x="147386" y="702767"/>
                  </a:lnTo>
                  <a:lnTo>
                    <a:pt x="147191" y="704529"/>
                  </a:lnTo>
                  <a:lnTo>
                    <a:pt x="147009" y="706290"/>
                  </a:lnTo>
                  <a:lnTo>
                    <a:pt x="146835" y="708051"/>
                  </a:lnTo>
                  <a:lnTo>
                    <a:pt x="146677" y="709813"/>
                  </a:lnTo>
                  <a:lnTo>
                    <a:pt x="146526" y="711574"/>
                  </a:lnTo>
                  <a:lnTo>
                    <a:pt x="146392" y="713335"/>
                  </a:lnTo>
                  <a:lnTo>
                    <a:pt x="146262" y="715096"/>
                  </a:lnTo>
                  <a:lnTo>
                    <a:pt x="146151" y="716858"/>
                  </a:lnTo>
                  <a:lnTo>
                    <a:pt x="146043" y="718619"/>
                  </a:lnTo>
                  <a:lnTo>
                    <a:pt x="145954" y="720380"/>
                  </a:lnTo>
                  <a:lnTo>
                    <a:pt x="145867" y="722142"/>
                  </a:lnTo>
                  <a:lnTo>
                    <a:pt x="145800" y="723903"/>
                  </a:lnTo>
                  <a:lnTo>
                    <a:pt x="145735" y="725664"/>
                  </a:lnTo>
                  <a:lnTo>
                    <a:pt x="145688" y="727426"/>
                  </a:lnTo>
                  <a:lnTo>
                    <a:pt x="145644" y="729187"/>
                  </a:lnTo>
                  <a:lnTo>
                    <a:pt x="145617" y="730948"/>
                  </a:lnTo>
                  <a:lnTo>
                    <a:pt x="145594" y="732710"/>
                  </a:lnTo>
                  <a:lnTo>
                    <a:pt x="145585" y="734471"/>
                  </a:lnTo>
                  <a:lnTo>
                    <a:pt x="145582" y="736232"/>
                  </a:lnTo>
                  <a:lnTo>
                    <a:pt x="145591" y="737994"/>
                  </a:lnTo>
                  <a:lnTo>
                    <a:pt x="145607" y="739755"/>
                  </a:lnTo>
                  <a:lnTo>
                    <a:pt x="145633" y="741516"/>
                  </a:lnTo>
                  <a:lnTo>
                    <a:pt x="145668" y="743278"/>
                  </a:lnTo>
                  <a:lnTo>
                    <a:pt x="145711" y="745039"/>
                  </a:lnTo>
                  <a:lnTo>
                    <a:pt x="145763" y="746800"/>
                  </a:lnTo>
                  <a:lnTo>
                    <a:pt x="145822" y="748562"/>
                  </a:lnTo>
                  <a:lnTo>
                    <a:pt x="145890" y="750323"/>
                  </a:lnTo>
                  <a:lnTo>
                    <a:pt x="145964" y="752084"/>
                  </a:lnTo>
                  <a:lnTo>
                    <a:pt x="146048" y="753846"/>
                  </a:lnTo>
                  <a:lnTo>
                    <a:pt x="146136" y="755607"/>
                  </a:lnTo>
                  <a:lnTo>
                    <a:pt x="146235" y="757368"/>
                  </a:lnTo>
                  <a:lnTo>
                    <a:pt x="146336" y="759130"/>
                  </a:lnTo>
                  <a:lnTo>
                    <a:pt x="146448" y="760891"/>
                  </a:lnTo>
                  <a:lnTo>
                    <a:pt x="146561" y="762652"/>
                  </a:lnTo>
                  <a:lnTo>
                    <a:pt x="146686" y="764414"/>
                  </a:lnTo>
                  <a:lnTo>
                    <a:pt x="146812" y="766175"/>
                  </a:lnTo>
                  <a:lnTo>
                    <a:pt x="146947" y="767936"/>
                  </a:lnTo>
                  <a:lnTo>
                    <a:pt x="147084" y="769697"/>
                  </a:lnTo>
                  <a:lnTo>
                    <a:pt x="147228" y="771459"/>
                  </a:lnTo>
                  <a:lnTo>
                    <a:pt x="147375" y="773220"/>
                  </a:lnTo>
                  <a:lnTo>
                    <a:pt x="147529" y="774981"/>
                  </a:lnTo>
                  <a:lnTo>
                    <a:pt x="147684" y="776743"/>
                  </a:lnTo>
                  <a:lnTo>
                    <a:pt x="147845" y="778504"/>
                  </a:lnTo>
                  <a:lnTo>
                    <a:pt x="148009" y="780265"/>
                  </a:lnTo>
                  <a:lnTo>
                    <a:pt x="148176" y="782027"/>
                  </a:lnTo>
                  <a:lnTo>
                    <a:pt x="148346" y="783788"/>
                  </a:lnTo>
                  <a:lnTo>
                    <a:pt x="148519" y="785549"/>
                  </a:lnTo>
                  <a:lnTo>
                    <a:pt x="148694" y="787311"/>
                  </a:lnTo>
                  <a:lnTo>
                    <a:pt x="148872" y="789072"/>
                  </a:lnTo>
                  <a:lnTo>
                    <a:pt x="149051" y="790833"/>
                  </a:lnTo>
                  <a:lnTo>
                    <a:pt x="149232" y="792595"/>
                  </a:lnTo>
                  <a:lnTo>
                    <a:pt x="149414" y="794356"/>
                  </a:lnTo>
                  <a:lnTo>
                    <a:pt x="149598" y="796117"/>
                  </a:lnTo>
                  <a:lnTo>
                    <a:pt x="149782" y="797879"/>
                  </a:lnTo>
                  <a:lnTo>
                    <a:pt x="149967" y="799640"/>
                  </a:lnTo>
                  <a:lnTo>
                    <a:pt x="150152" y="801401"/>
                  </a:lnTo>
                  <a:lnTo>
                    <a:pt x="150337" y="803163"/>
                  </a:lnTo>
                  <a:lnTo>
                    <a:pt x="150521" y="804924"/>
                  </a:lnTo>
                  <a:lnTo>
                    <a:pt x="150705" y="806685"/>
                  </a:lnTo>
                  <a:lnTo>
                    <a:pt x="150888" y="808447"/>
                  </a:lnTo>
                  <a:lnTo>
                    <a:pt x="151070" y="810208"/>
                  </a:lnTo>
                  <a:lnTo>
                    <a:pt x="151250" y="811969"/>
                  </a:lnTo>
                  <a:lnTo>
                    <a:pt x="151430" y="813731"/>
                  </a:lnTo>
                  <a:lnTo>
                    <a:pt x="151606" y="815492"/>
                  </a:lnTo>
                  <a:lnTo>
                    <a:pt x="151782" y="817253"/>
                  </a:lnTo>
                  <a:lnTo>
                    <a:pt x="151954" y="819015"/>
                  </a:lnTo>
                  <a:lnTo>
                    <a:pt x="152124" y="820776"/>
                  </a:lnTo>
                  <a:lnTo>
                    <a:pt x="152290" y="822537"/>
                  </a:lnTo>
                  <a:lnTo>
                    <a:pt x="152454" y="824298"/>
                  </a:lnTo>
                  <a:lnTo>
                    <a:pt x="152614" y="826060"/>
                  </a:lnTo>
                  <a:lnTo>
                    <a:pt x="152771" y="827821"/>
                  </a:lnTo>
                  <a:lnTo>
                    <a:pt x="152924" y="829582"/>
                  </a:lnTo>
                  <a:lnTo>
                    <a:pt x="153072" y="831344"/>
                  </a:lnTo>
                  <a:lnTo>
                    <a:pt x="153217" y="833105"/>
                  </a:lnTo>
                  <a:lnTo>
                    <a:pt x="153356" y="834866"/>
                  </a:lnTo>
                  <a:lnTo>
                    <a:pt x="153492" y="836628"/>
                  </a:lnTo>
                  <a:lnTo>
                    <a:pt x="153620" y="838389"/>
                  </a:lnTo>
                  <a:lnTo>
                    <a:pt x="153747" y="840150"/>
                  </a:lnTo>
                  <a:lnTo>
                    <a:pt x="153865" y="841912"/>
                  </a:lnTo>
                  <a:lnTo>
                    <a:pt x="153981" y="843673"/>
                  </a:lnTo>
                  <a:lnTo>
                    <a:pt x="154086" y="845434"/>
                  </a:lnTo>
                  <a:lnTo>
                    <a:pt x="154191" y="847196"/>
                  </a:lnTo>
                  <a:lnTo>
                    <a:pt x="154285" y="848957"/>
                  </a:lnTo>
                  <a:lnTo>
                    <a:pt x="154377" y="850718"/>
                  </a:lnTo>
                  <a:lnTo>
                    <a:pt x="154458" y="852480"/>
                  </a:lnTo>
                  <a:lnTo>
                    <a:pt x="154537" y="854241"/>
                  </a:lnTo>
                  <a:lnTo>
                    <a:pt x="154605" y="856002"/>
                  </a:lnTo>
                  <a:lnTo>
                    <a:pt x="154670" y="857764"/>
                  </a:lnTo>
                  <a:lnTo>
                    <a:pt x="154724" y="859525"/>
                  </a:lnTo>
                  <a:lnTo>
                    <a:pt x="154774" y="861286"/>
                  </a:lnTo>
                  <a:lnTo>
                    <a:pt x="154815" y="863048"/>
                  </a:lnTo>
                  <a:lnTo>
                    <a:pt x="154850" y="864809"/>
                  </a:lnTo>
                  <a:lnTo>
                    <a:pt x="154877" y="866570"/>
                  </a:lnTo>
                  <a:lnTo>
                    <a:pt x="154896" y="868332"/>
                  </a:lnTo>
                  <a:lnTo>
                    <a:pt x="154908" y="870093"/>
                  </a:lnTo>
                  <a:lnTo>
                    <a:pt x="154912" y="871854"/>
                  </a:lnTo>
                  <a:lnTo>
                    <a:pt x="154909" y="873616"/>
                  </a:lnTo>
                  <a:lnTo>
                    <a:pt x="154896" y="875377"/>
                  </a:lnTo>
                  <a:lnTo>
                    <a:pt x="154877" y="877138"/>
                  </a:lnTo>
                  <a:lnTo>
                    <a:pt x="154848" y="878899"/>
                  </a:lnTo>
                  <a:lnTo>
                    <a:pt x="154814" y="880661"/>
                  </a:lnTo>
                  <a:lnTo>
                    <a:pt x="154768" y="882422"/>
                  </a:lnTo>
                  <a:lnTo>
                    <a:pt x="154718" y="884183"/>
                  </a:lnTo>
                  <a:lnTo>
                    <a:pt x="154655" y="885945"/>
                  </a:lnTo>
                  <a:lnTo>
                    <a:pt x="154590" y="887706"/>
                  </a:lnTo>
                  <a:lnTo>
                    <a:pt x="154510" y="889467"/>
                  </a:lnTo>
                  <a:lnTo>
                    <a:pt x="154428" y="891229"/>
                  </a:lnTo>
                  <a:lnTo>
                    <a:pt x="154332" y="892990"/>
                  </a:lnTo>
                  <a:lnTo>
                    <a:pt x="154233" y="894751"/>
                  </a:lnTo>
                  <a:lnTo>
                    <a:pt x="154121" y="896513"/>
                  </a:lnTo>
                  <a:lnTo>
                    <a:pt x="154006" y="898274"/>
                  </a:lnTo>
                  <a:lnTo>
                    <a:pt x="153878" y="90003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400964" y="2015475"/>
              <a:ext cx="234176" cy="0"/>
            </a:xfrm>
            <a:custGeom>
              <a:avLst/>
              <a:pathLst>
                <a:path w="234176" h="0">
                  <a:moveTo>
                    <a:pt x="0" y="0"/>
                  </a:moveTo>
                  <a:lnTo>
                    <a:pt x="23417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661219" y="1655064"/>
              <a:ext cx="234272" cy="895017"/>
            </a:xfrm>
            <a:custGeom>
              <a:avLst/>
              <a:pathLst>
                <a:path w="234272" h="895017">
                  <a:moveTo>
                    <a:pt x="30139" y="895017"/>
                  </a:moveTo>
                  <a:lnTo>
                    <a:pt x="29952" y="893265"/>
                  </a:lnTo>
                  <a:lnTo>
                    <a:pt x="29774" y="891514"/>
                  </a:lnTo>
                  <a:lnTo>
                    <a:pt x="29602" y="889762"/>
                  </a:lnTo>
                  <a:lnTo>
                    <a:pt x="29430" y="888011"/>
                  </a:lnTo>
                  <a:lnTo>
                    <a:pt x="29267" y="886259"/>
                  </a:lnTo>
                  <a:lnTo>
                    <a:pt x="29110" y="884508"/>
                  </a:lnTo>
                  <a:lnTo>
                    <a:pt x="28952" y="882756"/>
                  </a:lnTo>
                  <a:lnTo>
                    <a:pt x="28805" y="881005"/>
                  </a:lnTo>
                  <a:lnTo>
                    <a:pt x="28662" y="879253"/>
                  </a:lnTo>
                  <a:lnTo>
                    <a:pt x="28518" y="877502"/>
                  </a:lnTo>
                  <a:lnTo>
                    <a:pt x="28387" y="875750"/>
                  </a:lnTo>
                  <a:lnTo>
                    <a:pt x="28258" y="873999"/>
                  </a:lnTo>
                  <a:lnTo>
                    <a:pt x="28130" y="872247"/>
                  </a:lnTo>
                  <a:lnTo>
                    <a:pt x="28014" y="870496"/>
                  </a:lnTo>
                  <a:lnTo>
                    <a:pt x="27900" y="868744"/>
                  </a:lnTo>
                  <a:lnTo>
                    <a:pt x="27787" y="866993"/>
                  </a:lnTo>
                  <a:lnTo>
                    <a:pt x="27686" y="865241"/>
                  </a:lnTo>
                  <a:lnTo>
                    <a:pt x="27588" y="863490"/>
                  </a:lnTo>
                  <a:lnTo>
                    <a:pt x="27489" y="861738"/>
                  </a:lnTo>
                  <a:lnTo>
                    <a:pt x="27405" y="859987"/>
                  </a:lnTo>
                  <a:lnTo>
                    <a:pt x="27322" y="858235"/>
                  </a:lnTo>
                  <a:lnTo>
                    <a:pt x="27238" y="856484"/>
                  </a:lnTo>
                  <a:lnTo>
                    <a:pt x="27170" y="854732"/>
                  </a:lnTo>
                  <a:lnTo>
                    <a:pt x="27102" y="852981"/>
                  </a:lnTo>
                  <a:lnTo>
                    <a:pt x="27034" y="851229"/>
                  </a:lnTo>
                  <a:lnTo>
                    <a:pt x="26981" y="849478"/>
                  </a:lnTo>
                  <a:lnTo>
                    <a:pt x="26928" y="847726"/>
                  </a:lnTo>
                  <a:lnTo>
                    <a:pt x="26877" y="845975"/>
                  </a:lnTo>
                  <a:lnTo>
                    <a:pt x="26839" y="844223"/>
                  </a:lnTo>
                  <a:lnTo>
                    <a:pt x="26800" y="842472"/>
                  </a:lnTo>
                  <a:lnTo>
                    <a:pt x="26765" y="840720"/>
                  </a:lnTo>
                  <a:lnTo>
                    <a:pt x="26742" y="838969"/>
                  </a:lnTo>
                  <a:lnTo>
                    <a:pt x="26719" y="837217"/>
                  </a:lnTo>
                  <a:lnTo>
                    <a:pt x="26700" y="835466"/>
                  </a:lnTo>
                  <a:lnTo>
                    <a:pt x="26692" y="833714"/>
                  </a:lnTo>
                  <a:lnTo>
                    <a:pt x="26684" y="831963"/>
                  </a:lnTo>
                  <a:lnTo>
                    <a:pt x="26681" y="830211"/>
                  </a:lnTo>
                  <a:lnTo>
                    <a:pt x="26688" y="828460"/>
                  </a:lnTo>
                  <a:lnTo>
                    <a:pt x="26695" y="826708"/>
                  </a:lnTo>
                  <a:lnTo>
                    <a:pt x="26708" y="824957"/>
                  </a:lnTo>
                  <a:lnTo>
                    <a:pt x="26730" y="823205"/>
                  </a:lnTo>
                  <a:lnTo>
                    <a:pt x="26752" y="821454"/>
                  </a:lnTo>
                  <a:lnTo>
                    <a:pt x="26780" y="819702"/>
                  </a:lnTo>
                  <a:lnTo>
                    <a:pt x="26817" y="817951"/>
                  </a:lnTo>
                  <a:lnTo>
                    <a:pt x="26853" y="816199"/>
                  </a:lnTo>
                  <a:lnTo>
                    <a:pt x="26897" y="814448"/>
                  </a:lnTo>
                  <a:lnTo>
                    <a:pt x="26949" y="812696"/>
                  </a:lnTo>
                  <a:lnTo>
                    <a:pt x="27000" y="810945"/>
                  </a:lnTo>
                  <a:lnTo>
                    <a:pt x="27059" y="809193"/>
                  </a:lnTo>
                  <a:lnTo>
                    <a:pt x="27124" y="807442"/>
                  </a:lnTo>
                  <a:lnTo>
                    <a:pt x="27190" y="805690"/>
                  </a:lnTo>
                  <a:lnTo>
                    <a:pt x="27264" y="803939"/>
                  </a:lnTo>
                  <a:lnTo>
                    <a:pt x="27344" y="802187"/>
                  </a:lnTo>
                  <a:lnTo>
                    <a:pt x="27423" y="800436"/>
                  </a:lnTo>
                  <a:lnTo>
                    <a:pt x="27513" y="798684"/>
                  </a:lnTo>
                  <a:lnTo>
                    <a:pt x="27606" y="796933"/>
                  </a:lnTo>
                  <a:lnTo>
                    <a:pt x="27699" y="795181"/>
                  </a:lnTo>
                  <a:lnTo>
                    <a:pt x="27803" y="793430"/>
                  </a:lnTo>
                  <a:lnTo>
                    <a:pt x="27910" y="791678"/>
                  </a:lnTo>
                  <a:lnTo>
                    <a:pt x="28017" y="789927"/>
                  </a:lnTo>
                  <a:lnTo>
                    <a:pt x="28135" y="788175"/>
                  </a:lnTo>
                  <a:lnTo>
                    <a:pt x="28255" y="786424"/>
                  </a:lnTo>
                  <a:lnTo>
                    <a:pt x="28376" y="784672"/>
                  </a:lnTo>
                  <a:lnTo>
                    <a:pt x="28507" y="782921"/>
                  </a:lnTo>
                  <a:lnTo>
                    <a:pt x="28641" y="781169"/>
                  </a:lnTo>
                  <a:lnTo>
                    <a:pt x="28774" y="779418"/>
                  </a:lnTo>
                  <a:lnTo>
                    <a:pt x="28919" y="777666"/>
                  </a:lnTo>
                  <a:lnTo>
                    <a:pt x="29065" y="775915"/>
                  </a:lnTo>
                  <a:lnTo>
                    <a:pt x="29211" y="774163"/>
                  </a:lnTo>
                  <a:lnTo>
                    <a:pt x="29369" y="772412"/>
                  </a:lnTo>
                  <a:lnTo>
                    <a:pt x="29527" y="770660"/>
                  </a:lnTo>
                  <a:lnTo>
                    <a:pt x="29686" y="768908"/>
                  </a:lnTo>
                  <a:lnTo>
                    <a:pt x="29855" y="767157"/>
                  </a:lnTo>
                  <a:lnTo>
                    <a:pt x="30025" y="765405"/>
                  </a:lnTo>
                  <a:lnTo>
                    <a:pt x="30197" y="763654"/>
                  </a:lnTo>
                  <a:lnTo>
                    <a:pt x="30378" y="761902"/>
                  </a:lnTo>
                  <a:lnTo>
                    <a:pt x="30559" y="760151"/>
                  </a:lnTo>
                  <a:lnTo>
                    <a:pt x="30742" y="758399"/>
                  </a:lnTo>
                  <a:lnTo>
                    <a:pt x="30934" y="756648"/>
                  </a:lnTo>
                  <a:lnTo>
                    <a:pt x="31127" y="754896"/>
                  </a:lnTo>
                  <a:lnTo>
                    <a:pt x="31321" y="753145"/>
                  </a:lnTo>
                  <a:lnTo>
                    <a:pt x="31524" y="751393"/>
                  </a:lnTo>
                  <a:lnTo>
                    <a:pt x="31727" y="749642"/>
                  </a:lnTo>
                  <a:lnTo>
                    <a:pt x="31932" y="747890"/>
                  </a:lnTo>
                  <a:lnTo>
                    <a:pt x="32145" y="746139"/>
                  </a:lnTo>
                  <a:lnTo>
                    <a:pt x="32357" y="744387"/>
                  </a:lnTo>
                  <a:lnTo>
                    <a:pt x="32574" y="742636"/>
                  </a:lnTo>
                  <a:lnTo>
                    <a:pt x="32796" y="740884"/>
                  </a:lnTo>
                  <a:lnTo>
                    <a:pt x="33018" y="739133"/>
                  </a:lnTo>
                  <a:lnTo>
                    <a:pt x="33244" y="737381"/>
                  </a:lnTo>
                  <a:lnTo>
                    <a:pt x="33475" y="735630"/>
                  </a:lnTo>
                  <a:lnTo>
                    <a:pt x="33705" y="733878"/>
                  </a:lnTo>
                  <a:lnTo>
                    <a:pt x="33941" y="732127"/>
                  </a:lnTo>
                  <a:lnTo>
                    <a:pt x="34180" y="730375"/>
                  </a:lnTo>
                  <a:lnTo>
                    <a:pt x="34419" y="728624"/>
                  </a:lnTo>
                  <a:lnTo>
                    <a:pt x="34663" y="726872"/>
                  </a:lnTo>
                  <a:lnTo>
                    <a:pt x="34910" y="725121"/>
                  </a:lnTo>
                  <a:lnTo>
                    <a:pt x="35157" y="723369"/>
                  </a:lnTo>
                  <a:lnTo>
                    <a:pt x="35409" y="721618"/>
                  </a:lnTo>
                  <a:lnTo>
                    <a:pt x="35664" y="719866"/>
                  </a:lnTo>
                  <a:lnTo>
                    <a:pt x="35918" y="718115"/>
                  </a:lnTo>
                  <a:lnTo>
                    <a:pt x="36177" y="716363"/>
                  </a:lnTo>
                  <a:lnTo>
                    <a:pt x="36438" y="714612"/>
                  </a:lnTo>
                  <a:lnTo>
                    <a:pt x="36699" y="712860"/>
                  </a:lnTo>
                  <a:lnTo>
                    <a:pt x="36965" y="711109"/>
                  </a:lnTo>
                  <a:lnTo>
                    <a:pt x="37232" y="709357"/>
                  </a:lnTo>
                  <a:lnTo>
                    <a:pt x="37499" y="707606"/>
                  </a:lnTo>
                  <a:lnTo>
                    <a:pt x="37771" y="705854"/>
                  </a:lnTo>
                  <a:lnTo>
                    <a:pt x="38044" y="704103"/>
                  </a:lnTo>
                  <a:lnTo>
                    <a:pt x="38316" y="702351"/>
                  </a:lnTo>
                  <a:lnTo>
                    <a:pt x="38593" y="700600"/>
                  </a:lnTo>
                  <a:lnTo>
                    <a:pt x="38871" y="698848"/>
                  </a:lnTo>
                  <a:lnTo>
                    <a:pt x="39148" y="697097"/>
                  </a:lnTo>
                  <a:lnTo>
                    <a:pt x="39430" y="695345"/>
                  </a:lnTo>
                  <a:lnTo>
                    <a:pt x="39712" y="693594"/>
                  </a:lnTo>
                  <a:lnTo>
                    <a:pt x="39994" y="691842"/>
                  </a:lnTo>
                  <a:lnTo>
                    <a:pt x="40279" y="690091"/>
                  </a:lnTo>
                  <a:lnTo>
                    <a:pt x="40564" y="688339"/>
                  </a:lnTo>
                  <a:lnTo>
                    <a:pt x="40850" y="686588"/>
                  </a:lnTo>
                  <a:lnTo>
                    <a:pt x="41138" y="684836"/>
                  </a:lnTo>
                  <a:lnTo>
                    <a:pt x="41426" y="683085"/>
                  </a:lnTo>
                  <a:lnTo>
                    <a:pt x="41715" y="681333"/>
                  </a:lnTo>
                  <a:lnTo>
                    <a:pt x="42006" y="679582"/>
                  </a:lnTo>
                  <a:lnTo>
                    <a:pt x="42296" y="677830"/>
                  </a:lnTo>
                  <a:lnTo>
                    <a:pt x="42587" y="676079"/>
                  </a:lnTo>
                  <a:lnTo>
                    <a:pt x="42880" y="674327"/>
                  </a:lnTo>
                  <a:lnTo>
                    <a:pt x="43172" y="672576"/>
                  </a:lnTo>
                  <a:lnTo>
                    <a:pt x="43464" y="670824"/>
                  </a:lnTo>
                  <a:lnTo>
                    <a:pt x="43758" y="669073"/>
                  </a:lnTo>
                  <a:lnTo>
                    <a:pt x="44051" y="667321"/>
                  </a:lnTo>
                  <a:lnTo>
                    <a:pt x="44345" y="665570"/>
                  </a:lnTo>
                  <a:lnTo>
                    <a:pt x="44638" y="663818"/>
                  </a:lnTo>
                  <a:lnTo>
                    <a:pt x="44932" y="662067"/>
                  </a:lnTo>
                  <a:lnTo>
                    <a:pt x="45226" y="660315"/>
                  </a:lnTo>
                  <a:lnTo>
                    <a:pt x="45519" y="658564"/>
                  </a:lnTo>
                  <a:lnTo>
                    <a:pt x="45813" y="656812"/>
                  </a:lnTo>
                  <a:lnTo>
                    <a:pt x="46106" y="655061"/>
                  </a:lnTo>
                  <a:lnTo>
                    <a:pt x="46398" y="653309"/>
                  </a:lnTo>
                  <a:lnTo>
                    <a:pt x="46691" y="651558"/>
                  </a:lnTo>
                  <a:lnTo>
                    <a:pt x="46982" y="649806"/>
                  </a:lnTo>
                  <a:lnTo>
                    <a:pt x="47273" y="648055"/>
                  </a:lnTo>
                  <a:lnTo>
                    <a:pt x="47564" y="646303"/>
                  </a:lnTo>
                  <a:lnTo>
                    <a:pt x="47854" y="644552"/>
                  </a:lnTo>
                  <a:lnTo>
                    <a:pt x="48143" y="642800"/>
                  </a:lnTo>
                  <a:lnTo>
                    <a:pt x="48432" y="641049"/>
                  </a:lnTo>
                  <a:lnTo>
                    <a:pt x="48719" y="639297"/>
                  </a:lnTo>
                  <a:lnTo>
                    <a:pt x="49005" y="637546"/>
                  </a:lnTo>
                  <a:lnTo>
                    <a:pt x="49291" y="635794"/>
                  </a:lnTo>
                  <a:lnTo>
                    <a:pt x="49575" y="634043"/>
                  </a:lnTo>
                  <a:lnTo>
                    <a:pt x="49857" y="632291"/>
                  </a:lnTo>
                  <a:lnTo>
                    <a:pt x="50140" y="630540"/>
                  </a:lnTo>
                  <a:lnTo>
                    <a:pt x="50419" y="628788"/>
                  </a:lnTo>
                  <a:lnTo>
                    <a:pt x="50698" y="627037"/>
                  </a:lnTo>
                  <a:lnTo>
                    <a:pt x="50976" y="625285"/>
                  </a:lnTo>
                  <a:lnTo>
                    <a:pt x="51251" y="623534"/>
                  </a:lnTo>
                  <a:lnTo>
                    <a:pt x="51525" y="621782"/>
                  </a:lnTo>
                  <a:lnTo>
                    <a:pt x="51799" y="620031"/>
                  </a:lnTo>
                  <a:lnTo>
                    <a:pt x="52068" y="618279"/>
                  </a:lnTo>
                  <a:lnTo>
                    <a:pt x="52337" y="616528"/>
                  </a:lnTo>
                  <a:lnTo>
                    <a:pt x="52605" y="614776"/>
                  </a:lnTo>
                  <a:lnTo>
                    <a:pt x="52869" y="613025"/>
                  </a:lnTo>
                  <a:lnTo>
                    <a:pt x="53131" y="611273"/>
                  </a:lnTo>
                  <a:lnTo>
                    <a:pt x="53394" y="609522"/>
                  </a:lnTo>
                  <a:lnTo>
                    <a:pt x="53650" y="607770"/>
                  </a:lnTo>
                  <a:lnTo>
                    <a:pt x="53907" y="606019"/>
                  </a:lnTo>
                  <a:lnTo>
                    <a:pt x="54163" y="604267"/>
                  </a:lnTo>
                  <a:lnTo>
                    <a:pt x="54412" y="602516"/>
                  </a:lnTo>
                  <a:lnTo>
                    <a:pt x="54662" y="600764"/>
                  </a:lnTo>
                  <a:lnTo>
                    <a:pt x="54910" y="599013"/>
                  </a:lnTo>
                  <a:lnTo>
                    <a:pt x="55152" y="597261"/>
                  </a:lnTo>
                  <a:lnTo>
                    <a:pt x="55394" y="595510"/>
                  </a:lnTo>
                  <a:lnTo>
                    <a:pt x="55634" y="593758"/>
                  </a:lnTo>
                  <a:lnTo>
                    <a:pt x="55868" y="592007"/>
                  </a:lnTo>
                  <a:lnTo>
                    <a:pt x="56102" y="590255"/>
                  </a:lnTo>
                  <a:lnTo>
                    <a:pt x="56334" y="588504"/>
                  </a:lnTo>
                  <a:lnTo>
                    <a:pt x="56559" y="586752"/>
                  </a:lnTo>
                  <a:lnTo>
                    <a:pt x="56785" y="585001"/>
                  </a:lnTo>
                  <a:lnTo>
                    <a:pt x="57007" y="583249"/>
                  </a:lnTo>
                  <a:lnTo>
                    <a:pt x="57223" y="581498"/>
                  </a:lnTo>
                  <a:lnTo>
                    <a:pt x="57440" y="579746"/>
                  </a:lnTo>
                  <a:lnTo>
                    <a:pt x="57652" y="577995"/>
                  </a:lnTo>
                  <a:lnTo>
                    <a:pt x="57859" y="576243"/>
                  </a:lnTo>
                  <a:lnTo>
                    <a:pt x="58066" y="574492"/>
                  </a:lnTo>
                  <a:lnTo>
                    <a:pt x="58268" y="572740"/>
                  </a:lnTo>
                  <a:lnTo>
                    <a:pt x="58465" y="570989"/>
                  </a:lnTo>
                  <a:lnTo>
                    <a:pt x="58662" y="569237"/>
                  </a:lnTo>
                  <a:lnTo>
                    <a:pt x="58853" y="567486"/>
                  </a:lnTo>
                  <a:lnTo>
                    <a:pt x="59039" y="565734"/>
                  </a:lnTo>
                  <a:lnTo>
                    <a:pt x="59226" y="563983"/>
                  </a:lnTo>
                  <a:lnTo>
                    <a:pt x="59406" y="562231"/>
                  </a:lnTo>
                  <a:lnTo>
                    <a:pt x="59581" y="560480"/>
                  </a:lnTo>
                  <a:lnTo>
                    <a:pt x="59757" y="558728"/>
                  </a:lnTo>
                  <a:lnTo>
                    <a:pt x="59925" y="556977"/>
                  </a:lnTo>
                  <a:lnTo>
                    <a:pt x="60089" y="555225"/>
                  </a:lnTo>
                  <a:lnTo>
                    <a:pt x="60254" y="553474"/>
                  </a:lnTo>
                  <a:lnTo>
                    <a:pt x="60410" y="551722"/>
                  </a:lnTo>
                  <a:lnTo>
                    <a:pt x="60562" y="549971"/>
                  </a:lnTo>
                  <a:lnTo>
                    <a:pt x="60715" y="548219"/>
                  </a:lnTo>
                  <a:lnTo>
                    <a:pt x="60858" y="546468"/>
                  </a:lnTo>
                  <a:lnTo>
                    <a:pt x="60999" y="544716"/>
                  </a:lnTo>
                  <a:lnTo>
                    <a:pt x="61140" y="542965"/>
                  </a:lnTo>
                  <a:lnTo>
                    <a:pt x="61270" y="541213"/>
                  </a:lnTo>
                  <a:lnTo>
                    <a:pt x="61398" y="539462"/>
                  </a:lnTo>
                  <a:lnTo>
                    <a:pt x="61527" y="537710"/>
                  </a:lnTo>
                  <a:lnTo>
                    <a:pt x="61644" y="535959"/>
                  </a:lnTo>
                  <a:lnTo>
                    <a:pt x="61759" y="534207"/>
                  </a:lnTo>
                  <a:lnTo>
                    <a:pt x="61875" y="532456"/>
                  </a:lnTo>
                  <a:lnTo>
                    <a:pt x="61978" y="530704"/>
                  </a:lnTo>
                  <a:lnTo>
                    <a:pt x="62081" y="528953"/>
                  </a:lnTo>
                  <a:lnTo>
                    <a:pt x="62183" y="527201"/>
                  </a:lnTo>
                  <a:lnTo>
                    <a:pt x="62273" y="525450"/>
                  </a:lnTo>
                  <a:lnTo>
                    <a:pt x="62362" y="523698"/>
                  </a:lnTo>
                  <a:lnTo>
                    <a:pt x="62451" y="521947"/>
                  </a:lnTo>
                  <a:lnTo>
                    <a:pt x="62527" y="520195"/>
                  </a:lnTo>
                  <a:lnTo>
                    <a:pt x="62603" y="518444"/>
                  </a:lnTo>
                  <a:lnTo>
                    <a:pt x="62677" y="516692"/>
                  </a:lnTo>
                  <a:lnTo>
                    <a:pt x="62739" y="514941"/>
                  </a:lnTo>
                  <a:lnTo>
                    <a:pt x="62801" y="513189"/>
                  </a:lnTo>
                  <a:lnTo>
                    <a:pt x="62861" y="511438"/>
                  </a:lnTo>
                  <a:lnTo>
                    <a:pt x="62909" y="509686"/>
                  </a:lnTo>
                  <a:lnTo>
                    <a:pt x="62958" y="507935"/>
                  </a:lnTo>
                  <a:lnTo>
                    <a:pt x="63002" y="506183"/>
                  </a:lnTo>
                  <a:lnTo>
                    <a:pt x="63036" y="504432"/>
                  </a:lnTo>
                  <a:lnTo>
                    <a:pt x="63071" y="502680"/>
                  </a:lnTo>
                  <a:lnTo>
                    <a:pt x="63100" y="500929"/>
                  </a:lnTo>
                  <a:lnTo>
                    <a:pt x="63120" y="499177"/>
                  </a:lnTo>
                  <a:lnTo>
                    <a:pt x="63141" y="497426"/>
                  </a:lnTo>
                  <a:lnTo>
                    <a:pt x="63155" y="495674"/>
                  </a:lnTo>
                  <a:lnTo>
                    <a:pt x="63161" y="493923"/>
                  </a:lnTo>
                  <a:lnTo>
                    <a:pt x="63166" y="492171"/>
                  </a:lnTo>
                  <a:lnTo>
                    <a:pt x="63165" y="490420"/>
                  </a:lnTo>
                  <a:lnTo>
                    <a:pt x="63157" y="488668"/>
                  </a:lnTo>
                  <a:lnTo>
                    <a:pt x="63148" y="486917"/>
                  </a:lnTo>
                  <a:lnTo>
                    <a:pt x="63132" y="485165"/>
                  </a:lnTo>
                  <a:lnTo>
                    <a:pt x="63108" y="483414"/>
                  </a:lnTo>
                  <a:lnTo>
                    <a:pt x="63085" y="481662"/>
                  </a:lnTo>
                  <a:lnTo>
                    <a:pt x="63053" y="479911"/>
                  </a:lnTo>
                  <a:lnTo>
                    <a:pt x="63015" y="478159"/>
                  </a:lnTo>
                  <a:lnTo>
                    <a:pt x="62977" y="476408"/>
                  </a:lnTo>
                  <a:lnTo>
                    <a:pt x="62930" y="474656"/>
                  </a:lnTo>
                  <a:lnTo>
                    <a:pt x="62877" y="472905"/>
                  </a:lnTo>
                  <a:lnTo>
                    <a:pt x="62825" y="471153"/>
                  </a:lnTo>
                  <a:lnTo>
                    <a:pt x="62762" y="469402"/>
                  </a:lnTo>
                  <a:lnTo>
                    <a:pt x="62694" y="467650"/>
                  </a:lnTo>
                  <a:lnTo>
                    <a:pt x="62627" y="465899"/>
                  </a:lnTo>
                  <a:lnTo>
                    <a:pt x="62548" y="464147"/>
                  </a:lnTo>
                  <a:lnTo>
                    <a:pt x="62467" y="462396"/>
                  </a:lnTo>
                  <a:lnTo>
                    <a:pt x="62385" y="460644"/>
                  </a:lnTo>
                  <a:lnTo>
                    <a:pt x="62291" y="458893"/>
                  </a:lnTo>
                  <a:lnTo>
                    <a:pt x="62194" y="457141"/>
                  </a:lnTo>
                  <a:lnTo>
                    <a:pt x="62098" y="455390"/>
                  </a:lnTo>
                  <a:lnTo>
                    <a:pt x="61988" y="453638"/>
                  </a:lnTo>
                  <a:lnTo>
                    <a:pt x="61877" y="451887"/>
                  </a:lnTo>
                  <a:lnTo>
                    <a:pt x="61766" y="450135"/>
                  </a:lnTo>
                  <a:lnTo>
                    <a:pt x="61641" y="448384"/>
                  </a:lnTo>
                  <a:lnTo>
                    <a:pt x="61515" y="446632"/>
                  </a:lnTo>
                  <a:lnTo>
                    <a:pt x="61389" y="444881"/>
                  </a:lnTo>
                  <a:lnTo>
                    <a:pt x="61250" y="443129"/>
                  </a:lnTo>
                  <a:lnTo>
                    <a:pt x="61110" y="441378"/>
                  </a:lnTo>
                  <a:lnTo>
                    <a:pt x="60968" y="439626"/>
                  </a:lnTo>
                  <a:lnTo>
                    <a:pt x="60814" y="437875"/>
                  </a:lnTo>
                  <a:lnTo>
                    <a:pt x="60660" y="436123"/>
                  </a:lnTo>
                  <a:lnTo>
                    <a:pt x="60504" y="434372"/>
                  </a:lnTo>
                  <a:lnTo>
                    <a:pt x="60336" y="432620"/>
                  </a:lnTo>
                  <a:lnTo>
                    <a:pt x="60168" y="430869"/>
                  </a:lnTo>
                  <a:lnTo>
                    <a:pt x="59996" y="429117"/>
                  </a:lnTo>
                  <a:lnTo>
                    <a:pt x="59814" y="427366"/>
                  </a:lnTo>
                  <a:lnTo>
                    <a:pt x="59632" y="425614"/>
                  </a:lnTo>
                  <a:lnTo>
                    <a:pt x="59446" y="423863"/>
                  </a:lnTo>
                  <a:lnTo>
                    <a:pt x="59251" y="422111"/>
                  </a:lnTo>
                  <a:lnTo>
                    <a:pt x="59055" y="420360"/>
                  </a:lnTo>
                  <a:lnTo>
                    <a:pt x="58854" y="418608"/>
                  </a:lnTo>
                  <a:lnTo>
                    <a:pt x="58645" y="416857"/>
                  </a:lnTo>
                  <a:lnTo>
                    <a:pt x="58436" y="415105"/>
                  </a:lnTo>
                  <a:lnTo>
                    <a:pt x="58221" y="413354"/>
                  </a:lnTo>
                  <a:lnTo>
                    <a:pt x="57999" y="411602"/>
                  </a:lnTo>
                  <a:lnTo>
                    <a:pt x="57776" y="409851"/>
                  </a:lnTo>
                  <a:lnTo>
                    <a:pt x="57548" y="408099"/>
                  </a:lnTo>
                  <a:lnTo>
                    <a:pt x="57312" y="406348"/>
                  </a:lnTo>
                  <a:lnTo>
                    <a:pt x="57077" y="404596"/>
                  </a:lnTo>
                  <a:lnTo>
                    <a:pt x="56834" y="402845"/>
                  </a:lnTo>
                  <a:lnTo>
                    <a:pt x="56586" y="401093"/>
                  </a:lnTo>
                  <a:lnTo>
                    <a:pt x="56338" y="399342"/>
                  </a:lnTo>
                  <a:lnTo>
                    <a:pt x="56083" y="397590"/>
                  </a:lnTo>
                  <a:lnTo>
                    <a:pt x="55822" y="395839"/>
                  </a:lnTo>
                  <a:lnTo>
                    <a:pt x="55562" y="394087"/>
                  </a:lnTo>
                  <a:lnTo>
                    <a:pt x="55293" y="392336"/>
                  </a:lnTo>
                  <a:lnTo>
                    <a:pt x="55021" y="390584"/>
                  </a:lnTo>
                  <a:lnTo>
                    <a:pt x="54748" y="388833"/>
                  </a:lnTo>
                  <a:lnTo>
                    <a:pt x="54467" y="387081"/>
                  </a:lnTo>
                  <a:lnTo>
                    <a:pt x="54183" y="385330"/>
                  </a:lnTo>
                  <a:lnTo>
                    <a:pt x="53898" y="383578"/>
                  </a:lnTo>
                  <a:lnTo>
                    <a:pt x="53605" y="381827"/>
                  </a:lnTo>
                  <a:lnTo>
                    <a:pt x="53309" y="380075"/>
                  </a:lnTo>
                  <a:lnTo>
                    <a:pt x="53014" y="378324"/>
                  </a:lnTo>
                  <a:lnTo>
                    <a:pt x="52709" y="376572"/>
                  </a:lnTo>
                  <a:lnTo>
                    <a:pt x="52402" y="374821"/>
                  </a:lnTo>
                  <a:lnTo>
                    <a:pt x="52096" y="373069"/>
                  </a:lnTo>
                  <a:lnTo>
                    <a:pt x="51780" y="371318"/>
                  </a:lnTo>
                  <a:lnTo>
                    <a:pt x="51462" y="369566"/>
                  </a:lnTo>
                  <a:lnTo>
                    <a:pt x="51145" y="367815"/>
                  </a:lnTo>
                  <a:lnTo>
                    <a:pt x="50818" y="366063"/>
                  </a:lnTo>
                  <a:lnTo>
                    <a:pt x="50491" y="364312"/>
                  </a:lnTo>
                  <a:lnTo>
                    <a:pt x="50163" y="362560"/>
                  </a:lnTo>
                  <a:lnTo>
                    <a:pt x="49826" y="360809"/>
                  </a:lnTo>
                  <a:lnTo>
                    <a:pt x="49489" y="359057"/>
                  </a:lnTo>
                  <a:lnTo>
                    <a:pt x="49152" y="357306"/>
                  </a:lnTo>
                  <a:lnTo>
                    <a:pt x="48805" y="355554"/>
                  </a:lnTo>
                  <a:lnTo>
                    <a:pt x="48459" y="353803"/>
                  </a:lnTo>
                  <a:lnTo>
                    <a:pt x="48112" y="352051"/>
                  </a:lnTo>
                  <a:lnTo>
                    <a:pt x="47757" y="350300"/>
                  </a:lnTo>
                  <a:lnTo>
                    <a:pt x="47402" y="348548"/>
                  </a:lnTo>
                  <a:lnTo>
                    <a:pt x="47045" y="346797"/>
                  </a:lnTo>
                  <a:lnTo>
                    <a:pt x="46682" y="345045"/>
                  </a:lnTo>
                  <a:lnTo>
                    <a:pt x="46319" y="343294"/>
                  </a:lnTo>
                  <a:lnTo>
                    <a:pt x="45953" y="341542"/>
                  </a:lnTo>
                  <a:lnTo>
                    <a:pt x="45582" y="339791"/>
                  </a:lnTo>
                  <a:lnTo>
                    <a:pt x="45211" y="338039"/>
                  </a:lnTo>
                  <a:lnTo>
                    <a:pt x="44838" y="336288"/>
                  </a:lnTo>
                  <a:lnTo>
                    <a:pt x="44459" y="334536"/>
                  </a:lnTo>
                  <a:lnTo>
                    <a:pt x="44081" y="332785"/>
                  </a:lnTo>
                  <a:lnTo>
                    <a:pt x="43700" y="331033"/>
                  </a:lnTo>
                  <a:lnTo>
                    <a:pt x="43315" y="329282"/>
                  </a:lnTo>
                  <a:lnTo>
                    <a:pt x="42930" y="327530"/>
                  </a:lnTo>
                  <a:lnTo>
                    <a:pt x="42542" y="325779"/>
                  </a:lnTo>
                  <a:lnTo>
                    <a:pt x="42151" y="324027"/>
                  </a:lnTo>
                  <a:lnTo>
                    <a:pt x="41760" y="322276"/>
                  </a:lnTo>
                  <a:lnTo>
                    <a:pt x="41366" y="320524"/>
                  </a:lnTo>
                  <a:lnTo>
                    <a:pt x="40970" y="318773"/>
                  </a:lnTo>
                  <a:lnTo>
                    <a:pt x="40573" y="317021"/>
                  </a:lnTo>
                  <a:lnTo>
                    <a:pt x="40173" y="315270"/>
                  </a:lnTo>
                  <a:lnTo>
                    <a:pt x="39771" y="313518"/>
                  </a:lnTo>
                  <a:lnTo>
                    <a:pt x="39370" y="311767"/>
                  </a:lnTo>
                  <a:lnTo>
                    <a:pt x="38965" y="310015"/>
                  </a:lnTo>
                  <a:lnTo>
                    <a:pt x="38559" y="308264"/>
                  </a:lnTo>
                  <a:lnTo>
                    <a:pt x="38153" y="306512"/>
                  </a:lnTo>
                  <a:lnTo>
                    <a:pt x="37744" y="304761"/>
                  </a:lnTo>
                  <a:lnTo>
                    <a:pt x="37334" y="303009"/>
                  </a:lnTo>
                  <a:lnTo>
                    <a:pt x="36924" y="301258"/>
                  </a:lnTo>
                  <a:lnTo>
                    <a:pt x="36511" y="299506"/>
                  </a:lnTo>
                  <a:lnTo>
                    <a:pt x="36098" y="297755"/>
                  </a:lnTo>
                  <a:lnTo>
                    <a:pt x="35685" y="296003"/>
                  </a:lnTo>
                  <a:lnTo>
                    <a:pt x="35269" y="294252"/>
                  </a:lnTo>
                  <a:lnTo>
                    <a:pt x="34853" y="292500"/>
                  </a:lnTo>
                  <a:lnTo>
                    <a:pt x="34437" y="290749"/>
                  </a:lnTo>
                  <a:lnTo>
                    <a:pt x="34019" y="288997"/>
                  </a:lnTo>
                  <a:lnTo>
                    <a:pt x="33602" y="287246"/>
                  </a:lnTo>
                  <a:lnTo>
                    <a:pt x="33184" y="285494"/>
                  </a:lnTo>
                  <a:lnTo>
                    <a:pt x="32764" y="283743"/>
                  </a:lnTo>
                  <a:lnTo>
                    <a:pt x="32345" y="281991"/>
                  </a:lnTo>
                  <a:lnTo>
                    <a:pt x="31926" y="280240"/>
                  </a:lnTo>
                  <a:lnTo>
                    <a:pt x="31506" y="278488"/>
                  </a:lnTo>
                  <a:lnTo>
                    <a:pt x="31086" y="276737"/>
                  </a:lnTo>
                  <a:lnTo>
                    <a:pt x="30665" y="274985"/>
                  </a:lnTo>
                  <a:lnTo>
                    <a:pt x="30245" y="273234"/>
                  </a:lnTo>
                  <a:lnTo>
                    <a:pt x="29825" y="271482"/>
                  </a:lnTo>
                  <a:lnTo>
                    <a:pt x="29405" y="269731"/>
                  </a:lnTo>
                  <a:lnTo>
                    <a:pt x="28985" y="267979"/>
                  </a:lnTo>
                  <a:lnTo>
                    <a:pt x="28566" y="266228"/>
                  </a:lnTo>
                  <a:lnTo>
                    <a:pt x="28146" y="264476"/>
                  </a:lnTo>
                  <a:lnTo>
                    <a:pt x="27728" y="262725"/>
                  </a:lnTo>
                  <a:lnTo>
                    <a:pt x="27309" y="260973"/>
                  </a:lnTo>
                  <a:lnTo>
                    <a:pt x="26891" y="259222"/>
                  </a:lnTo>
                  <a:lnTo>
                    <a:pt x="26475" y="257470"/>
                  </a:lnTo>
                  <a:lnTo>
                    <a:pt x="26058" y="255719"/>
                  </a:lnTo>
                  <a:lnTo>
                    <a:pt x="25642" y="253967"/>
                  </a:lnTo>
                  <a:lnTo>
                    <a:pt x="25228" y="252216"/>
                  </a:lnTo>
                  <a:lnTo>
                    <a:pt x="24814" y="250464"/>
                  </a:lnTo>
                  <a:lnTo>
                    <a:pt x="24401" y="248713"/>
                  </a:lnTo>
                  <a:lnTo>
                    <a:pt x="23990" y="246961"/>
                  </a:lnTo>
                  <a:lnTo>
                    <a:pt x="23579" y="245210"/>
                  </a:lnTo>
                  <a:lnTo>
                    <a:pt x="23170" y="243458"/>
                  </a:lnTo>
                  <a:lnTo>
                    <a:pt x="22763" y="241707"/>
                  </a:lnTo>
                  <a:lnTo>
                    <a:pt x="22355" y="239955"/>
                  </a:lnTo>
                  <a:lnTo>
                    <a:pt x="21951" y="238204"/>
                  </a:lnTo>
                  <a:lnTo>
                    <a:pt x="21548" y="236452"/>
                  </a:lnTo>
                  <a:lnTo>
                    <a:pt x="21145" y="234701"/>
                  </a:lnTo>
                  <a:lnTo>
                    <a:pt x="20745" y="232949"/>
                  </a:lnTo>
                  <a:lnTo>
                    <a:pt x="20347" y="231198"/>
                  </a:lnTo>
                  <a:lnTo>
                    <a:pt x="19950" y="229446"/>
                  </a:lnTo>
                  <a:lnTo>
                    <a:pt x="19556" y="227695"/>
                  </a:lnTo>
                  <a:lnTo>
                    <a:pt x="19164" y="225943"/>
                  </a:lnTo>
                  <a:lnTo>
                    <a:pt x="18772" y="224192"/>
                  </a:lnTo>
                  <a:lnTo>
                    <a:pt x="18384" y="222440"/>
                  </a:lnTo>
                  <a:lnTo>
                    <a:pt x="17999" y="220689"/>
                  </a:lnTo>
                  <a:lnTo>
                    <a:pt x="17613" y="218937"/>
                  </a:lnTo>
                  <a:lnTo>
                    <a:pt x="17233" y="217186"/>
                  </a:lnTo>
                  <a:lnTo>
                    <a:pt x="16854" y="215434"/>
                  </a:lnTo>
                  <a:lnTo>
                    <a:pt x="16476" y="213683"/>
                  </a:lnTo>
                  <a:lnTo>
                    <a:pt x="16104" y="211931"/>
                  </a:lnTo>
                  <a:lnTo>
                    <a:pt x="15733" y="210180"/>
                  </a:lnTo>
                  <a:lnTo>
                    <a:pt x="15362" y="208428"/>
                  </a:lnTo>
                  <a:lnTo>
                    <a:pt x="14998" y="206677"/>
                  </a:lnTo>
                  <a:lnTo>
                    <a:pt x="14636" y="204925"/>
                  </a:lnTo>
                  <a:lnTo>
                    <a:pt x="14273" y="203174"/>
                  </a:lnTo>
                  <a:lnTo>
                    <a:pt x="13919" y="201422"/>
                  </a:lnTo>
                  <a:lnTo>
                    <a:pt x="13565" y="199671"/>
                  </a:lnTo>
                  <a:lnTo>
                    <a:pt x="13211" y="197919"/>
                  </a:lnTo>
                  <a:lnTo>
                    <a:pt x="12867" y="196168"/>
                  </a:lnTo>
                  <a:lnTo>
                    <a:pt x="12523" y="194416"/>
                  </a:lnTo>
                  <a:lnTo>
                    <a:pt x="12179" y="192665"/>
                  </a:lnTo>
                  <a:lnTo>
                    <a:pt x="11845" y="190913"/>
                  </a:lnTo>
                  <a:lnTo>
                    <a:pt x="11510" y="189162"/>
                  </a:lnTo>
                  <a:lnTo>
                    <a:pt x="11178" y="187410"/>
                  </a:lnTo>
                  <a:lnTo>
                    <a:pt x="10854" y="185659"/>
                  </a:lnTo>
                  <a:lnTo>
                    <a:pt x="10530" y="183907"/>
                  </a:lnTo>
                  <a:lnTo>
                    <a:pt x="10209" y="182156"/>
                  </a:lnTo>
                  <a:lnTo>
                    <a:pt x="9897" y="180404"/>
                  </a:lnTo>
                  <a:lnTo>
                    <a:pt x="9584" y="178653"/>
                  </a:lnTo>
                  <a:lnTo>
                    <a:pt x="9275" y="176901"/>
                  </a:lnTo>
                  <a:lnTo>
                    <a:pt x="8974" y="175150"/>
                  </a:lnTo>
                  <a:lnTo>
                    <a:pt x="8674" y="173398"/>
                  </a:lnTo>
                  <a:lnTo>
                    <a:pt x="8377" y="171647"/>
                  </a:lnTo>
                  <a:lnTo>
                    <a:pt x="8089" y="169895"/>
                  </a:lnTo>
                  <a:lnTo>
                    <a:pt x="7800" y="168144"/>
                  </a:lnTo>
                  <a:lnTo>
                    <a:pt x="7517" y="166392"/>
                  </a:lnTo>
                  <a:lnTo>
                    <a:pt x="7241" y="164641"/>
                  </a:lnTo>
                  <a:lnTo>
                    <a:pt x="6966" y="162889"/>
                  </a:lnTo>
                  <a:lnTo>
                    <a:pt x="6696" y="161138"/>
                  </a:lnTo>
                  <a:lnTo>
                    <a:pt x="6434" y="159386"/>
                  </a:lnTo>
                  <a:lnTo>
                    <a:pt x="6172" y="157635"/>
                  </a:lnTo>
                  <a:lnTo>
                    <a:pt x="5917" y="155883"/>
                  </a:lnTo>
                  <a:lnTo>
                    <a:pt x="5668" y="154132"/>
                  </a:lnTo>
                  <a:lnTo>
                    <a:pt x="5420" y="152380"/>
                  </a:lnTo>
                  <a:lnTo>
                    <a:pt x="5180" y="150629"/>
                  </a:lnTo>
                  <a:lnTo>
                    <a:pt x="4945" y="148877"/>
                  </a:lnTo>
                  <a:lnTo>
                    <a:pt x="4711" y="147126"/>
                  </a:lnTo>
                  <a:lnTo>
                    <a:pt x="4487" y="145374"/>
                  </a:lnTo>
                  <a:lnTo>
                    <a:pt x="4267" y="143623"/>
                  </a:lnTo>
                  <a:lnTo>
                    <a:pt x="4047" y="141871"/>
                  </a:lnTo>
                  <a:lnTo>
                    <a:pt x="3839" y="140120"/>
                  </a:lnTo>
                  <a:lnTo>
                    <a:pt x="3634" y="138368"/>
                  </a:lnTo>
                  <a:lnTo>
                    <a:pt x="3430" y="136617"/>
                  </a:lnTo>
                  <a:lnTo>
                    <a:pt x="3238" y="134865"/>
                  </a:lnTo>
                  <a:lnTo>
                    <a:pt x="3049" y="133114"/>
                  </a:lnTo>
                  <a:lnTo>
                    <a:pt x="2860" y="131362"/>
                  </a:lnTo>
                  <a:lnTo>
                    <a:pt x="2684" y="129611"/>
                  </a:lnTo>
                  <a:lnTo>
                    <a:pt x="2511" y="127859"/>
                  </a:lnTo>
                  <a:lnTo>
                    <a:pt x="2338" y="126108"/>
                  </a:lnTo>
                  <a:lnTo>
                    <a:pt x="2180" y="124356"/>
                  </a:lnTo>
                  <a:lnTo>
                    <a:pt x="2023" y="122605"/>
                  </a:lnTo>
                  <a:lnTo>
                    <a:pt x="1866" y="120853"/>
                  </a:lnTo>
                  <a:lnTo>
                    <a:pt x="1726" y="119102"/>
                  </a:lnTo>
                  <a:lnTo>
                    <a:pt x="1586" y="117350"/>
                  </a:lnTo>
                  <a:lnTo>
                    <a:pt x="1446" y="115599"/>
                  </a:lnTo>
                  <a:lnTo>
                    <a:pt x="1323" y="113847"/>
                  </a:lnTo>
                  <a:lnTo>
                    <a:pt x="1200" y="112096"/>
                  </a:lnTo>
                  <a:lnTo>
                    <a:pt x="1078" y="110344"/>
                  </a:lnTo>
                  <a:lnTo>
                    <a:pt x="972" y="108593"/>
                  </a:lnTo>
                  <a:lnTo>
                    <a:pt x="866" y="106841"/>
                  </a:lnTo>
                  <a:lnTo>
                    <a:pt x="763" y="105090"/>
                  </a:lnTo>
                  <a:lnTo>
                    <a:pt x="674" y="103338"/>
                  </a:lnTo>
                  <a:lnTo>
                    <a:pt x="585" y="101587"/>
                  </a:lnTo>
                  <a:lnTo>
                    <a:pt x="501" y="99835"/>
                  </a:lnTo>
                  <a:lnTo>
                    <a:pt x="430" y="98084"/>
                  </a:lnTo>
                  <a:lnTo>
                    <a:pt x="358" y="96332"/>
                  </a:lnTo>
                  <a:lnTo>
                    <a:pt x="293" y="94581"/>
                  </a:lnTo>
                  <a:lnTo>
                    <a:pt x="239" y="92829"/>
                  </a:lnTo>
                  <a:lnTo>
                    <a:pt x="186" y="91078"/>
                  </a:lnTo>
                  <a:lnTo>
                    <a:pt x="140" y="89326"/>
                  </a:lnTo>
                  <a:lnTo>
                    <a:pt x="104" y="87575"/>
                  </a:lnTo>
                  <a:lnTo>
                    <a:pt x="69" y="85823"/>
                  </a:lnTo>
                  <a:lnTo>
                    <a:pt x="42" y="84072"/>
                  </a:lnTo>
                  <a:lnTo>
                    <a:pt x="25" y="82320"/>
                  </a:lnTo>
                  <a:lnTo>
                    <a:pt x="8" y="80569"/>
                  </a:lnTo>
                  <a:lnTo>
                    <a:pt x="0" y="78817"/>
                  </a:lnTo>
                  <a:lnTo>
                    <a:pt x="1" y="77066"/>
                  </a:lnTo>
                  <a:lnTo>
                    <a:pt x="2" y="75314"/>
                  </a:lnTo>
                  <a:lnTo>
                    <a:pt x="13" y="73563"/>
                  </a:lnTo>
                  <a:lnTo>
                    <a:pt x="33" y="71811"/>
                  </a:lnTo>
                  <a:lnTo>
                    <a:pt x="53" y="70060"/>
                  </a:lnTo>
                  <a:lnTo>
                    <a:pt x="84" y="68308"/>
                  </a:lnTo>
                  <a:lnTo>
                    <a:pt x="122" y="66557"/>
                  </a:lnTo>
                  <a:lnTo>
                    <a:pt x="160" y="64805"/>
                  </a:lnTo>
                  <a:lnTo>
                    <a:pt x="210" y="63054"/>
                  </a:lnTo>
                  <a:lnTo>
                    <a:pt x="267" y="61302"/>
                  </a:lnTo>
                  <a:lnTo>
                    <a:pt x="323" y="59551"/>
                  </a:lnTo>
                  <a:lnTo>
                    <a:pt x="394" y="57799"/>
                  </a:lnTo>
                  <a:lnTo>
                    <a:pt x="469" y="56048"/>
                  </a:lnTo>
                  <a:lnTo>
                    <a:pt x="544" y="54296"/>
                  </a:lnTo>
                  <a:lnTo>
                    <a:pt x="633" y="52545"/>
                  </a:lnTo>
                  <a:lnTo>
                    <a:pt x="727" y="50793"/>
                  </a:lnTo>
                  <a:lnTo>
                    <a:pt x="820" y="49042"/>
                  </a:lnTo>
                  <a:lnTo>
                    <a:pt x="929" y="47290"/>
                  </a:lnTo>
                  <a:lnTo>
                    <a:pt x="1041" y="45539"/>
                  </a:lnTo>
                  <a:lnTo>
                    <a:pt x="1153" y="43787"/>
                  </a:lnTo>
                  <a:lnTo>
                    <a:pt x="1282" y="42036"/>
                  </a:lnTo>
                  <a:lnTo>
                    <a:pt x="1412" y="40284"/>
                  </a:lnTo>
                  <a:lnTo>
                    <a:pt x="1542" y="38533"/>
                  </a:lnTo>
                  <a:lnTo>
                    <a:pt x="1690" y="36781"/>
                  </a:lnTo>
                  <a:lnTo>
                    <a:pt x="1838" y="35030"/>
                  </a:lnTo>
                  <a:lnTo>
                    <a:pt x="1987" y="33278"/>
                  </a:lnTo>
                  <a:lnTo>
                    <a:pt x="2154" y="31527"/>
                  </a:lnTo>
                  <a:lnTo>
                    <a:pt x="2320" y="29775"/>
                  </a:lnTo>
                  <a:lnTo>
                    <a:pt x="2488" y="28024"/>
                  </a:lnTo>
                  <a:lnTo>
                    <a:pt x="2673" y="26272"/>
                  </a:lnTo>
                  <a:lnTo>
                    <a:pt x="2857" y="24521"/>
                  </a:lnTo>
                  <a:lnTo>
                    <a:pt x="3044" y="22769"/>
                  </a:lnTo>
                  <a:lnTo>
                    <a:pt x="3246" y="21018"/>
                  </a:lnTo>
                  <a:lnTo>
                    <a:pt x="3448" y="19266"/>
                  </a:lnTo>
                  <a:lnTo>
                    <a:pt x="3654" y="17515"/>
                  </a:lnTo>
                  <a:lnTo>
                    <a:pt x="3873" y="15763"/>
                  </a:lnTo>
                  <a:lnTo>
                    <a:pt x="4092" y="14012"/>
                  </a:lnTo>
                  <a:lnTo>
                    <a:pt x="4316" y="12260"/>
                  </a:lnTo>
                  <a:lnTo>
                    <a:pt x="4553" y="10509"/>
                  </a:lnTo>
                  <a:lnTo>
                    <a:pt x="4789" y="8757"/>
                  </a:lnTo>
                  <a:lnTo>
                    <a:pt x="5032" y="7006"/>
                  </a:lnTo>
                  <a:lnTo>
                    <a:pt x="5285" y="5254"/>
                  </a:lnTo>
                  <a:lnTo>
                    <a:pt x="5539" y="3503"/>
                  </a:lnTo>
                  <a:lnTo>
                    <a:pt x="5799" y="1751"/>
                  </a:lnTo>
                  <a:lnTo>
                    <a:pt x="6069" y="0"/>
                  </a:lnTo>
                  <a:lnTo>
                    <a:pt x="228203" y="0"/>
                  </a:lnTo>
                  <a:lnTo>
                    <a:pt x="228472" y="1751"/>
                  </a:lnTo>
                  <a:lnTo>
                    <a:pt x="228733" y="3503"/>
                  </a:lnTo>
                  <a:lnTo>
                    <a:pt x="228986" y="5254"/>
                  </a:lnTo>
                  <a:lnTo>
                    <a:pt x="229240" y="7006"/>
                  </a:lnTo>
                  <a:lnTo>
                    <a:pt x="229482" y="8757"/>
                  </a:lnTo>
                  <a:lnTo>
                    <a:pt x="229719" y="10509"/>
                  </a:lnTo>
                  <a:lnTo>
                    <a:pt x="229955" y="12260"/>
                  </a:lnTo>
                  <a:lnTo>
                    <a:pt x="230179" y="14012"/>
                  </a:lnTo>
                  <a:lnTo>
                    <a:pt x="230399" y="15763"/>
                  </a:lnTo>
                  <a:lnTo>
                    <a:pt x="230618" y="17515"/>
                  </a:lnTo>
                  <a:lnTo>
                    <a:pt x="230824" y="19266"/>
                  </a:lnTo>
                  <a:lnTo>
                    <a:pt x="231026" y="21018"/>
                  </a:lnTo>
                  <a:lnTo>
                    <a:pt x="231228" y="22769"/>
                  </a:lnTo>
                  <a:lnTo>
                    <a:pt x="231415" y="24521"/>
                  </a:lnTo>
                  <a:lnTo>
                    <a:pt x="231599" y="26272"/>
                  </a:lnTo>
                  <a:lnTo>
                    <a:pt x="231783" y="28024"/>
                  </a:lnTo>
                  <a:lnTo>
                    <a:pt x="231951" y="29775"/>
                  </a:lnTo>
                  <a:lnTo>
                    <a:pt x="232118" y="31527"/>
                  </a:lnTo>
                  <a:lnTo>
                    <a:pt x="232284" y="33278"/>
                  </a:lnTo>
                  <a:lnTo>
                    <a:pt x="232433" y="35030"/>
                  </a:lnTo>
                  <a:lnTo>
                    <a:pt x="232581" y="36781"/>
                  </a:lnTo>
                  <a:lnTo>
                    <a:pt x="232730" y="38533"/>
                  </a:lnTo>
                  <a:lnTo>
                    <a:pt x="232860" y="40284"/>
                  </a:lnTo>
                  <a:lnTo>
                    <a:pt x="232990" y="42036"/>
                  </a:lnTo>
                  <a:lnTo>
                    <a:pt x="233118" y="43787"/>
                  </a:lnTo>
                  <a:lnTo>
                    <a:pt x="233230" y="45539"/>
                  </a:lnTo>
                  <a:lnTo>
                    <a:pt x="233342" y="47290"/>
                  </a:lnTo>
                  <a:lnTo>
                    <a:pt x="233451" y="49042"/>
                  </a:lnTo>
                  <a:lnTo>
                    <a:pt x="233545" y="50793"/>
                  </a:lnTo>
                  <a:lnTo>
                    <a:pt x="233638" y="52545"/>
                  </a:lnTo>
                  <a:lnTo>
                    <a:pt x="233728" y="54296"/>
                  </a:lnTo>
                  <a:lnTo>
                    <a:pt x="233803" y="56048"/>
                  </a:lnTo>
                  <a:lnTo>
                    <a:pt x="233878" y="57799"/>
                  </a:lnTo>
                  <a:lnTo>
                    <a:pt x="233948" y="59551"/>
                  </a:lnTo>
                  <a:lnTo>
                    <a:pt x="234005" y="61302"/>
                  </a:lnTo>
                  <a:lnTo>
                    <a:pt x="234061" y="63054"/>
                  </a:lnTo>
                  <a:lnTo>
                    <a:pt x="234112" y="64805"/>
                  </a:lnTo>
                  <a:lnTo>
                    <a:pt x="234150" y="66557"/>
                  </a:lnTo>
                  <a:lnTo>
                    <a:pt x="234188" y="68308"/>
                  </a:lnTo>
                  <a:lnTo>
                    <a:pt x="234219" y="70060"/>
                  </a:lnTo>
                  <a:lnTo>
                    <a:pt x="234238" y="71811"/>
                  </a:lnTo>
                  <a:lnTo>
                    <a:pt x="234258" y="73563"/>
                  </a:lnTo>
                  <a:lnTo>
                    <a:pt x="234269" y="75314"/>
                  </a:lnTo>
                  <a:lnTo>
                    <a:pt x="234271" y="77066"/>
                  </a:lnTo>
                  <a:lnTo>
                    <a:pt x="234272" y="78817"/>
                  </a:lnTo>
                  <a:lnTo>
                    <a:pt x="234264" y="80569"/>
                  </a:lnTo>
                  <a:lnTo>
                    <a:pt x="234247" y="82320"/>
                  </a:lnTo>
                  <a:lnTo>
                    <a:pt x="234230" y="84072"/>
                  </a:lnTo>
                  <a:lnTo>
                    <a:pt x="234202" y="85823"/>
                  </a:lnTo>
                  <a:lnTo>
                    <a:pt x="234167" y="87575"/>
                  </a:lnTo>
                  <a:lnTo>
                    <a:pt x="234132" y="89326"/>
                  </a:lnTo>
                  <a:lnTo>
                    <a:pt x="234085" y="91078"/>
                  </a:lnTo>
                  <a:lnTo>
                    <a:pt x="234032" y="92829"/>
                  </a:lnTo>
                  <a:lnTo>
                    <a:pt x="233979" y="94581"/>
                  </a:lnTo>
                  <a:lnTo>
                    <a:pt x="233913" y="96332"/>
                  </a:lnTo>
                  <a:lnTo>
                    <a:pt x="233842" y="98084"/>
                  </a:lnTo>
                  <a:lnTo>
                    <a:pt x="233771" y="99835"/>
                  </a:lnTo>
                  <a:lnTo>
                    <a:pt x="233686" y="101587"/>
                  </a:lnTo>
                  <a:lnTo>
                    <a:pt x="233598" y="103338"/>
                  </a:lnTo>
                  <a:lnTo>
                    <a:pt x="233509" y="105090"/>
                  </a:lnTo>
                  <a:lnTo>
                    <a:pt x="233406" y="106841"/>
                  </a:lnTo>
                  <a:lnTo>
                    <a:pt x="233300" y="108593"/>
                  </a:lnTo>
                  <a:lnTo>
                    <a:pt x="233193" y="110344"/>
                  </a:lnTo>
                  <a:lnTo>
                    <a:pt x="233072" y="112096"/>
                  </a:lnTo>
                  <a:lnTo>
                    <a:pt x="232949" y="113847"/>
                  </a:lnTo>
                  <a:lnTo>
                    <a:pt x="232825" y="115599"/>
                  </a:lnTo>
                  <a:lnTo>
                    <a:pt x="232686" y="117350"/>
                  </a:lnTo>
                  <a:lnTo>
                    <a:pt x="232546" y="119102"/>
                  </a:lnTo>
                  <a:lnTo>
                    <a:pt x="232405" y="120853"/>
                  </a:lnTo>
                  <a:lnTo>
                    <a:pt x="232248" y="122605"/>
                  </a:lnTo>
                  <a:lnTo>
                    <a:pt x="232091" y="124356"/>
                  </a:lnTo>
                  <a:lnTo>
                    <a:pt x="231933" y="126108"/>
                  </a:lnTo>
                  <a:lnTo>
                    <a:pt x="231760" y="127859"/>
                  </a:lnTo>
                  <a:lnTo>
                    <a:pt x="231587" y="129611"/>
                  </a:lnTo>
                  <a:lnTo>
                    <a:pt x="231412" y="131362"/>
                  </a:lnTo>
                  <a:lnTo>
                    <a:pt x="231223" y="133114"/>
                  </a:lnTo>
                  <a:lnTo>
                    <a:pt x="231034" y="134865"/>
                  </a:lnTo>
                  <a:lnTo>
                    <a:pt x="230842" y="136617"/>
                  </a:lnTo>
                  <a:lnTo>
                    <a:pt x="230637" y="138368"/>
                  </a:lnTo>
                  <a:lnTo>
                    <a:pt x="230433" y="140120"/>
                  </a:lnTo>
                  <a:lnTo>
                    <a:pt x="230224" y="141871"/>
                  </a:lnTo>
                  <a:lnTo>
                    <a:pt x="230005" y="143623"/>
                  </a:lnTo>
                  <a:lnTo>
                    <a:pt x="229785" y="145374"/>
                  </a:lnTo>
                  <a:lnTo>
                    <a:pt x="229560" y="147126"/>
                  </a:lnTo>
                  <a:lnTo>
                    <a:pt x="229326" y="148877"/>
                  </a:lnTo>
                  <a:lnTo>
                    <a:pt x="229092" y="150629"/>
                  </a:lnTo>
                  <a:lnTo>
                    <a:pt x="228852" y="152380"/>
                  </a:lnTo>
                  <a:lnTo>
                    <a:pt x="228603" y="154132"/>
                  </a:lnTo>
                  <a:lnTo>
                    <a:pt x="228355" y="155883"/>
                  </a:lnTo>
                  <a:lnTo>
                    <a:pt x="228100" y="157635"/>
                  </a:lnTo>
                  <a:lnTo>
                    <a:pt x="227837" y="159386"/>
                  </a:lnTo>
                  <a:lnTo>
                    <a:pt x="227575" y="161138"/>
                  </a:lnTo>
                  <a:lnTo>
                    <a:pt x="227306" y="162889"/>
                  </a:lnTo>
                  <a:lnTo>
                    <a:pt x="227030" y="164641"/>
                  </a:lnTo>
                  <a:lnTo>
                    <a:pt x="226754" y="166392"/>
                  </a:lnTo>
                  <a:lnTo>
                    <a:pt x="226471" y="168144"/>
                  </a:lnTo>
                  <a:lnTo>
                    <a:pt x="226183" y="169895"/>
                  </a:lnTo>
                  <a:lnTo>
                    <a:pt x="225894" y="171647"/>
                  </a:lnTo>
                  <a:lnTo>
                    <a:pt x="225598" y="173398"/>
                  </a:lnTo>
                  <a:lnTo>
                    <a:pt x="225297" y="175150"/>
                  </a:lnTo>
                  <a:lnTo>
                    <a:pt x="224996" y="176901"/>
                  </a:lnTo>
                  <a:lnTo>
                    <a:pt x="224687" y="178653"/>
                  </a:lnTo>
                  <a:lnTo>
                    <a:pt x="224375" y="180404"/>
                  </a:lnTo>
                  <a:lnTo>
                    <a:pt x="224062" y="182156"/>
                  </a:lnTo>
                  <a:lnTo>
                    <a:pt x="223741" y="183907"/>
                  </a:lnTo>
                  <a:lnTo>
                    <a:pt x="223417" y="185659"/>
                  </a:lnTo>
                  <a:lnTo>
                    <a:pt x="223094" y="187410"/>
                  </a:lnTo>
                  <a:lnTo>
                    <a:pt x="222761" y="189162"/>
                  </a:lnTo>
                  <a:lnTo>
                    <a:pt x="222427" y="190913"/>
                  </a:lnTo>
                  <a:lnTo>
                    <a:pt x="222092" y="192665"/>
                  </a:lnTo>
                  <a:lnTo>
                    <a:pt x="221749" y="194416"/>
                  </a:lnTo>
                  <a:lnTo>
                    <a:pt x="221405" y="196168"/>
                  </a:lnTo>
                  <a:lnTo>
                    <a:pt x="221060" y="197919"/>
                  </a:lnTo>
                  <a:lnTo>
                    <a:pt x="220707" y="199671"/>
                  </a:lnTo>
                  <a:lnTo>
                    <a:pt x="220353" y="201422"/>
                  </a:lnTo>
                  <a:lnTo>
                    <a:pt x="219999" y="203174"/>
                  </a:lnTo>
                  <a:lnTo>
                    <a:pt x="219636" y="204925"/>
                  </a:lnTo>
                  <a:lnTo>
                    <a:pt x="219273" y="206677"/>
                  </a:lnTo>
                  <a:lnTo>
                    <a:pt x="218910" y="208428"/>
                  </a:lnTo>
                  <a:lnTo>
                    <a:pt x="218539" y="210180"/>
                  </a:lnTo>
                  <a:lnTo>
                    <a:pt x="218168" y="211931"/>
                  </a:lnTo>
                  <a:lnTo>
                    <a:pt x="217796" y="213683"/>
                  </a:lnTo>
                  <a:lnTo>
                    <a:pt x="217417" y="215434"/>
                  </a:lnTo>
                  <a:lnTo>
                    <a:pt x="217038" y="217186"/>
                  </a:lnTo>
                  <a:lnTo>
                    <a:pt x="216658" y="218937"/>
                  </a:lnTo>
                  <a:lnTo>
                    <a:pt x="216273" y="220689"/>
                  </a:lnTo>
                  <a:lnTo>
                    <a:pt x="215887" y="222440"/>
                  </a:lnTo>
                  <a:lnTo>
                    <a:pt x="215500" y="224192"/>
                  </a:lnTo>
                  <a:lnTo>
                    <a:pt x="215108" y="225943"/>
                  </a:lnTo>
                  <a:lnTo>
                    <a:pt x="214716" y="227695"/>
                  </a:lnTo>
                  <a:lnTo>
                    <a:pt x="214322" y="229446"/>
                  </a:lnTo>
                  <a:lnTo>
                    <a:pt x="213924" y="231198"/>
                  </a:lnTo>
                  <a:lnTo>
                    <a:pt x="213526" y="232949"/>
                  </a:lnTo>
                  <a:lnTo>
                    <a:pt x="213127" y="234701"/>
                  </a:lnTo>
                  <a:lnTo>
                    <a:pt x="212724" y="236452"/>
                  </a:lnTo>
                  <a:lnTo>
                    <a:pt x="212321" y="238204"/>
                  </a:lnTo>
                  <a:lnTo>
                    <a:pt x="211916" y="239955"/>
                  </a:lnTo>
                  <a:lnTo>
                    <a:pt x="211509" y="241707"/>
                  </a:lnTo>
                  <a:lnTo>
                    <a:pt x="211102" y="243458"/>
                  </a:lnTo>
                  <a:lnTo>
                    <a:pt x="210692" y="245210"/>
                  </a:lnTo>
                  <a:lnTo>
                    <a:pt x="210281" y="246961"/>
                  </a:lnTo>
                  <a:lnTo>
                    <a:pt x="209870" y="248713"/>
                  </a:lnTo>
                  <a:lnTo>
                    <a:pt x="209457" y="250464"/>
                  </a:lnTo>
                  <a:lnTo>
                    <a:pt x="209043" y="252216"/>
                  </a:lnTo>
                  <a:lnTo>
                    <a:pt x="208629" y="253967"/>
                  </a:lnTo>
                  <a:lnTo>
                    <a:pt x="208213" y="255719"/>
                  </a:lnTo>
                  <a:lnTo>
                    <a:pt x="207797" y="257470"/>
                  </a:lnTo>
                  <a:lnTo>
                    <a:pt x="207380" y="259222"/>
                  </a:lnTo>
                  <a:lnTo>
                    <a:pt x="206962" y="260973"/>
                  </a:lnTo>
                  <a:lnTo>
                    <a:pt x="206544" y="262725"/>
                  </a:lnTo>
                  <a:lnTo>
                    <a:pt x="206125" y="264476"/>
                  </a:lnTo>
                  <a:lnTo>
                    <a:pt x="205706" y="266228"/>
                  </a:lnTo>
                  <a:lnTo>
                    <a:pt x="205286" y="267979"/>
                  </a:lnTo>
                  <a:lnTo>
                    <a:pt x="204866" y="269731"/>
                  </a:lnTo>
                  <a:lnTo>
                    <a:pt x="204446" y="271482"/>
                  </a:lnTo>
                  <a:lnTo>
                    <a:pt x="204026" y="273234"/>
                  </a:lnTo>
                  <a:lnTo>
                    <a:pt x="203606" y="274985"/>
                  </a:lnTo>
                  <a:lnTo>
                    <a:pt x="203186" y="276737"/>
                  </a:lnTo>
                  <a:lnTo>
                    <a:pt x="202766" y="278488"/>
                  </a:lnTo>
                  <a:lnTo>
                    <a:pt x="202346" y="280240"/>
                  </a:lnTo>
                  <a:lnTo>
                    <a:pt x="201926" y="281991"/>
                  </a:lnTo>
                  <a:lnTo>
                    <a:pt x="201507" y="283743"/>
                  </a:lnTo>
                  <a:lnTo>
                    <a:pt x="201088" y="285494"/>
                  </a:lnTo>
                  <a:lnTo>
                    <a:pt x="200670" y="287246"/>
                  </a:lnTo>
                  <a:lnTo>
                    <a:pt x="200252" y="288997"/>
                  </a:lnTo>
                  <a:lnTo>
                    <a:pt x="199834" y="290749"/>
                  </a:lnTo>
                  <a:lnTo>
                    <a:pt x="199418" y="292500"/>
                  </a:lnTo>
                  <a:lnTo>
                    <a:pt x="199002" y="294252"/>
                  </a:lnTo>
                  <a:lnTo>
                    <a:pt x="198587" y="296003"/>
                  </a:lnTo>
                  <a:lnTo>
                    <a:pt x="198174" y="297755"/>
                  </a:lnTo>
                  <a:lnTo>
                    <a:pt x="197760" y="299506"/>
                  </a:lnTo>
                  <a:lnTo>
                    <a:pt x="197348" y="301258"/>
                  </a:lnTo>
                  <a:lnTo>
                    <a:pt x="196938" y="303009"/>
                  </a:lnTo>
                  <a:lnTo>
                    <a:pt x="196528" y="304761"/>
                  </a:lnTo>
                  <a:lnTo>
                    <a:pt x="196119" y="306512"/>
                  </a:lnTo>
                  <a:lnTo>
                    <a:pt x="195713" y="308264"/>
                  </a:lnTo>
                  <a:lnTo>
                    <a:pt x="195306" y="310015"/>
                  </a:lnTo>
                  <a:lnTo>
                    <a:pt x="194902" y="311767"/>
                  </a:lnTo>
                  <a:lnTo>
                    <a:pt x="194500" y="313518"/>
                  </a:lnTo>
                  <a:lnTo>
                    <a:pt x="194098" y="315270"/>
                  </a:lnTo>
                  <a:lnTo>
                    <a:pt x="193699" y="317021"/>
                  </a:lnTo>
                  <a:lnTo>
                    <a:pt x="193302" y="318773"/>
                  </a:lnTo>
                  <a:lnTo>
                    <a:pt x="192905" y="320524"/>
                  </a:lnTo>
                  <a:lnTo>
                    <a:pt x="192511" y="322276"/>
                  </a:lnTo>
                  <a:lnTo>
                    <a:pt x="192120" y="324027"/>
                  </a:lnTo>
                  <a:lnTo>
                    <a:pt x="191729" y="325779"/>
                  </a:lnTo>
                  <a:lnTo>
                    <a:pt x="191341" y="327530"/>
                  </a:lnTo>
                  <a:lnTo>
                    <a:pt x="190956" y="329282"/>
                  </a:lnTo>
                  <a:lnTo>
                    <a:pt x="190571" y="331033"/>
                  </a:lnTo>
                  <a:lnTo>
                    <a:pt x="190190" y="332785"/>
                  </a:lnTo>
                  <a:lnTo>
                    <a:pt x="189812" y="334536"/>
                  </a:lnTo>
                  <a:lnTo>
                    <a:pt x="189434" y="336288"/>
                  </a:lnTo>
                  <a:lnTo>
                    <a:pt x="189060" y="338039"/>
                  </a:lnTo>
                  <a:lnTo>
                    <a:pt x="188689" y="339791"/>
                  </a:lnTo>
                  <a:lnTo>
                    <a:pt x="188318" y="341542"/>
                  </a:lnTo>
                  <a:lnTo>
                    <a:pt x="187953" y="343294"/>
                  </a:lnTo>
                  <a:lnTo>
                    <a:pt x="187590" y="345045"/>
                  </a:lnTo>
                  <a:lnTo>
                    <a:pt x="187227" y="346797"/>
                  </a:lnTo>
                  <a:lnTo>
                    <a:pt x="186870" y="348548"/>
                  </a:lnTo>
                  <a:lnTo>
                    <a:pt x="186515" y="350300"/>
                  </a:lnTo>
                  <a:lnTo>
                    <a:pt x="186160" y="352051"/>
                  </a:lnTo>
                  <a:lnTo>
                    <a:pt x="185812" y="353803"/>
                  </a:lnTo>
                  <a:lnTo>
                    <a:pt x="185466" y="355554"/>
                  </a:lnTo>
                  <a:lnTo>
                    <a:pt x="185120" y="357306"/>
                  </a:lnTo>
                  <a:lnTo>
                    <a:pt x="184782" y="359057"/>
                  </a:lnTo>
                  <a:lnTo>
                    <a:pt x="184445" y="360809"/>
                  </a:lnTo>
                  <a:lnTo>
                    <a:pt x="184108" y="362560"/>
                  </a:lnTo>
                  <a:lnTo>
                    <a:pt x="183780" y="364312"/>
                  </a:lnTo>
                  <a:lnTo>
                    <a:pt x="183453" y="366063"/>
                  </a:lnTo>
                  <a:lnTo>
                    <a:pt x="183126" y="367815"/>
                  </a:lnTo>
                  <a:lnTo>
                    <a:pt x="182809" y="369566"/>
                  </a:lnTo>
                  <a:lnTo>
                    <a:pt x="182492" y="371318"/>
                  </a:lnTo>
                  <a:lnTo>
                    <a:pt x="182176" y="373069"/>
                  </a:lnTo>
                  <a:lnTo>
                    <a:pt x="181869" y="374821"/>
                  </a:lnTo>
                  <a:lnTo>
                    <a:pt x="181563" y="376572"/>
                  </a:lnTo>
                  <a:lnTo>
                    <a:pt x="181258" y="378324"/>
                  </a:lnTo>
                  <a:lnTo>
                    <a:pt x="180962" y="380075"/>
                  </a:lnTo>
                  <a:lnTo>
                    <a:pt x="180666" y="381827"/>
                  </a:lnTo>
                  <a:lnTo>
                    <a:pt x="180373" y="383578"/>
                  </a:lnTo>
                  <a:lnTo>
                    <a:pt x="180089" y="385330"/>
                  </a:lnTo>
                  <a:lnTo>
                    <a:pt x="179805" y="387081"/>
                  </a:lnTo>
                  <a:lnTo>
                    <a:pt x="179524" y="388833"/>
                  </a:lnTo>
                  <a:lnTo>
                    <a:pt x="179251" y="390584"/>
                  </a:lnTo>
                  <a:lnTo>
                    <a:pt x="178978" y="392336"/>
                  </a:lnTo>
                  <a:lnTo>
                    <a:pt x="178710" y="394087"/>
                  </a:lnTo>
                  <a:lnTo>
                    <a:pt x="178449" y="395839"/>
                  </a:lnTo>
                  <a:lnTo>
                    <a:pt x="178189" y="397590"/>
                  </a:lnTo>
                  <a:lnTo>
                    <a:pt x="177933" y="399342"/>
                  </a:lnTo>
                  <a:lnTo>
                    <a:pt x="177685" y="401093"/>
                  </a:lnTo>
                  <a:lnTo>
                    <a:pt x="177437" y="402845"/>
                  </a:lnTo>
                  <a:lnTo>
                    <a:pt x="177195" y="404596"/>
                  </a:lnTo>
                  <a:lnTo>
                    <a:pt x="176959" y="406348"/>
                  </a:lnTo>
                  <a:lnTo>
                    <a:pt x="176724" y="408099"/>
                  </a:lnTo>
                  <a:lnTo>
                    <a:pt x="176495" y="409851"/>
                  </a:lnTo>
                  <a:lnTo>
                    <a:pt x="176273" y="411602"/>
                  </a:lnTo>
                  <a:lnTo>
                    <a:pt x="176050" y="413354"/>
                  </a:lnTo>
                  <a:lnTo>
                    <a:pt x="175836" y="415105"/>
                  </a:lnTo>
                  <a:lnTo>
                    <a:pt x="175626" y="416857"/>
                  </a:lnTo>
                  <a:lnTo>
                    <a:pt x="175417" y="418608"/>
                  </a:lnTo>
                  <a:lnTo>
                    <a:pt x="175217" y="420360"/>
                  </a:lnTo>
                  <a:lnTo>
                    <a:pt x="175021" y="422111"/>
                  </a:lnTo>
                  <a:lnTo>
                    <a:pt x="174825" y="423863"/>
                  </a:lnTo>
                  <a:lnTo>
                    <a:pt x="174639" y="425614"/>
                  </a:lnTo>
                  <a:lnTo>
                    <a:pt x="174457" y="427366"/>
                  </a:lnTo>
                  <a:lnTo>
                    <a:pt x="174275" y="429117"/>
                  </a:lnTo>
                  <a:lnTo>
                    <a:pt x="174104" y="430869"/>
                  </a:lnTo>
                  <a:lnTo>
                    <a:pt x="173936" y="432620"/>
                  </a:lnTo>
                  <a:lnTo>
                    <a:pt x="173767" y="434372"/>
                  </a:lnTo>
                  <a:lnTo>
                    <a:pt x="173611" y="436123"/>
                  </a:lnTo>
                  <a:lnTo>
                    <a:pt x="173457" y="437875"/>
                  </a:lnTo>
                  <a:lnTo>
                    <a:pt x="173303" y="439626"/>
                  </a:lnTo>
                  <a:lnTo>
                    <a:pt x="173162" y="441378"/>
                  </a:lnTo>
                  <a:lnTo>
                    <a:pt x="173022" y="443129"/>
                  </a:lnTo>
                  <a:lnTo>
                    <a:pt x="172882" y="444881"/>
                  </a:lnTo>
                  <a:lnTo>
                    <a:pt x="172756" y="446632"/>
                  </a:lnTo>
                  <a:lnTo>
                    <a:pt x="172631" y="448384"/>
                  </a:lnTo>
                  <a:lnTo>
                    <a:pt x="172506" y="450135"/>
                  </a:lnTo>
                  <a:lnTo>
                    <a:pt x="172395" y="451887"/>
                  </a:lnTo>
                  <a:lnTo>
                    <a:pt x="172284" y="453638"/>
                  </a:lnTo>
                  <a:lnTo>
                    <a:pt x="172174" y="455390"/>
                  </a:lnTo>
                  <a:lnTo>
                    <a:pt x="172077" y="457141"/>
                  </a:lnTo>
                  <a:lnTo>
                    <a:pt x="171981" y="458893"/>
                  </a:lnTo>
                  <a:lnTo>
                    <a:pt x="171887" y="460644"/>
                  </a:lnTo>
                  <a:lnTo>
                    <a:pt x="171805" y="462396"/>
                  </a:lnTo>
                  <a:lnTo>
                    <a:pt x="171723" y="464147"/>
                  </a:lnTo>
                  <a:lnTo>
                    <a:pt x="171644" y="465899"/>
                  </a:lnTo>
                  <a:lnTo>
                    <a:pt x="171577" y="467650"/>
                  </a:lnTo>
                  <a:lnTo>
                    <a:pt x="171510" y="469402"/>
                  </a:lnTo>
                  <a:lnTo>
                    <a:pt x="171447" y="471153"/>
                  </a:lnTo>
                  <a:lnTo>
                    <a:pt x="171394" y="472905"/>
                  </a:lnTo>
                  <a:lnTo>
                    <a:pt x="171342" y="474656"/>
                  </a:lnTo>
                  <a:lnTo>
                    <a:pt x="171294" y="476408"/>
                  </a:lnTo>
                  <a:lnTo>
                    <a:pt x="171256" y="478159"/>
                  </a:lnTo>
                  <a:lnTo>
                    <a:pt x="171218" y="479911"/>
                  </a:lnTo>
                  <a:lnTo>
                    <a:pt x="171187" y="481662"/>
                  </a:lnTo>
                  <a:lnTo>
                    <a:pt x="171163" y="483414"/>
                  </a:lnTo>
                  <a:lnTo>
                    <a:pt x="171140" y="485165"/>
                  </a:lnTo>
                  <a:lnTo>
                    <a:pt x="171124" y="486917"/>
                  </a:lnTo>
                  <a:lnTo>
                    <a:pt x="171115" y="488668"/>
                  </a:lnTo>
                  <a:lnTo>
                    <a:pt x="171106" y="490420"/>
                  </a:lnTo>
                  <a:lnTo>
                    <a:pt x="171105" y="492171"/>
                  </a:lnTo>
                  <a:lnTo>
                    <a:pt x="171111" y="493923"/>
                  </a:lnTo>
                  <a:lnTo>
                    <a:pt x="171117" y="495674"/>
                  </a:lnTo>
                  <a:lnTo>
                    <a:pt x="171131" y="497426"/>
                  </a:lnTo>
                  <a:lnTo>
                    <a:pt x="171151" y="499177"/>
                  </a:lnTo>
                  <a:lnTo>
                    <a:pt x="171171" y="500929"/>
                  </a:lnTo>
                  <a:lnTo>
                    <a:pt x="171201" y="502680"/>
                  </a:lnTo>
                  <a:lnTo>
                    <a:pt x="171235" y="504432"/>
                  </a:lnTo>
                  <a:lnTo>
                    <a:pt x="171269" y="506183"/>
                  </a:lnTo>
                  <a:lnTo>
                    <a:pt x="171314" y="507935"/>
                  </a:lnTo>
                  <a:lnTo>
                    <a:pt x="171362" y="509686"/>
                  </a:lnTo>
                  <a:lnTo>
                    <a:pt x="171411" y="511438"/>
                  </a:lnTo>
                  <a:lnTo>
                    <a:pt x="171470" y="513189"/>
                  </a:lnTo>
                  <a:lnTo>
                    <a:pt x="171532" y="514941"/>
                  </a:lnTo>
                  <a:lnTo>
                    <a:pt x="171595" y="516692"/>
                  </a:lnTo>
                  <a:lnTo>
                    <a:pt x="171669" y="518444"/>
                  </a:lnTo>
                  <a:lnTo>
                    <a:pt x="171745" y="520195"/>
                  </a:lnTo>
                  <a:lnTo>
                    <a:pt x="171821" y="521947"/>
                  </a:lnTo>
                  <a:lnTo>
                    <a:pt x="171909" y="523698"/>
                  </a:lnTo>
                  <a:lnTo>
                    <a:pt x="171999" y="525450"/>
                  </a:lnTo>
                  <a:lnTo>
                    <a:pt x="172088" y="527201"/>
                  </a:lnTo>
                  <a:lnTo>
                    <a:pt x="172190" y="528953"/>
                  </a:lnTo>
                  <a:lnTo>
                    <a:pt x="172293" y="530704"/>
                  </a:lnTo>
                  <a:lnTo>
                    <a:pt x="172396" y="532456"/>
                  </a:lnTo>
                  <a:lnTo>
                    <a:pt x="172512" y="534207"/>
                  </a:lnTo>
                  <a:lnTo>
                    <a:pt x="172628" y="535959"/>
                  </a:lnTo>
                  <a:lnTo>
                    <a:pt x="172745" y="537710"/>
                  </a:lnTo>
                  <a:lnTo>
                    <a:pt x="172873" y="539462"/>
                  </a:lnTo>
                  <a:lnTo>
                    <a:pt x="173001" y="541213"/>
                  </a:lnTo>
                  <a:lnTo>
                    <a:pt x="173132" y="542965"/>
                  </a:lnTo>
                  <a:lnTo>
                    <a:pt x="173272" y="544716"/>
                  </a:lnTo>
                  <a:lnTo>
                    <a:pt x="173413" y="546468"/>
                  </a:lnTo>
                  <a:lnTo>
                    <a:pt x="173556" y="548219"/>
                  </a:lnTo>
                  <a:lnTo>
                    <a:pt x="173709" y="549971"/>
                  </a:lnTo>
                  <a:lnTo>
                    <a:pt x="173862" y="551722"/>
                  </a:lnTo>
                  <a:lnTo>
                    <a:pt x="174018" y="553474"/>
                  </a:lnTo>
                  <a:lnTo>
                    <a:pt x="174182" y="555225"/>
                  </a:lnTo>
                  <a:lnTo>
                    <a:pt x="174346" y="556977"/>
                  </a:lnTo>
                  <a:lnTo>
                    <a:pt x="174515" y="558728"/>
                  </a:lnTo>
                  <a:lnTo>
                    <a:pt x="174690" y="560480"/>
                  </a:lnTo>
                  <a:lnTo>
                    <a:pt x="174866" y="562231"/>
                  </a:lnTo>
                  <a:lnTo>
                    <a:pt x="175046" y="563983"/>
                  </a:lnTo>
                  <a:lnTo>
                    <a:pt x="175232" y="565734"/>
                  </a:lnTo>
                  <a:lnTo>
                    <a:pt x="175419" y="567486"/>
                  </a:lnTo>
                  <a:lnTo>
                    <a:pt x="175610" y="569237"/>
                  </a:lnTo>
                  <a:lnTo>
                    <a:pt x="175807" y="570989"/>
                  </a:lnTo>
                  <a:lnTo>
                    <a:pt x="176004" y="572740"/>
                  </a:lnTo>
                  <a:lnTo>
                    <a:pt x="176206" y="574492"/>
                  </a:lnTo>
                  <a:lnTo>
                    <a:pt x="176413" y="576243"/>
                  </a:lnTo>
                  <a:lnTo>
                    <a:pt x="176619" y="577995"/>
                  </a:lnTo>
                  <a:lnTo>
                    <a:pt x="176832" y="579746"/>
                  </a:lnTo>
                  <a:lnTo>
                    <a:pt x="177048" y="581498"/>
                  </a:lnTo>
                  <a:lnTo>
                    <a:pt x="177265" y="583249"/>
                  </a:lnTo>
                  <a:lnTo>
                    <a:pt x="177487" y="585001"/>
                  </a:lnTo>
                  <a:lnTo>
                    <a:pt x="177712" y="586752"/>
                  </a:lnTo>
                  <a:lnTo>
                    <a:pt x="177938" y="588504"/>
                  </a:lnTo>
                  <a:lnTo>
                    <a:pt x="178169" y="590255"/>
                  </a:lnTo>
                  <a:lnTo>
                    <a:pt x="178403" y="592007"/>
                  </a:lnTo>
                  <a:lnTo>
                    <a:pt x="178637" y="593758"/>
                  </a:lnTo>
                  <a:lnTo>
                    <a:pt x="178877" y="595510"/>
                  </a:lnTo>
                  <a:lnTo>
                    <a:pt x="179119" y="597261"/>
                  </a:lnTo>
                  <a:lnTo>
                    <a:pt x="179361" y="599013"/>
                  </a:lnTo>
                  <a:lnTo>
                    <a:pt x="179610" y="600764"/>
                  </a:lnTo>
                  <a:lnTo>
                    <a:pt x="179859" y="602516"/>
                  </a:lnTo>
                  <a:lnTo>
                    <a:pt x="180109" y="604267"/>
                  </a:lnTo>
                  <a:lnTo>
                    <a:pt x="180365" y="606019"/>
                  </a:lnTo>
                  <a:lnTo>
                    <a:pt x="180621" y="607770"/>
                  </a:lnTo>
                  <a:lnTo>
                    <a:pt x="180877" y="609522"/>
                  </a:lnTo>
                  <a:lnTo>
                    <a:pt x="181140" y="611273"/>
                  </a:lnTo>
                  <a:lnTo>
                    <a:pt x="181403" y="613025"/>
                  </a:lnTo>
                  <a:lnTo>
                    <a:pt x="181666" y="614776"/>
                  </a:lnTo>
                  <a:lnTo>
                    <a:pt x="181935" y="616528"/>
                  </a:lnTo>
                  <a:lnTo>
                    <a:pt x="182203" y="618279"/>
                  </a:lnTo>
                  <a:lnTo>
                    <a:pt x="182473" y="620031"/>
                  </a:lnTo>
                  <a:lnTo>
                    <a:pt x="182746" y="621782"/>
                  </a:lnTo>
                  <a:lnTo>
                    <a:pt x="183020" y="623534"/>
                  </a:lnTo>
                  <a:lnTo>
                    <a:pt x="183295" y="625285"/>
                  </a:lnTo>
                  <a:lnTo>
                    <a:pt x="183574" y="627037"/>
                  </a:lnTo>
                  <a:lnTo>
                    <a:pt x="183852" y="628788"/>
                  </a:lnTo>
                  <a:lnTo>
                    <a:pt x="184132" y="630540"/>
                  </a:lnTo>
                  <a:lnTo>
                    <a:pt x="184414" y="632291"/>
                  </a:lnTo>
                  <a:lnTo>
                    <a:pt x="184697" y="634043"/>
                  </a:lnTo>
                  <a:lnTo>
                    <a:pt x="184980" y="635794"/>
                  </a:lnTo>
                  <a:lnTo>
                    <a:pt x="185267" y="637546"/>
                  </a:lnTo>
                  <a:lnTo>
                    <a:pt x="185553" y="639297"/>
                  </a:lnTo>
                  <a:lnTo>
                    <a:pt x="185840" y="641049"/>
                  </a:lnTo>
                  <a:lnTo>
                    <a:pt x="186128" y="642800"/>
                  </a:lnTo>
                  <a:lnTo>
                    <a:pt x="186417" y="644552"/>
                  </a:lnTo>
                  <a:lnTo>
                    <a:pt x="186707" y="646303"/>
                  </a:lnTo>
                  <a:lnTo>
                    <a:pt x="186998" y="648055"/>
                  </a:lnTo>
                  <a:lnTo>
                    <a:pt x="187289" y="649806"/>
                  </a:lnTo>
                  <a:lnTo>
                    <a:pt x="187581" y="651558"/>
                  </a:lnTo>
                  <a:lnTo>
                    <a:pt x="187873" y="653309"/>
                  </a:lnTo>
                  <a:lnTo>
                    <a:pt x="188166" y="655061"/>
                  </a:lnTo>
                  <a:lnTo>
                    <a:pt x="188459" y="656812"/>
                  </a:lnTo>
                  <a:lnTo>
                    <a:pt x="188752" y="658564"/>
                  </a:lnTo>
                  <a:lnTo>
                    <a:pt x="189046" y="660315"/>
                  </a:lnTo>
                  <a:lnTo>
                    <a:pt x="189340" y="662067"/>
                  </a:lnTo>
                  <a:lnTo>
                    <a:pt x="189633" y="663818"/>
                  </a:lnTo>
                  <a:lnTo>
                    <a:pt x="189927" y="665570"/>
                  </a:lnTo>
                  <a:lnTo>
                    <a:pt x="190220" y="667321"/>
                  </a:lnTo>
                  <a:lnTo>
                    <a:pt x="190514" y="669073"/>
                  </a:lnTo>
                  <a:lnTo>
                    <a:pt x="190807" y="670824"/>
                  </a:lnTo>
                  <a:lnTo>
                    <a:pt x="191100" y="672576"/>
                  </a:lnTo>
                  <a:lnTo>
                    <a:pt x="191392" y="674327"/>
                  </a:lnTo>
                  <a:lnTo>
                    <a:pt x="191684" y="676079"/>
                  </a:lnTo>
                  <a:lnTo>
                    <a:pt x="191975" y="677830"/>
                  </a:lnTo>
                  <a:lnTo>
                    <a:pt x="192266" y="679582"/>
                  </a:lnTo>
                  <a:lnTo>
                    <a:pt x="192556" y="681333"/>
                  </a:lnTo>
                  <a:lnTo>
                    <a:pt x="192845" y="683085"/>
                  </a:lnTo>
                  <a:lnTo>
                    <a:pt x="193133" y="684836"/>
                  </a:lnTo>
                  <a:lnTo>
                    <a:pt x="193422" y="686588"/>
                  </a:lnTo>
                  <a:lnTo>
                    <a:pt x="193707" y="688339"/>
                  </a:lnTo>
                  <a:lnTo>
                    <a:pt x="193993" y="690091"/>
                  </a:lnTo>
                  <a:lnTo>
                    <a:pt x="194278" y="691842"/>
                  </a:lnTo>
                  <a:lnTo>
                    <a:pt x="194560" y="693594"/>
                  </a:lnTo>
                  <a:lnTo>
                    <a:pt x="194842" y="695345"/>
                  </a:lnTo>
                  <a:lnTo>
                    <a:pt x="195123" y="697097"/>
                  </a:lnTo>
                  <a:lnTo>
                    <a:pt x="195401" y="698848"/>
                  </a:lnTo>
                  <a:lnTo>
                    <a:pt x="195678" y="700600"/>
                  </a:lnTo>
                  <a:lnTo>
                    <a:pt x="195955" y="702351"/>
                  </a:lnTo>
                  <a:lnTo>
                    <a:pt x="196228" y="704103"/>
                  </a:lnTo>
                  <a:lnTo>
                    <a:pt x="196500" y="705854"/>
                  </a:lnTo>
                  <a:lnTo>
                    <a:pt x="196772" y="707606"/>
                  </a:lnTo>
                  <a:lnTo>
                    <a:pt x="197039" y="709357"/>
                  </a:lnTo>
                  <a:lnTo>
                    <a:pt x="197306" y="711109"/>
                  </a:lnTo>
                  <a:lnTo>
                    <a:pt x="197572" y="712860"/>
                  </a:lnTo>
                  <a:lnTo>
                    <a:pt x="197833" y="714612"/>
                  </a:lnTo>
                  <a:lnTo>
                    <a:pt x="198094" y="716363"/>
                  </a:lnTo>
                  <a:lnTo>
                    <a:pt x="198353" y="718115"/>
                  </a:lnTo>
                  <a:lnTo>
                    <a:pt x="198608" y="719866"/>
                  </a:lnTo>
                  <a:lnTo>
                    <a:pt x="198862" y="721618"/>
                  </a:lnTo>
                  <a:lnTo>
                    <a:pt x="199114" y="723369"/>
                  </a:lnTo>
                  <a:lnTo>
                    <a:pt x="199361" y="725121"/>
                  </a:lnTo>
                  <a:lnTo>
                    <a:pt x="199608" y="726872"/>
                  </a:lnTo>
                  <a:lnTo>
                    <a:pt x="199852" y="728624"/>
                  </a:lnTo>
                  <a:lnTo>
                    <a:pt x="200091" y="730375"/>
                  </a:lnTo>
                  <a:lnTo>
                    <a:pt x="200331" y="732127"/>
                  </a:lnTo>
                  <a:lnTo>
                    <a:pt x="200566" y="733878"/>
                  </a:lnTo>
                  <a:lnTo>
                    <a:pt x="200797" y="735630"/>
                  </a:lnTo>
                  <a:lnTo>
                    <a:pt x="201028" y="737381"/>
                  </a:lnTo>
                  <a:lnTo>
                    <a:pt x="201254" y="739133"/>
                  </a:lnTo>
                  <a:lnTo>
                    <a:pt x="201476" y="740884"/>
                  </a:lnTo>
                  <a:lnTo>
                    <a:pt x="201698" y="742636"/>
                  </a:lnTo>
                  <a:lnTo>
                    <a:pt x="201914" y="744387"/>
                  </a:lnTo>
                  <a:lnTo>
                    <a:pt x="202127" y="746139"/>
                  </a:lnTo>
                  <a:lnTo>
                    <a:pt x="202339" y="747890"/>
                  </a:lnTo>
                  <a:lnTo>
                    <a:pt x="202545" y="749642"/>
                  </a:lnTo>
                  <a:lnTo>
                    <a:pt x="202747" y="751393"/>
                  </a:lnTo>
                  <a:lnTo>
                    <a:pt x="202950" y="753145"/>
                  </a:lnTo>
                  <a:lnTo>
                    <a:pt x="203145" y="754896"/>
                  </a:lnTo>
                  <a:lnTo>
                    <a:pt x="203337" y="756648"/>
                  </a:lnTo>
                  <a:lnTo>
                    <a:pt x="203529" y="758399"/>
                  </a:lnTo>
                  <a:lnTo>
                    <a:pt x="203712" y="760151"/>
                  </a:lnTo>
                  <a:lnTo>
                    <a:pt x="203894" y="761902"/>
                  </a:lnTo>
                  <a:lnTo>
                    <a:pt x="204075" y="763654"/>
                  </a:lnTo>
                  <a:lnTo>
                    <a:pt x="204246" y="765405"/>
                  </a:lnTo>
                  <a:lnTo>
                    <a:pt x="204416" y="767157"/>
                  </a:lnTo>
                  <a:lnTo>
                    <a:pt x="204586" y="768908"/>
                  </a:lnTo>
                  <a:lnTo>
                    <a:pt x="204745" y="770660"/>
                  </a:lnTo>
                  <a:lnTo>
                    <a:pt x="204903" y="772412"/>
                  </a:lnTo>
                  <a:lnTo>
                    <a:pt x="205061" y="774163"/>
                  </a:lnTo>
                  <a:lnTo>
                    <a:pt x="205207" y="775915"/>
                  </a:lnTo>
                  <a:lnTo>
                    <a:pt x="205352" y="777666"/>
                  </a:lnTo>
                  <a:lnTo>
                    <a:pt x="205498" y="779418"/>
                  </a:lnTo>
                  <a:lnTo>
                    <a:pt x="205631" y="781169"/>
                  </a:lnTo>
                  <a:lnTo>
                    <a:pt x="205764" y="782921"/>
                  </a:lnTo>
                  <a:lnTo>
                    <a:pt x="205896" y="784672"/>
                  </a:lnTo>
                  <a:lnTo>
                    <a:pt x="206016" y="786424"/>
                  </a:lnTo>
                  <a:lnTo>
                    <a:pt x="206136" y="788175"/>
                  </a:lnTo>
                  <a:lnTo>
                    <a:pt x="206254" y="789927"/>
                  </a:lnTo>
                  <a:lnTo>
                    <a:pt x="206361" y="791678"/>
                  </a:lnTo>
                  <a:lnTo>
                    <a:pt x="206468" y="793430"/>
                  </a:lnTo>
                  <a:lnTo>
                    <a:pt x="206572" y="795181"/>
                  </a:lnTo>
                  <a:lnTo>
                    <a:pt x="206665" y="796933"/>
                  </a:lnTo>
                  <a:lnTo>
                    <a:pt x="206759" y="798684"/>
                  </a:lnTo>
                  <a:lnTo>
                    <a:pt x="206848" y="800436"/>
                  </a:lnTo>
                  <a:lnTo>
                    <a:pt x="206928" y="802187"/>
                  </a:lnTo>
                  <a:lnTo>
                    <a:pt x="207007" y="803939"/>
                  </a:lnTo>
                  <a:lnTo>
                    <a:pt x="207082" y="805690"/>
                  </a:lnTo>
                  <a:lnTo>
                    <a:pt x="207147" y="807442"/>
                  </a:lnTo>
                  <a:lnTo>
                    <a:pt x="207212" y="809193"/>
                  </a:lnTo>
                  <a:lnTo>
                    <a:pt x="207272" y="810945"/>
                  </a:lnTo>
                  <a:lnTo>
                    <a:pt x="207323" y="812696"/>
                  </a:lnTo>
                  <a:lnTo>
                    <a:pt x="207374" y="814448"/>
                  </a:lnTo>
                  <a:lnTo>
                    <a:pt x="207418" y="816199"/>
                  </a:lnTo>
                  <a:lnTo>
                    <a:pt x="207455" y="817951"/>
                  </a:lnTo>
                  <a:lnTo>
                    <a:pt x="207491" y="819702"/>
                  </a:lnTo>
                  <a:lnTo>
                    <a:pt x="207520" y="821454"/>
                  </a:lnTo>
                  <a:lnTo>
                    <a:pt x="207542" y="823205"/>
                  </a:lnTo>
                  <a:lnTo>
                    <a:pt x="207563" y="824957"/>
                  </a:lnTo>
                  <a:lnTo>
                    <a:pt x="207576" y="826708"/>
                  </a:lnTo>
                  <a:lnTo>
                    <a:pt x="207583" y="828460"/>
                  </a:lnTo>
                  <a:lnTo>
                    <a:pt x="207590" y="830211"/>
                  </a:lnTo>
                  <a:lnTo>
                    <a:pt x="207587" y="831963"/>
                  </a:lnTo>
                  <a:lnTo>
                    <a:pt x="207579" y="833714"/>
                  </a:lnTo>
                  <a:lnTo>
                    <a:pt x="207571" y="835466"/>
                  </a:lnTo>
                  <a:lnTo>
                    <a:pt x="207552" y="837217"/>
                  </a:lnTo>
                  <a:lnTo>
                    <a:pt x="207529" y="838969"/>
                  </a:lnTo>
                  <a:lnTo>
                    <a:pt x="207506" y="840720"/>
                  </a:lnTo>
                  <a:lnTo>
                    <a:pt x="207471" y="842472"/>
                  </a:lnTo>
                  <a:lnTo>
                    <a:pt x="207433" y="844223"/>
                  </a:lnTo>
                  <a:lnTo>
                    <a:pt x="207395" y="845975"/>
                  </a:lnTo>
                  <a:lnTo>
                    <a:pt x="207344" y="847726"/>
                  </a:lnTo>
                  <a:lnTo>
                    <a:pt x="207290" y="849478"/>
                  </a:lnTo>
                  <a:lnTo>
                    <a:pt x="207237" y="851229"/>
                  </a:lnTo>
                  <a:lnTo>
                    <a:pt x="207170" y="852981"/>
                  </a:lnTo>
                  <a:lnTo>
                    <a:pt x="207102" y="854732"/>
                  </a:lnTo>
                  <a:lnTo>
                    <a:pt x="207033" y="856484"/>
                  </a:lnTo>
                  <a:lnTo>
                    <a:pt x="206950" y="858235"/>
                  </a:lnTo>
                  <a:lnTo>
                    <a:pt x="206866" y="859987"/>
                  </a:lnTo>
                  <a:lnTo>
                    <a:pt x="206782" y="861738"/>
                  </a:lnTo>
                  <a:lnTo>
                    <a:pt x="206684" y="863490"/>
                  </a:lnTo>
                  <a:lnTo>
                    <a:pt x="206585" y="865241"/>
                  </a:lnTo>
                  <a:lnTo>
                    <a:pt x="206485" y="866993"/>
                  </a:lnTo>
                  <a:lnTo>
                    <a:pt x="206371" y="868744"/>
                  </a:lnTo>
                  <a:lnTo>
                    <a:pt x="206258" y="870496"/>
                  </a:lnTo>
                  <a:lnTo>
                    <a:pt x="206142" y="872247"/>
                  </a:lnTo>
                  <a:lnTo>
                    <a:pt x="206013" y="873999"/>
                  </a:lnTo>
                  <a:lnTo>
                    <a:pt x="205885" y="875750"/>
                  </a:lnTo>
                  <a:lnTo>
                    <a:pt x="205753" y="877502"/>
                  </a:lnTo>
                  <a:lnTo>
                    <a:pt x="205610" y="879253"/>
                  </a:lnTo>
                  <a:lnTo>
                    <a:pt x="205467" y="881005"/>
                  </a:lnTo>
                  <a:lnTo>
                    <a:pt x="205319" y="882756"/>
                  </a:lnTo>
                  <a:lnTo>
                    <a:pt x="205162" y="884508"/>
                  </a:lnTo>
                  <a:lnTo>
                    <a:pt x="205004" y="886259"/>
                  </a:lnTo>
                  <a:lnTo>
                    <a:pt x="204841" y="888011"/>
                  </a:lnTo>
                  <a:lnTo>
                    <a:pt x="204669" y="889762"/>
                  </a:lnTo>
                  <a:lnTo>
                    <a:pt x="204497" y="891514"/>
                  </a:lnTo>
                  <a:lnTo>
                    <a:pt x="204319" y="893265"/>
                  </a:lnTo>
                  <a:lnTo>
                    <a:pt x="204133" y="89501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13213" y="2027571"/>
              <a:ext cx="130283" cy="0"/>
            </a:xfrm>
            <a:custGeom>
              <a:avLst/>
              <a:pathLst>
                <a:path w="130283" h="0">
                  <a:moveTo>
                    <a:pt x="0" y="0"/>
                  </a:moveTo>
                  <a:lnTo>
                    <a:pt x="1302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921522" y="1917356"/>
              <a:ext cx="234271" cy="38701"/>
            </a:xfrm>
            <a:custGeom>
              <a:avLst/>
              <a:pathLst>
                <a:path w="234271" h="38701">
                  <a:moveTo>
                    <a:pt x="1609" y="36656"/>
                  </a:moveTo>
                  <a:lnTo>
                    <a:pt x="1741" y="36580"/>
                  </a:lnTo>
                  <a:lnTo>
                    <a:pt x="1873" y="36505"/>
                  </a:lnTo>
                  <a:lnTo>
                    <a:pt x="2005" y="36429"/>
                  </a:lnTo>
                  <a:lnTo>
                    <a:pt x="2151" y="36353"/>
                  </a:lnTo>
                  <a:lnTo>
                    <a:pt x="2298" y="36277"/>
                  </a:lnTo>
                  <a:lnTo>
                    <a:pt x="2446" y="36202"/>
                  </a:lnTo>
                  <a:lnTo>
                    <a:pt x="2602" y="36126"/>
                  </a:lnTo>
                  <a:lnTo>
                    <a:pt x="2764" y="36050"/>
                  </a:lnTo>
                  <a:lnTo>
                    <a:pt x="2927" y="35975"/>
                  </a:lnTo>
                  <a:lnTo>
                    <a:pt x="3093" y="35899"/>
                  </a:lnTo>
                  <a:lnTo>
                    <a:pt x="3271" y="35823"/>
                  </a:lnTo>
                  <a:lnTo>
                    <a:pt x="3448" y="35747"/>
                  </a:lnTo>
                  <a:lnTo>
                    <a:pt x="3626" y="35672"/>
                  </a:lnTo>
                  <a:lnTo>
                    <a:pt x="3816" y="35596"/>
                  </a:lnTo>
                  <a:lnTo>
                    <a:pt x="4008" y="35520"/>
                  </a:lnTo>
                  <a:lnTo>
                    <a:pt x="4200" y="35444"/>
                  </a:lnTo>
                  <a:lnTo>
                    <a:pt x="4400" y="35369"/>
                  </a:lnTo>
                  <a:lnTo>
                    <a:pt x="4606" y="35293"/>
                  </a:lnTo>
                  <a:lnTo>
                    <a:pt x="4812" y="35217"/>
                  </a:lnTo>
                  <a:lnTo>
                    <a:pt x="5021" y="35141"/>
                  </a:lnTo>
                  <a:lnTo>
                    <a:pt x="5241" y="35066"/>
                  </a:lnTo>
                  <a:lnTo>
                    <a:pt x="5461" y="34990"/>
                  </a:lnTo>
                  <a:lnTo>
                    <a:pt x="5681" y="34914"/>
                  </a:lnTo>
                  <a:lnTo>
                    <a:pt x="5913" y="34838"/>
                  </a:lnTo>
                  <a:lnTo>
                    <a:pt x="6146" y="34763"/>
                  </a:lnTo>
                  <a:lnTo>
                    <a:pt x="6379" y="34687"/>
                  </a:lnTo>
                  <a:lnTo>
                    <a:pt x="6619" y="34611"/>
                  </a:lnTo>
                  <a:lnTo>
                    <a:pt x="6866" y="34536"/>
                  </a:lnTo>
                  <a:lnTo>
                    <a:pt x="7112" y="34460"/>
                  </a:lnTo>
                  <a:lnTo>
                    <a:pt x="7360" y="34384"/>
                  </a:lnTo>
                  <a:lnTo>
                    <a:pt x="7619" y="34308"/>
                  </a:lnTo>
                  <a:lnTo>
                    <a:pt x="7878" y="34233"/>
                  </a:lnTo>
                  <a:lnTo>
                    <a:pt x="8137" y="34157"/>
                  </a:lnTo>
                  <a:lnTo>
                    <a:pt x="8405" y="34081"/>
                  </a:lnTo>
                  <a:lnTo>
                    <a:pt x="8676" y="34005"/>
                  </a:lnTo>
                  <a:lnTo>
                    <a:pt x="8947" y="33930"/>
                  </a:lnTo>
                  <a:lnTo>
                    <a:pt x="9223" y="33854"/>
                  </a:lnTo>
                  <a:lnTo>
                    <a:pt x="9505" y="33778"/>
                  </a:lnTo>
                  <a:lnTo>
                    <a:pt x="9787" y="33702"/>
                  </a:lnTo>
                  <a:lnTo>
                    <a:pt x="10071" y="33627"/>
                  </a:lnTo>
                  <a:lnTo>
                    <a:pt x="10364" y="33551"/>
                  </a:lnTo>
                  <a:lnTo>
                    <a:pt x="10658" y="33475"/>
                  </a:lnTo>
                  <a:lnTo>
                    <a:pt x="10951" y="33399"/>
                  </a:lnTo>
                  <a:lnTo>
                    <a:pt x="11253" y="33324"/>
                  </a:lnTo>
                  <a:lnTo>
                    <a:pt x="11556" y="33248"/>
                  </a:lnTo>
                  <a:lnTo>
                    <a:pt x="11860" y="33172"/>
                  </a:lnTo>
                  <a:lnTo>
                    <a:pt x="12168" y="33097"/>
                  </a:lnTo>
                  <a:lnTo>
                    <a:pt x="12482" y="33021"/>
                  </a:lnTo>
                  <a:lnTo>
                    <a:pt x="12795" y="32945"/>
                  </a:lnTo>
                  <a:lnTo>
                    <a:pt x="13110" y="32869"/>
                  </a:lnTo>
                  <a:lnTo>
                    <a:pt x="13433" y="32794"/>
                  </a:lnTo>
                  <a:lnTo>
                    <a:pt x="13756" y="32718"/>
                  </a:lnTo>
                  <a:lnTo>
                    <a:pt x="14078" y="32642"/>
                  </a:lnTo>
                  <a:lnTo>
                    <a:pt x="14408" y="32566"/>
                  </a:lnTo>
                  <a:lnTo>
                    <a:pt x="14740" y="32491"/>
                  </a:lnTo>
                  <a:lnTo>
                    <a:pt x="15071" y="32415"/>
                  </a:lnTo>
                  <a:lnTo>
                    <a:pt x="15407" y="32339"/>
                  </a:lnTo>
                  <a:lnTo>
                    <a:pt x="15746" y="32263"/>
                  </a:lnTo>
                  <a:lnTo>
                    <a:pt x="16086" y="32188"/>
                  </a:lnTo>
                  <a:lnTo>
                    <a:pt x="16427" y="32112"/>
                  </a:lnTo>
                  <a:lnTo>
                    <a:pt x="16774" y="32036"/>
                  </a:lnTo>
                  <a:lnTo>
                    <a:pt x="17121" y="31960"/>
                  </a:lnTo>
                  <a:lnTo>
                    <a:pt x="17469" y="31885"/>
                  </a:lnTo>
                  <a:lnTo>
                    <a:pt x="17821" y="31809"/>
                  </a:lnTo>
                  <a:lnTo>
                    <a:pt x="18176" y="31733"/>
                  </a:lnTo>
                  <a:lnTo>
                    <a:pt x="18530" y="31658"/>
                  </a:lnTo>
                  <a:lnTo>
                    <a:pt x="18887" y="31582"/>
                  </a:lnTo>
                  <a:lnTo>
                    <a:pt x="19248" y="31506"/>
                  </a:lnTo>
                  <a:lnTo>
                    <a:pt x="19608" y="31430"/>
                  </a:lnTo>
                  <a:lnTo>
                    <a:pt x="19969" y="31355"/>
                  </a:lnTo>
                  <a:lnTo>
                    <a:pt x="20335" y="31279"/>
                  </a:lnTo>
                  <a:lnTo>
                    <a:pt x="20702" y="31203"/>
                  </a:lnTo>
                  <a:lnTo>
                    <a:pt x="21068" y="31127"/>
                  </a:lnTo>
                  <a:lnTo>
                    <a:pt x="21438" y="31052"/>
                  </a:lnTo>
                  <a:lnTo>
                    <a:pt x="21809" y="30976"/>
                  </a:lnTo>
                  <a:lnTo>
                    <a:pt x="22181" y="30900"/>
                  </a:lnTo>
                  <a:lnTo>
                    <a:pt x="22554" y="30824"/>
                  </a:lnTo>
                  <a:lnTo>
                    <a:pt x="22930" y="30749"/>
                  </a:lnTo>
                  <a:lnTo>
                    <a:pt x="23305" y="30673"/>
                  </a:lnTo>
                  <a:lnTo>
                    <a:pt x="23681" y="30597"/>
                  </a:lnTo>
                  <a:lnTo>
                    <a:pt x="24061" y="30521"/>
                  </a:lnTo>
                  <a:lnTo>
                    <a:pt x="24440" y="30446"/>
                  </a:lnTo>
                  <a:lnTo>
                    <a:pt x="24820" y="30370"/>
                  </a:lnTo>
                  <a:lnTo>
                    <a:pt x="25201" y="30294"/>
                  </a:lnTo>
                  <a:lnTo>
                    <a:pt x="25584" y="30219"/>
                  </a:lnTo>
                  <a:lnTo>
                    <a:pt x="25966" y="30143"/>
                  </a:lnTo>
                  <a:lnTo>
                    <a:pt x="26350" y="30067"/>
                  </a:lnTo>
                  <a:lnTo>
                    <a:pt x="26735" y="29991"/>
                  </a:lnTo>
                  <a:lnTo>
                    <a:pt x="27120" y="29916"/>
                  </a:lnTo>
                  <a:lnTo>
                    <a:pt x="27505" y="29840"/>
                  </a:lnTo>
                  <a:lnTo>
                    <a:pt x="27892" y="29764"/>
                  </a:lnTo>
                  <a:lnTo>
                    <a:pt x="28278" y="29688"/>
                  </a:lnTo>
                  <a:lnTo>
                    <a:pt x="28665" y="29613"/>
                  </a:lnTo>
                  <a:lnTo>
                    <a:pt x="29053" y="29537"/>
                  </a:lnTo>
                  <a:lnTo>
                    <a:pt x="29441" y="29461"/>
                  </a:lnTo>
                  <a:lnTo>
                    <a:pt x="29828" y="29385"/>
                  </a:lnTo>
                  <a:lnTo>
                    <a:pt x="30216" y="29310"/>
                  </a:lnTo>
                  <a:lnTo>
                    <a:pt x="30605" y="29234"/>
                  </a:lnTo>
                  <a:lnTo>
                    <a:pt x="30993" y="29158"/>
                  </a:lnTo>
                  <a:lnTo>
                    <a:pt x="31381" y="29082"/>
                  </a:lnTo>
                  <a:lnTo>
                    <a:pt x="31769" y="29007"/>
                  </a:lnTo>
                  <a:lnTo>
                    <a:pt x="32158" y="28931"/>
                  </a:lnTo>
                  <a:lnTo>
                    <a:pt x="32546" y="28855"/>
                  </a:lnTo>
                  <a:lnTo>
                    <a:pt x="32933" y="28780"/>
                  </a:lnTo>
                  <a:lnTo>
                    <a:pt x="33320" y="28704"/>
                  </a:lnTo>
                  <a:lnTo>
                    <a:pt x="33708" y="28628"/>
                  </a:lnTo>
                  <a:lnTo>
                    <a:pt x="34094" y="28552"/>
                  </a:lnTo>
                  <a:lnTo>
                    <a:pt x="34480" y="28477"/>
                  </a:lnTo>
                  <a:lnTo>
                    <a:pt x="34866" y="28401"/>
                  </a:lnTo>
                  <a:lnTo>
                    <a:pt x="35251" y="28325"/>
                  </a:lnTo>
                  <a:lnTo>
                    <a:pt x="35635" y="28249"/>
                  </a:lnTo>
                  <a:lnTo>
                    <a:pt x="36018" y="28174"/>
                  </a:lnTo>
                  <a:lnTo>
                    <a:pt x="36402" y="28098"/>
                  </a:lnTo>
                  <a:lnTo>
                    <a:pt x="36784" y="28022"/>
                  </a:lnTo>
                  <a:lnTo>
                    <a:pt x="37164" y="27946"/>
                  </a:lnTo>
                  <a:lnTo>
                    <a:pt x="37545" y="27871"/>
                  </a:lnTo>
                  <a:lnTo>
                    <a:pt x="37925" y="27795"/>
                  </a:lnTo>
                  <a:lnTo>
                    <a:pt x="38302" y="27719"/>
                  </a:lnTo>
                  <a:lnTo>
                    <a:pt x="38679" y="27643"/>
                  </a:lnTo>
                  <a:lnTo>
                    <a:pt x="39056" y="27568"/>
                  </a:lnTo>
                  <a:lnTo>
                    <a:pt x="39429" y="27492"/>
                  </a:lnTo>
                  <a:lnTo>
                    <a:pt x="39803" y="27416"/>
                  </a:lnTo>
                  <a:lnTo>
                    <a:pt x="40176" y="27341"/>
                  </a:lnTo>
                  <a:lnTo>
                    <a:pt x="40546" y="27265"/>
                  </a:lnTo>
                  <a:lnTo>
                    <a:pt x="40914" y="27189"/>
                  </a:lnTo>
                  <a:lnTo>
                    <a:pt x="41283" y="27113"/>
                  </a:lnTo>
                  <a:lnTo>
                    <a:pt x="41650" y="27038"/>
                  </a:lnTo>
                  <a:lnTo>
                    <a:pt x="42013" y="26962"/>
                  </a:lnTo>
                  <a:lnTo>
                    <a:pt x="42376" y="26886"/>
                  </a:lnTo>
                  <a:lnTo>
                    <a:pt x="42739" y="26810"/>
                  </a:lnTo>
                  <a:lnTo>
                    <a:pt x="43097" y="26735"/>
                  </a:lnTo>
                  <a:lnTo>
                    <a:pt x="43454" y="26659"/>
                  </a:lnTo>
                  <a:lnTo>
                    <a:pt x="43811" y="26583"/>
                  </a:lnTo>
                  <a:lnTo>
                    <a:pt x="44164" y="26507"/>
                  </a:lnTo>
                  <a:lnTo>
                    <a:pt x="44515" y="26432"/>
                  </a:lnTo>
                  <a:lnTo>
                    <a:pt x="44866" y="26356"/>
                  </a:lnTo>
                  <a:lnTo>
                    <a:pt x="45215" y="26280"/>
                  </a:lnTo>
                  <a:lnTo>
                    <a:pt x="45558" y="26204"/>
                  </a:lnTo>
                  <a:lnTo>
                    <a:pt x="45902" y="26129"/>
                  </a:lnTo>
                  <a:lnTo>
                    <a:pt x="46246" y="26053"/>
                  </a:lnTo>
                  <a:lnTo>
                    <a:pt x="46582" y="25977"/>
                  </a:lnTo>
                  <a:lnTo>
                    <a:pt x="46918" y="25902"/>
                  </a:lnTo>
                  <a:lnTo>
                    <a:pt x="47254" y="25826"/>
                  </a:lnTo>
                  <a:lnTo>
                    <a:pt x="47585" y="25750"/>
                  </a:lnTo>
                  <a:lnTo>
                    <a:pt x="47913" y="25674"/>
                  </a:lnTo>
                  <a:lnTo>
                    <a:pt x="48241" y="25599"/>
                  </a:lnTo>
                  <a:lnTo>
                    <a:pt x="48567" y="25523"/>
                  </a:lnTo>
                  <a:lnTo>
                    <a:pt x="48886" y="25447"/>
                  </a:lnTo>
                  <a:lnTo>
                    <a:pt x="49205" y="25371"/>
                  </a:lnTo>
                  <a:lnTo>
                    <a:pt x="49524" y="25296"/>
                  </a:lnTo>
                  <a:lnTo>
                    <a:pt x="49835" y="25220"/>
                  </a:lnTo>
                  <a:lnTo>
                    <a:pt x="50145" y="25144"/>
                  </a:lnTo>
                  <a:lnTo>
                    <a:pt x="50455" y="25068"/>
                  </a:lnTo>
                  <a:lnTo>
                    <a:pt x="50759" y="24993"/>
                  </a:lnTo>
                  <a:lnTo>
                    <a:pt x="51059" y="24917"/>
                  </a:lnTo>
                  <a:lnTo>
                    <a:pt x="51360" y="24841"/>
                  </a:lnTo>
                  <a:lnTo>
                    <a:pt x="51657" y="24765"/>
                  </a:lnTo>
                  <a:lnTo>
                    <a:pt x="51947" y="24690"/>
                  </a:lnTo>
                  <a:lnTo>
                    <a:pt x="52237" y="24614"/>
                  </a:lnTo>
                  <a:lnTo>
                    <a:pt x="52527" y="24538"/>
                  </a:lnTo>
                  <a:lnTo>
                    <a:pt x="52807" y="24463"/>
                  </a:lnTo>
                  <a:lnTo>
                    <a:pt x="53087" y="24387"/>
                  </a:lnTo>
                  <a:lnTo>
                    <a:pt x="53366" y="24311"/>
                  </a:lnTo>
                  <a:lnTo>
                    <a:pt x="53639" y="24235"/>
                  </a:lnTo>
                  <a:lnTo>
                    <a:pt x="53907" y="24160"/>
                  </a:lnTo>
                  <a:lnTo>
                    <a:pt x="54176" y="24084"/>
                  </a:lnTo>
                  <a:lnTo>
                    <a:pt x="54441" y="24008"/>
                  </a:lnTo>
                  <a:lnTo>
                    <a:pt x="54698" y="23932"/>
                  </a:lnTo>
                  <a:lnTo>
                    <a:pt x="54955" y="23857"/>
                  </a:lnTo>
                  <a:lnTo>
                    <a:pt x="55211" y="23781"/>
                  </a:lnTo>
                  <a:lnTo>
                    <a:pt x="55457" y="23705"/>
                  </a:lnTo>
                  <a:lnTo>
                    <a:pt x="55702" y="23629"/>
                  </a:lnTo>
                  <a:lnTo>
                    <a:pt x="55947" y="23554"/>
                  </a:lnTo>
                  <a:lnTo>
                    <a:pt x="56185" y="23478"/>
                  </a:lnTo>
                  <a:lnTo>
                    <a:pt x="56417" y="23402"/>
                  </a:lnTo>
                  <a:lnTo>
                    <a:pt x="56650" y="23326"/>
                  </a:lnTo>
                  <a:lnTo>
                    <a:pt x="56879" y="23251"/>
                  </a:lnTo>
                  <a:lnTo>
                    <a:pt x="57099" y="23175"/>
                  </a:lnTo>
                  <a:lnTo>
                    <a:pt x="57318" y="23099"/>
                  </a:lnTo>
                  <a:lnTo>
                    <a:pt x="57538" y="23024"/>
                  </a:lnTo>
                  <a:lnTo>
                    <a:pt x="57746" y="22948"/>
                  </a:lnTo>
                  <a:lnTo>
                    <a:pt x="57953" y="22872"/>
                  </a:lnTo>
                  <a:lnTo>
                    <a:pt x="58160" y="22796"/>
                  </a:lnTo>
                  <a:lnTo>
                    <a:pt x="58359" y="22721"/>
                  </a:lnTo>
                  <a:lnTo>
                    <a:pt x="58552" y="22645"/>
                  </a:lnTo>
                  <a:lnTo>
                    <a:pt x="58746" y="22569"/>
                  </a:lnTo>
                  <a:lnTo>
                    <a:pt x="58936" y="22493"/>
                  </a:lnTo>
                  <a:lnTo>
                    <a:pt x="59115" y="22418"/>
                  </a:lnTo>
                  <a:lnTo>
                    <a:pt x="59295" y="22342"/>
                  </a:lnTo>
                  <a:lnTo>
                    <a:pt x="59475" y="22266"/>
                  </a:lnTo>
                  <a:lnTo>
                    <a:pt x="59642" y="22190"/>
                  </a:lnTo>
                  <a:lnTo>
                    <a:pt x="59808" y="22115"/>
                  </a:lnTo>
                  <a:lnTo>
                    <a:pt x="59973" y="22039"/>
                  </a:lnTo>
                  <a:lnTo>
                    <a:pt x="60131" y="21963"/>
                  </a:lnTo>
                  <a:lnTo>
                    <a:pt x="60283" y="21887"/>
                  </a:lnTo>
                  <a:lnTo>
                    <a:pt x="60434" y="21812"/>
                  </a:lnTo>
                  <a:lnTo>
                    <a:pt x="60583" y="21736"/>
                  </a:lnTo>
                  <a:lnTo>
                    <a:pt x="60720" y="21660"/>
                  </a:lnTo>
                  <a:lnTo>
                    <a:pt x="60857" y="21585"/>
                  </a:lnTo>
                  <a:lnTo>
                    <a:pt x="60994" y="17192"/>
                  </a:lnTo>
                  <a:lnTo>
                    <a:pt x="60857" y="17116"/>
                  </a:lnTo>
                  <a:lnTo>
                    <a:pt x="60720" y="17040"/>
                  </a:lnTo>
                  <a:lnTo>
                    <a:pt x="60583" y="16965"/>
                  </a:lnTo>
                  <a:lnTo>
                    <a:pt x="60434" y="16889"/>
                  </a:lnTo>
                  <a:lnTo>
                    <a:pt x="60283" y="16813"/>
                  </a:lnTo>
                  <a:lnTo>
                    <a:pt x="60131" y="16737"/>
                  </a:lnTo>
                  <a:lnTo>
                    <a:pt x="59973" y="16662"/>
                  </a:lnTo>
                  <a:lnTo>
                    <a:pt x="59808" y="16586"/>
                  </a:lnTo>
                  <a:lnTo>
                    <a:pt x="59642" y="16510"/>
                  </a:lnTo>
                  <a:lnTo>
                    <a:pt x="59475" y="16434"/>
                  </a:lnTo>
                  <a:lnTo>
                    <a:pt x="59295" y="16359"/>
                  </a:lnTo>
                  <a:lnTo>
                    <a:pt x="59115" y="16283"/>
                  </a:lnTo>
                  <a:lnTo>
                    <a:pt x="58936" y="16207"/>
                  </a:lnTo>
                  <a:lnTo>
                    <a:pt x="58746" y="16131"/>
                  </a:lnTo>
                  <a:lnTo>
                    <a:pt x="58552" y="16056"/>
                  </a:lnTo>
                  <a:lnTo>
                    <a:pt x="58359" y="15980"/>
                  </a:lnTo>
                  <a:lnTo>
                    <a:pt x="58160" y="15904"/>
                  </a:lnTo>
                  <a:lnTo>
                    <a:pt x="57953" y="15829"/>
                  </a:lnTo>
                  <a:lnTo>
                    <a:pt x="57746" y="15753"/>
                  </a:lnTo>
                  <a:lnTo>
                    <a:pt x="57538" y="15677"/>
                  </a:lnTo>
                  <a:lnTo>
                    <a:pt x="57318" y="15601"/>
                  </a:lnTo>
                  <a:lnTo>
                    <a:pt x="57099" y="15526"/>
                  </a:lnTo>
                  <a:lnTo>
                    <a:pt x="56879" y="15450"/>
                  </a:lnTo>
                  <a:lnTo>
                    <a:pt x="56650" y="15374"/>
                  </a:lnTo>
                  <a:lnTo>
                    <a:pt x="56417" y="15298"/>
                  </a:lnTo>
                  <a:lnTo>
                    <a:pt x="56185" y="15223"/>
                  </a:lnTo>
                  <a:lnTo>
                    <a:pt x="55947" y="15147"/>
                  </a:lnTo>
                  <a:lnTo>
                    <a:pt x="55702" y="15071"/>
                  </a:lnTo>
                  <a:lnTo>
                    <a:pt x="55457" y="14995"/>
                  </a:lnTo>
                  <a:lnTo>
                    <a:pt x="55211" y="14920"/>
                  </a:lnTo>
                  <a:lnTo>
                    <a:pt x="54955" y="14844"/>
                  </a:lnTo>
                  <a:lnTo>
                    <a:pt x="54698" y="14768"/>
                  </a:lnTo>
                  <a:lnTo>
                    <a:pt x="54441" y="14692"/>
                  </a:lnTo>
                  <a:lnTo>
                    <a:pt x="54176" y="14617"/>
                  </a:lnTo>
                  <a:lnTo>
                    <a:pt x="53907" y="14541"/>
                  </a:lnTo>
                  <a:lnTo>
                    <a:pt x="53639" y="14465"/>
                  </a:lnTo>
                  <a:lnTo>
                    <a:pt x="53366" y="14390"/>
                  </a:lnTo>
                  <a:lnTo>
                    <a:pt x="53087" y="14314"/>
                  </a:lnTo>
                  <a:lnTo>
                    <a:pt x="52807" y="14238"/>
                  </a:lnTo>
                  <a:lnTo>
                    <a:pt x="52527" y="14162"/>
                  </a:lnTo>
                  <a:lnTo>
                    <a:pt x="52237" y="14087"/>
                  </a:lnTo>
                  <a:lnTo>
                    <a:pt x="51947" y="14011"/>
                  </a:lnTo>
                  <a:lnTo>
                    <a:pt x="51657" y="13935"/>
                  </a:lnTo>
                  <a:lnTo>
                    <a:pt x="51360" y="13859"/>
                  </a:lnTo>
                  <a:lnTo>
                    <a:pt x="51059" y="13784"/>
                  </a:lnTo>
                  <a:lnTo>
                    <a:pt x="50759" y="13708"/>
                  </a:lnTo>
                  <a:lnTo>
                    <a:pt x="50455" y="13632"/>
                  </a:lnTo>
                  <a:lnTo>
                    <a:pt x="50145" y="13556"/>
                  </a:lnTo>
                  <a:lnTo>
                    <a:pt x="49835" y="13481"/>
                  </a:lnTo>
                  <a:lnTo>
                    <a:pt x="49524" y="13405"/>
                  </a:lnTo>
                  <a:lnTo>
                    <a:pt x="49205" y="13329"/>
                  </a:lnTo>
                  <a:lnTo>
                    <a:pt x="48886" y="13253"/>
                  </a:lnTo>
                  <a:lnTo>
                    <a:pt x="48567" y="13178"/>
                  </a:lnTo>
                  <a:lnTo>
                    <a:pt x="48241" y="13102"/>
                  </a:lnTo>
                  <a:lnTo>
                    <a:pt x="47913" y="13026"/>
                  </a:lnTo>
                  <a:lnTo>
                    <a:pt x="47585" y="12951"/>
                  </a:lnTo>
                  <a:lnTo>
                    <a:pt x="47254" y="12875"/>
                  </a:lnTo>
                  <a:lnTo>
                    <a:pt x="46918" y="12799"/>
                  </a:lnTo>
                  <a:lnTo>
                    <a:pt x="46582" y="12723"/>
                  </a:lnTo>
                  <a:lnTo>
                    <a:pt x="46246" y="12648"/>
                  </a:lnTo>
                  <a:lnTo>
                    <a:pt x="45902" y="12572"/>
                  </a:lnTo>
                  <a:lnTo>
                    <a:pt x="45558" y="12496"/>
                  </a:lnTo>
                  <a:lnTo>
                    <a:pt x="45215" y="12420"/>
                  </a:lnTo>
                  <a:lnTo>
                    <a:pt x="44866" y="12345"/>
                  </a:lnTo>
                  <a:lnTo>
                    <a:pt x="44515" y="12269"/>
                  </a:lnTo>
                  <a:lnTo>
                    <a:pt x="44164" y="12193"/>
                  </a:lnTo>
                  <a:lnTo>
                    <a:pt x="43811" y="12117"/>
                  </a:lnTo>
                  <a:lnTo>
                    <a:pt x="43454" y="12042"/>
                  </a:lnTo>
                  <a:lnTo>
                    <a:pt x="43097" y="11966"/>
                  </a:lnTo>
                  <a:lnTo>
                    <a:pt x="42739" y="11890"/>
                  </a:lnTo>
                  <a:lnTo>
                    <a:pt x="42376" y="11814"/>
                  </a:lnTo>
                  <a:lnTo>
                    <a:pt x="42013" y="11739"/>
                  </a:lnTo>
                  <a:lnTo>
                    <a:pt x="41650" y="11663"/>
                  </a:lnTo>
                  <a:lnTo>
                    <a:pt x="41283" y="11587"/>
                  </a:lnTo>
                  <a:lnTo>
                    <a:pt x="40914" y="11512"/>
                  </a:lnTo>
                  <a:lnTo>
                    <a:pt x="40546" y="11436"/>
                  </a:lnTo>
                  <a:lnTo>
                    <a:pt x="40176" y="11360"/>
                  </a:lnTo>
                  <a:lnTo>
                    <a:pt x="39803" y="11284"/>
                  </a:lnTo>
                  <a:lnTo>
                    <a:pt x="39429" y="11209"/>
                  </a:lnTo>
                  <a:lnTo>
                    <a:pt x="39056" y="11133"/>
                  </a:lnTo>
                  <a:lnTo>
                    <a:pt x="38679" y="11057"/>
                  </a:lnTo>
                  <a:lnTo>
                    <a:pt x="38302" y="10981"/>
                  </a:lnTo>
                  <a:lnTo>
                    <a:pt x="37925" y="10906"/>
                  </a:lnTo>
                  <a:lnTo>
                    <a:pt x="37545" y="10830"/>
                  </a:lnTo>
                  <a:lnTo>
                    <a:pt x="37164" y="10754"/>
                  </a:lnTo>
                  <a:lnTo>
                    <a:pt x="36784" y="10678"/>
                  </a:lnTo>
                  <a:lnTo>
                    <a:pt x="36402" y="10603"/>
                  </a:lnTo>
                  <a:lnTo>
                    <a:pt x="36018" y="10527"/>
                  </a:lnTo>
                  <a:lnTo>
                    <a:pt x="35635" y="10451"/>
                  </a:lnTo>
                  <a:lnTo>
                    <a:pt x="35251" y="10375"/>
                  </a:lnTo>
                  <a:lnTo>
                    <a:pt x="34866" y="10300"/>
                  </a:lnTo>
                  <a:lnTo>
                    <a:pt x="34480" y="10224"/>
                  </a:lnTo>
                  <a:lnTo>
                    <a:pt x="34094" y="10148"/>
                  </a:lnTo>
                  <a:lnTo>
                    <a:pt x="33708" y="10073"/>
                  </a:lnTo>
                  <a:lnTo>
                    <a:pt x="33320" y="9997"/>
                  </a:lnTo>
                  <a:lnTo>
                    <a:pt x="32933" y="9921"/>
                  </a:lnTo>
                  <a:lnTo>
                    <a:pt x="32546" y="9845"/>
                  </a:lnTo>
                  <a:lnTo>
                    <a:pt x="32158" y="9770"/>
                  </a:lnTo>
                  <a:lnTo>
                    <a:pt x="31769" y="9694"/>
                  </a:lnTo>
                  <a:lnTo>
                    <a:pt x="31381" y="9618"/>
                  </a:lnTo>
                  <a:lnTo>
                    <a:pt x="30993" y="9542"/>
                  </a:lnTo>
                  <a:lnTo>
                    <a:pt x="30605" y="9467"/>
                  </a:lnTo>
                  <a:lnTo>
                    <a:pt x="30216" y="9391"/>
                  </a:lnTo>
                  <a:lnTo>
                    <a:pt x="29828" y="9315"/>
                  </a:lnTo>
                  <a:lnTo>
                    <a:pt x="29441" y="9239"/>
                  </a:lnTo>
                  <a:lnTo>
                    <a:pt x="29053" y="9164"/>
                  </a:lnTo>
                  <a:lnTo>
                    <a:pt x="28665" y="9088"/>
                  </a:lnTo>
                  <a:lnTo>
                    <a:pt x="28278" y="9012"/>
                  </a:lnTo>
                  <a:lnTo>
                    <a:pt x="27892" y="8936"/>
                  </a:lnTo>
                  <a:lnTo>
                    <a:pt x="27505" y="8861"/>
                  </a:lnTo>
                  <a:lnTo>
                    <a:pt x="27120" y="8785"/>
                  </a:lnTo>
                  <a:lnTo>
                    <a:pt x="26735" y="8709"/>
                  </a:lnTo>
                  <a:lnTo>
                    <a:pt x="26350" y="8634"/>
                  </a:lnTo>
                  <a:lnTo>
                    <a:pt x="25966" y="8558"/>
                  </a:lnTo>
                  <a:lnTo>
                    <a:pt x="25584" y="8482"/>
                  </a:lnTo>
                  <a:lnTo>
                    <a:pt x="25201" y="8406"/>
                  </a:lnTo>
                  <a:lnTo>
                    <a:pt x="24820" y="8331"/>
                  </a:lnTo>
                  <a:lnTo>
                    <a:pt x="24440" y="8255"/>
                  </a:lnTo>
                  <a:lnTo>
                    <a:pt x="24061" y="8179"/>
                  </a:lnTo>
                  <a:lnTo>
                    <a:pt x="23681" y="8103"/>
                  </a:lnTo>
                  <a:lnTo>
                    <a:pt x="23305" y="8028"/>
                  </a:lnTo>
                  <a:lnTo>
                    <a:pt x="22930" y="7952"/>
                  </a:lnTo>
                  <a:lnTo>
                    <a:pt x="22554" y="7876"/>
                  </a:lnTo>
                  <a:lnTo>
                    <a:pt x="22181" y="7800"/>
                  </a:lnTo>
                  <a:lnTo>
                    <a:pt x="21809" y="7725"/>
                  </a:lnTo>
                  <a:lnTo>
                    <a:pt x="21438" y="7649"/>
                  </a:lnTo>
                  <a:lnTo>
                    <a:pt x="21068" y="7573"/>
                  </a:lnTo>
                  <a:lnTo>
                    <a:pt x="20702" y="7497"/>
                  </a:lnTo>
                  <a:lnTo>
                    <a:pt x="20335" y="7422"/>
                  </a:lnTo>
                  <a:lnTo>
                    <a:pt x="19969" y="7346"/>
                  </a:lnTo>
                  <a:lnTo>
                    <a:pt x="19608" y="7270"/>
                  </a:lnTo>
                  <a:lnTo>
                    <a:pt x="19248" y="7195"/>
                  </a:lnTo>
                  <a:lnTo>
                    <a:pt x="18887" y="7119"/>
                  </a:lnTo>
                  <a:lnTo>
                    <a:pt x="18530" y="7043"/>
                  </a:lnTo>
                  <a:lnTo>
                    <a:pt x="18176" y="6967"/>
                  </a:lnTo>
                  <a:lnTo>
                    <a:pt x="17821" y="6892"/>
                  </a:lnTo>
                  <a:lnTo>
                    <a:pt x="17469" y="6816"/>
                  </a:lnTo>
                  <a:lnTo>
                    <a:pt x="17121" y="6740"/>
                  </a:lnTo>
                  <a:lnTo>
                    <a:pt x="16774" y="6664"/>
                  </a:lnTo>
                  <a:lnTo>
                    <a:pt x="16427" y="6589"/>
                  </a:lnTo>
                  <a:lnTo>
                    <a:pt x="16086" y="6513"/>
                  </a:lnTo>
                  <a:lnTo>
                    <a:pt x="15746" y="6437"/>
                  </a:lnTo>
                  <a:lnTo>
                    <a:pt x="15407" y="6361"/>
                  </a:lnTo>
                  <a:lnTo>
                    <a:pt x="15071" y="6286"/>
                  </a:lnTo>
                  <a:lnTo>
                    <a:pt x="14740" y="6210"/>
                  </a:lnTo>
                  <a:lnTo>
                    <a:pt x="14408" y="6134"/>
                  </a:lnTo>
                  <a:lnTo>
                    <a:pt x="14078" y="6058"/>
                  </a:lnTo>
                  <a:lnTo>
                    <a:pt x="13756" y="5983"/>
                  </a:lnTo>
                  <a:lnTo>
                    <a:pt x="13433" y="5907"/>
                  </a:lnTo>
                  <a:lnTo>
                    <a:pt x="13110" y="5831"/>
                  </a:lnTo>
                  <a:lnTo>
                    <a:pt x="12795" y="5756"/>
                  </a:lnTo>
                  <a:lnTo>
                    <a:pt x="12482" y="5680"/>
                  </a:lnTo>
                  <a:lnTo>
                    <a:pt x="12168" y="5604"/>
                  </a:lnTo>
                  <a:lnTo>
                    <a:pt x="11860" y="5528"/>
                  </a:lnTo>
                  <a:lnTo>
                    <a:pt x="11556" y="5453"/>
                  </a:lnTo>
                  <a:lnTo>
                    <a:pt x="11253" y="5377"/>
                  </a:lnTo>
                  <a:lnTo>
                    <a:pt x="10951" y="5301"/>
                  </a:lnTo>
                  <a:lnTo>
                    <a:pt x="10658" y="5225"/>
                  </a:lnTo>
                  <a:lnTo>
                    <a:pt x="10364" y="5150"/>
                  </a:lnTo>
                  <a:lnTo>
                    <a:pt x="10071" y="5074"/>
                  </a:lnTo>
                  <a:lnTo>
                    <a:pt x="9787" y="4998"/>
                  </a:lnTo>
                  <a:lnTo>
                    <a:pt x="9505" y="4922"/>
                  </a:lnTo>
                  <a:lnTo>
                    <a:pt x="9223" y="4847"/>
                  </a:lnTo>
                  <a:lnTo>
                    <a:pt x="8947" y="4771"/>
                  </a:lnTo>
                  <a:lnTo>
                    <a:pt x="8676" y="4695"/>
                  </a:lnTo>
                  <a:lnTo>
                    <a:pt x="8405" y="4619"/>
                  </a:lnTo>
                  <a:lnTo>
                    <a:pt x="8137" y="4544"/>
                  </a:lnTo>
                  <a:lnTo>
                    <a:pt x="7878" y="4468"/>
                  </a:lnTo>
                  <a:lnTo>
                    <a:pt x="7619" y="4392"/>
                  </a:lnTo>
                  <a:lnTo>
                    <a:pt x="7360" y="4317"/>
                  </a:lnTo>
                  <a:lnTo>
                    <a:pt x="7112" y="4241"/>
                  </a:lnTo>
                  <a:lnTo>
                    <a:pt x="6866" y="4165"/>
                  </a:lnTo>
                  <a:lnTo>
                    <a:pt x="6619" y="4089"/>
                  </a:lnTo>
                  <a:lnTo>
                    <a:pt x="6379" y="4014"/>
                  </a:lnTo>
                  <a:lnTo>
                    <a:pt x="6146" y="3938"/>
                  </a:lnTo>
                  <a:lnTo>
                    <a:pt x="5913" y="3862"/>
                  </a:lnTo>
                  <a:lnTo>
                    <a:pt x="5681" y="3786"/>
                  </a:lnTo>
                  <a:lnTo>
                    <a:pt x="5461" y="3711"/>
                  </a:lnTo>
                  <a:lnTo>
                    <a:pt x="5241" y="3635"/>
                  </a:lnTo>
                  <a:lnTo>
                    <a:pt x="5021" y="3559"/>
                  </a:lnTo>
                  <a:lnTo>
                    <a:pt x="4812" y="3483"/>
                  </a:lnTo>
                  <a:lnTo>
                    <a:pt x="4606" y="3408"/>
                  </a:lnTo>
                  <a:lnTo>
                    <a:pt x="4400" y="3332"/>
                  </a:lnTo>
                  <a:lnTo>
                    <a:pt x="4200" y="3256"/>
                  </a:lnTo>
                  <a:lnTo>
                    <a:pt x="4008" y="3180"/>
                  </a:lnTo>
                  <a:lnTo>
                    <a:pt x="3816" y="3105"/>
                  </a:lnTo>
                  <a:lnTo>
                    <a:pt x="3626" y="3029"/>
                  </a:lnTo>
                  <a:lnTo>
                    <a:pt x="3448" y="2953"/>
                  </a:lnTo>
                  <a:lnTo>
                    <a:pt x="3271" y="2878"/>
                  </a:lnTo>
                  <a:lnTo>
                    <a:pt x="3093" y="2802"/>
                  </a:lnTo>
                  <a:lnTo>
                    <a:pt x="2927" y="2726"/>
                  </a:lnTo>
                  <a:lnTo>
                    <a:pt x="2764" y="2650"/>
                  </a:lnTo>
                  <a:lnTo>
                    <a:pt x="2602" y="2575"/>
                  </a:lnTo>
                  <a:lnTo>
                    <a:pt x="2446" y="2499"/>
                  </a:lnTo>
                  <a:lnTo>
                    <a:pt x="2298" y="2423"/>
                  </a:lnTo>
                  <a:lnTo>
                    <a:pt x="2151" y="2347"/>
                  </a:lnTo>
                  <a:lnTo>
                    <a:pt x="2005" y="2272"/>
                  </a:lnTo>
                  <a:lnTo>
                    <a:pt x="1873" y="2196"/>
                  </a:lnTo>
                  <a:lnTo>
                    <a:pt x="1741" y="2120"/>
                  </a:lnTo>
                  <a:lnTo>
                    <a:pt x="0" y="0"/>
                  </a:lnTo>
                  <a:lnTo>
                    <a:pt x="232662" y="2044"/>
                  </a:lnTo>
                  <a:lnTo>
                    <a:pt x="232530" y="2120"/>
                  </a:lnTo>
                  <a:lnTo>
                    <a:pt x="232398" y="2196"/>
                  </a:lnTo>
                  <a:lnTo>
                    <a:pt x="232266" y="2272"/>
                  </a:lnTo>
                  <a:lnTo>
                    <a:pt x="232120" y="2347"/>
                  </a:lnTo>
                  <a:lnTo>
                    <a:pt x="231973" y="2423"/>
                  </a:lnTo>
                  <a:lnTo>
                    <a:pt x="231825" y="2499"/>
                  </a:lnTo>
                  <a:lnTo>
                    <a:pt x="231669" y="2575"/>
                  </a:lnTo>
                  <a:lnTo>
                    <a:pt x="231506" y="2650"/>
                  </a:lnTo>
                  <a:lnTo>
                    <a:pt x="231344" y="2726"/>
                  </a:lnTo>
                  <a:lnTo>
                    <a:pt x="231178" y="2802"/>
                  </a:lnTo>
                  <a:lnTo>
                    <a:pt x="231000" y="2878"/>
                  </a:lnTo>
                  <a:lnTo>
                    <a:pt x="230823" y="2953"/>
                  </a:lnTo>
                  <a:lnTo>
                    <a:pt x="230645" y="3029"/>
                  </a:lnTo>
                  <a:lnTo>
                    <a:pt x="230455" y="3105"/>
                  </a:lnTo>
                  <a:lnTo>
                    <a:pt x="230263" y="3180"/>
                  </a:lnTo>
                  <a:lnTo>
                    <a:pt x="230071" y="3256"/>
                  </a:lnTo>
                  <a:lnTo>
                    <a:pt x="229871" y="3332"/>
                  </a:lnTo>
                  <a:lnTo>
                    <a:pt x="229665" y="3408"/>
                  </a:lnTo>
                  <a:lnTo>
                    <a:pt x="229459" y="3483"/>
                  </a:lnTo>
                  <a:lnTo>
                    <a:pt x="229250" y="3559"/>
                  </a:lnTo>
                  <a:lnTo>
                    <a:pt x="229030" y="3635"/>
                  </a:lnTo>
                  <a:lnTo>
                    <a:pt x="228810" y="3711"/>
                  </a:lnTo>
                  <a:lnTo>
                    <a:pt x="228590" y="3786"/>
                  </a:lnTo>
                  <a:lnTo>
                    <a:pt x="228358" y="3862"/>
                  </a:lnTo>
                  <a:lnTo>
                    <a:pt x="228125" y="3938"/>
                  </a:lnTo>
                  <a:lnTo>
                    <a:pt x="227891" y="4014"/>
                  </a:lnTo>
                  <a:lnTo>
                    <a:pt x="227652" y="4089"/>
                  </a:lnTo>
                  <a:lnTo>
                    <a:pt x="227405" y="4165"/>
                  </a:lnTo>
                  <a:lnTo>
                    <a:pt x="227159" y="4241"/>
                  </a:lnTo>
                  <a:lnTo>
                    <a:pt x="226911" y="4317"/>
                  </a:lnTo>
                  <a:lnTo>
                    <a:pt x="226652" y="4392"/>
                  </a:lnTo>
                  <a:lnTo>
                    <a:pt x="226393" y="4468"/>
                  </a:lnTo>
                  <a:lnTo>
                    <a:pt x="226134" y="4544"/>
                  </a:lnTo>
                  <a:lnTo>
                    <a:pt x="225866" y="4619"/>
                  </a:lnTo>
                  <a:lnTo>
                    <a:pt x="225595" y="4695"/>
                  </a:lnTo>
                  <a:lnTo>
                    <a:pt x="225324" y="4771"/>
                  </a:lnTo>
                  <a:lnTo>
                    <a:pt x="225048" y="4847"/>
                  </a:lnTo>
                  <a:lnTo>
                    <a:pt x="224766" y="4922"/>
                  </a:lnTo>
                  <a:lnTo>
                    <a:pt x="224483" y="4998"/>
                  </a:lnTo>
                  <a:lnTo>
                    <a:pt x="224200" y="5074"/>
                  </a:lnTo>
                  <a:lnTo>
                    <a:pt x="223906" y="5150"/>
                  </a:lnTo>
                  <a:lnTo>
                    <a:pt x="223613" y="5225"/>
                  </a:lnTo>
                  <a:lnTo>
                    <a:pt x="223320" y="5301"/>
                  </a:lnTo>
                  <a:lnTo>
                    <a:pt x="223018" y="5377"/>
                  </a:lnTo>
                  <a:lnTo>
                    <a:pt x="222715" y="5453"/>
                  </a:lnTo>
                  <a:lnTo>
                    <a:pt x="222411" y="5528"/>
                  </a:lnTo>
                  <a:lnTo>
                    <a:pt x="222103" y="5604"/>
                  </a:lnTo>
                  <a:lnTo>
                    <a:pt x="221789" y="5680"/>
                  </a:lnTo>
                  <a:lnTo>
                    <a:pt x="221476" y="5756"/>
                  </a:lnTo>
                  <a:lnTo>
                    <a:pt x="221161" y="5831"/>
                  </a:lnTo>
                  <a:lnTo>
                    <a:pt x="220838" y="5907"/>
                  </a:lnTo>
                  <a:lnTo>
                    <a:pt x="220515" y="5983"/>
                  </a:lnTo>
                  <a:lnTo>
                    <a:pt x="220192" y="6058"/>
                  </a:lnTo>
                  <a:lnTo>
                    <a:pt x="219863" y="6134"/>
                  </a:lnTo>
                  <a:lnTo>
                    <a:pt x="219531" y="6210"/>
                  </a:lnTo>
                  <a:lnTo>
                    <a:pt x="219199" y="6286"/>
                  </a:lnTo>
                  <a:lnTo>
                    <a:pt x="218864" y="6361"/>
                  </a:lnTo>
                  <a:lnTo>
                    <a:pt x="218524" y="6437"/>
                  </a:lnTo>
                  <a:lnTo>
                    <a:pt x="218185" y="6513"/>
                  </a:lnTo>
                  <a:lnTo>
                    <a:pt x="217844" y="6589"/>
                  </a:lnTo>
                  <a:lnTo>
                    <a:pt x="217497" y="6664"/>
                  </a:lnTo>
                  <a:lnTo>
                    <a:pt x="217149" y="6740"/>
                  </a:lnTo>
                  <a:lnTo>
                    <a:pt x="216802" y="6816"/>
                  </a:lnTo>
                  <a:lnTo>
                    <a:pt x="216449" y="6892"/>
                  </a:lnTo>
                  <a:lnTo>
                    <a:pt x="216095" y="6967"/>
                  </a:lnTo>
                  <a:lnTo>
                    <a:pt x="215741" y="7043"/>
                  </a:lnTo>
                  <a:lnTo>
                    <a:pt x="215384" y="7119"/>
                  </a:lnTo>
                  <a:lnTo>
                    <a:pt x="215023" y="7195"/>
                  </a:lnTo>
                  <a:lnTo>
                    <a:pt x="214663" y="7270"/>
                  </a:lnTo>
                  <a:lnTo>
                    <a:pt x="214302" y="7346"/>
                  </a:lnTo>
                  <a:lnTo>
                    <a:pt x="213935" y="7422"/>
                  </a:lnTo>
                  <a:lnTo>
                    <a:pt x="213569" y="7497"/>
                  </a:lnTo>
                  <a:lnTo>
                    <a:pt x="213203" y="7573"/>
                  </a:lnTo>
                  <a:lnTo>
                    <a:pt x="212833" y="7649"/>
                  </a:lnTo>
                  <a:lnTo>
                    <a:pt x="212461" y="7725"/>
                  </a:lnTo>
                  <a:lnTo>
                    <a:pt x="212090" y="7800"/>
                  </a:lnTo>
                  <a:lnTo>
                    <a:pt x="211717" y="7876"/>
                  </a:lnTo>
                  <a:lnTo>
                    <a:pt x="211341" y="7952"/>
                  </a:lnTo>
                  <a:lnTo>
                    <a:pt x="210966" y="8028"/>
                  </a:lnTo>
                  <a:lnTo>
                    <a:pt x="210590" y="8103"/>
                  </a:lnTo>
                  <a:lnTo>
                    <a:pt x="210210" y="8179"/>
                  </a:lnTo>
                  <a:lnTo>
                    <a:pt x="209831" y="8255"/>
                  </a:lnTo>
                  <a:lnTo>
                    <a:pt x="209451" y="8331"/>
                  </a:lnTo>
                  <a:lnTo>
                    <a:pt x="209070" y="8406"/>
                  </a:lnTo>
                  <a:lnTo>
                    <a:pt x="208687" y="8482"/>
                  </a:lnTo>
                  <a:lnTo>
                    <a:pt x="208304" y="8558"/>
                  </a:lnTo>
                  <a:lnTo>
                    <a:pt x="207921" y="8634"/>
                  </a:lnTo>
                  <a:lnTo>
                    <a:pt x="207536" y="8709"/>
                  </a:lnTo>
                  <a:lnTo>
                    <a:pt x="207151" y="8785"/>
                  </a:lnTo>
                  <a:lnTo>
                    <a:pt x="206766" y="8861"/>
                  </a:lnTo>
                  <a:lnTo>
                    <a:pt x="206379" y="8936"/>
                  </a:lnTo>
                  <a:lnTo>
                    <a:pt x="205992" y="9012"/>
                  </a:lnTo>
                  <a:lnTo>
                    <a:pt x="205606" y="9088"/>
                  </a:lnTo>
                  <a:lnTo>
                    <a:pt x="205218" y="9164"/>
                  </a:lnTo>
                  <a:lnTo>
                    <a:pt x="204830" y="9239"/>
                  </a:lnTo>
                  <a:lnTo>
                    <a:pt x="204442" y="9315"/>
                  </a:lnTo>
                  <a:lnTo>
                    <a:pt x="204054" y="9391"/>
                  </a:lnTo>
                  <a:lnTo>
                    <a:pt x="203666" y="9467"/>
                  </a:lnTo>
                  <a:lnTo>
                    <a:pt x="203278" y="9542"/>
                  </a:lnTo>
                  <a:lnTo>
                    <a:pt x="202889" y="9618"/>
                  </a:lnTo>
                  <a:lnTo>
                    <a:pt x="202501" y="9694"/>
                  </a:lnTo>
                  <a:lnTo>
                    <a:pt x="202113" y="9770"/>
                  </a:lnTo>
                  <a:lnTo>
                    <a:pt x="201725" y="9845"/>
                  </a:lnTo>
                  <a:lnTo>
                    <a:pt x="201338" y="9921"/>
                  </a:lnTo>
                  <a:lnTo>
                    <a:pt x="200950" y="9997"/>
                  </a:lnTo>
                  <a:lnTo>
                    <a:pt x="200563" y="10073"/>
                  </a:lnTo>
                  <a:lnTo>
                    <a:pt x="200177" y="10148"/>
                  </a:lnTo>
                  <a:lnTo>
                    <a:pt x="199791" y="10224"/>
                  </a:lnTo>
                  <a:lnTo>
                    <a:pt x="199405" y="10300"/>
                  </a:lnTo>
                  <a:lnTo>
                    <a:pt x="199020" y="10375"/>
                  </a:lnTo>
                  <a:lnTo>
                    <a:pt x="198636" y="10451"/>
                  </a:lnTo>
                  <a:lnTo>
                    <a:pt x="198252" y="10527"/>
                  </a:lnTo>
                  <a:lnTo>
                    <a:pt x="197869" y="10603"/>
                  </a:lnTo>
                  <a:lnTo>
                    <a:pt x="197487" y="10678"/>
                  </a:lnTo>
                  <a:lnTo>
                    <a:pt x="197107" y="10754"/>
                  </a:lnTo>
                  <a:lnTo>
                    <a:pt x="196726" y="10830"/>
                  </a:lnTo>
                  <a:lnTo>
                    <a:pt x="196346" y="10906"/>
                  </a:lnTo>
                  <a:lnTo>
                    <a:pt x="195969" y="10981"/>
                  </a:lnTo>
                  <a:lnTo>
                    <a:pt x="195592" y="11057"/>
                  </a:lnTo>
                  <a:lnTo>
                    <a:pt x="195215" y="11133"/>
                  </a:lnTo>
                  <a:lnTo>
                    <a:pt x="194841" y="11209"/>
                  </a:lnTo>
                  <a:lnTo>
                    <a:pt x="194468" y="11284"/>
                  </a:lnTo>
                  <a:lnTo>
                    <a:pt x="194095" y="11360"/>
                  </a:lnTo>
                  <a:lnTo>
                    <a:pt x="193725" y="11436"/>
                  </a:lnTo>
                  <a:lnTo>
                    <a:pt x="193356" y="11512"/>
                  </a:lnTo>
                  <a:lnTo>
                    <a:pt x="192988" y="11587"/>
                  </a:lnTo>
                  <a:lnTo>
                    <a:pt x="192621" y="11663"/>
                  </a:lnTo>
                  <a:lnTo>
                    <a:pt x="192258" y="11739"/>
                  </a:lnTo>
                  <a:lnTo>
                    <a:pt x="191895" y="11814"/>
                  </a:lnTo>
                  <a:lnTo>
                    <a:pt x="191532" y="11890"/>
                  </a:lnTo>
                  <a:lnTo>
                    <a:pt x="191174" y="11966"/>
                  </a:lnTo>
                  <a:lnTo>
                    <a:pt x="190817" y="12042"/>
                  </a:lnTo>
                  <a:lnTo>
                    <a:pt x="190460" y="12117"/>
                  </a:lnTo>
                  <a:lnTo>
                    <a:pt x="190107" y="12193"/>
                  </a:lnTo>
                  <a:lnTo>
                    <a:pt x="189756" y="12269"/>
                  </a:lnTo>
                  <a:lnTo>
                    <a:pt x="189405" y="12345"/>
                  </a:lnTo>
                  <a:lnTo>
                    <a:pt x="189056" y="12420"/>
                  </a:lnTo>
                  <a:lnTo>
                    <a:pt x="188713" y="12496"/>
                  </a:lnTo>
                  <a:lnTo>
                    <a:pt x="188369" y="12572"/>
                  </a:lnTo>
                  <a:lnTo>
                    <a:pt x="188025" y="12648"/>
                  </a:lnTo>
                  <a:lnTo>
                    <a:pt x="187689" y="12723"/>
                  </a:lnTo>
                  <a:lnTo>
                    <a:pt x="187353" y="12799"/>
                  </a:lnTo>
                  <a:lnTo>
                    <a:pt x="187016" y="12875"/>
                  </a:lnTo>
                  <a:lnTo>
                    <a:pt x="186686" y="12951"/>
                  </a:lnTo>
                  <a:lnTo>
                    <a:pt x="186358" y="13026"/>
                  </a:lnTo>
                  <a:lnTo>
                    <a:pt x="186030" y="13102"/>
                  </a:lnTo>
                  <a:lnTo>
                    <a:pt x="185704" y="13178"/>
                  </a:lnTo>
                  <a:lnTo>
                    <a:pt x="185385" y="13253"/>
                  </a:lnTo>
                  <a:lnTo>
                    <a:pt x="185066" y="13329"/>
                  </a:lnTo>
                  <a:lnTo>
                    <a:pt x="184746" y="13405"/>
                  </a:lnTo>
                  <a:lnTo>
                    <a:pt x="184436" y="13481"/>
                  </a:lnTo>
                  <a:lnTo>
                    <a:pt x="184126" y="13556"/>
                  </a:lnTo>
                  <a:lnTo>
                    <a:pt x="183816" y="13632"/>
                  </a:lnTo>
                  <a:lnTo>
                    <a:pt x="183512" y="13708"/>
                  </a:lnTo>
                  <a:lnTo>
                    <a:pt x="183212" y="13784"/>
                  </a:lnTo>
                  <a:lnTo>
                    <a:pt x="182911" y="13859"/>
                  </a:lnTo>
                  <a:lnTo>
                    <a:pt x="182614" y="13935"/>
                  </a:lnTo>
                  <a:lnTo>
                    <a:pt x="182324" y="14011"/>
                  </a:lnTo>
                  <a:lnTo>
                    <a:pt x="182034" y="14087"/>
                  </a:lnTo>
                  <a:lnTo>
                    <a:pt x="181743" y="14162"/>
                  </a:lnTo>
                  <a:lnTo>
                    <a:pt x="181463" y="14238"/>
                  </a:lnTo>
                  <a:lnTo>
                    <a:pt x="181184" y="14314"/>
                  </a:lnTo>
                  <a:lnTo>
                    <a:pt x="180904" y="14390"/>
                  </a:lnTo>
                  <a:lnTo>
                    <a:pt x="180632" y="14465"/>
                  </a:lnTo>
                  <a:lnTo>
                    <a:pt x="180363" y="14541"/>
                  </a:lnTo>
                  <a:lnTo>
                    <a:pt x="180095" y="14617"/>
                  </a:lnTo>
                  <a:lnTo>
                    <a:pt x="179830" y="14692"/>
                  </a:lnTo>
                  <a:lnTo>
                    <a:pt x="179573" y="14768"/>
                  </a:lnTo>
                  <a:lnTo>
                    <a:pt x="179316" y="14844"/>
                  </a:lnTo>
                  <a:lnTo>
                    <a:pt x="179059" y="14920"/>
                  </a:lnTo>
                  <a:lnTo>
                    <a:pt x="178814" y="14995"/>
                  </a:lnTo>
                  <a:lnTo>
                    <a:pt x="178569" y="15071"/>
                  </a:lnTo>
                  <a:lnTo>
                    <a:pt x="178324" y="15147"/>
                  </a:lnTo>
                  <a:lnTo>
                    <a:pt x="178086" y="15223"/>
                  </a:lnTo>
                  <a:lnTo>
                    <a:pt x="177854" y="15298"/>
                  </a:lnTo>
                  <a:lnTo>
                    <a:pt x="177621" y="15374"/>
                  </a:lnTo>
                  <a:lnTo>
                    <a:pt x="177392" y="15450"/>
                  </a:lnTo>
                  <a:lnTo>
                    <a:pt x="177172" y="15526"/>
                  </a:lnTo>
                  <a:lnTo>
                    <a:pt x="176952" y="15601"/>
                  </a:lnTo>
                  <a:lnTo>
                    <a:pt x="176733" y="15677"/>
                  </a:lnTo>
                  <a:lnTo>
                    <a:pt x="176525" y="15753"/>
                  </a:lnTo>
                  <a:lnTo>
                    <a:pt x="176318" y="15829"/>
                  </a:lnTo>
                  <a:lnTo>
                    <a:pt x="176111" y="15904"/>
                  </a:lnTo>
                  <a:lnTo>
                    <a:pt x="175912" y="15980"/>
                  </a:lnTo>
                  <a:lnTo>
                    <a:pt x="175719" y="16056"/>
                  </a:lnTo>
                  <a:lnTo>
                    <a:pt x="175525" y="16131"/>
                  </a:lnTo>
                  <a:lnTo>
                    <a:pt x="175335" y="16207"/>
                  </a:lnTo>
                  <a:lnTo>
                    <a:pt x="175155" y="16283"/>
                  </a:lnTo>
                  <a:lnTo>
                    <a:pt x="174976" y="16359"/>
                  </a:lnTo>
                  <a:lnTo>
                    <a:pt x="174796" y="16434"/>
                  </a:lnTo>
                  <a:lnTo>
                    <a:pt x="174629" y="16510"/>
                  </a:lnTo>
                  <a:lnTo>
                    <a:pt x="174463" y="16586"/>
                  </a:lnTo>
                  <a:lnTo>
                    <a:pt x="174297" y="16662"/>
                  </a:lnTo>
                  <a:lnTo>
                    <a:pt x="174140" y="16737"/>
                  </a:lnTo>
                  <a:lnTo>
                    <a:pt x="173988" y="16813"/>
                  </a:lnTo>
                  <a:lnTo>
                    <a:pt x="173837" y="16889"/>
                  </a:lnTo>
                  <a:lnTo>
                    <a:pt x="173688" y="16965"/>
                  </a:lnTo>
                  <a:lnTo>
                    <a:pt x="173551" y="17040"/>
                  </a:lnTo>
                  <a:lnTo>
                    <a:pt x="173414" y="17116"/>
                  </a:lnTo>
                  <a:lnTo>
                    <a:pt x="173277" y="21509"/>
                  </a:lnTo>
                  <a:lnTo>
                    <a:pt x="173414" y="21585"/>
                  </a:lnTo>
                  <a:lnTo>
                    <a:pt x="173551" y="21660"/>
                  </a:lnTo>
                  <a:lnTo>
                    <a:pt x="173688" y="21736"/>
                  </a:lnTo>
                  <a:lnTo>
                    <a:pt x="173837" y="21812"/>
                  </a:lnTo>
                  <a:lnTo>
                    <a:pt x="173988" y="21887"/>
                  </a:lnTo>
                  <a:lnTo>
                    <a:pt x="174140" y="21963"/>
                  </a:lnTo>
                  <a:lnTo>
                    <a:pt x="174297" y="22039"/>
                  </a:lnTo>
                  <a:lnTo>
                    <a:pt x="174463" y="22115"/>
                  </a:lnTo>
                  <a:lnTo>
                    <a:pt x="174629" y="22190"/>
                  </a:lnTo>
                  <a:lnTo>
                    <a:pt x="174796" y="22266"/>
                  </a:lnTo>
                  <a:lnTo>
                    <a:pt x="174976" y="22342"/>
                  </a:lnTo>
                  <a:lnTo>
                    <a:pt x="175155" y="22418"/>
                  </a:lnTo>
                  <a:lnTo>
                    <a:pt x="175335" y="22493"/>
                  </a:lnTo>
                  <a:lnTo>
                    <a:pt x="175525" y="22569"/>
                  </a:lnTo>
                  <a:lnTo>
                    <a:pt x="175719" y="22645"/>
                  </a:lnTo>
                  <a:lnTo>
                    <a:pt x="175912" y="22721"/>
                  </a:lnTo>
                  <a:lnTo>
                    <a:pt x="176111" y="22796"/>
                  </a:lnTo>
                  <a:lnTo>
                    <a:pt x="176318" y="22872"/>
                  </a:lnTo>
                  <a:lnTo>
                    <a:pt x="176525" y="22948"/>
                  </a:lnTo>
                  <a:lnTo>
                    <a:pt x="176733" y="23024"/>
                  </a:lnTo>
                  <a:lnTo>
                    <a:pt x="176952" y="23099"/>
                  </a:lnTo>
                  <a:lnTo>
                    <a:pt x="177172" y="23175"/>
                  </a:lnTo>
                  <a:lnTo>
                    <a:pt x="177392" y="23251"/>
                  </a:lnTo>
                  <a:lnTo>
                    <a:pt x="177621" y="23326"/>
                  </a:lnTo>
                  <a:lnTo>
                    <a:pt x="177854" y="23402"/>
                  </a:lnTo>
                  <a:lnTo>
                    <a:pt x="178086" y="23478"/>
                  </a:lnTo>
                  <a:lnTo>
                    <a:pt x="178324" y="23554"/>
                  </a:lnTo>
                  <a:lnTo>
                    <a:pt x="178569" y="23629"/>
                  </a:lnTo>
                  <a:lnTo>
                    <a:pt x="178814" y="23705"/>
                  </a:lnTo>
                  <a:lnTo>
                    <a:pt x="179059" y="23781"/>
                  </a:lnTo>
                  <a:lnTo>
                    <a:pt x="179316" y="23857"/>
                  </a:lnTo>
                  <a:lnTo>
                    <a:pt x="179573" y="23932"/>
                  </a:lnTo>
                  <a:lnTo>
                    <a:pt x="179830" y="24008"/>
                  </a:lnTo>
                  <a:lnTo>
                    <a:pt x="180095" y="24084"/>
                  </a:lnTo>
                  <a:lnTo>
                    <a:pt x="180363" y="24160"/>
                  </a:lnTo>
                  <a:lnTo>
                    <a:pt x="180632" y="24235"/>
                  </a:lnTo>
                  <a:lnTo>
                    <a:pt x="180904" y="24311"/>
                  </a:lnTo>
                  <a:lnTo>
                    <a:pt x="181184" y="24387"/>
                  </a:lnTo>
                  <a:lnTo>
                    <a:pt x="181463" y="24463"/>
                  </a:lnTo>
                  <a:lnTo>
                    <a:pt x="181743" y="24538"/>
                  </a:lnTo>
                  <a:lnTo>
                    <a:pt x="182034" y="24614"/>
                  </a:lnTo>
                  <a:lnTo>
                    <a:pt x="182324" y="24690"/>
                  </a:lnTo>
                  <a:lnTo>
                    <a:pt x="182614" y="24765"/>
                  </a:lnTo>
                  <a:lnTo>
                    <a:pt x="182911" y="24841"/>
                  </a:lnTo>
                  <a:lnTo>
                    <a:pt x="183212" y="24917"/>
                  </a:lnTo>
                  <a:lnTo>
                    <a:pt x="183512" y="24993"/>
                  </a:lnTo>
                  <a:lnTo>
                    <a:pt x="183816" y="25068"/>
                  </a:lnTo>
                  <a:lnTo>
                    <a:pt x="184126" y="25144"/>
                  </a:lnTo>
                  <a:lnTo>
                    <a:pt x="184436" y="25220"/>
                  </a:lnTo>
                  <a:lnTo>
                    <a:pt x="184746" y="25296"/>
                  </a:lnTo>
                  <a:lnTo>
                    <a:pt x="185066" y="25371"/>
                  </a:lnTo>
                  <a:lnTo>
                    <a:pt x="185385" y="25447"/>
                  </a:lnTo>
                  <a:lnTo>
                    <a:pt x="185704" y="25523"/>
                  </a:lnTo>
                  <a:lnTo>
                    <a:pt x="186030" y="25599"/>
                  </a:lnTo>
                  <a:lnTo>
                    <a:pt x="186358" y="25674"/>
                  </a:lnTo>
                  <a:lnTo>
                    <a:pt x="186686" y="25750"/>
                  </a:lnTo>
                  <a:lnTo>
                    <a:pt x="187016" y="25826"/>
                  </a:lnTo>
                  <a:lnTo>
                    <a:pt x="187353" y="25902"/>
                  </a:lnTo>
                  <a:lnTo>
                    <a:pt x="187689" y="25977"/>
                  </a:lnTo>
                  <a:lnTo>
                    <a:pt x="188025" y="26053"/>
                  </a:lnTo>
                  <a:lnTo>
                    <a:pt x="188369" y="26129"/>
                  </a:lnTo>
                  <a:lnTo>
                    <a:pt x="188713" y="26204"/>
                  </a:lnTo>
                  <a:lnTo>
                    <a:pt x="189056" y="26280"/>
                  </a:lnTo>
                  <a:lnTo>
                    <a:pt x="189405" y="26356"/>
                  </a:lnTo>
                  <a:lnTo>
                    <a:pt x="189756" y="26432"/>
                  </a:lnTo>
                  <a:lnTo>
                    <a:pt x="190107" y="26507"/>
                  </a:lnTo>
                  <a:lnTo>
                    <a:pt x="190460" y="26583"/>
                  </a:lnTo>
                  <a:lnTo>
                    <a:pt x="190817" y="26659"/>
                  </a:lnTo>
                  <a:lnTo>
                    <a:pt x="191174" y="26735"/>
                  </a:lnTo>
                  <a:lnTo>
                    <a:pt x="191532" y="26810"/>
                  </a:lnTo>
                  <a:lnTo>
                    <a:pt x="191895" y="26886"/>
                  </a:lnTo>
                  <a:lnTo>
                    <a:pt x="192258" y="26962"/>
                  </a:lnTo>
                  <a:lnTo>
                    <a:pt x="192621" y="27038"/>
                  </a:lnTo>
                  <a:lnTo>
                    <a:pt x="192988" y="27113"/>
                  </a:lnTo>
                  <a:lnTo>
                    <a:pt x="193356" y="27189"/>
                  </a:lnTo>
                  <a:lnTo>
                    <a:pt x="193725" y="27265"/>
                  </a:lnTo>
                  <a:lnTo>
                    <a:pt x="194095" y="27341"/>
                  </a:lnTo>
                  <a:lnTo>
                    <a:pt x="194468" y="27416"/>
                  </a:lnTo>
                  <a:lnTo>
                    <a:pt x="194841" y="27492"/>
                  </a:lnTo>
                  <a:lnTo>
                    <a:pt x="195215" y="27568"/>
                  </a:lnTo>
                  <a:lnTo>
                    <a:pt x="195592" y="27643"/>
                  </a:lnTo>
                  <a:lnTo>
                    <a:pt x="195969" y="27719"/>
                  </a:lnTo>
                  <a:lnTo>
                    <a:pt x="196346" y="27795"/>
                  </a:lnTo>
                  <a:lnTo>
                    <a:pt x="196726" y="27871"/>
                  </a:lnTo>
                  <a:lnTo>
                    <a:pt x="197107" y="27946"/>
                  </a:lnTo>
                  <a:lnTo>
                    <a:pt x="197487" y="28022"/>
                  </a:lnTo>
                  <a:lnTo>
                    <a:pt x="197869" y="28098"/>
                  </a:lnTo>
                  <a:lnTo>
                    <a:pt x="198252" y="28174"/>
                  </a:lnTo>
                  <a:lnTo>
                    <a:pt x="198636" y="28249"/>
                  </a:lnTo>
                  <a:lnTo>
                    <a:pt x="199020" y="28325"/>
                  </a:lnTo>
                  <a:lnTo>
                    <a:pt x="199405" y="28401"/>
                  </a:lnTo>
                  <a:lnTo>
                    <a:pt x="199791" y="28477"/>
                  </a:lnTo>
                  <a:lnTo>
                    <a:pt x="200177" y="28552"/>
                  </a:lnTo>
                  <a:lnTo>
                    <a:pt x="200563" y="28628"/>
                  </a:lnTo>
                  <a:lnTo>
                    <a:pt x="200950" y="28704"/>
                  </a:lnTo>
                  <a:lnTo>
                    <a:pt x="201338" y="28780"/>
                  </a:lnTo>
                  <a:lnTo>
                    <a:pt x="201725" y="28855"/>
                  </a:lnTo>
                  <a:lnTo>
                    <a:pt x="202113" y="28931"/>
                  </a:lnTo>
                  <a:lnTo>
                    <a:pt x="202501" y="29007"/>
                  </a:lnTo>
                  <a:lnTo>
                    <a:pt x="202889" y="29082"/>
                  </a:lnTo>
                  <a:lnTo>
                    <a:pt x="203278" y="29158"/>
                  </a:lnTo>
                  <a:lnTo>
                    <a:pt x="203666" y="29234"/>
                  </a:lnTo>
                  <a:lnTo>
                    <a:pt x="204054" y="29310"/>
                  </a:lnTo>
                  <a:lnTo>
                    <a:pt x="204442" y="29385"/>
                  </a:lnTo>
                  <a:lnTo>
                    <a:pt x="204830" y="29461"/>
                  </a:lnTo>
                  <a:lnTo>
                    <a:pt x="205218" y="29537"/>
                  </a:lnTo>
                  <a:lnTo>
                    <a:pt x="205606" y="29613"/>
                  </a:lnTo>
                  <a:lnTo>
                    <a:pt x="205992" y="29688"/>
                  </a:lnTo>
                  <a:lnTo>
                    <a:pt x="206379" y="29764"/>
                  </a:lnTo>
                  <a:lnTo>
                    <a:pt x="206766" y="29840"/>
                  </a:lnTo>
                  <a:lnTo>
                    <a:pt x="207151" y="29916"/>
                  </a:lnTo>
                  <a:lnTo>
                    <a:pt x="207536" y="29991"/>
                  </a:lnTo>
                  <a:lnTo>
                    <a:pt x="207921" y="30067"/>
                  </a:lnTo>
                  <a:lnTo>
                    <a:pt x="208304" y="30143"/>
                  </a:lnTo>
                  <a:lnTo>
                    <a:pt x="208687" y="30219"/>
                  </a:lnTo>
                  <a:lnTo>
                    <a:pt x="209070" y="30294"/>
                  </a:lnTo>
                  <a:lnTo>
                    <a:pt x="209451" y="30370"/>
                  </a:lnTo>
                  <a:lnTo>
                    <a:pt x="209831" y="30446"/>
                  </a:lnTo>
                  <a:lnTo>
                    <a:pt x="210210" y="30521"/>
                  </a:lnTo>
                  <a:lnTo>
                    <a:pt x="210590" y="30597"/>
                  </a:lnTo>
                  <a:lnTo>
                    <a:pt x="210966" y="30673"/>
                  </a:lnTo>
                  <a:lnTo>
                    <a:pt x="211341" y="30749"/>
                  </a:lnTo>
                  <a:lnTo>
                    <a:pt x="211717" y="30824"/>
                  </a:lnTo>
                  <a:lnTo>
                    <a:pt x="212090" y="30900"/>
                  </a:lnTo>
                  <a:lnTo>
                    <a:pt x="212461" y="30976"/>
                  </a:lnTo>
                  <a:lnTo>
                    <a:pt x="212833" y="31052"/>
                  </a:lnTo>
                  <a:lnTo>
                    <a:pt x="213203" y="31127"/>
                  </a:lnTo>
                  <a:lnTo>
                    <a:pt x="213569" y="31203"/>
                  </a:lnTo>
                  <a:lnTo>
                    <a:pt x="213935" y="31279"/>
                  </a:lnTo>
                  <a:lnTo>
                    <a:pt x="214302" y="31355"/>
                  </a:lnTo>
                  <a:lnTo>
                    <a:pt x="214663" y="31430"/>
                  </a:lnTo>
                  <a:lnTo>
                    <a:pt x="215023" y="31506"/>
                  </a:lnTo>
                  <a:lnTo>
                    <a:pt x="215384" y="31582"/>
                  </a:lnTo>
                  <a:lnTo>
                    <a:pt x="215741" y="31658"/>
                  </a:lnTo>
                  <a:lnTo>
                    <a:pt x="216095" y="31733"/>
                  </a:lnTo>
                  <a:lnTo>
                    <a:pt x="216449" y="31809"/>
                  </a:lnTo>
                  <a:lnTo>
                    <a:pt x="216802" y="31885"/>
                  </a:lnTo>
                  <a:lnTo>
                    <a:pt x="217149" y="31960"/>
                  </a:lnTo>
                  <a:lnTo>
                    <a:pt x="217497" y="32036"/>
                  </a:lnTo>
                  <a:lnTo>
                    <a:pt x="217844" y="32112"/>
                  </a:lnTo>
                  <a:lnTo>
                    <a:pt x="218185" y="32188"/>
                  </a:lnTo>
                  <a:lnTo>
                    <a:pt x="218524" y="32263"/>
                  </a:lnTo>
                  <a:lnTo>
                    <a:pt x="218864" y="32339"/>
                  </a:lnTo>
                  <a:lnTo>
                    <a:pt x="219199" y="32415"/>
                  </a:lnTo>
                  <a:lnTo>
                    <a:pt x="219531" y="32491"/>
                  </a:lnTo>
                  <a:lnTo>
                    <a:pt x="219863" y="32566"/>
                  </a:lnTo>
                  <a:lnTo>
                    <a:pt x="220192" y="32642"/>
                  </a:lnTo>
                  <a:lnTo>
                    <a:pt x="220515" y="32718"/>
                  </a:lnTo>
                  <a:lnTo>
                    <a:pt x="220838" y="32794"/>
                  </a:lnTo>
                  <a:lnTo>
                    <a:pt x="221161" y="32869"/>
                  </a:lnTo>
                  <a:lnTo>
                    <a:pt x="221476" y="32945"/>
                  </a:lnTo>
                  <a:lnTo>
                    <a:pt x="221789" y="33021"/>
                  </a:lnTo>
                  <a:lnTo>
                    <a:pt x="222103" y="33097"/>
                  </a:lnTo>
                  <a:lnTo>
                    <a:pt x="222411" y="33172"/>
                  </a:lnTo>
                  <a:lnTo>
                    <a:pt x="222715" y="33248"/>
                  </a:lnTo>
                  <a:lnTo>
                    <a:pt x="223018" y="33324"/>
                  </a:lnTo>
                  <a:lnTo>
                    <a:pt x="223320" y="33399"/>
                  </a:lnTo>
                  <a:lnTo>
                    <a:pt x="223613" y="33475"/>
                  </a:lnTo>
                  <a:lnTo>
                    <a:pt x="223906" y="33551"/>
                  </a:lnTo>
                  <a:lnTo>
                    <a:pt x="224200" y="33627"/>
                  </a:lnTo>
                  <a:lnTo>
                    <a:pt x="224483" y="33702"/>
                  </a:lnTo>
                  <a:lnTo>
                    <a:pt x="224766" y="33778"/>
                  </a:lnTo>
                  <a:lnTo>
                    <a:pt x="225048" y="33854"/>
                  </a:lnTo>
                  <a:lnTo>
                    <a:pt x="225324" y="33930"/>
                  </a:lnTo>
                  <a:lnTo>
                    <a:pt x="225595" y="34005"/>
                  </a:lnTo>
                  <a:lnTo>
                    <a:pt x="225866" y="34081"/>
                  </a:lnTo>
                  <a:lnTo>
                    <a:pt x="226134" y="34157"/>
                  </a:lnTo>
                  <a:lnTo>
                    <a:pt x="226393" y="34233"/>
                  </a:lnTo>
                  <a:lnTo>
                    <a:pt x="226652" y="34308"/>
                  </a:lnTo>
                  <a:lnTo>
                    <a:pt x="226911" y="34384"/>
                  </a:lnTo>
                  <a:lnTo>
                    <a:pt x="227159" y="34460"/>
                  </a:lnTo>
                  <a:lnTo>
                    <a:pt x="227405" y="34536"/>
                  </a:lnTo>
                  <a:lnTo>
                    <a:pt x="227652" y="34611"/>
                  </a:lnTo>
                  <a:lnTo>
                    <a:pt x="227891" y="34687"/>
                  </a:lnTo>
                  <a:lnTo>
                    <a:pt x="228125" y="34763"/>
                  </a:lnTo>
                  <a:lnTo>
                    <a:pt x="228358" y="34838"/>
                  </a:lnTo>
                  <a:lnTo>
                    <a:pt x="228590" y="34914"/>
                  </a:lnTo>
                  <a:lnTo>
                    <a:pt x="228810" y="34990"/>
                  </a:lnTo>
                  <a:lnTo>
                    <a:pt x="229030" y="35066"/>
                  </a:lnTo>
                  <a:lnTo>
                    <a:pt x="229250" y="35141"/>
                  </a:lnTo>
                  <a:lnTo>
                    <a:pt x="229459" y="35217"/>
                  </a:lnTo>
                  <a:lnTo>
                    <a:pt x="229665" y="35293"/>
                  </a:lnTo>
                  <a:lnTo>
                    <a:pt x="229871" y="35369"/>
                  </a:lnTo>
                  <a:lnTo>
                    <a:pt x="230071" y="35444"/>
                  </a:lnTo>
                  <a:lnTo>
                    <a:pt x="230263" y="35520"/>
                  </a:lnTo>
                  <a:lnTo>
                    <a:pt x="230455" y="35596"/>
                  </a:lnTo>
                  <a:lnTo>
                    <a:pt x="230645" y="35672"/>
                  </a:lnTo>
                  <a:lnTo>
                    <a:pt x="230823" y="35747"/>
                  </a:lnTo>
                  <a:lnTo>
                    <a:pt x="231000" y="35823"/>
                  </a:lnTo>
                  <a:lnTo>
                    <a:pt x="231178" y="35899"/>
                  </a:lnTo>
                  <a:lnTo>
                    <a:pt x="231344" y="35975"/>
                  </a:lnTo>
                  <a:lnTo>
                    <a:pt x="231506" y="36050"/>
                  </a:lnTo>
                  <a:lnTo>
                    <a:pt x="231669" y="36126"/>
                  </a:lnTo>
                  <a:lnTo>
                    <a:pt x="231825" y="36202"/>
                  </a:lnTo>
                  <a:lnTo>
                    <a:pt x="231973" y="36277"/>
                  </a:lnTo>
                  <a:lnTo>
                    <a:pt x="232120" y="36353"/>
                  </a:lnTo>
                  <a:lnTo>
                    <a:pt x="232266" y="36429"/>
                  </a:lnTo>
                  <a:lnTo>
                    <a:pt x="232398" y="36505"/>
                  </a:lnTo>
                  <a:lnTo>
                    <a:pt x="232530" y="36580"/>
                  </a:lnTo>
                  <a:lnTo>
                    <a:pt x="234271" y="387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984384" y="1936745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181824" y="1823752"/>
              <a:ext cx="234272" cy="726328"/>
            </a:xfrm>
            <a:custGeom>
              <a:avLst/>
              <a:pathLst>
                <a:path w="234272" h="726328">
                  <a:moveTo>
                    <a:pt x="0" y="726328"/>
                  </a:moveTo>
                  <a:lnTo>
                    <a:pt x="0" y="724907"/>
                  </a:lnTo>
                  <a:lnTo>
                    <a:pt x="1" y="723486"/>
                  </a:lnTo>
                  <a:lnTo>
                    <a:pt x="2" y="722064"/>
                  </a:lnTo>
                  <a:lnTo>
                    <a:pt x="13" y="720643"/>
                  </a:lnTo>
                  <a:lnTo>
                    <a:pt x="30" y="719222"/>
                  </a:lnTo>
                  <a:lnTo>
                    <a:pt x="48" y="717800"/>
                  </a:lnTo>
                  <a:lnTo>
                    <a:pt x="70" y="716379"/>
                  </a:lnTo>
                  <a:lnTo>
                    <a:pt x="105" y="714957"/>
                  </a:lnTo>
                  <a:lnTo>
                    <a:pt x="140" y="713536"/>
                  </a:lnTo>
                  <a:lnTo>
                    <a:pt x="174" y="712115"/>
                  </a:lnTo>
                  <a:lnTo>
                    <a:pt x="224" y="710693"/>
                  </a:lnTo>
                  <a:lnTo>
                    <a:pt x="275" y="709272"/>
                  </a:lnTo>
                  <a:lnTo>
                    <a:pt x="327" y="707850"/>
                  </a:lnTo>
                  <a:lnTo>
                    <a:pt x="388" y="706429"/>
                  </a:lnTo>
                  <a:lnTo>
                    <a:pt x="455" y="705008"/>
                  </a:lnTo>
                  <a:lnTo>
                    <a:pt x="523" y="703586"/>
                  </a:lnTo>
                  <a:lnTo>
                    <a:pt x="595" y="702165"/>
                  </a:lnTo>
                  <a:lnTo>
                    <a:pt x="679" y="700743"/>
                  </a:lnTo>
                  <a:lnTo>
                    <a:pt x="763" y="699322"/>
                  </a:lnTo>
                  <a:lnTo>
                    <a:pt x="848" y="697901"/>
                  </a:lnTo>
                  <a:lnTo>
                    <a:pt x="946" y="696479"/>
                  </a:lnTo>
                  <a:lnTo>
                    <a:pt x="1047" y="695058"/>
                  </a:lnTo>
                  <a:lnTo>
                    <a:pt x="1147" y="693637"/>
                  </a:lnTo>
                  <a:lnTo>
                    <a:pt x="1256" y="692215"/>
                  </a:lnTo>
                  <a:lnTo>
                    <a:pt x="1373" y="690794"/>
                  </a:lnTo>
                  <a:lnTo>
                    <a:pt x="1489" y="689372"/>
                  </a:lnTo>
                  <a:lnTo>
                    <a:pt x="1609" y="687951"/>
                  </a:lnTo>
                  <a:lnTo>
                    <a:pt x="1741" y="686530"/>
                  </a:lnTo>
                  <a:lnTo>
                    <a:pt x="1873" y="685108"/>
                  </a:lnTo>
                  <a:lnTo>
                    <a:pt x="2005" y="683687"/>
                  </a:lnTo>
                  <a:lnTo>
                    <a:pt x="2151" y="682265"/>
                  </a:lnTo>
                  <a:lnTo>
                    <a:pt x="2299" y="680844"/>
                  </a:lnTo>
                  <a:lnTo>
                    <a:pt x="2446" y="679423"/>
                  </a:lnTo>
                  <a:lnTo>
                    <a:pt x="2602" y="678001"/>
                  </a:lnTo>
                  <a:lnTo>
                    <a:pt x="2765" y="676580"/>
                  </a:lnTo>
                  <a:lnTo>
                    <a:pt x="2928" y="675158"/>
                  </a:lnTo>
                  <a:lnTo>
                    <a:pt x="3093" y="673737"/>
                  </a:lnTo>
                  <a:lnTo>
                    <a:pt x="3271" y="672316"/>
                  </a:lnTo>
                  <a:lnTo>
                    <a:pt x="3449" y="670894"/>
                  </a:lnTo>
                  <a:lnTo>
                    <a:pt x="3626" y="669473"/>
                  </a:lnTo>
                  <a:lnTo>
                    <a:pt x="3816" y="668052"/>
                  </a:lnTo>
                  <a:lnTo>
                    <a:pt x="4008" y="666630"/>
                  </a:lnTo>
                  <a:lnTo>
                    <a:pt x="4201" y="665209"/>
                  </a:lnTo>
                  <a:lnTo>
                    <a:pt x="4400" y="663787"/>
                  </a:lnTo>
                  <a:lnTo>
                    <a:pt x="4606" y="662366"/>
                  </a:lnTo>
                  <a:lnTo>
                    <a:pt x="4813" y="660945"/>
                  </a:lnTo>
                  <a:lnTo>
                    <a:pt x="5021" y="659523"/>
                  </a:lnTo>
                  <a:lnTo>
                    <a:pt x="5241" y="658102"/>
                  </a:lnTo>
                  <a:lnTo>
                    <a:pt x="5462" y="656680"/>
                  </a:lnTo>
                  <a:lnTo>
                    <a:pt x="5682" y="655259"/>
                  </a:lnTo>
                  <a:lnTo>
                    <a:pt x="5913" y="653838"/>
                  </a:lnTo>
                  <a:lnTo>
                    <a:pt x="6146" y="652416"/>
                  </a:lnTo>
                  <a:lnTo>
                    <a:pt x="6380" y="650995"/>
                  </a:lnTo>
                  <a:lnTo>
                    <a:pt x="6620" y="649574"/>
                  </a:lnTo>
                  <a:lnTo>
                    <a:pt x="6866" y="648152"/>
                  </a:lnTo>
                  <a:lnTo>
                    <a:pt x="7112" y="646731"/>
                  </a:lnTo>
                  <a:lnTo>
                    <a:pt x="7361" y="645309"/>
                  </a:lnTo>
                  <a:lnTo>
                    <a:pt x="7619" y="643888"/>
                  </a:lnTo>
                  <a:lnTo>
                    <a:pt x="7878" y="642467"/>
                  </a:lnTo>
                  <a:lnTo>
                    <a:pt x="8137" y="641045"/>
                  </a:lnTo>
                  <a:lnTo>
                    <a:pt x="8405" y="639624"/>
                  </a:lnTo>
                  <a:lnTo>
                    <a:pt x="8676" y="638202"/>
                  </a:lnTo>
                  <a:lnTo>
                    <a:pt x="8947" y="636781"/>
                  </a:lnTo>
                  <a:lnTo>
                    <a:pt x="9223" y="635360"/>
                  </a:lnTo>
                  <a:lnTo>
                    <a:pt x="9506" y="633938"/>
                  </a:lnTo>
                  <a:lnTo>
                    <a:pt x="9788" y="632517"/>
                  </a:lnTo>
                  <a:lnTo>
                    <a:pt x="10072" y="631095"/>
                  </a:lnTo>
                  <a:lnTo>
                    <a:pt x="10365" y="629674"/>
                  </a:lnTo>
                  <a:lnTo>
                    <a:pt x="10658" y="628253"/>
                  </a:lnTo>
                  <a:lnTo>
                    <a:pt x="10951" y="626831"/>
                  </a:lnTo>
                  <a:lnTo>
                    <a:pt x="11253" y="625410"/>
                  </a:lnTo>
                  <a:lnTo>
                    <a:pt x="11556" y="623989"/>
                  </a:lnTo>
                  <a:lnTo>
                    <a:pt x="11860" y="622567"/>
                  </a:lnTo>
                  <a:lnTo>
                    <a:pt x="12168" y="621146"/>
                  </a:lnTo>
                  <a:lnTo>
                    <a:pt x="12482" y="619724"/>
                  </a:lnTo>
                  <a:lnTo>
                    <a:pt x="12795" y="618303"/>
                  </a:lnTo>
                  <a:lnTo>
                    <a:pt x="13110" y="616882"/>
                  </a:lnTo>
                  <a:lnTo>
                    <a:pt x="13433" y="615460"/>
                  </a:lnTo>
                  <a:lnTo>
                    <a:pt x="13756" y="614039"/>
                  </a:lnTo>
                  <a:lnTo>
                    <a:pt x="14079" y="612617"/>
                  </a:lnTo>
                  <a:lnTo>
                    <a:pt x="14408" y="611196"/>
                  </a:lnTo>
                  <a:lnTo>
                    <a:pt x="14740" y="609775"/>
                  </a:lnTo>
                  <a:lnTo>
                    <a:pt x="15072" y="608353"/>
                  </a:lnTo>
                  <a:lnTo>
                    <a:pt x="15407" y="606932"/>
                  </a:lnTo>
                  <a:lnTo>
                    <a:pt x="15747" y="605511"/>
                  </a:lnTo>
                  <a:lnTo>
                    <a:pt x="16086" y="604089"/>
                  </a:lnTo>
                  <a:lnTo>
                    <a:pt x="16427" y="602668"/>
                  </a:lnTo>
                  <a:lnTo>
                    <a:pt x="16774" y="601246"/>
                  </a:lnTo>
                  <a:lnTo>
                    <a:pt x="17122" y="599825"/>
                  </a:lnTo>
                  <a:lnTo>
                    <a:pt x="17469" y="598404"/>
                  </a:lnTo>
                  <a:lnTo>
                    <a:pt x="17822" y="596982"/>
                  </a:lnTo>
                  <a:lnTo>
                    <a:pt x="18176" y="595561"/>
                  </a:lnTo>
                  <a:lnTo>
                    <a:pt x="18530" y="594139"/>
                  </a:lnTo>
                  <a:lnTo>
                    <a:pt x="18887" y="592718"/>
                  </a:lnTo>
                  <a:lnTo>
                    <a:pt x="19248" y="591297"/>
                  </a:lnTo>
                  <a:lnTo>
                    <a:pt x="19608" y="589875"/>
                  </a:lnTo>
                  <a:lnTo>
                    <a:pt x="19970" y="588454"/>
                  </a:lnTo>
                  <a:lnTo>
                    <a:pt x="20336" y="587032"/>
                  </a:lnTo>
                  <a:lnTo>
                    <a:pt x="20702" y="585611"/>
                  </a:lnTo>
                  <a:lnTo>
                    <a:pt x="21068" y="584190"/>
                  </a:lnTo>
                  <a:lnTo>
                    <a:pt x="21438" y="582768"/>
                  </a:lnTo>
                  <a:lnTo>
                    <a:pt x="21810" y="581347"/>
                  </a:lnTo>
                  <a:lnTo>
                    <a:pt x="22181" y="579926"/>
                  </a:lnTo>
                  <a:lnTo>
                    <a:pt x="22554" y="578504"/>
                  </a:lnTo>
                  <a:lnTo>
                    <a:pt x="22930" y="577083"/>
                  </a:lnTo>
                  <a:lnTo>
                    <a:pt x="23306" y="575661"/>
                  </a:lnTo>
                  <a:lnTo>
                    <a:pt x="23682" y="574240"/>
                  </a:lnTo>
                  <a:lnTo>
                    <a:pt x="24061" y="572819"/>
                  </a:lnTo>
                  <a:lnTo>
                    <a:pt x="24440" y="571397"/>
                  </a:lnTo>
                  <a:lnTo>
                    <a:pt x="24820" y="569976"/>
                  </a:lnTo>
                  <a:lnTo>
                    <a:pt x="25202" y="568554"/>
                  </a:lnTo>
                  <a:lnTo>
                    <a:pt x="25584" y="567133"/>
                  </a:lnTo>
                  <a:lnTo>
                    <a:pt x="25967" y="565712"/>
                  </a:lnTo>
                  <a:lnTo>
                    <a:pt x="26350" y="564290"/>
                  </a:lnTo>
                  <a:lnTo>
                    <a:pt x="26735" y="562869"/>
                  </a:lnTo>
                  <a:lnTo>
                    <a:pt x="27120" y="561448"/>
                  </a:lnTo>
                  <a:lnTo>
                    <a:pt x="27505" y="560026"/>
                  </a:lnTo>
                  <a:lnTo>
                    <a:pt x="27892" y="558605"/>
                  </a:lnTo>
                  <a:lnTo>
                    <a:pt x="28279" y="557183"/>
                  </a:lnTo>
                  <a:lnTo>
                    <a:pt x="28666" y="555762"/>
                  </a:lnTo>
                  <a:lnTo>
                    <a:pt x="29053" y="554341"/>
                  </a:lnTo>
                  <a:lnTo>
                    <a:pt x="29441" y="552919"/>
                  </a:lnTo>
                  <a:lnTo>
                    <a:pt x="29829" y="551498"/>
                  </a:lnTo>
                  <a:lnTo>
                    <a:pt x="30217" y="550076"/>
                  </a:lnTo>
                  <a:lnTo>
                    <a:pt x="30605" y="548655"/>
                  </a:lnTo>
                  <a:lnTo>
                    <a:pt x="30993" y="547234"/>
                  </a:lnTo>
                  <a:lnTo>
                    <a:pt x="31382" y="545812"/>
                  </a:lnTo>
                  <a:lnTo>
                    <a:pt x="31770" y="544391"/>
                  </a:lnTo>
                  <a:lnTo>
                    <a:pt x="32158" y="542969"/>
                  </a:lnTo>
                  <a:lnTo>
                    <a:pt x="32546" y="541548"/>
                  </a:lnTo>
                  <a:lnTo>
                    <a:pt x="32933" y="540127"/>
                  </a:lnTo>
                  <a:lnTo>
                    <a:pt x="33321" y="538705"/>
                  </a:lnTo>
                  <a:lnTo>
                    <a:pt x="33708" y="537284"/>
                  </a:lnTo>
                  <a:lnTo>
                    <a:pt x="34095" y="535863"/>
                  </a:lnTo>
                  <a:lnTo>
                    <a:pt x="34480" y="534441"/>
                  </a:lnTo>
                  <a:lnTo>
                    <a:pt x="34866" y="533020"/>
                  </a:lnTo>
                  <a:lnTo>
                    <a:pt x="35252" y="531598"/>
                  </a:lnTo>
                  <a:lnTo>
                    <a:pt x="35635" y="530177"/>
                  </a:lnTo>
                  <a:lnTo>
                    <a:pt x="36019" y="528756"/>
                  </a:lnTo>
                  <a:lnTo>
                    <a:pt x="36402" y="527334"/>
                  </a:lnTo>
                  <a:lnTo>
                    <a:pt x="36784" y="525913"/>
                  </a:lnTo>
                  <a:lnTo>
                    <a:pt x="37165" y="524491"/>
                  </a:lnTo>
                  <a:lnTo>
                    <a:pt x="37545" y="523070"/>
                  </a:lnTo>
                  <a:lnTo>
                    <a:pt x="37925" y="521649"/>
                  </a:lnTo>
                  <a:lnTo>
                    <a:pt x="38302" y="520227"/>
                  </a:lnTo>
                  <a:lnTo>
                    <a:pt x="38679" y="518806"/>
                  </a:lnTo>
                  <a:lnTo>
                    <a:pt x="39057" y="517384"/>
                  </a:lnTo>
                  <a:lnTo>
                    <a:pt x="39430" y="515963"/>
                  </a:lnTo>
                  <a:lnTo>
                    <a:pt x="39803" y="514542"/>
                  </a:lnTo>
                  <a:lnTo>
                    <a:pt x="40176" y="513120"/>
                  </a:lnTo>
                  <a:lnTo>
                    <a:pt x="40546" y="511699"/>
                  </a:lnTo>
                  <a:lnTo>
                    <a:pt x="40915" y="510278"/>
                  </a:lnTo>
                  <a:lnTo>
                    <a:pt x="41283" y="508856"/>
                  </a:lnTo>
                  <a:lnTo>
                    <a:pt x="41650" y="507435"/>
                  </a:lnTo>
                  <a:lnTo>
                    <a:pt x="42013" y="506013"/>
                  </a:lnTo>
                  <a:lnTo>
                    <a:pt x="42376" y="504592"/>
                  </a:lnTo>
                  <a:lnTo>
                    <a:pt x="42740" y="503171"/>
                  </a:lnTo>
                  <a:lnTo>
                    <a:pt x="43097" y="501749"/>
                  </a:lnTo>
                  <a:lnTo>
                    <a:pt x="43454" y="500328"/>
                  </a:lnTo>
                  <a:lnTo>
                    <a:pt x="43812" y="498906"/>
                  </a:lnTo>
                  <a:lnTo>
                    <a:pt x="44165" y="497485"/>
                  </a:lnTo>
                  <a:lnTo>
                    <a:pt x="44515" y="496064"/>
                  </a:lnTo>
                  <a:lnTo>
                    <a:pt x="44866" y="494642"/>
                  </a:lnTo>
                  <a:lnTo>
                    <a:pt x="45215" y="493221"/>
                  </a:lnTo>
                  <a:lnTo>
                    <a:pt x="45559" y="491800"/>
                  </a:lnTo>
                  <a:lnTo>
                    <a:pt x="45902" y="490378"/>
                  </a:lnTo>
                  <a:lnTo>
                    <a:pt x="46246" y="488957"/>
                  </a:lnTo>
                  <a:lnTo>
                    <a:pt x="46582" y="487535"/>
                  </a:lnTo>
                  <a:lnTo>
                    <a:pt x="46919" y="486114"/>
                  </a:lnTo>
                  <a:lnTo>
                    <a:pt x="47255" y="484693"/>
                  </a:lnTo>
                  <a:lnTo>
                    <a:pt x="47586" y="483271"/>
                  </a:lnTo>
                  <a:lnTo>
                    <a:pt x="47914" y="481850"/>
                  </a:lnTo>
                  <a:lnTo>
                    <a:pt x="48242" y="480428"/>
                  </a:lnTo>
                  <a:lnTo>
                    <a:pt x="48567" y="479007"/>
                  </a:lnTo>
                  <a:lnTo>
                    <a:pt x="48886" y="477586"/>
                  </a:lnTo>
                  <a:lnTo>
                    <a:pt x="49205" y="476164"/>
                  </a:lnTo>
                  <a:lnTo>
                    <a:pt x="49525" y="474743"/>
                  </a:lnTo>
                  <a:lnTo>
                    <a:pt x="49835" y="473321"/>
                  </a:lnTo>
                  <a:lnTo>
                    <a:pt x="50145" y="471900"/>
                  </a:lnTo>
                  <a:lnTo>
                    <a:pt x="50455" y="470479"/>
                  </a:lnTo>
                  <a:lnTo>
                    <a:pt x="50759" y="469057"/>
                  </a:lnTo>
                  <a:lnTo>
                    <a:pt x="51060" y="467636"/>
                  </a:lnTo>
                  <a:lnTo>
                    <a:pt x="51360" y="466215"/>
                  </a:lnTo>
                  <a:lnTo>
                    <a:pt x="51657" y="464793"/>
                  </a:lnTo>
                  <a:lnTo>
                    <a:pt x="51947" y="463372"/>
                  </a:lnTo>
                  <a:lnTo>
                    <a:pt x="52238" y="461950"/>
                  </a:lnTo>
                  <a:lnTo>
                    <a:pt x="52528" y="460529"/>
                  </a:lnTo>
                  <a:lnTo>
                    <a:pt x="52808" y="459108"/>
                  </a:lnTo>
                  <a:lnTo>
                    <a:pt x="53087" y="457686"/>
                  </a:lnTo>
                  <a:lnTo>
                    <a:pt x="53367" y="456265"/>
                  </a:lnTo>
                  <a:lnTo>
                    <a:pt x="53639" y="454843"/>
                  </a:lnTo>
                  <a:lnTo>
                    <a:pt x="53908" y="453422"/>
                  </a:lnTo>
                  <a:lnTo>
                    <a:pt x="54176" y="452001"/>
                  </a:lnTo>
                  <a:lnTo>
                    <a:pt x="54441" y="450579"/>
                  </a:lnTo>
                  <a:lnTo>
                    <a:pt x="54698" y="449158"/>
                  </a:lnTo>
                  <a:lnTo>
                    <a:pt x="54955" y="447737"/>
                  </a:lnTo>
                  <a:lnTo>
                    <a:pt x="55212" y="446315"/>
                  </a:lnTo>
                  <a:lnTo>
                    <a:pt x="55458" y="444894"/>
                  </a:lnTo>
                  <a:lnTo>
                    <a:pt x="55702" y="443472"/>
                  </a:lnTo>
                  <a:lnTo>
                    <a:pt x="55947" y="442051"/>
                  </a:lnTo>
                  <a:lnTo>
                    <a:pt x="56185" y="440630"/>
                  </a:lnTo>
                  <a:lnTo>
                    <a:pt x="56417" y="439208"/>
                  </a:lnTo>
                  <a:lnTo>
                    <a:pt x="56650" y="437787"/>
                  </a:lnTo>
                  <a:lnTo>
                    <a:pt x="56879" y="436365"/>
                  </a:lnTo>
                  <a:lnTo>
                    <a:pt x="57099" y="434944"/>
                  </a:lnTo>
                  <a:lnTo>
                    <a:pt x="57319" y="433523"/>
                  </a:lnTo>
                  <a:lnTo>
                    <a:pt x="57539" y="432101"/>
                  </a:lnTo>
                  <a:lnTo>
                    <a:pt x="57747" y="430680"/>
                  </a:lnTo>
                  <a:lnTo>
                    <a:pt x="57953" y="429258"/>
                  </a:lnTo>
                  <a:lnTo>
                    <a:pt x="58160" y="427837"/>
                  </a:lnTo>
                  <a:lnTo>
                    <a:pt x="58359" y="426416"/>
                  </a:lnTo>
                  <a:lnTo>
                    <a:pt x="58552" y="424994"/>
                  </a:lnTo>
                  <a:lnTo>
                    <a:pt x="58746" y="423573"/>
                  </a:lnTo>
                  <a:lnTo>
                    <a:pt x="58936" y="422152"/>
                  </a:lnTo>
                  <a:lnTo>
                    <a:pt x="59116" y="420730"/>
                  </a:lnTo>
                  <a:lnTo>
                    <a:pt x="59295" y="419309"/>
                  </a:lnTo>
                  <a:lnTo>
                    <a:pt x="59475" y="417887"/>
                  </a:lnTo>
                  <a:lnTo>
                    <a:pt x="59642" y="416466"/>
                  </a:lnTo>
                  <a:lnTo>
                    <a:pt x="59808" y="415045"/>
                  </a:lnTo>
                  <a:lnTo>
                    <a:pt x="59974" y="413623"/>
                  </a:lnTo>
                  <a:lnTo>
                    <a:pt x="60132" y="412202"/>
                  </a:lnTo>
                  <a:lnTo>
                    <a:pt x="60283" y="410780"/>
                  </a:lnTo>
                  <a:lnTo>
                    <a:pt x="60435" y="409359"/>
                  </a:lnTo>
                  <a:lnTo>
                    <a:pt x="60583" y="407938"/>
                  </a:lnTo>
                  <a:lnTo>
                    <a:pt x="60720" y="406516"/>
                  </a:lnTo>
                  <a:lnTo>
                    <a:pt x="60857" y="405095"/>
                  </a:lnTo>
                  <a:lnTo>
                    <a:pt x="60994" y="403674"/>
                  </a:lnTo>
                  <a:lnTo>
                    <a:pt x="61118" y="402252"/>
                  </a:lnTo>
                  <a:lnTo>
                    <a:pt x="61240" y="400831"/>
                  </a:lnTo>
                  <a:lnTo>
                    <a:pt x="61363" y="399409"/>
                  </a:lnTo>
                  <a:lnTo>
                    <a:pt x="61477" y="397988"/>
                  </a:lnTo>
                  <a:lnTo>
                    <a:pt x="61584" y="396567"/>
                  </a:lnTo>
                  <a:lnTo>
                    <a:pt x="61692" y="395145"/>
                  </a:lnTo>
                  <a:lnTo>
                    <a:pt x="61796" y="393724"/>
                  </a:lnTo>
                  <a:lnTo>
                    <a:pt x="61889" y="392302"/>
                  </a:lnTo>
                  <a:lnTo>
                    <a:pt x="61981" y="390881"/>
                  </a:lnTo>
                  <a:lnTo>
                    <a:pt x="62074" y="389460"/>
                  </a:lnTo>
                  <a:lnTo>
                    <a:pt x="62153" y="388038"/>
                  </a:lnTo>
                  <a:lnTo>
                    <a:pt x="62230" y="386617"/>
                  </a:lnTo>
                  <a:lnTo>
                    <a:pt x="62308" y="385195"/>
                  </a:lnTo>
                  <a:lnTo>
                    <a:pt x="62377" y="383774"/>
                  </a:lnTo>
                  <a:lnTo>
                    <a:pt x="62439" y="382353"/>
                  </a:lnTo>
                  <a:lnTo>
                    <a:pt x="62501" y="380931"/>
                  </a:lnTo>
                  <a:lnTo>
                    <a:pt x="62560" y="379510"/>
                  </a:lnTo>
                  <a:lnTo>
                    <a:pt x="62606" y="378089"/>
                  </a:lnTo>
                  <a:lnTo>
                    <a:pt x="62653" y="376667"/>
                  </a:lnTo>
                  <a:lnTo>
                    <a:pt x="62699" y="375246"/>
                  </a:lnTo>
                  <a:lnTo>
                    <a:pt x="62733" y="373824"/>
                  </a:lnTo>
                  <a:lnTo>
                    <a:pt x="62764" y="372403"/>
                  </a:lnTo>
                  <a:lnTo>
                    <a:pt x="62795" y="370982"/>
                  </a:lnTo>
                  <a:lnTo>
                    <a:pt x="62818" y="369560"/>
                  </a:lnTo>
                  <a:lnTo>
                    <a:pt x="62834" y="368139"/>
                  </a:lnTo>
                  <a:lnTo>
                    <a:pt x="62849" y="366717"/>
                  </a:lnTo>
                  <a:lnTo>
                    <a:pt x="62862" y="365296"/>
                  </a:lnTo>
                  <a:lnTo>
                    <a:pt x="62862" y="363875"/>
                  </a:lnTo>
                  <a:lnTo>
                    <a:pt x="62862" y="362453"/>
                  </a:lnTo>
                  <a:lnTo>
                    <a:pt x="62862" y="361032"/>
                  </a:lnTo>
                  <a:lnTo>
                    <a:pt x="62849" y="359611"/>
                  </a:lnTo>
                  <a:lnTo>
                    <a:pt x="62834" y="358189"/>
                  </a:lnTo>
                  <a:lnTo>
                    <a:pt x="62818" y="356768"/>
                  </a:lnTo>
                  <a:lnTo>
                    <a:pt x="62795" y="355346"/>
                  </a:lnTo>
                  <a:lnTo>
                    <a:pt x="62764" y="353925"/>
                  </a:lnTo>
                  <a:lnTo>
                    <a:pt x="62733" y="352504"/>
                  </a:lnTo>
                  <a:lnTo>
                    <a:pt x="62699" y="351082"/>
                  </a:lnTo>
                  <a:lnTo>
                    <a:pt x="62653" y="349661"/>
                  </a:lnTo>
                  <a:lnTo>
                    <a:pt x="62606" y="348239"/>
                  </a:lnTo>
                  <a:lnTo>
                    <a:pt x="62560" y="346818"/>
                  </a:lnTo>
                  <a:lnTo>
                    <a:pt x="62501" y="345397"/>
                  </a:lnTo>
                  <a:lnTo>
                    <a:pt x="62439" y="343975"/>
                  </a:lnTo>
                  <a:lnTo>
                    <a:pt x="62377" y="342554"/>
                  </a:lnTo>
                  <a:lnTo>
                    <a:pt x="62308" y="341132"/>
                  </a:lnTo>
                  <a:lnTo>
                    <a:pt x="62230" y="339711"/>
                  </a:lnTo>
                  <a:lnTo>
                    <a:pt x="62153" y="338290"/>
                  </a:lnTo>
                  <a:lnTo>
                    <a:pt x="62074" y="336868"/>
                  </a:lnTo>
                  <a:lnTo>
                    <a:pt x="61981" y="335447"/>
                  </a:lnTo>
                  <a:lnTo>
                    <a:pt x="61889" y="334026"/>
                  </a:lnTo>
                  <a:lnTo>
                    <a:pt x="61796" y="332604"/>
                  </a:lnTo>
                  <a:lnTo>
                    <a:pt x="61692" y="331183"/>
                  </a:lnTo>
                  <a:lnTo>
                    <a:pt x="61584" y="329761"/>
                  </a:lnTo>
                  <a:lnTo>
                    <a:pt x="61477" y="328340"/>
                  </a:lnTo>
                  <a:lnTo>
                    <a:pt x="61363" y="326919"/>
                  </a:lnTo>
                  <a:lnTo>
                    <a:pt x="61240" y="325497"/>
                  </a:lnTo>
                  <a:lnTo>
                    <a:pt x="61118" y="324076"/>
                  </a:lnTo>
                  <a:lnTo>
                    <a:pt x="60994" y="322654"/>
                  </a:lnTo>
                  <a:lnTo>
                    <a:pt x="60857" y="321233"/>
                  </a:lnTo>
                  <a:lnTo>
                    <a:pt x="60720" y="319812"/>
                  </a:lnTo>
                  <a:lnTo>
                    <a:pt x="60583" y="318390"/>
                  </a:lnTo>
                  <a:lnTo>
                    <a:pt x="60435" y="316969"/>
                  </a:lnTo>
                  <a:lnTo>
                    <a:pt x="60283" y="315547"/>
                  </a:lnTo>
                  <a:lnTo>
                    <a:pt x="60132" y="314126"/>
                  </a:lnTo>
                  <a:lnTo>
                    <a:pt x="59974" y="312705"/>
                  </a:lnTo>
                  <a:lnTo>
                    <a:pt x="59808" y="311283"/>
                  </a:lnTo>
                  <a:lnTo>
                    <a:pt x="59642" y="309862"/>
                  </a:lnTo>
                  <a:lnTo>
                    <a:pt x="59475" y="308441"/>
                  </a:lnTo>
                  <a:lnTo>
                    <a:pt x="59295" y="307019"/>
                  </a:lnTo>
                  <a:lnTo>
                    <a:pt x="59116" y="305598"/>
                  </a:lnTo>
                  <a:lnTo>
                    <a:pt x="58936" y="304176"/>
                  </a:lnTo>
                  <a:lnTo>
                    <a:pt x="58746" y="302755"/>
                  </a:lnTo>
                  <a:lnTo>
                    <a:pt x="58552" y="301334"/>
                  </a:lnTo>
                  <a:lnTo>
                    <a:pt x="58359" y="299912"/>
                  </a:lnTo>
                  <a:lnTo>
                    <a:pt x="58160" y="298491"/>
                  </a:lnTo>
                  <a:lnTo>
                    <a:pt x="57953" y="297069"/>
                  </a:lnTo>
                  <a:lnTo>
                    <a:pt x="57747" y="295648"/>
                  </a:lnTo>
                  <a:lnTo>
                    <a:pt x="57539" y="294227"/>
                  </a:lnTo>
                  <a:lnTo>
                    <a:pt x="57319" y="292805"/>
                  </a:lnTo>
                  <a:lnTo>
                    <a:pt x="57099" y="291384"/>
                  </a:lnTo>
                  <a:lnTo>
                    <a:pt x="56879" y="289963"/>
                  </a:lnTo>
                  <a:lnTo>
                    <a:pt x="56650" y="288541"/>
                  </a:lnTo>
                  <a:lnTo>
                    <a:pt x="56417" y="287120"/>
                  </a:lnTo>
                  <a:lnTo>
                    <a:pt x="56185" y="285698"/>
                  </a:lnTo>
                  <a:lnTo>
                    <a:pt x="55947" y="284277"/>
                  </a:lnTo>
                  <a:lnTo>
                    <a:pt x="55702" y="282856"/>
                  </a:lnTo>
                  <a:lnTo>
                    <a:pt x="55458" y="281434"/>
                  </a:lnTo>
                  <a:lnTo>
                    <a:pt x="55212" y="280013"/>
                  </a:lnTo>
                  <a:lnTo>
                    <a:pt x="54955" y="278591"/>
                  </a:lnTo>
                  <a:lnTo>
                    <a:pt x="54698" y="277170"/>
                  </a:lnTo>
                  <a:lnTo>
                    <a:pt x="54441" y="275749"/>
                  </a:lnTo>
                  <a:lnTo>
                    <a:pt x="54176" y="274327"/>
                  </a:lnTo>
                  <a:lnTo>
                    <a:pt x="53908" y="272906"/>
                  </a:lnTo>
                  <a:lnTo>
                    <a:pt x="53639" y="271484"/>
                  </a:lnTo>
                  <a:lnTo>
                    <a:pt x="53367" y="270063"/>
                  </a:lnTo>
                  <a:lnTo>
                    <a:pt x="53087" y="268642"/>
                  </a:lnTo>
                  <a:lnTo>
                    <a:pt x="52808" y="267220"/>
                  </a:lnTo>
                  <a:lnTo>
                    <a:pt x="52528" y="265799"/>
                  </a:lnTo>
                  <a:lnTo>
                    <a:pt x="52238" y="264378"/>
                  </a:lnTo>
                  <a:lnTo>
                    <a:pt x="51947" y="262956"/>
                  </a:lnTo>
                  <a:lnTo>
                    <a:pt x="51657" y="261535"/>
                  </a:lnTo>
                  <a:lnTo>
                    <a:pt x="51360" y="260113"/>
                  </a:lnTo>
                  <a:lnTo>
                    <a:pt x="51060" y="258692"/>
                  </a:lnTo>
                  <a:lnTo>
                    <a:pt x="50759" y="257271"/>
                  </a:lnTo>
                  <a:lnTo>
                    <a:pt x="50455" y="255849"/>
                  </a:lnTo>
                  <a:lnTo>
                    <a:pt x="50145" y="254428"/>
                  </a:lnTo>
                  <a:lnTo>
                    <a:pt x="49835" y="253006"/>
                  </a:lnTo>
                  <a:lnTo>
                    <a:pt x="49525" y="251585"/>
                  </a:lnTo>
                  <a:lnTo>
                    <a:pt x="49205" y="250164"/>
                  </a:lnTo>
                  <a:lnTo>
                    <a:pt x="48886" y="248742"/>
                  </a:lnTo>
                  <a:lnTo>
                    <a:pt x="48567" y="247321"/>
                  </a:lnTo>
                  <a:lnTo>
                    <a:pt x="48242" y="245900"/>
                  </a:lnTo>
                  <a:lnTo>
                    <a:pt x="47914" y="244478"/>
                  </a:lnTo>
                  <a:lnTo>
                    <a:pt x="47586" y="243057"/>
                  </a:lnTo>
                  <a:lnTo>
                    <a:pt x="47255" y="241635"/>
                  </a:lnTo>
                  <a:lnTo>
                    <a:pt x="46919" y="240214"/>
                  </a:lnTo>
                  <a:lnTo>
                    <a:pt x="46582" y="238793"/>
                  </a:lnTo>
                  <a:lnTo>
                    <a:pt x="46246" y="237371"/>
                  </a:lnTo>
                  <a:lnTo>
                    <a:pt x="45902" y="235950"/>
                  </a:lnTo>
                  <a:lnTo>
                    <a:pt x="45559" y="234528"/>
                  </a:lnTo>
                  <a:lnTo>
                    <a:pt x="45215" y="233107"/>
                  </a:lnTo>
                  <a:lnTo>
                    <a:pt x="44866" y="231686"/>
                  </a:lnTo>
                  <a:lnTo>
                    <a:pt x="44515" y="230264"/>
                  </a:lnTo>
                  <a:lnTo>
                    <a:pt x="44165" y="228843"/>
                  </a:lnTo>
                  <a:lnTo>
                    <a:pt x="43812" y="227421"/>
                  </a:lnTo>
                  <a:lnTo>
                    <a:pt x="43454" y="226000"/>
                  </a:lnTo>
                  <a:lnTo>
                    <a:pt x="43097" y="224579"/>
                  </a:lnTo>
                  <a:lnTo>
                    <a:pt x="42740" y="223157"/>
                  </a:lnTo>
                  <a:lnTo>
                    <a:pt x="42376" y="221736"/>
                  </a:lnTo>
                  <a:lnTo>
                    <a:pt x="42013" y="220315"/>
                  </a:lnTo>
                  <a:lnTo>
                    <a:pt x="41650" y="218893"/>
                  </a:lnTo>
                  <a:lnTo>
                    <a:pt x="41283" y="217472"/>
                  </a:lnTo>
                  <a:lnTo>
                    <a:pt x="40915" y="216050"/>
                  </a:lnTo>
                  <a:lnTo>
                    <a:pt x="40546" y="214629"/>
                  </a:lnTo>
                  <a:lnTo>
                    <a:pt x="40176" y="213208"/>
                  </a:lnTo>
                  <a:lnTo>
                    <a:pt x="39803" y="211786"/>
                  </a:lnTo>
                  <a:lnTo>
                    <a:pt x="39430" y="210365"/>
                  </a:lnTo>
                  <a:lnTo>
                    <a:pt x="39057" y="208943"/>
                  </a:lnTo>
                  <a:lnTo>
                    <a:pt x="38679" y="207522"/>
                  </a:lnTo>
                  <a:lnTo>
                    <a:pt x="38302" y="206101"/>
                  </a:lnTo>
                  <a:lnTo>
                    <a:pt x="37925" y="204679"/>
                  </a:lnTo>
                  <a:lnTo>
                    <a:pt x="37545" y="203258"/>
                  </a:lnTo>
                  <a:lnTo>
                    <a:pt x="37165" y="201837"/>
                  </a:lnTo>
                  <a:lnTo>
                    <a:pt x="36784" y="200415"/>
                  </a:lnTo>
                  <a:lnTo>
                    <a:pt x="36402" y="198994"/>
                  </a:lnTo>
                  <a:lnTo>
                    <a:pt x="36019" y="197572"/>
                  </a:lnTo>
                  <a:lnTo>
                    <a:pt x="35635" y="196151"/>
                  </a:lnTo>
                  <a:lnTo>
                    <a:pt x="35252" y="194730"/>
                  </a:lnTo>
                  <a:lnTo>
                    <a:pt x="34866" y="193308"/>
                  </a:lnTo>
                  <a:lnTo>
                    <a:pt x="34480" y="191887"/>
                  </a:lnTo>
                  <a:lnTo>
                    <a:pt x="34095" y="190465"/>
                  </a:lnTo>
                  <a:lnTo>
                    <a:pt x="33708" y="189044"/>
                  </a:lnTo>
                  <a:lnTo>
                    <a:pt x="33321" y="187623"/>
                  </a:lnTo>
                  <a:lnTo>
                    <a:pt x="32933" y="186201"/>
                  </a:lnTo>
                  <a:lnTo>
                    <a:pt x="32546" y="184780"/>
                  </a:lnTo>
                  <a:lnTo>
                    <a:pt x="32158" y="183358"/>
                  </a:lnTo>
                  <a:lnTo>
                    <a:pt x="31770" y="181937"/>
                  </a:lnTo>
                  <a:lnTo>
                    <a:pt x="31382" y="180516"/>
                  </a:lnTo>
                  <a:lnTo>
                    <a:pt x="30993" y="179094"/>
                  </a:lnTo>
                  <a:lnTo>
                    <a:pt x="30605" y="177673"/>
                  </a:lnTo>
                  <a:lnTo>
                    <a:pt x="30217" y="176252"/>
                  </a:lnTo>
                  <a:lnTo>
                    <a:pt x="29829" y="174830"/>
                  </a:lnTo>
                  <a:lnTo>
                    <a:pt x="29441" y="173409"/>
                  </a:lnTo>
                  <a:lnTo>
                    <a:pt x="29053" y="171987"/>
                  </a:lnTo>
                  <a:lnTo>
                    <a:pt x="28666" y="170566"/>
                  </a:lnTo>
                  <a:lnTo>
                    <a:pt x="28279" y="169145"/>
                  </a:lnTo>
                  <a:lnTo>
                    <a:pt x="27892" y="167723"/>
                  </a:lnTo>
                  <a:lnTo>
                    <a:pt x="27505" y="166302"/>
                  </a:lnTo>
                  <a:lnTo>
                    <a:pt x="27120" y="164880"/>
                  </a:lnTo>
                  <a:lnTo>
                    <a:pt x="26735" y="163459"/>
                  </a:lnTo>
                  <a:lnTo>
                    <a:pt x="26350" y="162038"/>
                  </a:lnTo>
                  <a:lnTo>
                    <a:pt x="25967" y="160616"/>
                  </a:lnTo>
                  <a:lnTo>
                    <a:pt x="25584" y="159195"/>
                  </a:lnTo>
                  <a:lnTo>
                    <a:pt x="25202" y="157773"/>
                  </a:lnTo>
                  <a:lnTo>
                    <a:pt x="24820" y="156352"/>
                  </a:lnTo>
                  <a:lnTo>
                    <a:pt x="24440" y="154931"/>
                  </a:lnTo>
                  <a:lnTo>
                    <a:pt x="24061" y="153509"/>
                  </a:lnTo>
                  <a:lnTo>
                    <a:pt x="23682" y="152088"/>
                  </a:lnTo>
                  <a:lnTo>
                    <a:pt x="23306" y="150667"/>
                  </a:lnTo>
                  <a:lnTo>
                    <a:pt x="22930" y="149245"/>
                  </a:lnTo>
                  <a:lnTo>
                    <a:pt x="22554" y="147824"/>
                  </a:lnTo>
                  <a:lnTo>
                    <a:pt x="22181" y="146402"/>
                  </a:lnTo>
                  <a:lnTo>
                    <a:pt x="21810" y="144981"/>
                  </a:lnTo>
                  <a:lnTo>
                    <a:pt x="21438" y="143560"/>
                  </a:lnTo>
                  <a:lnTo>
                    <a:pt x="21068" y="142138"/>
                  </a:lnTo>
                  <a:lnTo>
                    <a:pt x="20702" y="140717"/>
                  </a:lnTo>
                  <a:lnTo>
                    <a:pt x="20336" y="139295"/>
                  </a:lnTo>
                  <a:lnTo>
                    <a:pt x="19970" y="137874"/>
                  </a:lnTo>
                  <a:lnTo>
                    <a:pt x="19608" y="136453"/>
                  </a:lnTo>
                  <a:lnTo>
                    <a:pt x="19248" y="135031"/>
                  </a:lnTo>
                  <a:lnTo>
                    <a:pt x="18887" y="133610"/>
                  </a:lnTo>
                  <a:lnTo>
                    <a:pt x="18530" y="132189"/>
                  </a:lnTo>
                  <a:lnTo>
                    <a:pt x="18176" y="130767"/>
                  </a:lnTo>
                  <a:lnTo>
                    <a:pt x="17822" y="129346"/>
                  </a:lnTo>
                  <a:lnTo>
                    <a:pt x="17469" y="127924"/>
                  </a:lnTo>
                  <a:lnTo>
                    <a:pt x="17122" y="126503"/>
                  </a:lnTo>
                  <a:lnTo>
                    <a:pt x="16774" y="125082"/>
                  </a:lnTo>
                  <a:lnTo>
                    <a:pt x="16427" y="123660"/>
                  </a:lnTo>
                  <a:lnTo>
                    <a:pt x="16086" y="122239"/>
                  </a:lnTo>
                  <a:lnTo>
                    <a:pt x="15747" y="120817"/>
                  </a:lnTo>
                  <a:lnTo>
                    <a:pt x="15407" y="119396"/>
                  </a:lnTo>
                  <a:lnTo>
                    <a:pt x="15072" y="117975"/>
                  </a:lnTo>
                  <a:lnTo>
                    <a:pt x="14740" y="116553"/>
                  </a:lnTo>
                  <a:lnTo>
                    <a:pt x="14408" y="115132"/>
                  </a:lnTo>
                  <a:lnTo>
                    <a:pt x="14079" y="113710"/>
                  </a:lnTo>
                  <a:lnTo>
                    <a:pt x="13756" y="112289"/>
                  </a:lnTo>
                  <a:lnTo>
                    <a:pt x="13433" y="110868"/>
                  </a:lnTo>
                  <a:lnTo>
                    <a:pt x="13110" y="109446"/>
                  </a:lnTo>
                  <a:lnTo>
                    <a:pt x="12795" y="108025"/>
                  </a:lnTo>
                  <a:lnTo>
                    <a:pt x="12482" y="106604"/>
                  </a:lnTo>
                  <a:lnTo>
                    <a:pt x="12168" y="105182"/>
                  </a:lnTo>
                  <a:lnTo>
                    <a:pt x="11860" y="103761"/>
                  </a:lnTo>
                  <a:lnTo>
                    <a:pt x="11556" y="102339"/>
                  </a:lnTo>
                  <a:lnTo>
                    <a:pt x="11253" y="100918"/>
                  </a:lnTo>
                  <a:lnTo>
                    <a:pt x="10951" y="99497"/>
                  </a:lnTo>
                  <a:lnTo>
                    <a:pt x="10658" y="98075"/>
                  </a:lnTo>
                  <a:lnTo>
                    <a:pt x="10365" y="96654"/>
                  </a:lnTo>
                  <a:lnTo>
                    <a:pt x="10072" y="95232"/>
                  </a:lnTo>
                  <a:lnTo>
                    <a:pt x="9788" y="93811"/>
                  </a:lnTo>
                  <a:lnTo>
                    <a:pt x="9506" y="92390"/>
                  </a:lnTo>
                  <a:lnTo>
                    <a:pt x="9223" y="90968"/>
                  </a:lnTo>
                  <a:lnTo>
                    <a:pt x="8947" y="89547"/>
                  </a:lnTo>
                  <a:lnTo>
                    <a:pt x="8676" y="88126"/>
                  </a:lnTo>
                  <a:lnTo>
                    <a:pt x="8405" y="86704"/>
                  </a:lnTo>
                  <a:lnTo>
                    <a:pt x="8137" y="85283"/>
                  </a:lnTo>
                  <a:lnTo>
                    <a:pt x="7878" y="83861"/>
                  </a:lnTo>
                  <a:lnTo>
                    <a:pt x="7619" y="82440"/>
                  </a:lnTo>
                  <a:lnTo>
                    <a:pt x="7361" y="81019"/>
                  </a:lnTo>
                  <a:lnTo>
                    <a:pt x="7112" y="79597"/>
                  </a:lnTo>
                  <a:lnTo>
                    <a:pt x="6866" y="78176"/>
                  </a:lnTo>
                  <a:lnTo>
                    <a:pt x="6620" y="76754"/>
                  </a:lnTo>
                  <a:lnTo>
                    <a:pt x="6380" y="75333"/>
                  </a:lnTo>
                  <a:lnTo>
                    <a:pt x="6146" y="73912"/>
                  </a:lnTo>
                  <a:lnTo>
                    <a:pt x="5913" y="72490"/>
                  </a:lnTo>
                  <a:lnTo>
                    <a:pt x="5682" y="71069"/>
                  </a:lnTo>
                  <a:lnTo>
                    <a:pt x="5462" y="69647"/>
                  </a:lnTo>
                  <a:lnTo>
                    <a:pt x="5241" y="68226"/>
                  </a:lnTo>
                  <a:lnTo>
                    <a:pt x="5021" y="66805"/>
                  </a:lnTo>
                  <a:lnTo>
                    <a:pt x="4813" y="65383"/>
                  </a:lnTo>
                  <a:lnTo>
                    <a:pt x="4606" y="63962"/>
                  </a:lnTo>
                  <a:lnTo>
                    <a:pt x="4400" y="62541"/>
                  </a:lnTo>
                  <a:lnTo>
                    <a:pt x="4201" y="61119"/>
                  </a:lnTo>
                  <a:lnTo>
                    <a:pt x="4008" y="59698"/>
                  </a:lnTo>
                  <a:lnTo>
                    <a:pt x="3816" y="58276"/>
                  </a:lnTo>
                  <a:lnTo>
                    <a:pt x="3626" y="56855"/>
                  </a:lnTo>
                  <a:lnTo>
                    <a:pt x="3449" y="55434"/>
                  </a:lnTo>
                  <a:lnTo>
                    <a:pt x="3271" y="54012"/>
                  </a:lnTo>
                  <a:lnTo>
                    <a:pt x="3093" y="52591"/>
                  </a:lnTo>
                  <a:lnTo>
                    <a:pt x="2928" y="51169"/>
                  </a:lnTo>
                  <a:lnTo>
                    <a:pt x="2765" y="49748"/>
                  </a:lnTo>
                  <a:lnTo>
                    <a:pt x="2602" y="48327"/>
                  </a:lnTo>
                  <a:lnTo>
                    <a:pt x="2446" y="46905"/>
                  </a:lnTo>
                  <a:lnTo>
                    <a:pt x="2299" y="45484"/>
                  </a:lnTo>
                  <a:lnTo>
                    <a:pt x="2151" y="44063"/>
                  </a:lnTo>
                  <a:lnTo>
                    <a:pt x="2005" y="42641"/>
                  </a:lnTo>
                  <a:lnTo>
                    <a:pt x="1873" y="41220"/>
                  </a:lnTo>
                  <a:lnTo>
                    <a:pt x="1741" y="39798"/>
                  </a:lnTo>
                  <a:lnTo>
                    <a:pt x="1609" y="38377"/>
                  </a:lnTo>
                  <a:lnTo>
                    <a:pt x="1489" y="36956"/>
                  </a:lnTo>
                  <a:lnTo>
                    <a:pt x="1373" y="35534"/>
                  </a:lnTo>
                  <a:lnTo>
                    <a:pt x="1256" y="34113"/>
                  </a:lnTo>
                  <a:lnTo>
                    <a:pt x="1147" y="32691"/>
                  </a:lnTo>
                  <a:lnTo>
                    <a:pt x="1047" y="31270"/>
                  </a:lnTo>
                  <a:lnTo>
                    <a:pt x="946" y="29849"/>
                  </a:lnTo>
                  <a:lnTo>
                    <a:pt x="848" y="28427"/>
                  </a:lnTo>
                  <a:lnTo>
                    <a:pt x="763" y="27006"/>
                  </a:lnTo>
                  <a:lnTo>
                    <a:pt x="679" y="25584"/>
                  </a:lnTo>
                  <a:lnTo>
                    <a:pt x="595" y="24163"/>
                  </a:lnTo>
                  <a:lnTo>
                    <a:pt x="523" y="22742"/>
                  </a:lnTo>
                  <a:lnTo>
                    <a:pt x="455" y="21320"/>
                  </a:lnTo>
                  <a:lnTo>
                    <a:pt x="388" y="19899"/>
                  </a:lnTo>
                  <a:lnTo>
                    <a:pt x="327" y="18478"/>
                  </a:lnTo>
                  <a:lnTo>
                    <a:pt x="275" y="17056"/>
                  </a:lnTo>
                  <a:lnTo>
                    <a:pt x="224" y="15635"/>
                  </a:lnTo>
                  <a:lnTo>
                    <a:pt x="174" y="14213"/>
                  </a:lnTo>
                  <a:lnTo>
                    <a:pt x="140" y="12792"/>
                  </a:lnTo>
                  <a:lnTo>
                    <a:pt x="105" y="11371"/>
                  </a:lnTo>
                  <a:lnTo>
                    <a:pt x="70" y="9949"/>
                  </a:lnTo>
                  <a:lnTo>
                    <a:pt x="48" y="8528"/>
                  </a:lnTo>
                  <a:lnTo>
                    <a:pt x="30" y="7106"/>
                  </a:lnTo>
                  <a:lnTo>
                    <a:pt x="13" y="5685"/>
                  </a:lnTo>
                  <a:lnTo>
                    <a:pt x="2" y="4264"/>
                  </a:lnTo>
                  <a:lnTo>
                    <a:pt x="1" y="2842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234272" y="0"/>
                  </a:lnTo>
                  <a:lnTo>
                    <a:pt x="234272" y="1421"/>
                  </a:lnTo>
                  <a:lnTo>
                    <a:pt x="234271" y="2842"/>
                  </a:lnTo>
                  <a:lnTo>
                    <a:pt x="234270" y="4264"/>
                  </a:lnTo>
                  <a:lnTo>
                    <a:pt x="234259" y="5685"/>
                  </a:lnTo>
                  <a:lnTo>
                    <a:pt x="234241" y="7106"/>
                  </a:lnTo>
                  <a:lnTo>
                    <a:pt x="234223" y="8528"/>
                  </a:lnTo>
                  <a:lnTo>
                    <a:pt x="234201" y="9949"/>
                  </a:lnTo>
                  <a:lnTo>
                    <a:pt x="234166" y="11371"/>
                  </a:lnTo>
                  <a:lnTo>
                    <a:pt x="234132" y="12792"/>
                  </a:lnTo>
                  <a:lnTo>
                    <a:pt x="234097" y="14213"/>
                  </a:lnTo>
                  <a:lnTo>
                    <a:pt x="234047" y="15635"/>
                  </a:lnTo>
                  <a:lnTo>
                    <a:pt x="233996" y="17056"/>
                  </a:lnTo>
                  <a:lnTo>
                    <a:pt x="233945" y="18478"/>
                  </a:lnTo>
                  <a:lnTo>
                    <a:pt x="233884" y="19899"/>
                  </a:lnTo>
                  <a:lnTo>
                    <a:pt x="233816" y="21320"/>
                  </a:lnTo>
                  <a:lnTo>
                    <a:pt x="233748" y="22742"/>
                  </a:lnTo>
                  <a:lnTo>
                    <a:pt x="233677" y="24163"/>
                  </a:lnTo>
                  <a:lnTo>
                    <a:pt x="233592" y="25584"/>
                  </a:lnTo>
                  <a:lnTo>
                    <a:pt x="233508" y="27006"/>
                  </a:lnTo>
                  <a:lnTo>
                    <a:pt x="233424" y="28427"/>
                  </a:lnTo>
                  <a:lnTo>
                    <a:pt x="233325" y="29849"/>
                  </a:lnTo>
                  <a:lnTo>
                    <a:pt x="233225" y="31270"/>
                  </a:lnTo>
                  <a:lnTo>
                    <a:pt x="233124" y="32691"/>
                  </a:lnTo>
                  <a:lnTo>
                    <a:pt x="233015" y="34113"/>
                  </a:lnTo>
                  <a:lnTo>
                    <a:pt x="232899" y="35534"/>
                  </a:lnTo>
                  <a:lnTo>
                    <a:pt x="232782" y="36956"/>
                  </a:lnTo>
                  <a:lnTo>
                    <a:pt x="232663" y="38377"/>
                  </a:lnTo>
                  <a:lnTo>
                    <a:pt x="232530" y="39798"/>
                  </a:lnTo>
                  <a:lnTo>
                    <a:pt x="232398" y="41220"/>
                  </a:lnTo>
                  <a:lnTo>
                    <a:pt x="232266" y="42641"/>
                  </a:lnTo>
                  <a:lnTo>
                    <a:pt x="232120" y="44063"/>
                  </a:lnTo>
                  <a:lnTo>
                    <a:pt x="231973" y="45484"/>
                  </a:lnTo>
                  <a:lnTo>
                    <a:pt x="231825" y="46905"/>
                  </a:lnTo>
                  <a:lnTo>
                    <a:pt x="231670" y="48327"/>
                  </a:lnTo>
                  <a:lnTo>
                    <a:pt x="231507" y="49748"/>
                  </a:lnTo>
                  <a:lnTo>
                    <a:pt x="231344" y="51169"/>
                  </a:lnTo>
                  <a:lnTo>
                    <a:pt x="231178" y="52591"/>
                  </a:lnTo>
                  <a:lnTo>
                    <a:pt x="231001" y="54012"/>
                  </a:lnTo>
                  <a:lnTo>
                    <a:pt x="230823" y="55434"/>
                  </a:lnTo>
                  <a:lnTo>
                    <a:pt x="230645" y="56855"/>
                  </a:lnTo>
                  <a:lnTo>
                    <a:pt x="230455" y="58276"/>
                  </a:lnTo>
                  <a:lnTo>
                    <a:pt x="230263" y="59698"/>
                  </a:lnTo>
                  <a:lnTo>
                    <a:pt x="230071" y="61119"/>
                  </a:lnTo>
                  <a:lnTo>
                    <a:pt x="229871" y="62541"/>
                  </a:lnTo>
                  <a:lnTo>
                    <a:pt x="229665" y="63962"/>
                  </a:lnTo>
                  <a:lnTo>
                    <a:pt x="229459" y="65383"/>
                  </a:lnTo>
                  <a:lnTo>
                    <a:pt x="229250" y="66805"/>
                  </a:lnTo>
                  <a:lnTo>
                    <a:pt x="229030" y="68226"/>
                  </a:lnTo>
                  <a:lnTo>
                    <a:pt x="228810" y="69647"/>
                  </a:lnTo>
                  <a:lnTo>
                    <a:pt x="228590" y="71069"/>
                  </a:lnTo>
                  <a:lnTo>
                    <a:pt x="228359" y="72490"/>
                  </a:lnTo>
                  <a:lnTo>
                    <a:pt x="228125" y="73912"/>
                  </a:lnTo>
                  <a:lnTo>
                    <a:pt x="227892" y="75333"/>
                  </a:lnTo>
                  <a:lnTo>
                    <a:pt x="227652" y="76754"/>
                  </a:lnTo>
                  <a:lnTo>
                    <a:pt x="227406" y="78176"/>
                  </a:lnTo>
                  <a:lnTo>
                    <a:pt x="227159" y="79597"/>
                  </a:lnTo>
                  <a:lnTo>
                    <a:pt x="226911" y="81019"/>
                  </a:lnTo>
                  <a:lnTo>
                    <a:pt x="226652" y="82440"/>
                  </a:lnTo>
                  <a:lnTo>
                    <a:pt x="226393" y="83861"/>
                  </a:lnTo>
                  <a:lnTo>
                    <a:pt x="226135" y="85283"/>
                  </a:lnTo>
                  <a:lnTo>
                    <a:pt x="225866" y="86704"/>
                  </a:lnTo>
                  <a:lnTo>
                    <a:pt x="225595" y="88126"/>
                  </a:lnTo>
                  <a:lnTo>
                    <a:pt x="225324" y="89547"/>
                  </a:lnTo>
                  <a:lnTo>
                    <a:pt x="225048" y="90968"/>
                  </a:lnTo>
                  <a:lnTo>
                    <a:pt x="224766" y="92390"/>
                  </a:lnTo>
                  <a:lnTo>
                    <a:pt x="224484" y="93811"/>
                  </a:lnTo>
                  <a:lnTo>
                    <a:pt x="224200" y="95232"/>
                  </a:lnTo>
                  <a:lnTo>
                    <a:pt x="223907" y="96654"/>
                  </a:lnTo>
                  <a:lnTo>
                    <a:pt x="223613" y="98075"/>
                  </a:lnTo>
                  <a:lnTo>
                    <a:pt x="223320" y="99497"/>
                  </a:lnTo>
                  <a:lnTo>
                    <a:pt x="223019" y="100918"/>
                  </a:lnTo>
                  <a:lnTo>
                    <a:pt x="222715" y="102339"/>
                  </a:lnTo>
                  <a:lnTo>
                    <a:pt x="222411" y="103761"/>
                  </a:lnTo>
                  <a:lnTo>
                    <a:pt x="222103" y="105182"/>
                  </a:lnTo>
                  <a:lnTo>
                    <a:pt x="221790" y="106604"/>
                  </a:lnTo>
                  <a:lnTo>
                    <a:pt x="221476" y="108025"/>
                  </a:lnTo>
                  <a:lnTo>
                    <a:pt x="221161" y="109446"/>
                  </a:lnTo>
                  <a:lnTo>
                    <a:pt x="220838" y="110868"/>
                  </a:lnTo>
                  <a:lnTo>
                    <a:pt x="220516" y="112289"/>
                  </a:lnTo>
                  <a:lnTo>
                    <a:pt x="220193" y="113710"/>
                  </a:lnTo>
                  <a:lnTo>
                    <a:pt x="219863" y="115132"/>
                  </a:lnTo>
                  <a:lnTo>
                    <a:pt x="219531" y="116553"/>
                  </a:lnTo>
                  <a:lnTo>
                    <a:pt x="219200" y="117975"/>
                  </a:lnTo>
                  <a:lnTo>
                    <a:pt x="218865" y="119396"/>
                  </a:lnTo>
                  <a:lnTo>
                    <a:pt x="218525" y="120817"/>
                  </a:lnTo>
                  <a:lnTo>
                    <a:pt x="218185" y="122239"/>
                  </a:lnTo>
                  <a:lnTo>
                    <a:pt x="217844" y="123660"/>
                  </a:lnTo>
                  <a:lnTo>
                    <a:pt x="217497" y="125082"/>
                  </a:lnTo>
                  <a:lnTo>
                    <a:pt x="217150" y="126503"/>
                  </a:lnTo>
                  <a:lnTo>
                    <a:pt x="216802" y="127924"/>
                  </a:lnTo>
                  <a:lnTo>
                    <a:pt x="216450" y="129346"/>
                  </a:lnTo>
                  <a:lnTo>
                    <a:pt x="216095" y="130767"/>
                  </a:lnTo>
                  <a:lnTo>
                    <a:pt x="215741" y="132189"/>
                  </a:lnTo>
                  <a:lnTo>
                    <a:pt x="215384" y="133610"/>
                  </a:lnTo>
                  <a:lnTo>
                    <a:pt x="215024" y="135031"/>
                  </a:lnTo>
                  <a:lnTo>
                    <a:pt x="214663" y="136453"/>
                  </a:lnTo>
                  <a:lnTo>
                    <a:pt x="214302" y="137874"/>
                  </a:lnTo>
                  <a:lnTo>
                    <a:pt x="213936" y="139295"/>
                  </a:lnTo>
                  <a:lnTo>
                    <a:pt x="213569" y="140717"/>
                  </a:lnTo>
                  <a:lnTo>
                    <a:pt x="213203" y="142138"/>
                  </a:lnTo>
                  <a:lnTo>
                    <a:pt x="212833" y="143560"/>
                  </a:lnTo>
                  <a:lnTo>
                    <a:pt x="212462" y="144981"/>
                  </a:lnTo>
                  <a:lnTo>
                    <a:pt x="212090" y="146402"/>
                  </a:lnTo>
                  <a:lnTo>
                    <a:pt x="211717" y="147824"/>
                  </a:lnTo>
                  <a:lnTo>
                    <a:pt x="211342" y="149245"/>
                  </a:lnTo>
                  <a:lnTo>
                    <a:pt x="210966" y="150667"/>
                  </a:lnTo>
                  <a:lnTo>
                    <a:pt x="210590" y="152088"/>
                  </a:lnTo>
                  <a:lnTo>
                    <a:pt x="210210" y="153509"/>
                  </a:lnTo>
                  <a:lnTo>
                    <a:pt x="209831" y="154931"/>
                  </a:lnTo>
                  <a:lnTo>
                    <a:pt x="209452" y="156352"/>
                  </a:lnTo>
                  <a:lnTo>
                    <a:pt x="209070" y="157773"/>
                  </a:lnTo>
                  <a:lnTo>
                    <a:pt x="208687" y="159195"/>
                  </a:lnTo>
                  <a:lnTo>
                    <a:pt x="208305" y="160616"/>
                  </a:lnTo>
                  <a:lnTo>
                    <a:pt x="207921" y="162038"/>
                  </a:lnTo>
                  <a:lnTo>
                    <a:pt x="207536" y="163459"/>
                  </a:lnTo>
                  <a:lnTo>
                    <a:pt x="207151" y="164880"/>
                  </a:lnTo>
                  <a:lnTo>
                    <a:pt x="206766" y="166302"/>
                  </a:lnTo>
                  <a:lnTo>
                    <a:pt x="206379" y="167723"/>
                  </a:lnTo>
                  <a:lnTo>
                    <a:pt x="205993" y="169145"/>
                  </a:lnTo>
                  <a:lnTo>
                    <a:pt x="205606" y="170566"/>
                  </a:lnTo>
                  <a:lnTo>
                    <a:pt x="205218" y="171987"/>
                  </a:lnTo>
                  <a:lnTo>
                    <a:pt x="204831" y="173409"/>
                  </a:lnTo>
                  <a:lnTo>
                    <a:pt x="204443" y="174830"/>
                  </a:lnTo>
                  <a:lnTo>
                    <a:pt x="204055" y="176252"/>
                  </a:lnTo>
                  <a:lnTo>
                    <a:pt x="203666" y="177673"/>
                  </a:lnTo>
                  <a:lnTo>
                    <a:pt x="203278" y="179094"/>
                  </a:lnTo>
                  <a:lnTo>
                    <a:pt x="202890" y="180516"/>
                  </a:lnTo>
                  <a:lnTo>
                    <a:pt x="202502" y="181937"/>
                  </a:lnTo>
                  <a:lnTo>
                    <a:pt x="202114" y="183358"/>
                  </a:lnTo>
                  <a:lnTo>
                    <a:pt x="201726" y="184780"/>
                  </a:lnTo>
                  <a:lnTo>
                    <a:pt x="201338" y="186201"/>
                  </a:lnTo>
                  <a:lnTo>
                    <a:pt x="200951" y="187623"/>
                  </a:lnTo>
                  <a:lnTo>
                    <a:pt x="200564" y="189044"/>
                  </a:lnTo>
                  <a:lnTo>
                    <a:pt x="200177" y="190465"/>
                  </a:lnTo>
                  <a:lnTo>
                    <a:pt x="199791" y="191887"/>
                  </a:lnTo>
                  <a:lnTo>
                    <a:pt x="199405" y="193308"/>
                  </a:lnTo>
                  <a:lnTo>
                    <a:pt x="199020" y="194730"/>
                  </a:lnTo>
                  <a:lnTo>
                    <a:pt x="198636" y="196151"/>
                  </a:lnTo>
                  <a:lnTo>
                    <a:pt x="198253" y="197572"/>
                  </a:lnTo>
                  <a:lnTo>
                    <a:pt x="197869" y="198994"/>
                  </a:lnTo>
                  <a:lnTo>
                    <a:pt x="197488" y="200415"/>
                  </a:lnTo>
                  <a:lnTo>
                    <a:pt x="197107" y="201837"/>
                  </a:lnTo>
                  <a:lnTo>
                    <a:pt x="196726" y="203258"/>
                  </a:lnTo>
                  <a:lnTo>
                    <a:pt x="196347" y="204679"/>
                  </a:lnTo>
                  <a:lnTo>
                    <a:pt x="195969" y="206101"/>
                  </a:lnTo>
                  <a:lnTo>
                    <a:pt x="195592" y="207522"/>
                  </a:lnTo>
                  <a:lnTo>
                    <a:pt x="195215" y="208943"/>
                  </a:lnTo>
                  <a:lnTo>
                    <a:pt x="194842" y="210365"/>
                  </a:lnTo>
                  <a:lnTo>
                    <a:pt x="194468" y="211786"/>
                  </a:lnTo>
                  <a:lnTo>
                    <a:pt x="194095" y="213208"/>
                  </a:lnTo>
                  <a:lnTo>
                    <a:pt x="193725" y="214629"/>
                  </a:lnTo>
                  <a:lnTo>
                    <a:pt x="193357" y="216050"/>
                  </a:lnTo>
                  <a:lnTo>
                    <a:pt x="192988" y="217472"/>
                  </a:lnTo>
                  <a:lnTo>
                    <a:pt x="192621" y="218893"/>
                  </a:lnTo>
                  <a:lnTo>
                    <a:pt x="192258" y="220315"/>
                  </a:lnTo>
                  <a:lnTo>
                    <a:pt x="191895" y="221736"/>
                  </a:lnTo>
                  <a:lnTo>
                    <a:pt x="191532" y="223157"/>
                  </a:lnTo>
                  <a:lnTo>
                    <a:pt x="191174" y="224579"/>
                  </a:lnTo>
                  <a:lnTo>
                    <a:pt x="190817" y="226000"/>
                  </a:lnTo>
                  <a:lnTo>
                    <a:pt x="190460" y="227421"/>
                  </a:lnTo>
                  <a:lnTo>
                    <a:pt x="190107" y="228843"/>
                  </a:lnTo>
                  <a:lnTo>
                    <a:pt x="189756" y="230264"/>
                  </a:lnTo>
                  <a:lnTo>
                    <a:pt x="189405" y="231686"/>
                  </a:lnTo>
                  <a:lnTo>
                    <a:pt x="189057" y="233107"/>
                  </a:lnTo>
                  <a:lnTo>
                    <a:pt x="188713" y="234528"/>
                  </a:lnTo>
                  <a:lnTo>
                    <a:pt x="188369" y="235950"/>
                  </a:lnTo>
                  <a:lnTo>
                    <a:pt x="188025" y="237371"/>
                  </a:lnTo>
                  <a:lnTo>
                    <a:pt x="187689" y="238793"/>
                  </a:lnTo>
                  <a:lnTo>
                    <a:pt x="187353" y="240214"/>
                  </a:lnTo>
                  <a:lnTo>
                    <a:pt x="187017" y="241635"/>
                  </a:lnTo>
                  <a:lnTo>
                    <a:pt x="186686" y="243057"/>
                  </a:lnTo>
                  <a:lnTo>
                    <a:pt x="186358" y="244478"/>
                  </a:lnTo>
                  <a:lnTo>
                    <a:pt x="186030" y="245900"/>
                  </a:lnTo>
                  <a:lnTo>
                    <a:pt x="185705" y="247321"/>
                  </a:lnTo>
                  <a:lnTo>
                    <a:pt x="185385" y="248742"/>
                  </a:lnTo>
                  <a:lnTo>
                    <a:pt x="185066" y="250164"/>
                  </a:lnTo>
                  <a:lnTo>
                    <a:pt x="184747" y="251585"/>
                  </a:lnTo>
                  <a:lnTo>
                    <a:pt x="184436" y="253006"/>
                  </a:lnTo>
                  <a:lnTo>
                    <a:pt x="184126" y="254428"/>
                  </a:lnTo>
                  <a:lnTo>
                    <a:pt x="183816" y="255849"/>
                  </a:lnTo>
                  <a:lnTo>
                    <a:pt x="183512" y="257271"/>
                  </a:lnTo>
                  <a:lnTo>
                    <a:pt x="183212" y="258692"/>
                  </a:lnTo>
                  <a:lnTo>
                    <a:pt x="182912" y="260113"/>
                  </a:lnTo>
                  <a:lnTo>
                    <a:pt x="182614" y="261535"/>
                  </a:lnTo>
                  <a:lnTo>
                    <a:pt x="182324" y="262956"/>
                  </a:lnTo>
                  <a:lnTo>
                    <a:pt x="182034" y="264378"/>
                  </a:lnTo>
                  <a:lnTo>
                    <a:pt x="181744" y="265799"/>
                  </a:lnTo>
                  <a:lnTo>
                    <a:pt x="181464" y="267220"/>
                  </a:lnTo>
                  <a:lnTo>
                    <a:pt x="181184" y="268642"/>
                  </a:lnTo>
                  <a:lnTo>
                    <a:pt x="180905" y="270063"/>
                  </a:lnTo>
                  <a:lnTo>
                    <a:pt x="180632" y="271484"/>
                  </a:lnTo>
                  <a:lnTo>
                    <a:pt x="180364" y="272906"/>
                  </a:lnTo>
                  <a:lnTo>
                    <a:pt x="180095" y="274327"/>
                  </a:lnTo>
                  <a:lnTo>
                    <a:pt x="179830" y="275749"/>
                  </a:lnTo>
                  <a:lnTo>
                    <a:pt x="179573" y="277170"/>
                  </a:lnTo>
                  <a:lnTo>
                    <a:pt x="179316" y="278591"/>
                  </a:lnTo>
                  <a:lnTo>
                    <a:pt x="179060" y="280013"/>
                  </a:lnTo>
                  <a:lnTo>
                    <a:pt x="178814" y="281434"/>
                  </a:lnTo>
                  <a:lnTo>
                    <a:pt x="178569" y="282856"/>
                  </a:lnTo>
                  <a:lnTo>
                    <a:pt x="178324" y="284277"/>
                  </a:lnTo>
                  <a:lnTo>
                    <a:pt x="178087" y="285698"/>
                  </a:lnTo>
                  <a:lnTo>
                    <a:pt x="177854" y="287120"/>
                  </a:lnTo>
                  <a:lnTo>
                    <a:pt x="177622" y="288541"/>
                  </a:lnTo>
                  <a:lnTo>
                    <a:pt x="177392" y="289963"/>
                  </a:lnTo>
                  <a:lnTo>
                    <a:pt x="177172" y="291384"/>
                  </a:lnTo>
                  <a:lnTo>
                    <a:pt x="176953" y="292805"/>
                  </a:lnTo>
                  <a:lnTo>
                    <a:pt x="176733" y="294227"/>
                  </a:lnTo>
                  <a:lnTo>
                    <a:pt x="176525" y="295648"/>
                  </a:lnTo>
                  <a:lnTo>
                    <a:pt x="176318" y="297069"/>
                  </a:lnTo>
                  <a:lnTo>
                    <a:pt x="176111" y="298491"/>
                  </a:lnTo>
                  <a:lnTo>
                    <a:pt x="175912" y="299912"/>
                  </a:lnTo>
                  <a:lnTo>
                    <a:pt x="175719" y="301334"/>
                  </a:lnTo>
                  <a:lnTo>
                    <a:pt x="175526" y="302755"/>
                  </a:lnTo>
                  <a:lnTo>
                    <a:pt x="175335" y="304176"/>
                  </a:lnTo>
                  <a:lnTo>
                    <a:pt x="175156" y="305598"/>
                  </a:lnTo>
                  <a:lnTo>
                    <a:pt x="174976" y="307019"/>
                  </a:lnTo>
                  <a:lnTo>
                    <a:pt x="174796" y="308441"/>
                  </a:lnTo>
                  <a:lnTo>
                    <a:pt x="174629" y="309862"/>
                  </a:lnTo>
                  <a:lnTo>
                    <a:pt x="174463" y="311283"/>
                  </a:lnTo>
                  <a:lnTo>
                    <a:pt x="174298" y="312705"/>
                  </a:lnTo>
                  <a:lnTo>
                    <a:pt x="174140" y="314126"/>
                  </a:lnTo>
                  <a:lnTo>
                    <a:pt x="173988" y="315547"/>
                  </a:lnTo>
                  <a:lnTo>
                    <a:pt x="173837" y="316969"/>
                  </a:lnTo>
                  <a:lnTo>
                    <a:pt x="173689" y="318390"/>
                  </a:lnTo>
                  <a:lnTo>
                    <a:pt x="173552" y="319812"/>
                  </a:lnTo>
                  <a:lnTo>
                    <a:pt x="173415" y="321233"/>
                  </a:lnTo>
                  <a:lnTo>
                    <a:pt x="173278" y="322654"/>
                  </a:lnTo>
                  <a:lnTo>
                    <a:pt x="173153" y="324076"/>
                  </a:lnTo>
                  <a:lnTo>
                    <a:pt x="173031" y="325497"/>
                  </a:lnTo>
                  <a:lnTo>
                    <a:pt x="172909" y="326919"/>
                  </a:lnTo>
                  <a:lnTo>
                    <a:pt x="172794" y="328340"/>
                  </a:lnTo>
                  <a:lnTo>
                    <a:pt x="172687" y="329761"/>
                  </a:lnTo>
                  <a:lnTo>
                    <a:pt x="172580" y="331183"/>
                  </a:lnTo>
                  <a:lnTo>
                    <a:pt x="172475" y="332604"/>
                  </a:lnTo>
                  <a:lnTo>
                    <a:pt x="172383" y="334026"/>
                  </a:lnTo>
                  <a:lnTo>
                    <a:pt x="172290" y="335447"/>
                  </a:lnTo>
                  <a:lnTo>
                    <a:pt x="172198" y="336868"/>
                  </a:lnTo>
                  <a:lnTo>
                    <a:pt x="172118" y="338290"/>
                  </a:lnTo>
                  <a:lnTo>
                    <a:pt x="172041" y="339711"/>
                  </a:lnTo>
                  <a:lnTo>
                    <a:pt x="171964" y="341132"/>
                  </a:lnTo>
                  <a:lnTo>
                    <a:pt x="171895" y="342554"/>
                  </a:lnTo>
                  <a:lnTo>
                    <a:pt x="171833" y="343975"/>
                  </a:lnTo>
                  <a:lnTo>
                    <a:pt x="171771" y="345397"/>
                  </a:lnTo>
                  <a:lnTo>
                    <a:pt x="171712" y="346818"/>
                  </a:lnTo>
                  <a:lnTo>
                    <a:pt x="171665" y="348239"/>
                  </a:lnTo>
                  <a:lnTo>
                    <a:pt x="171619" y="349661"/>
                  </a:lnTo>
                  <a:lnTo>
                    <a:pt x="171572" y="351082"/>
                  </a:lnTo>
                  <a:lnTo>
                    <a:pt x="171539" y="352504"/>
                  </a:lnTo>
                  <a:lnTo>
                    <a:pt x="171508" y="353925"/>
                  </a:lnTo>
                  <a:lnTo>
                    <a:pt x="171477" y="355346"/>
                  </a:lnTo>
                  <a:lnTo>
                    <a:pt x="171453" y="356768"/>
                  </a:lnTo>
                  <a:lnTo>
                    <a:pt x="171438" y="358189"/>
                  </a:lnTo>
                  <a:lnTo>
                    <a:pt x="171422" y="359611"/>
                  </a:lnTo>
                  <a:lnTo>
                    <a:pt x="171409" y="361032"/>
                  </a:lnTo>
                  <a:lnTo>
                    <a:pt x="171409" y="362453"/>
                  </a:lnTo>
                  <a:lnTo>
                    <a:pt x="171409" y="363875"/>
                  </a:lnTo>
                  <a:lnTo>
                    <a:pt x="171409" y="365296"/>
                  </a:lnTo>
                  <a:lnTo>
                    <a:pt x="171422" y="366717"/>
                  </a:lnTo>
                  <a:lnTo>
                    <a:pt x="171438" y="368139"/>
                  </a:lnTo>
                  <a:lnTo>
                    <a:pt x="171453" y="369560"/>
                  </a:lnTo>
                  <a:lnTo>
                    <a:pt x="171477" y="370982"/>
                  </a:lnTo>
                  <a:lnTo>
                    <a:pt x="171508" y="372403"/>
                  </a:lnTo>
                  <a:lnTo>
                    <a:pt x="171539" y="373824"/>
                  </a:lnTo>
                  <a:lnTo>
                    <a:pt x="171572" y="375246"/>
                  </a:lnTo>
                  <a:lnTo>
                    <a:pt x="171619" y="376667"/>
                  </a:lnTo>
                  <a:lnTo>
                    <a:pt x="171665" y="378089"/>
                  </a:lnTo>
                  <a:lnTo>
                    <a:pt x="171712" y="379510"/>
                  </a:lnTo>
                  <a:lnTo>
                    <a:pt x="171771" y="380931"/>
                  </a:lnTo>
                  <a:lnTo>
                    <a:pt x="171833" y="382353"/>
                  </a:lnTo>
                  <a:lnTo>
                    <a:pt x="171895" y="383774"/>
                  </a:lnTo>
                  <a:lnTo>
                    <a:pt x="171964" y="385195"/>
                  </a:lnTo>
                  <a:lnTo>
                    <a:pt x="172041" y="386617"/>
                  </a:lnTo>
                  <a:lnTo>
                    <a:pt x="172118" y="388038"/>
                  </a:lnTo>
                  <a:lnTo>
                    <a:pt x="172198" y="389460"/>
                  </a:lnTo>
                  <a:lnTo>
                    <a:pt x="172290" y="390881"/>
                  </a:lnTo>
                  <a:lnTo>
                    <a:pt x="172383" y="392302"/>
                  </a:lnTo>
                  <a:lnTo>
                    <a:pt x="172475" y="393724"/>
                  </a:lnTo>
                  <a:lnTo>
                    <a:pt x="172580" y="395145"/>
                  </a:lnTo>
                  <a:lnTo>
                    <a:pt x="172687" y="396567"/>
                  </a:lnTo>
                  <a:lnTo>
                    <a:pt x="172794" y="397988"/>
                  </a:lnTo>
                  <a:lnTo>
                    <a:pt x="172909" y="399409"/>
                  </a:lnTo>
                  <a:lnTo>
                    <a:pt x="173031" y="400831"/>
                  </a:lnTo>
                  <a:lnTo>
                    <a:pt x="173153" y="402252"/>
                  </a:lnTo>
                  <a:lnTo>
                    <a:pt x="173278" y="403674"/>
                  </a:lnTo>
                  <a:lnTo>
                    <a:pt x="173415" y="405095"/>
                  </a:lnTo>
                  <a:lnTo>
                    <a:pt x="173552" y="406516"/>
                  </a:lnTo>
                  <a:lnTo>
                    <a:pt x="173689" y="407938"/>
                  </a:lnTo>
                  <a:lnTo>
                    <a:pt x="173837" y="409359"/>
                  </a:lnTo>
                  <a:lnTo>
                    <a:pt x="173988" y="410780"/>
                  </a:lnTo>
                  <a:lnTo>
                    <a:pt x="174140" y="412202"/>
                  </a:lnTo>
                  <a:lnTo>
                    <a:pt x="174298" y="413623"/>
                  </a:lnTo>
                  <a:lnTo>
                    <a:pt x="174463" y="415045"/>
                  </a:lnTo>
                  <a:lnTo>
                    <a:pt x="174629" y="416466"/>
                  </a:lnTo>
                  <a:lnTo>
                    <a:pt x="174796" y="417887"/>
                  </a:lnTo>
                  <a:lnTo>
                    <a:pt x="174976" y="419309"/>
                  </a:lnTo>
                  <a:lnTo>
                    <a:pt x="175156" y="420730"/>
                  </a:lnTo>
                  <a:lnTo>
                    <a:pt x="175335" y="422152"/>
                  </a:lnTo>
                  <a:lnTo>
                    <a:pt x="175526" y="423573"/>
                  </a:lnTo>
                  <a:lnTo>
                    <a:pt x="175719" y="424994"/>
                  </a:lnTo>
                  <a:lnTo>
                    <a:pt x="175912" y="426416"/>
                  </a:lnTo>
                  <a:lnTo>
                    <a:pt x="176111" y="427837"/>
                  </a:lnTo>
                  <a:lnTo>
                    <a:pt x="176318" y="429258"/>
                  </a:lnTo>
                  <a:lnTo>
                    <a:pt x="176525" y="430680"/>
                  </a:lnTo>
                  <a:lnTo>
                    <a:pt x="176733" y="432101"/>
                  </a:lnTo>
                  <a:lnTo>
                    <a:pt x="176953" y="433523"/>
                  </a:lnTo>
                  <a:lnTo>
                    <a:pt x="177172" y="434944"/>
                  </a:lnTo>
                  <a:lnTo>
                    <a:pt x="177392" y="436365"/>
                  </a:lnTo>
                  <a:lnTo>
                    <a:pt x="177622" y="437787"/>
                  </a:lnTo>
                  <a:lnTo>
                    <a:pt x="177854" y="439208"/>
                  </a:lnTo>
                  <a:lnTo>
                    <a:pt x="178087" y="440630"/>
                  </a:lnTo>
                  <a:lnTo>
                    <a:pt x="178324" y="442051"/>
                  </a:lnTo>
                  <a:lnTo>
                    <a:pt x="178569" y="443472"/>
                  </a:lnTo>
                  <a:lnTo>
                    <a:pt x="178814" y="444894"/>
                  </a:lnTo>
                  <a:lnTo>
                    <a:pt x="179060" y="446315"/>
                  </a:lnTo>
                  <a:lnTo>
                    <a:pt x="179316" y="447737"/>
                  </a:lnTo>
                  <a:lnTo>
                    <a:pt x="179573" y="449158"/>
                  </a:lnTo>
                  <a:lnTo>
                    <a:pt x="179830" y="450579"/>
                  </a:lnTo>
                  <a:lnTo>
                    <a:pt x="180095" y="452001"/>
                  </a:lnTo>
                  <a:lnTo>
                    <a:pt x="180364" y="453422"/>
                  </a:lnTo>
                  <a:lnTo>
                    <a:pt x="180632" y="454843"/>
                  </a:lnTo>
                  <a:lnTo>
                    <a:pt x="180905" y="456265"/>
                  </a:lnTo>
                  <a:lnTo>
                    <a:pt x="181184" y="457686"/>
                  </a:lnTo>
                  <a:lnTo>
                    <a:pt x="181464" y="459108"/>
                  </a:lnTo>
                  <a:lnTo>
                    <a:pt x="181744" y="460529"/>
                  </a:lnTo>
                  <a:lnTo>
                    <a:pt x="182034" y="461950"/>
                  </a:lnTo>
                  <a:lnTo>
                    <a:pt x="182324" y="463372"/>
                  </a:lnTo>
                  <a:lnTo>
                    <a:pt x="182614" y="464793"/>
                  </a:lnTo>
                  <a:lnTo>
                    <a:pt x="182912" y="466215"/>
                  </a:lnTo>
                  <a:lnTo>
                    <a:pt x="183212" y="467636"/>
                  </a:lnTo>
                  <a:lnTo>
                    <a:pt x="183512" y="469057"/>
                  </a:lnTo>
                  <a:lnTo>
                    <a:pt x="183816" y="470479"/>
                  </a:lnTo>
                  <a:lnTo>
                    <a:pt x="184126" y="471900"/>
                  </a:lnTo>
                  <a:lnTo>
                    <a:pt x="184436" y="473321"/>
                  </a:lnTo>
                  <a:lnTo>
                    <a:pt x="184747" y="474743"/>
                  </a:lnTo>
                  <a:lnTo>
                    <a:pt x="185066" y="476164"/>
                  </a:lnTo>
                  <a:lnTo>
                    <a:pt x="185385" y="477586"/>
                  </a:lnTo>
                  <a:lnTo>
                    <a:pt x="185705" y="479007"/>
                  </a:lnTo>
                  <a:lnTo>
                    <a:pt x="186030" y="480428"/>
                  </a:lnTo>
                  <a:lnTo>
                    <a:pt x="186358" y="481850"/>
                  </a:lnTo>
                  <a:lnTo>
                    <a:pt x="186686" y="483271"/>
                  </a:lnTo>
                  <a:lnTo>
                    <a:pt x="187017" y="484693"/>
                  </a:lnTo>
                  <a:lnTo>
                    <a:pt x="187353" y="486114"/>
                  </a:lnTo>
                  <a:lnTo>
                    <a:pt x="187689" y="487535"/>
                  </a:lnTo>
                  <a:lnTo>
                    <a:pt x="188025" y="488957"/>
                  </a:lnTo>
                  <a:lnTo>
                    <a:pt x="188369" y="490378"/>
                  </a:lnTo>
                  <a:lnTo>
                    <a:pt x="188713" y="491800"/>
                  </a:lnTo>
                  <a:lnTo>
                    <a:pt x="189057" y="493221"/>
                  </a:lnTo>
                  <a:lnTo>
                    <a:pt x="189405" y="494642"/>
                  </a:lnTo>
                  <a:lnTo>
                    <a:pt x="189756" y="496064"/>
                  </a:lnTo>
                  <a:lnTo>
                    <a:pt x="190107" y="497485"/>
                  </a:lnTo>
                  <a:lnTo>
                    <a:pt x="190460" y="498906"/>
                  </a:lnTo>
                  <a:lnTo>
                    <a:pt x="190817" y="500328"/>
                  </a:lnTo>
                  <a:lnTo>
                    <a:pt x="191174" y="501749"/>
                  </a:lnTo>
                  <a:lnTo>
                    <a:pt x="191532" y="503171"/>
                  </a:lnTo>
                  <a:lnTo>
                    <a:pt x="191895" y="504592"/>
                  </a:lnTo>
                  <a:lnTo>
                    <a:pt x="192258" y="506013"/>
                  </a:lnTo>
                  <a:lnTo>
                    <a:pt x="192621" y="507435"/>
                  </a:lnTo>
                  <a:lnTo>
                    <a:pt x="192988" y="508856"/>
                  </a:lnTo>
                  <a:lnTo>
                    <a:pt x="193357" y="510278"/>
                  </a:lnTo>
                  <a:lnTo>
                    <a:pt x="193725" y="511699"/>
                  </a:lnTo>
                  <a:lnTo>
                    <a:pt x="194095" y="513120"/>
                  </a:lnTo>
                  <a:lnTo>
                    <a:pt x="194468" y="514542"/>
                  </a:lnTo>
                  <a:lnTo>
                    <a:pt x="194842" y="515963"/>
                  </a:lnTo>
                  <a:lnTo>
                    <a:pt x="195215" y="517384"/>
                  </a:lnTo>
                  <a:lnTo>
                    <a:pt x="195592" y="518806"/>
                  </a:lnTo>
                  <a:lnTo>
                    <a:pt x="195969" y="520227"/>
                  </a:lnTo>
                  <a:lnTo>
                    <a:pt x="196347" y="521649"/>
                  </a:lnTo>
                  <a:lnTo>
                    <a:pt x="196726" y="523070"/>
                  </a:lnTo>
                  <a:lnTo>
                    <a:pt x="197107" y="524491"/>
                  </a:lnTo>
                  <a:lnTo>
                    <a:pt x="197488" y="525913"/>
                  </a:lnTo>
                  <a:lnTo>
                    <a:pt x="197869" y="527334"/>
                  </a:lnTo>
                  <a:lnTo>
                    <a:pt x="198253" y="528756"/>
                  </a:lnTo>
                  <a:lnTo>
                    <a:pt x="198636" y="530177"/>
                  </a:lnTo>
                  <a:lnTo>
                    <a:pt x="199020" y="531598"/>
                  </a:lnTo>
                  <a:lnTo>
                    <a:pt x="199405" y="533020"/>
                  </a:lnTo>
                  <a:lnTo>
                    <a:pt x="199791" y="534441"/>
                  </a:lnTo>
                  <a:lnTo>
                    <a:pt x="200177" y="535863"/>
                  </a:lnTo>
                  <a:lnTo>
                    <a:pt x="200564" y="537284"/>
                  </a:lnTo>
                  <a:lnTo>
                    <a:pt x="200951" y="538705"/>
                  </a:lnTo>
                  <a:lnTo>
                    <a:pt x="201338" y="540127"/>
                  </a:lnTo>
                  <a:lnTo>
                    <a:pt x="201726" y="541548"/>
                  </a:lnTo>
                  <a:lnTo>
                    <a:pt x="202114" y="542969"/>
                  </a:lnTo>
                  <a:lnTo>
                    <a:pt x="202502" y="544391"/>
                  </a:lnTo>
                  <a:lnTo>
                    <a:pt x="202890" y="545812"/>
                  </a:lnTo>
                  <a:lnTo>
                    <a:pt x="203278" y="547234"/>
                  </a:lnTo>
                  <a:lnTo>
                    <a:pt x="203666" y="548655"/>
                  </a:lnTo>
                  <a:lnTo>
                    <a:pt x="204055" y="550076"/>
                  </a:lnTo>
                  <a:lnTo>
                    <a:pt x="204443" y="551498"/>
                  </a:lnTo>
                  <a:lnTo>
                    <a:pt x="204831" y="552919"/>
                  </a:lnTo>
                  <a:lnTo>
                    <a:pt x="205218" y="554341"/>
                  </a:lnTo>
                  <a:lnTo>
                    <a:pt x="205606" y="555762"/>
                  </a:lnTo>
                  <a:lnTo>
                    <a:pt x="205993" y="557183"/>
                  </a:lnTo>
                  <a:lnTo>
                    <a:pt x="206379" y="558605"/>
                  </a:lnTo>
                  <a:lnTo>
                    <a:pt x="206766" y="560026"/>
                  </a:lnTo>
                  <a:lnTo>
                    <a:pt x="207151" y="561448"/>
                  </a:lnTo>
                  <a:lnTo>
                    <a:pt x="207536" y="562869"/>
                  </a:lnTo>
                  <a:lnTo>
                    <a:pt x="207921" y="564290"/>
                  </a:lnTo>
                  <a:lnTo>
                    <a:pt x="208305" y="565712"/>
                  </a:lnTo>
                  <a:lnTo>
                    <a:pt x="208687" y="567133"/>
                  </a:lnTo>
                  <a:lnTo>
                    <a:pt x="209070" y="568554"/>
                  </a:lnTo>
                  <a:lnTo>
                    <a:pt x="209452" y="569976"/>
                  </a:lnTo>
                  <a:lnTo>
                    <a:pt x="209831" y="571397"/>
                  </a:lnTo>
                  <a:lnTo>
                    <a:pt x="210210" y="572819"/>
                  </a:lnTo>
                  <a:lnTo>
                    <a:pt x="210590" y="574240"/>
                  </a:lnTo>
                  <a:lnTo>
                    <a:pt x="210966" y="575661"/>
                  </a:lnTo>
                  <a:lnTo>
                    <a:pt x="211342" y="577083"/>
                  </a:lnTo>
                  <a:lnTo>
                    <a:pt x="211717" y="578504"/>
                  </a:lnTo>
                  <a:lnTo>
                    <a:pt x="212090" y="579926"/>
                  </a:lnTo>
                  <a:lnTo>
                    <a:pt x="212462" y="581347"/>
                  </a:lnTo>
                  <a:lnTo>
                    <a:pt x="212833" y="582768"/>
                  </a:lnTo>
                  <a:lnTo>
                    <a:pt x="213203" y="584190"/>
                  </a:lnTo>
                  <a:lnTo>
                    <a:pt x="213569" y="585611"/>
                  </a:lnTo>
                  <a:lnTo>
                    <a:pt x="213936" y="587032"/>
                  </a:lnTo>
                  <a:lnTo>
                    <a:pt x="214302" y="588454"/>
                  </a:lnTo>
                  <a:lnTo>
                    <a:pt x="214663" y="589875"/>
                  </a:lnTo>
                  <a:lnTo>
                    <a:pt x="215024" y="591297"/>
                  </a:lnTo>
                  <a:lnTo>
                    <a:pt x="215384" y="592718"/>
                  </a:lnTo>
                  <a:lnTo>
                    <a:pt x="215741" y="594139"/>
                  </a:lnTo>
                  <a:lnTo>
                    <a:pt x="216095" y="595561"/>
                  </a:lnTo>
                  <a:lnTo>
                    <a:pt x="216450" y="596982"/>
                  </a:lnTo>
                  <a:lnTo>
                    <a:pt x="216802" y="598404"/>
                  </a:lnTo>
                  <a:lnTo>
                    <a:pt x="217150" y="599825"/>
                  </a:lnTo>
                  <a:lnTo>
                    <a:pt x="217497" y="601246"/>
                  </a:lnTo>
                  <a:lnTo>
                    <a:pt x="217844" y="602668"/>
                  </a:lnTo>
                  <a:lnTo>
                    <a:pt x="218185" y="604089"/>
                  </a:lnTo>
                  <a:lnTo>
                    <a:pt x="218525" y="605511"/>
                  </a:lnTo>
                  <a:lnTo>
                    <a:pt x="218865" y="606932"/>
                  </a:lnTo>
                  <a:lnTo>
                    <a:pt x="219200" y="608353"/>
                  </a:lnTo>
                  <a:lnTo>
                    <a:pt x="219531" y="609775"/>
                  </a:lnTo>
                  <a:lnTo>
                    <a:pt x="219863" y="611196"/>
                  </a:lnTo>
                  <a:lnTo>
                    <a:pt x="220193" y="612617"/>
                  </a:lnTo>
                  <a:lnTo>
                    <a:pt x="220516" y="614039"/>
                  </a:lnTo>
                  <a:lnTo>
                    <a:pt x="220838" y="615460"/>
                  </a:lnTo>
                  <a:lnTo>
                    <a:pt x="221161" y="616882"/>
                  </a:lnTo>
                  <a:lnTo>
                    <a:pt x="221476" y="618303"/>
                  </a:lnTo>
                  <a:lnTo>
                    <a:pt x="221790" y="619724"/>
                  </a:lnTo>
                  <a:lnTo>
                    <a:pt x="222103" y="621146"/>
                  </a:lnTo>
                  <a:lnTo>
                    <a:pt x="222411" y="622567"/>
                  </a:lnTo>
                  <a:lnTo>
                    <a:pt x="222715" y="623989"/>
                  </a:lnTo>
                  <a:lnTo>
                    <a:pt x="223019" y="625410"/>
                  </a:lnTo>
                  <a:lnTo>
                    <a:pt x="223320" y="626831"/>
                  </a:lnTo>
                  <a:lnTo>
                    <a:pt x="223613" y="628253"/>
                  </a:lnTo>
                  <a:lnTo>
                    <a:pt x="223907" y="629674"/>
                  </a:lnTo>
                  <a:lnTo>
                    <a:pt x="224200" y="631095"/>
                  </a:lnTo>
                  <a:lnTo>
                    <a:pt x="224484" y="632517"/>
                  </a:lnTo>
                  <a:lnTo>
                    <a:pt x="224766" y="633938"/>
                  </a:lnTo>
                  <a:lnTo>
                    <a:pt x="225048" y="635360"/>
                  </a:lnTo>
                  <a:lnTo>
                    <a:pt x="225324" y="636781"/>
                  </a:lnTo>
                  <a:lnTo>
                    <a:pt x="225595" y="638202"/>
                  </a:lnTo>
                  <a:lnTo>
                    <a:pt x="225866" y="639624"/>
                  </a:lnTo>
                  <a:lnTo>
                    <a:pt x="226135" y="641045"/>
                  </a:lnTo>
                  <a:lnTo>
                    <a:pt x="226393" y="642467"/>
                  </a:lnTo>
                  <a:lnTo>
                    <a:pt x="226652" y="643888"/>
                  </a:lnTo>
                  <a:lnTo>
                    <a:pt x="226911" y="645309"/>
                  </a:lnTo>
                  <a:lnTo>
                    <a:pt x="227159" y="646731"/>
                  </a:lnTo>
                  <a:lnTo>
                    <a:pt x="227406" y="648152"/>
                  </a:lnTo>
                  <a:lnTo>
                    <a:pt x="227652" y="649574"/>
                  </a:lnTo>
                  <a:lnTo>
                    <a:pt x="227892" y="650995"/>
                  </a:lnTo>
                  <a:lnTo>
                    <a:pt x="228125" y="652416"/>
                  </a:lnTo>
                  <a:lnTo>
                    <a:pt x="228359" y="653838"/>
                  </a:lnTo>
                  <a:lnTo>
                    <a:pt x="228590" y="655259"/>
                  </a:lnTo>
                  <a:lnTo>
                    <a:pt x="228810" y="656680"/>
                  </a:lnTo>
                  <a:lnTo>
                    <a:pt x="229030" y="658102"/>
                  </a:lnTo>
                  <a:lnTo>
                    <a:pt x="229250" y="659523"/>
                  </a:lnTo>
                  <a:lnTo>
                    <a:pt x="229459" y="660945"/>
                  </a:lnTo>
                  <a:lnTo>
                    <a:pt x="229665" y="662366"/>
                  </a:lnTo>
                  <a:lnTo>
                    <a:pt x="229871" y="663787"/>
                  </a:lnTo>
                  <a:lnTo>
                    <a:pt x="230071" y="665209"/>
                  </a:lnTo>
                  <a:lnTo>
                    <a:pt x="230263" y="666630"/>
                  </a:lnTo>
                  <a:lnTo>
                    <a:pt x="230455" y="668052"/>
                  </a:lnTo>
                  <a:lnTo>
                    <a:pt x="230645" y="669473"/>
                  </a:lnTo>
                  <a:lnTo>
                    <a:pt x="230823" y="670894"/>
                  </a:lnTo>
                  <a:lnTo>
                    <a:pt x="231001" y="672316"/>
                  </a:lnTo>
                  <a:lnTo>
                    <a:pt x="231178" y="673737"/>
                  </a:lnTo>
                  <a:lnTo>
                    <a:pt x="231344" y="675158"/>
                  </a:lnTo>
                  <a:lnTo>
                    <a:pt x="231507" y="676580"/>
                  </a:lnTo>
                  <a:lnTo>
                    <a:pt x="231670" y="678001"/>
                  </a:lnTo>
                  <a:lnTo>
                    <a:pt x="231825" y="679423"/>
                  </a:lnTo>
                  <a:lnTo>
                    <a:pt x="231973" y="680844"/>
                  </a:lnTo>
                  <a:lnTo>
                    <a:pt x="232120" y="682265"/>
                  </a:lnTo>
                  <a:lnTo>
                    <a:pt x="232266" y="683687"/>
                  </a:lnTo>
                  <a:lnTo>
                    <a:pt x="232398" y="685108"/>
                  </a:lnTo>
                  <a:lnTo>
                    <a:pt x="232530" y="686530"/>
                  </a:lnTo>
                  <a:lnTo>
                    <a:pt x="232663" y="687951"/>
                  </a:lnTo>
                  <a:lnTo>
                    <a:pt x="232782" y="689372"/>
                  </a:lnTo>
                  <a:lnTo>
                    <a:pt x="232899" y="690794"/>
                  </a:lnTo>
                  <a:lnTo>
                    <a:pt x="233015" y="692215"/>
                  </a:lnTo>
                  <a:lnTo>
                    <a:pt x="233124" y="693637"/>
                  </a:lnTo>
                  <a:lnTo>
                    <a:pt x="233225" y="695058"/>
                  </a:lnTo>
                  <a:lnTo>
                    <a:pt x="233325" y="696479"/>
                  </a:lnTo>
                  <a:lnTo>
                    <a:pt x="233424" y="697901"/>
                  </a:lnTo>
                  <a:lnTo>
                    <a:pt x="233508" y="699322"/>
                  </a:lnTo>
                  <a:lnTo>
                    <a:pt x="233592" y="700743"/>
                  </a:lnTo>
                  <a:lnTo>
                    <a:pt x="233677" y="702165"/>
                  </a:lnTo>
                  <a:lnTo>
                    <a:pt x="233748" y="703586"/>
                  </a:lnTo>
                  <a:lnTo>
                    <a:pt x="233816" y="705008"/>
                  </a:lnTo>
                  <a:lnTo>
                    <a:pt x="233884" y="706429"/>
                  </a:lnTo>
                  <a:lnTo>
                    <a:pt x="233945" y="707850"/>
                  </a:lnTo>
                  <a:lnTo>
                    <a:pt x="233996" y="709272"/>
                  </a:lnTo>
                  <a:lnTo>
                    <a:pt x="234047" y="710693"/>
                  </a:lnTo>
                  <a:lnTo>
                    <a:pt x="234097" y="712115"/>
                  </a:lnTo>
                  <a:lnTo>
                    <a:pt x="234132" y="713536"/>
                  </a:lnTo>
                  <a:lnTo>
                    <a:pt x="234166" y="714957"/>
                  </a:lnTo>
                  <a:lnTo>
                    <a:pt x="234201" y="716379"/>
                  </a:lnTo>
                  <a:lnTo>
                    <a:pt x="234223" y="717800"/>
                  </a:lnTo>
                  <a:lnTo>
                    <a:pt x="234241" y="719222"/>
                  </a:lnTo>
                  <a:lnTo>
                    <a:pt x="234259" y="720643"/>
                  </a:lnTo>
                  <a:lnTo>
                    <a:pt x="234270" y="722064"/>
                  </a:lnTo>
                  <a:lnTo>
                    <a:pt x="234271" y="723486"/>
                  </a:lnTo>
                  <a:lnTo>
                    <a:pt x="234272" y="724907"/>
                  </a:lnTo>
                  <a:lnTo>
                    <a:pt x="234272" y="7263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244687" y="2187627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442127" y="1650045"/>
              <a:ext cx="234272" cy="707428"/>
            </a:xfrm>
            <a:custGeom>
              <a:avLst/>
              <a:pathLst>
                <a:path w="234272" h="707428">
                  <a:moveTo>
                    <a:pt x="92197" y="707428"/>
                  </a:moveTo>
                  <a:lnTo>
                    <a:pt x="92200" y="706043"/>
                  </a:lnTo>
                  <a:lnTo>
                    <a:pt x="92209" y="704659"/>
                  </a:lnTo>
                  <a:lnTo>
                    <a:pt x="92226" y="703274"/>
                  </a:lnTo>
                  <a:lnTo>
                    <a:pt x="92249" y="701890"/>
                  </a:lnTo>
                  <a:lnTo>
                    <a:pt x="92279" y="700506"/>
                  </a:lnTo>
                  <a:lnTo>
                    <a:pt x="92315" y="699121"/>
                  </a:lnTo>
                  <a:lnTo>
                    <a:pt x="92360" y="697737"/>
                  </a:lnTo>
                  <a:lnTo>
                    <a:pt x="92408" y="696352"/>
                  </a:lnTo>
                  <a:lnTo>
                    <a:pt x="92467" y="694968"/>
                  </a:lnTo>
                  <a:lnTo>
                    <a:pt x="92528" y="693584"/>
                  </a:lnTo>
                  <a:lnTo>
                    <a:pt x="92600" y="692199"/>
                  </a:lnTo>
                  <a:lnTo>
                    <a:pt x="92675" y="690815"/>
                  </a:lnTo>
                  <a:lnTo>
                    <a:pt x="92760" y="689430"/>
                  </a:lnTo>
                  <a:lnTo>
                    <a:pt x="92846" y="688046"/>
                  </a:lnTo>
                  <a:lnTo>
                    <a:pt x="92944" y="686662"/>
                  </a:lnTo>
                  <a:lnTo>
                    <a:pt x="93043" y="685277"/>
                  </a:lnTo>
                  <a:lnTo>
                    <a:pt x="93154" y="683893"/>
                  </a:lnTo>
                  <a:lnTo>
                    <a:pt x="93265" y="682508"/>
                  </a:lnTo>
                  <a:lnTo>
                    <a:pt x="93387" y="681124"/>
                  </a:lnTo>
                  <a:lnTo>
                    <a:pt x="93510" y="679740"/>
                  </a:lnTo>
                  <a:lnTo>
                    <a:pt x="93643" y="678355"/>
                  </a:lnTo>
                  <a:lnTo>
                    <a:pt x="93778" y="676971"/>
                  </a:lnTo>
                  <a:lnTo>
                    <a:pt x="93922" y="675586"/>
                  </a:lnTo>
                  <a:lnTo>
                    <a:pt x="94068" y="674202"/>
                  </a:lnTo>
                  <a:lnTo>
                    <a:pt x="94222" y="672818"/>
                  </a:lnTo>
                  <a:lnTo>
                    <a:pt x="94379" y="671433"/>
                  </a:lnTo>
                  <a:lnTo>
                    <a:pt x="94542" y="670049"/>
                  </a:lnTo>
                  <a:lnTo>
                    <a:pt x="94709" y="668664"/>
                  </a:lnTo>
                  <a:lnTo>
                    <a:pt x="94881" y="667280"/>
                  </a:lnTo>
                  <a:lnTo>
                    <a:pt x="95057" y="665896"/>
                  </a:lnTo>
                  <a:lnTo>
                    <a:pt x="95239" y="664511"/>
                  </a:lnTo>
                  <a:lnTo>
                    <a:pt x="95423" y="663127"/>
                  </a:lnTo>
                  <a:lnTo>
                    <a:pt x="95613" y="661743"/>
                  </a:lnTo>
                  <a:lnTo>
                    <a:pt x="95806" y="660358"/>
                  </a:lnTo>
                  <a:lnTo>
                    <a:pt x="96002" y="658974"/>
                  </a:lnTo>
                  <a:lnTo>
                    <a:pt x="96203" y="657589"/>
                  </a:lnTo>
                  <a:lnTo>
                    <a:pt x="96406" y="656205"/>
                  </a:lnTo>
                  <a:lnTo>
                    <a:pt x="96614" y="654821"/>
                  </a:lnTo>
                  <a:lnTo>
                    <a:pt x="96823" y="653436"/>
                  </a:lnTo>
                  <a:lnTo>
                    <a:pt x="97037" y="652052"/>
                  </a:lnTo>
                  <a:lnTo>
                    <a:pt x="97252" y="650667"/>
                  </a:lnTo>
                  <a:lnTo>
                    <a:pt x="97471" y="649283"/>
                  </a:lnTo>
                  <a:lnTo>
                    <a:pt x="97691" y="647899"/>
                  </a:lnTo>
                  <a:lnTo>
                    <a:pt x="97914" y="646514"/>
                  </a:lnTo>
                  <a:lnTo>
                    <a:pt x="98138" y="645130"/>
                  </a:lnTo>
                  <a:lnTo>
                    <a:pt x="98366" y="643745"/>
                  </a:lnTo>
                  <a:lnTo>
                    <a:pt x="98594" y="642361"/>
                  </a:lnTo>
                  <a:lnTo>
                    <a:pt x="98824" y="640977"/>
                  </a:lnTo>
                  <a:lnTo>
                    <a:pt x="99055" y="639592"/>
                  </a:lnTo>
                  <a:lnTo>
                    <a:pt x="99288" y="638208"/>
                  </a:lnTo>
                  <a:lnTo>
                    <a:pt x="99521" y="636823"/>
                  </a:lnTo>
                  <a:lnTo>
                    <a:pt x="99756" y="635439"/>
                  </a:lnTo>
                  <a:lnTo>
                    <a:pt x="99991" y="634055"/>
                  </a:lnTo>
                  <a:lnTo>
                    <a:pt x="100226" y="632670"/>
                  </a:lnTo>
                  <a:lnTo>
                    <a:pt x="100462" y="631286"/>
                  </a:lnTo>
                  <a:lnTo>
                    <a:pt x="100697" y="629901"/>
                  </a:lnTo>
                  <a:lnTo>
                    <a:pt x="100933" y="628517"/>
                  </a:lnTo>
                  <a:lnTo>
                    <a:pt x="101169" y="627133"/>
                  </a:lnTo>
                  <a:lnTo>
                    <a:pt x="101404" y="625748"/>
                  </a:lnTo>
                  <a:lnTo>
                    <a:pt x="101638" y="624364"/>
                  </a:lnTo>
                  <a:lnTo>
                    <a:pt x="101872" y="622979"/>
                  </a:lnTo>
                  <a:lnTo>
                    <a:pt x="102105" y="621595"/>
                  </a:lnTo>
                  <a:lnTo>
                    <a:pt x="102336" y="620211"/>
                  </a:lnTo>
                  <a:lnTo>
                    <a:pt x="102567" y="618826"/>
                  </a:lnTo>
                  <a:lnTo>
                    <a:pt x="102796" y="617442"/>
                  </a:lnTo>
                  <a:lnTo>
                    <a:pt x="103024" y="616057"/>
                  </a:lnTo>
                  <a:lnTo>
                    <a:pt x="103249" y="614673"/>
                  </a:lnTo>
                  <a:lnTo>
                    <a:pt x="103473" y="613289"/>
                  </a:lnTo>
                  <a:lnTo>
                    <a:pt x="103695" y="611904"/>
                  </a:lnTo>
                  <a:lnTo>
                    <a:pt x="103915" y="610520"/>
                  </a:lnTo>
                  <a:lnTo>
                    <a:pt x="104132" y="609135"/>
                  </a:lnTo>
                  <a:lnTo>
                    <a:pt x="104348" y="607751"/>
                  </a:lnTo>
                  <a:lnTo>
                    <a:pt x="104560" y="606367"/>
                  </a:lnTo>
                  <a:lnTo>
                    <a:pt x="104771" y="604982"/>
                  </a:lnTo>
                  <a:lnTo>
                    <a:pt x="104977" y="603598"/>
                  </a:lnTo>
                  <a:lnTo>
                    <a:pt x="105181" y="602213"/>
                  </a:lnTo>
                  <a:lnTo>
                    <a:pt x="105381" y="600829"/>
                  </a:lnTo>
                  <a:lnTo>
                    <a:pt x="105580" y="599445"/>
                  </a:lnTo>
                  <a:lnTo>
                    <a:pt x="105773" y="598060"/>
                  </a:lnTo>
                  <a:lnTo>
                    <a:pt x="105965" y="596676"/>
                  </a:lnTo>
                  <a:lnTo>
                    <a:pt x="106150" y="595291"/>
                  </a:lnTo>
                  <a:lnTo>
                    <a:pt x="106335" y="593907"/>
                  </a:lnTo>
                  <a:lnTo>
                    <a:pt x="106513" y="592523"/>
                  </a:lnTo>
                  <a:lnTo>
                    <a:pt x="106690" y="591138"/>
                  </a:lnTo>
                  <a:lnTo>
                    <a:pt x="106860" y="589754"/>
                  </a:lnTo>
                  <a:lnTo>
                    <a:pt x="107028" y="588369"/>
                  </a:lnTo>
                  <a:lnTo>
                    <a:pt x="107190" y="586985"/>
                  </a:lnTo>
                  <a:lnTo>
                    <a:pt x="107350" y="585601"/>
                  </a:lnTo>
                  <a:lnTo>
                    <a:pt x="107503" y="584216"/>
                  </a:lnTo>
                  <a:lnTo>
                    <a:pt x="107653" y="582832"/>
                  </a:lnTo>
                  <a:lnTo>
                    <a:pt x="107797" y="581447"/>
                  </a:lnTo>
                  <a:lnTo>
                    <a:pt x="107938" y="580063"/>
                  </a:lnTo>
                  <a:lnTo>
                    <a:pt x="108073" y="578679"/>
                  </a:lnTo>
                  <a:lnTo>
                    <a:pt x="108204" y="577294"/>
                  </a:lnTo>
                  <a:lnTo>
                    <a:pt x="108329" y="575910"/>
                  </a:lnTo>
                  <a:lnTo>
                    <a:pt x="108450" y="574525"/>
                  </a:lnTo>
                  <a:lnTo>
                    <a:pt x="108566" y="573141"/>
                  </a:lnTo>
                  <a:lnTo>
                    <a:pt x="108676" y="571757"/>
                  </a:lnTo>
                  <a:lnTo>
                    <a:pt x="108781" y="570372"/>
                  </a:lnTo>
                  <a:lnTo>
                    <a:pt x="108881" y="568988"/>
                  </a:lnTo>
                  <a:lnTo>
                    <a:pt x="108976" y="567603"/>
                  </a:lnTo>
                  <a:lnTo>
                    <a:pt x="109064" y="566219"/>
                  </a:lnTo>
                  <a:lnTo>
                    <a:pt x="109149" y="564835"/>
                  </a:lnTo>
                  <a:lnTo>
                    <a:pt x="109226" y="563450"/>
                  </a:lnTo>
                  <a:lnTo>
                    <a:pt x="109300" y="562066"/>
                  </a:lnTo>
                  <a:lnTo>
                    <a:pt x="109366" y="560681"/>
                  </a:lnTo>
                  <a:lnTo>
                    <a:pt x="109429" y="559297"/>
                  </a:lnTo>
                  <a:lnTo>
                    <a:pt x="109483" y="557913"/>
                  </a:lnTo>
                  <a:lnTo>
                    <a:pt x="109536" y="556528"/>
                  </a:lnTo>
                  <a:lnTo>
                    <a:pt x="109578" y="555144"/>
                  </a:lnTo>
                  <a:lnTo>
                    <a:pt x="109619" y="553759"/>
                  </a:lnTo>
                  <a:lnTo>
                    <a:pt x="109650" y="552375"/>
                  </a:lnTo>
                  <a:lnTo>
                    <a:pt x="109679" y="550991"/>
                  </a:lnTo>
                  <a:lnTo>
                    <a:pt x="109698" y="549606"/>
                  </a:lnTo>
                  <a:lnTo>
                    <a:pt x="109716" y="548222"/>
                  </a:lnTo>
                  <a:lnTo>
                    <a:pt x="109724" y="546837"/>
                  </a:lnTo>
                  <a:lnTo>
                    <a:pt x="109730" y="545453"/>
                  </a:lnTo>
                  <a:lnTo>
                    <a:pt x="109726" y="544069"/>
                  </a:lnTo>
                  <a:lnTo>
                    <a:pt x="109720" y="542684"/>
                  </a:lnTo>
                  <a:lnTo>
                    <a:pt x="109705" y="541300"/>
                  </a:lnTo>
                  <a:lnTo>
                    <a:pt x="109687" y="539915"/>
                  </a:lnTo>
                  <a:lnTo>
                    <a:pt x="109661" y="538531"/>
                  </a:lnTo>
                  <a:lnTo>
                    <a:pt x="109631" y="537147"/>
                  </a:lnTo>
                  <a:lnTo>
                    <a:pt x="109593" y="535762"/>
                  </a:lnTo>
                  <a:lnTo>
                    <a:pt x="109552" y="534378"/>
                  </a:lnTo>
                  <a:lnTo>
                    <a:pt x="109503" y="532993"/>
                  </a:lnTo>
                  <a:lnTo>
                    <a:pt x="109449" y="531609"/>
                  </a:lnTo>
                  <a:lnTo>
                    <a:pt x="109389" y="530225"/>
                  </a:lnTo>
                  <a:lnTo>
                    <a:pt x="109324" y="528840"/>
                  </a:lnTo>
                  <a:lnTo>
                    <a:pt x="109253" y="527456"/>
                  </a:lnTo>
                  <a:lnTo>
                    <a:pt x="109176" y="526071"/>
                  </a:lnTo>
                  <a:lnTo>
                    <a:pt x="109094" y="524687"/>
                  </a:lnTo>
                  <a:lnTo>
                    <a:pt x="109005" y="523303"/>
                  </a:lnTo>
                  <a:lnTo>
                    <a:pt x="108913" y="521918"/>
                  </a:lnTo>
                  <a:lnTo>
                    <a:pt x="108813" y="520534"/>
                  </a:lnTo>
                  <a:lnTo>
                    <a:pt x="108710" y="519149"/>
                  </a:lnTo>
                  <a:lnTo>
                    <a:pt x="108599" y="517765"/>
                  </a:lnTo>
                  <a:lnTo>
                    <a:pt x="108485" y="516381"/>
                  </a:lnTo>
                  <a:lnTo>
                    <a:pt x="108364" y="514996"/>
                  </a:lnTo>
                  <a:lnTo>
                    <a:pt x="108240" y="513612"/>
                  </a:lnTo>
                  <a:lnTo>
                    <a:pt x="108107" y="512227"/>
                  </a:lnTo>
                  <a:lnTo>
                    <a:pt x="107973" y="510843"/>
                  </a:lnTo>
                  <a:lnTo>
                    <a:pt x="107831" y="509459"/>
                  </a:lnTo>
                  <a:lnTo>
                    <a:pt x="107687" y="508074"/>
                  </a:lnTo>
                  <a:lnTo>
                    <a:pt x="107534" y="506690"/>
                  </a:lnTo>
                  <a:lnTo>
                    <a:pt x="107380" y="505305"/>
                  </a:lnTo>
                  <a:lnTo>
                    <a:pt x="107218" y="503921"/>
                  </a:lnTo>
                  <a:lnTo>
                    <a:pt x="107055" y="502537"/>
                  </a:lnTo>
                  <a:lnTo>
                    <a:pt x="106884" y="501152"/>
                  </a:lnTo>
                  <a:lnTo>
                    <a:pt x="106711" y="499768"/>
                  </a:lnTo>
                  <a:lnTo>
                    <a:pt x="106531" y="498383"/>
                  </a:lnTo>
                  <a:lnTo>
                    <a:pt x="106350" y="496999"/>
                  </a:lnTo>
                  <a:lnTo>
                    <a:pt x="106162" y="495615"/>
                  </a:lnTo>
                  <a:lnTo>
                    <a:pt x="105971" y="494230"/>
                  </a:lnTo>
                  <a:lnTo>
                    <a:pt x="105776" y="492846"/>
                  </a:lnTo>
                  <a:lnTo>
                    <a:pt x="105577" y="491461"/>
                  </a:lnTo>
                  <a:lnTo>
                    <a:pt x="105374" y="490077"/>
                  </a:lnTo>
                  <a:lnTo>
                    <a:pt x="105167" y="488693"/>
                  </a:lnTo>
                  <a:lnTo>
                    <a:pt x="104957" y="487308"/>
                  </a:lnTo>
                  <a:lnTo>
                    <a:pt x="104743" y="485924"/>
                  </a:lnTo>
                  <a:lnTo>
                    <a:pt x="104526" y="484539"/>
                  </a:lnTo>
                  <a:lnTo>
                    <a:pt x="104306" y="483155"/>
                  </a:lnTo>
                  <a:lnTo>
                    <a:pt x="104082" y="481771"/>
                  </a:lnTo>
                  <a:lnTo>
                    <a:pt x="103856" y="480386"/>
                  </a:lnTo>
                  <a:lnTo>
                    <a:pt x="103626" y="479002"/>
                  </a:lnTo>
                  <a:lnTo>
                    <a:pt x="103394" y="477617"/>
                  </a:lnTo>
                  <a:lnTo>
                    <a:pt x="103159" y="476233"/>
                  </a:lnTo>
                  <a:lnTo>
                    <a:pt x="102921" y="474849"/>
                  </a:lnTo>
                  <a:lnTo>
                    <a:pt x="102682" y="473464"/>
                  </a:lnTo>
                  <a:lnTo>
                    <a:pt x="102439" y="472080"/>
                  </a:lnTo>
                  <a:lnTo>
                    <a:pt x="102195" y="470695"/>
                  </a:lnTo>
                  <a:lnTo>
                    <a:pt x="101948" y="469311"/>
                  </a:lnTo>
                  <a:lnTo>
                    <a:pt x="101701" y="467927"/>
                  </a:lnTo>
                  <a:lnTo>
                    <a:pt x="101450" y="466542"/>
                  </a:lnTo>
                  <a:lnTo>
                    <a:pt x="101199" y="465158"/>
                  </a:lnTo>
                  <a:lnTo>
                    <a:pt x="100946" y="463773"/>
                  </a:lnTo>
                  <a:lnTo>
                    <a:pt x="100692" y="462389"/>
                  </a:lnTo>
                  <a:lnTo>
                    <a:pt x="100436" y="461005"/>
                  </a:lnTo>
                  <a:lnTo>
                    <a:pt x="100179" y="459620"/>
                  </a:lnTo>
                  <a:lnTo>
                    <a:pt x="99921" y="458236"/>
                  </a:lnTo>
                  <a:lnTo>
                    <a:pt x="99663" y="456851"/>
                  </a:lnTo>
                  <a:lnTo>
                    <a:pt x="99404" y="455467"/>
                  </a:lnTo>
                  <a:lnTo>
                    <a:pt x="99145" y="454083"/>
                  </a:lnTo>
                  <a:lnTo>
                    <a:pt x="98885" y="452698"/>
                  </a:lnTo>
                  <a:lnTo>
                    <a:pt x="98625" y="451314"/>
                  </a:lnTo>
                  <a:lnTo>
                    <a:pt x="98365" y="449929"/>
                  </a:lnTo>
                  <a:lnTo>
                    <a:pt x="98105" y="448545"/>
                  </a:lnTo>
                  <a:lnTo>
                    <a:pt x="97845" y="447161"/>
                  </a:lnTo>
                  <a:lnTo>
                    <a:pt x="97586" y="445776"/>
                  </a:lnTo>
                  <a:lnTo>
                    <a:pt x="97327" y="444392"/>
                  </a:lnTo>
                  <a:lnTo>
                    <a:pt x="97068" y="443007"/>
                  </a:lnTo>
                  <a:lnTo>
                    <a:pt x="96811" y="441623"/>
                  </a:lnTo>
                  <a:lnTo>
                    <a:pt x="96554" y="440239"/>
                  </a:lnTo>
                  <a:lnTo>
                    <a:pt x="96298" y="438854"/>
                  </a:lnTo>
                  <a:lnTo>
                    <a:pt x="96044" y="437470"/>
                  </a:lnTo>
                  <a:lnTo>
                    <a:pt x="95790" y="436085"/>
                  </a:lnTo>
                  <a:lnTo>
                    <a:pt x="95539" y="434701"/>
                  </a:lnTo>
                  <a:lnTo>
                    <a:pt x="95288" y="433317"/>
                  </a:lnTo>
                  <a:lnTo>
                    <a:pt x="95039" y="431932"/>
                  </a:lnTo>
                  <a:lnTo>
                    <a:pt x="94792" y="430548"/>
                  </a:lnTo>
                  <a:lnTo>
                    <a:pt x="94547" y="429163"/>
                  </a:lnTo>
                  <a:lnTo>
                    <a:pt x="94304" y="427779"/>
                  </a:lnTo>
                  <a:lnTo>
                    <a:pt x="94063" y="426395"/>
                  </a:lnTo>
                  <a:lnTo>
                    <a:pt x="93824" y="425010"/>
                  </a:lnTo>
                  <a:lnTo>
                    <a:pt x="93588" y="423626"/>
                  </a:lnTo>
                  <a:lnTo>
                    <a:pt x="93353" y="422241"/>
                  </a:lnTo>
                  <a:lnTo>
                    <a:pt x="93122" y="420857"/>
                  </a:lnTo>
                  <a:lnTo>
                    <a:pt x="92892" y="419473"/>
                  </a:lnTo>
                  <a:lnTo>
                    <a:pt x="92666" y="418088"/>
                  </a:lnTo>
                  <a:lnTo>
                    <a:pt x="92442" y="416704"/>
                  </a:lnTo>
                  <a:lnTo>
                    <a:pt x="92222" y="415319"/>
                  </a:lnTo>
                  <a:lnTo>
                    <a:pt x="92003" y="413935"/>
                  </a:lnTo>
                  <a:lnTo>
                    <a:pt x="91789" y="412551"/>
                  </a:lnTo>
                  <a:lnTo>
                    <a:pt x="91576" y="411166"/>
                  </a:lnTo>
                  <a:lnTo>
                    <a:pt x="91368" y="409782"/>
                  </a:lnTo>
                  <a:lnTo>
                    <a:pt x="91161" y="408397"/>
                  </a:lnTo>
                  <a:lnTo>
                    <a:pt x="90960" y="407013"/>
                  </a:lnTo>
                  <a:lnTo>
                    <a:pt x="90760" y="405629"/>
                  </a:lnTo>
                  <a:lnTo>
                    <a:pt x="90564" y="404244"/>
                  </a:lnTo>
                  <a:lnTo>
                    <a:pt x="90371" y="402860"/>
                  </a:lnTo>
                  <a:lnTo>
                    <a:pt x="90182" y="401475"/>
                  </a:lnTo>
                  <a:lnTo>
                    <a:pt x="89995" y="400091"/>
                  </a:lnTo>
                  <a:lnTo>
                    <a:pt x="89813" y="398707"/>
                  </a:lnTo>
                  <a:lnTo>
                    <a:pt x="89633" y="397322"/>
                  </a:lnTo>
                  <a:lnTo>
                    <a:pt x="89457" y="395938"/>
                  </a:lnTo>
                  <a:lnTo>
                    <a:pt x="89285" y="394553"/>
                  </a:lnTo>
                  <a:lnTo>
                    <a:pt x="89115" y="393169"/>
                  </a:lnTo>
                  <a:lnTo>
                    <a:pt x="88950" y="391785"/>
                  </a:lnTo>
                  <a:lnTo>
                    <a:pt x="88787" y="390400"/>
                  </a:lnTo>
                  <a:lnTo>
                    <a:pt x="88628" y="389016"/>
                  </a:lnTo>
                  <a:lnTo>
                    <a:pt x="88472" y="387631"/>
                  </a:lnTo>
                  <a:lnTo>
                    <a:pt x="88320" y="386247"/>
                  </a:lnTo>
                  <a:lnTo>
                    <a:pt x="88170" y="384863"/>
                  </a:lnTo>
                  <a:lnTo>
                    <a:pt x="88024" y="383478"/>
                  </a:lnTo>
                  <a:lnTo>
                    <a:pt x="87880" y="382094"/>
                  </a:lnTo>
                  <a:lnTo>
                    <a:pt x="87741" y="380709"/>
                  </a:lnTo>
                  <a:lnTo>
                    <a:pt x="87603" y="379325"/>
                  </a:lnTo>
                  <a:lnTo>
                    <a:pt x="87470" y="377941"/>
                  </a:lnTo>
                  <a:lnTo>
                    <a:pt x="87338" y="376556"/>
                  </a:lnTo>
                  <a:lnTo>
                    <a:pt x="87211" y="375172"/>
                  </a:lnTo>
                  <a:lnTo>
                    <a:pt x="87084" y="373787"/>
                  </a:lnTo>
                  <a:lnTo>
                    <a:pt x="86962" y="372403"/>
                  </a:lnTo>
                  <a:lnTo>
                    <a:pt x="86841" y="371019"/>
                  </a:lnTo>
                  <a:lnTo>
                    <a:pt x="86724" y="369634"/>
                  </a:lnTo>
                  <a:lnTo>
                    <a:pt x="86607" y="368250"/>
                  </a:lnTo>
                  <a:lnTo>
                    <a:pt x="86494" y="366865"/>
                  </a:lnTo>
                  <a:lnTo>
                    <a:pt x="86382" y="365481"/>
                  </a:lnTo>
                  <a:lnTo>
                    <a:pt x="86273" y="364097"/>
                  </a:lnTo>
                  <a:lnTo>
                    <a:pt x="86165" y="362712"/>
                  </a:lnTo>
                  <a:lnTo>
                    <a:pt x="86060" y="361328"/>
                  </a:lnTo>
                  <a:lnTo>
                    <a:pt x="85955" y="359943"/>
                  </a:lnTo>
                  <a:lnTo>
                    <a:pt x="85853" y="358559"/>
                  </a:lnTo>
                  <a:lnTo>
                    <a:pt x="85751" y="357175"/>
                  </a:lnTo>
                  <a:lnTo>
                    <a:pt x="85651" y="355790"/>
                  </a:lnTo>
                  <a:lnTo>
                    <a:pt x="85551" y="354406"/>
                  </a:lnTo>
                  <a:lnTo>
                    <a:pt x="85453" y="353021"/>
                  </a:lnTo>
                  <a:lnTo>
                    <a:pt x="85355" y="351637"/>
                  </a:lnTo>
                  <a:lnTo>
                    <a:pt x="85258" y="350253"/>
                  </a:lnTo>
                  <a:lnTo>
                    <a:pt x="85162" y="348868"/>
                  </a:lnTo>
                  <a:lnTo>
                    <a:pt x="85065" y="347484"/>
                  </a:lnTo>
                  <a:lnTo>
                    <a:pt x="84969" y="346099"/>
                  </a:lnTo>
                  <a:lnTo>
                    <a:pt x="84873" y="344715"/>
                  </a:lnTo>
                  <a:lnTo>
                    <a:pt x="84776" y="343331"/>
                  </a:lnTo>
                  <a:lnTo>
                    <a:pt x="84679" y="341946"/>
                  </a:lnTo>
                  <a:lnTo>
                    <a:pt x="84581" y="340562"/>
                  </a:lnTo>
                  <a:lnTo>
                    <a:pt x="84483" y="339177"/>
                  </a:lnTo>
                  <a:lnTo>
                    <a:pt x="84383" y="337793"/>
                  </a:lnTo>
                  <a:lnTo>
                    <a:pt x="84284" y="336409"/>
                  </a:lnTo>
                  <a:lnTo>
                    <a:pt x="84181" y="335024"/>
                  </a:lnTo>
                  <a:lnTo>
                    <a:pt x="84079" y="333640"/>
                  </a:lnTo>
                  <a:lnTo>
                    <a:pt x="83973" y="332255"/>
                  </a:lnTo>
                  <a:lnTo>
                    <a:pt x="83868" y="330871"/>
                  </a:lnTo>
                  <a:lnTo>
                    <a:pt x="83758" y="329487"/>
                  </a:lnTo>
                  <a:lnTo>
                    <a:pt x="83648" y="328102"/>
                  </a:lnTo>
                  <a:lnTo>
                    <a:pt x="83534" y="326718"/>
                  </a:lnTo>
                  <a:lnTo>
                    <a:pt x="83419" y="325333"/>
                  </a:lnTo>
                  <a:lnTo>
                    <a:pt x="83300" y="323949"/>
                  </a:lnTo>
                  <a:lnTo>
                    <a:pt x="83179" y="322565"/>
                  </a:lnTo>
                  <a:lnTo>
                    <a:pt x="83054" y="321180"/>
                  </a:lnTo>
                  <a:lnTo>
                    <a:pt x="82927" y="319796"/>
                  </a:lnTo>
                  <a:lnTo>
                    <a:pt x="82795" y="318411"/>
                  </a:lnTo>
                  <a:lnTo>
                    <a:pt x="82661" y="317027"/>
                  </a:lnTo>
                  <a:lnTo>
                    <a:pt x="82522" y="315643"/>
                  </a:lnTo>
                  <a:lnTo>
                    <a:pt x="82380" y="314258"/>
                  </a:lnTo>
                  <a:lnTo>
                    <a:pt x="82233" y="312874"/>
                  </a:lnTo>
                  <a:lnTo>
                    <a:pt x="82082" y="311489"/>
                  </a:lnTo>
                  <a:lnTo>
                    <a:pt x="81926" y="310105"/>
                  </a:lnTo>
                  <a:lnTo>
                    <a:pt x="81766" y="308721"/>
                  </a:lnTo>
                  <a:lnTo>
                    <a:pt x="81602" y="307336"/>
                  </a:lnTo>
                  <a:lnTo>
                    <a:pt x="81431" y="305952"/>
                  </a:lnTo>
                  <a:lnTo>
                    <a:pt x="81257" y="304567"/>
                  </a:lnTo>
                  <a:lnTo>
                    <a:pt x="81076" y="303183"/>
                  </a:lnTo>
                  <a:lnTo>
                    <a:pt x="80891" y="301799"/>
                  </a:lnTo>
                  <a:lnTo>
                    <a:pt x="80699" y="300414"/>
                  </a:lnTo>
                  <a:lnTo>
                    <a:pt x="80503" y="299030"/>
                  </a:lnTo>
                  <a:lnTo>
                    <a:pt x="80299" y="297645"/>
                  </a:lnTo>
                  <a:lnTo>
                    <a:pt x="80092" y="296261"/>
                  </a:lnTo>
                  <a:lnTo>
                    <a:pt x="79875" y="294877"/>
                  </a:lnTo>
                  <a:lnTo>
                    <a:pt x="79656" y="293492"/>
                  </a:lnTo>
                  <a:lnTo>
                    <a:pt x="79426" y="292108"/>
                  </a:lnTo>
                  <a:lnTo>
                    <a:pt x="79194" y="290723"/>
                  </a:lnTo>
                  <a:lnTo>
                    <a:pt x="78951" y="289339"/>
                  </a:lnTo>
                  <a:lnTo>
                    <a:pt x="78706" y="287955"/>
                  </a:lnTo>
                  <a:lnTo>
                    <a:pt x="78448" y="286570"/>
                  </a:lnTo>
                  <a:lnTo>
                    <a:pt x="78189" y="285186"/>
                  </a:lnTo>
                  <a:lnTo>
                    <a:pt x="77917" y="283801"/>
                  </a:lnTo>
                  <a:lnTo>
                    <a:pt x="77644" y="282417"/>
                  </a:lnTo>
                  <a:lnTo>
                    <a:pt x="77357" y="281033"/>
                  </a:lnTo>
                  <a:lnTo>
                    <a:pt x="77069" y="279648"/>
                  </a:lnTo>
                  <a:lnTo>
                    <a:pt x="76768" y="278264"/>
                  </a:lnTo>
                  <a:lnTo>
                    <a:pt x="76464" y="276879"/>
                  </a:lnTo>
                  <a:lnTo>
                    <a:pt x="76148" y="275495"/>
                  </a:lnTo>
                  <a:lnTo>
                    <a:pt x="75827" y="274111"/>
                  </a:lnTo>
                  <a:lnTo>
                    <a:pt x="75496" y="272726"/>
                  </a:lnTo>
                  <a:lnTo>
                    <a:pt x="75159" y="271342"/>
                  </a:lnTo>
                  <a:lnTo>
                    <a:pt x="74813" y="269957"/>
                  </a:lnTo>
                  <a:lnTo>
                    <a:pt x="74459" y="268573"/>
                  </a:lnTo>
                  <a:lnTo>
                    <a:pt x="74097" y="267189"/>
                  </a:lnTo>
                  <a:lnTo>
                    <a:pt x="73726" y="265804"/>
                  </a:lnTo>
                  <a:lnTo>
                    <a:pt x="73348" y="264420"/>
                  </a:lnTo>
                  <a:lnTo>
                    <a:pt x="72960" y="263035"/>
                  </a:lnTo>
                  <a:lnTo>
                    <a:pt x="72565" y="261651"/>
                  </a:lnTo>
                  <a:lnTo>
                    <a:pt x="72160" y="260267"/>
                  </a:lnTo>
                  <a:lnTo>
                    <a:pt x="71749" y="258882"/>
                  </a:lnTo>
                  <a:lnTo>
                    <a:pt x="71326" y="257498"/>
                  </a:lnTo>
                  <a:lnTo>
                    <a:pt x="70898" y="256113"/>
                  </a:lnTo>
                  <a:lnTo>
                    <a:pt x="70458" y="254729"/>
                  </a:lnTo>
                  <a:lnTo>
                    <a:pt x="70014" y="253345"/>
                  </a:lnTo>
                  <a:lnTo>
                    <a:pt x="69556" y="251960"/>
                  </a:lnTo>
                  <a:lnTo>
                    <a:pt x="69094" y="250576"/>
                  </a:lnTo>
                  <a:lnTo>
                    <a:pt x="68619" y="249191"/>
                  </a:lnTo>
                  <a:lnTo>
                    <a:pt x="68141" y="247807"/>
                  </a:lnTo>
                  <a:lnTo>
                    <a:pt x="67647" y="246423"/>
                  </a:lnTo>
                  <a:lnTo>
                    <a:pt x="67153" y="245038"/>
                  </a:lnTo>
                  <a:lnTo>
                    <a:pt x="66642" y="243654"/>
                  </a:lnTo>
                  <a:lnTo>
                    <a:pt x="66130" y="242269"/>
                  </a:lnTo>
                  <a:lnTo>
                    <a:pt x="65601" y="240885"/>
                  </a:lnTo>
                  <a:lnTo>
                    <a:pt x="65072" y="239501"/>
                  </a:lnTo>
                  <a:lnTo>
                    <a:pt x="64527" y="238116"/>
                  </a:lnTo>
                  <a:lnTo>
                    <a:pt x="63980" y="236732"/>
                  </a:lnTo>
                  <a:lnTo>
                    <a:pt x="63419" y="235347"/>
                  </a:lnTo>
                  <a:lnTo>
                    <a:pt x="62854" y="233963"/>
                  </a:lnTo>
                  <a:lnTo>
                    <a:pt x="62277" y="232579"/>
                  </a:lnTo>
                  <a:lnTo>
                    <a:pt x="61696" y="231194"/>
                  </a:lnTo>
                  <a:lnTo>
                    <a:pt x="61103" y="229810"/>
                  </a:lnTo>
                  <a:lnTo>
                    <a:pt x="60505" y="228425"/>
                  </a:lnTo>
                  <a:lnTo>
                    <a:pt x="59896" y="227041"/>
                  </a:lnTo>
                  <a:lnTo>
                    <a:pt x="59281" y="225657"/>
                  </a:lnTo>
                  <a:lnTo>
                    <a:pt x="58658" y="224272"/>
                  </a:lnTo>
                  <a:lnTo>
                    <a:pt x="58027" y="222888"/>
                  </a:lnTo>
                  <a:lnTo>
                    <a:pt x="57388" y="221503"/>
                  </a:lnTo>
                  <a:lnTo>
                    <a:pt x="56742" y="220119"/>
                  </a:lnTo>
                  <a:lnTo>
                    <a:pt x="56089" y="218735"/>
                  </a:lnTo>
                  <a:lnTo>
                    <a:pt x="55428" y="217350"/>
                  </a:lnTo>
                  <a:lnTo>
                    <a:pt x="54761" y="215966"/>
                  </a:lnTo>
                  <a:lnTo>
                    <a:pt x="54085" y="214581"/>
                  </a:lnTo>
                  <a:lnTo>
                    <a:pt x="53404" y="213197"/>
                  </a:lnTo>
                  <a:lnTo>
                    <a:pt x="52715" y="211813"/>
                  </a:lnTo>
                  <a:lnTo>
                    <a:pt x="52021" y="210428"/>
                  </a:lnTo>
                  <a:lnTo>
                    <a:pt x="51319" y="209044"/>
                  </a:lnTo>
                  <a:lnTo>
                    <a:pt x="50613" y="207659"/>
                  </a:lnTo>
                  <a:lnTo>
                    <a:pt x="49898" y="206275"/>
                  </a:lnTo>
                  <a:lnTo>
                    <a:pt x="49181" y="204891"/>
                  </a:lnTo>
                  <a:lnTo>
                    <a:pt x="48454" y="203506"/>
                  </a:lnTo>
                  <a:lnTo>
                    <a:pt x="47726" y="202122"/>
                  </a:lnTo>
                  <a:lnTo>
                    <a:pt x="46988" y="200737"/>
                  </a:lnTo>
                  <a:lnTo>
                    <a:pt x="46250" y="199353"/>
                  </a:lnTo>
                  <a:lnTo>
                    <a:pt x="45503" y="197969"/>
                  </a:lnTo>
                  <a:lnTo>
                    <a:pt x="44755" y="196584"/>
                  </a:lnTo>
                  <a:lnTo>
                    <a:pt x="43999" y="195200"/>
                  </a:lnTo>
                  <a:lnTo>
                    <a:pt x="43242" y="193815"/>
                  </a:lnTo>
                  <a:lnTo>
                    <a:pt x="42479" y="192431"/>
                  </a:lnTo>
                  <a:lnTo>
                    <a:pt x="41715" y="191047"/>
                  </a:lnTo>
                  <a:lnTo>
                    <a:pt x="40945" y="189662"/>
                  </a:lnTo>
                  <a:lnTo>
                    <a:pt x="40174" y="188278"/>
                  </a:lnTo>
                  <a:lnTo>
                    <a:pt x="39399" y="186893"/>
                  </a:lnTo>
                  <a:lnTo>
                    <a:pt x="38623" y="185509"/>
                  </a:lnTo>
                  <a:lnTo>
                    <a:pt x="37844" y="184125"/>
                  </a:lnTo>
                  <a:lnTo>
                    <a:pt x="37064" y="182740"/>
                  </a:lnTo>
                  <a:lnTo>
                    <a:pt x="36281" y="181356"/>
                  </a:lnTo>
                  <a:lnTo>
                    <a:pt x="35498" y="179971"/>
                  </a:lnTo>
                  <a:lnTo>
                    <a:pt x="34714" y="178587"/>
                  </a:lnTo>
                  <a:lnTo>
                    <a:pt x="33929" y="177203"/>
                  </a:lnTo>
                  <a:lnTo>
                    <a:pt x="33144" y="175818"/>
                  </a:lnTo>
                  <a:lnTo>
                    <a:pt x="32359" y="174434"/>
                  </a:lnTo>
                  <a:lnTo>
                    <a:pt x="31575" y="173049"/>
                  </a:lnTo>
                  <a:lnTo>
                    <a:pt x="30791" y="171665"/>
                  </a:lnTo>
                  <a:lnTo>
                    <a:pt x="30009" y="170281"/>
                  </a:lnTo>
                  <a:lnTo>
                    <a:pt x="29229" y="168896"/>
                  </a:lnTo>
                  <a:lnTo>
                    <a:pt x="28449" y="167512"/>
                  </a:lnTo>
                  <a:lnTo>
                    <a:pt x="27674" y="166127"/>
                  </a:lnTo>
                  <a:lnTo>
                    <a:pt x="26899" y="164743"/>
                  </a:lnTo>
                  <a:lnTo>
                    <a:pt x="26129" y="163359"/>
                  </a:lnTo>
                  <a:lnTo>
                    <a:pt x="25361" y="161974"/>
                  </a:lnTo>
                  <a:lnTo>
                    <a:pt x="24599" y="160590"/>
                  </a:lnTo>
                  <a:lnTo>
                    <a:pt x="23838" y="159205"/>
                  </a:lnTo>
                  <a:lnTo>
                    <a:pt x="23085" y="157821"/>
                  </a:lnTo>
                  <a:lnTo>
                    <a:pt x="22334" y="156437"/>
                  </a:lnTo>
                  <a:lnTo>
                    <a:pt x="21592" y="155052"/>
                  </a:lnTo>
                  <a:lnTo>
                    <a:pt x="20852" y="153668"/>
                  </a:lnTo>
                  <a:lnTo>
                    <a:pt x="20123" y="152283"/>
                  </a:lnTo>
                  <a:lnTo>
                    <a:pt x="19395" y="150899"/>
                  </a:lnTo>
                  <a:lnTo>
                    <a:pt x="18680" y="149515"/>
                  </a:lnTo>
                  <a:lnTo>
                    <a:pt x="17967" y="148130"/>
                  </a:lnTo>
                  <a:lnTo>
                    <a:pt x="17267" y="146746"/>
                  </a:lnTo>
                  <a:lnTo>
                    <a:pt x="16571" y="145361"/>
                  </a:lnTo>
                  <a:lnTo>
                    <a:pt x="15887" y="143977"/>
                  </a:lnTo>
                  <a:lnTo>
                    <a:pt x="15209" y="142593"/>
                  </a:lnTo>
                  <a:lnTo>
                    <a:pt x="14545" y="141208"/>
                  </a:lnTo>
                  <a:lnTo>
                    <a:pt x="13887" y="139824"/>
                  </a:lnTo>
                  <a:lnTo>
                    <a:pt x="13242" y="138439"/>
                  </a:lnTo>
                  <a:lnTo>
                    <a:pt x="12606" y="137055"/>
                  </a:lnTo>
                  <a:lnTo>
                    <a:pt x="11982" y="135671"/>
                  </a:lnTo>
                  <a:lnTo>
                    <a:pt x="11370" y="134286"/>
                  </a:lnTo>
                  <a:lnTo>
                    <a:pt x="10769" y="132902"/>
                  </a:lnTo>
                  <a:lnTo>
                    <a:pt x="10182" y="131517"/>
                  </a:lnTo>
                  <a:lnTo>
                    <a:pt x="9606" y="130133"/>
                  </a:lnTo>
                  <a:lnTo>
                    <a:pt x="9045" y="128749"/>
                  </a:lnTo>
                  <a:lnTo>
                    <a:pt x="8496" y="127364"/>
                  </a:lnTo>
                  <a:lnTo>
                    <a:pt x="7964" y="125980"/>
                  </a:lnTo>
                  <a:lnTo>
                    <a:pt x="7441" y="124595"/>
                  </a:lnTo>
                  <a:lnTo>
                    <a:pt x="6939" y="123211"/>
                  </a:lnTo>
                  <a:lnTo>
                    <a:pt x="6446" y="121827"/>
                  </a:lnTo>
                  <a:lnTo>
                    <a:pt x="5975" y="120442"/>
                  </a:lnTo>
                  <a:lnTo>
                    <a:pt x="5512" y="119058"/>
                  </a:lnTo>
                  <a:lnTo>
                    <a:pt x="5074" y="117673"/>
                  </a:lnTo>
                  <a:lnTo>
                    <a:pt x="4643" y="116289"/>
                  </a:lnTo>
                  <a:lnTo>
                    <a:pt x="4240" y="114905"/>
                  </a:lnTo>
                  <a:lnTo>
                    <a:pt x="3840" y="113520"/>
                  </a:lnTo>
                  <a:lnTo>
                    <a:pt x="3473" y="112136"/>
                  </a:lnTo>
                  <a:lnTo>
                    <a:pt x="3108" y="110751"/>
                  </a:lnTo>
                  <a:lnTo>
                    <a:pt x="2778" y="109367"/>
                  </a:lnTo>
                  <a:lnTo>
                    <a:pt x="2450" y="107983"/>
                  </a:lnTo>
                  <a:lnTo>
                    <a:pt x="2155" y="106598"/>
                  </a:lnTo>
                  <a:lnTo>
                    <a:pt x="1866" y="105214"/>
                  </a:lnTo>
                  <a:lnTo>
                    <a:pt x="1608" y="103829"/>
                  </a:lnTo>
                  <a:lnTo>
                    <a:pt x="1358" y="102445"/>
                  </a:lnTo>
                  <a:lnTo>
                    <a:pt x="1138" y="101061"/>
                  </a:lnTo>
                  <a:lnTo>
                    <a:pt x="928" y="99676"/>
                  </a:lnTo>
                  <a:lnTo>
                    <a:pt x="747" y="98292"/>
                  </a:lnTo>
                  <a:lnTo>
                    <a:pt x="578" y="96907"/>
                  </a:lnTo>
                  <a:lnTo>
                    <a:pt x="436" y="95523"/>
                  </a:lnTo>
                  <a:lnTo>
                    <a:pt x="309" y="94139"/>
                  </a:lnTo>
                  <a:lnTo>
                    <a:pt x="208" y="92754"/>
                  </a:lnTo>
                  <a:lnTo>
                    <a:pt x="123" y="91370"/>
                  </a:lnTo>
                  <a:lnTo>
                    <a:pt x="62" y="89985"/>
                  </a:lnTo>
                  <a:lnTo>
                    <a:pt x="20" y="88601"/>
                  </a:lnTo>
                  <a:lnTo>
                    <a:pt x="0" y="87217"/>
                  </a:lnTo>
                  <a:lnTo>
                    <a:pt x="1" y="85832"/>
                  </a:lnTo>
                  <a:lnTo>
                    <a:pt x="22" y="84448"/>
                  </a:lnTo>
                  <a:lnTo>
                    <a:pt x="68" y="83063"/>
                  </a:lnTo>
                  <a:lnTo>
                    <a:pt x="129" y="81679"/>
                  </a:lnTo>
                  <a:lnTo>
                    <a:pt x="219" y="80295"/>
                  </a:lnTo>
                  <a:lnTo>
                    <a:pt x="322" y="78910"/>
                  </a:lnTo>
                  <a:lnTo>
                    <a:pt x="456" y="77526"/>
                  </a:lnTo>
                  <a:lnTo>
                    <a:pt x="600" y="76141"/>
                  </a:lnTo>
                  <a:lnTo>
                    <a:pt x="778" y="74757"/>
                  </a:lnTo>
                  <a:lnTo>
                    <a:pt x="964" y="73373"/>
                  </a:lnTo>
                  <a:lnTo>
                    <a:pt x="1185" y="71988"/>
                  </a:lnTo>
                  <a:lnTo>
                    <a:pt x="1412" y="70604"/>
                  </a:lnTo>
                  <a:lnTo>
                    <a:pt x="1676" y="69219"/>
                  </a:lnTo>
                  <a:lnTo>
                    <a:pt x="1944" y="67835"/>
                  </a:lnTo>
                  <a:lnTo>
                    <a:pt x="2252" y="66451"/>
                  </a:lnTo>
                  <a:lnTo>
                    <a:pt x="2561" y="65066"/>
                  </a:lnTo>
                  <a:lnTo>
                    <a:pt x="2910" y="63682"/>
                  </a:lnTo>
                  <a:lnTo>
                    <a:pt x="3262" y="62297"/>
                  </a:lnTo>
                  <a:lnTo>
                    <a:pt x="3649" y="60913"/>
                  </a:lnTo>
                  <a:lnTo>
                    <a:pt x="4043" y="59529"/>
                  </a:lnTo>
                  <a:lnTo>
                    <a:pt x="4470" y="58144"/>
                  </a:lnTo>
                  <a:lnTo>
                    <a:pt x="4904" y="56760"/>
                  </a:lnTo>
                  <a:lnTo>
                    <a:pt x="5368" y="55375"/>
                  </a:lnTo>
                  <a:lnTo>
                    <a:pt x="5843" y="53991"/>
                  </a:lnTo>
                  <a:lnTo>
                    <a:pt x="6344" y="52607"/>
                  </a:lnTo>
                  <a:lnTo>
                    <a:pt x="6858" y="51222"/>
                  </a:lnTo>
                  <a:lnTo>
                    <a:pt x="7395" y="49838"/>
                  </a:lnTo>
                  <a:lnTo>
                    <a:pt x="7946" y="48453"/>
                  </a:lnTo>
                  <a:lnTo>
                    <a:pt x="8519" y="47069"/>
                  </a:lnTo>
                  <a:lnTo>
                    <a:pt x="9107" y="45685"/>
                  </a:lnTo>
                  <a:lnTo>
                    <a:pt x="9713" y="44300"/>
                  </a:lnTo>
                  <a:lnTo>
                    <a:pt x="10337" y="42916"/>
                  </a:lnTo>
                  <a:lnTo>
                    <a:pt x="10976" y="41531"/>
                  </a:lnTo>
                  <a:lnTo>
                    <a:pt x="11633" y="40147"/>
                  </a:lnTo>
                  <a:lnTo>
                    <a:pt x="12304" y="38763"/>
                  </a:lnTo>
                  <a:lnTo>
                    <a:pt x="12994" y="37378"/>
                  </a:lnTo>
                  <a:lnTo>
                    <a:pt x="13695" y="35994"/>
                  </a:lnTo>
                  <a:lnTo>
                    <a:pt x="14417" y="34609"/>
                  </a:lnTo>
                  <a:lnTo>
                    <a:pt x="15146" y="33225"/>
                  </a:lnTo>
                  <a:lnTo>
                    <a:pt x="15897" y="31841"/>
                  </a:lnTo>
                  <a:lnTo>
                    <a:pt x="16655" y="30456"/>
                  </a:lnTo>
                  <a:lnTo>
                    <a:pt x="17434" y="29072"/>
                  </a:lnTo>
                  <a:lnTo>
                    <a:pt x="18217" y="27687"/>
                  </a:lnTo>
                  <a:lnTo>
                    <a:pt x="19023" y="26303"/>
                  </a:lnTo>
                  <a:lnTo>
                    <a:pt x="19831" y="24919"/>
                  </a:lnTo>
                  <a:lnTo>
                    <a:pt x="20661" y="23534"/>
                  </a:lnTo>
                  <a:lnTo>
                    <a:pt x="21492" y="22150"/>
                  </a:lnTo>
                  <a:lnTo>
                    <a:pt x="22344" y="20765"/>
                  </a:lnTo>
                  <a:lnTo>
                    <a:pt x="23198" y="19381"/>
                  </a:lnTo>
                  <a:lnTo>
                    <a:pt x="24071" y="17997"/>
                  </a:lnTo>
                  <a:lnTo>
                    <a:pt x="24946" y="16612"/>
                  </a:lnTo>
                  <a:lnTo>
                    <a:pt x="25837" y="15228"/>
                  </a:lnTo>
                  <a:lnTo>
                    <a:pt x="26731" y="13843"/>
                  </a:lnTo>
                  <a:lnTo>
                    <a:pt x="27639" y="12459"/>
                  </a:lnTo>
                  <a:lnTo>
                    <a:pt x="28550" y="11075"/>
                  </a:lnTo>
                  <a:lnTo>
                    <a:pt x="29473" y="9690"/>
                  </a:lnTo>
                  <a:lnTo>
                    <a:pt x="30400" y="8306"/>
                  </a:lnTo>
                  <a:lnTo>
                    <a:pt x="31336" y="6921"/>
                  </a:lnTo>
                  <a:lnTo>
                    <a:pt x="32277" y="5537"/>
                  </a:lnTo>
                  <a:lnTo>
                    <a:pt x="33225" y="4153"/>
                  </a:lnTo>
                  <a:lnTo>
                    <a:pt x="34178" y="2768"/>
                  </a:lnTo>
                  <a:lnTo>
                    <a:pt x="35136" y="1384"/>
                  </a:lnTo>
                  <a:lnTo>
                    <a:pt x="36099" y="0"/>
                  </a:lnTo>
                  <a:lnTo>
                    <a:pt x="198173" y="0"/>
                  </a:lnTo>
                  <a:lnTo>
                    <a:pt x="199136" y="1384"/>
                  </a:lnTo>
                  <a:lnTo>
                    <a:pt x="200094" y="2768"/>
                  </a:lnTo>
                  <a:lnTo>
                    <a:pt x="201047" y="4153"/>
                  </a:lnTo>
                  <a:lnTo>
                    <a:pt x="201995" y="5537"/>
                  </a:lnTo>
                  <a:lnTo>
                    <a:pt x="202935" y="6921"/>
                  </a:lnTo>
                  <a:lnTo>
                    <a:pt x="203872" y="8306"/>
                  </a:lnTo>
                  <a:lnTo>
                    <a:pt x="204799" y="9690"/>
                  </a:lnTo>
                  <a:lnTo>
                    <a:pt x="205721" y="11075"/>
                  </a:lnTo>
                  <a:lnTo>
                    <a:pt x="206633" y="12459"/>
                  </a:lnTo>
                  <a:lnTo>
                    <a:pt x="207541" y="13843"/>
                  </a:lnTo>
                  <a:lnTo>
                    <a:pt x="208435" y="15228"/>
                  </a:lnTo>
                  <a:lnTo>
                    <a:pt x="209326" y="16612"/>
                  </a:lnTo>
                  <a:lnTo>
                    <a:pt x="210200" y="17997"/>
                  </a:lnTo>
                  <a:lnTo>
                    <a:pt x="211073" y="19381"/>
                  </a:lnTo>
                  <a:lnTo>
                    <a:pt x="211927" y="20765"/>
                  </a:lnTo>
                  <a:lnTo>
                    <a:pt x="212780" y="22150"/>
                  </a:lnTo>
                  <a:lnTo>
                    <a:pt x="213611" y="23534"/>
                  </a:lnTo>
                  <a:lnTo>
                    <a:pt x="214441" y="24919"/>
                  </a:lnTo>
                  <a:lnTo>
                    <a:pt x="215249" y="26303"/>
                  </a:lnTo>
                  <a:lnTo>
                    <a:pt x="216054" y="27687"/>
                  </a:lnTo>
                  <a:lnTo>
                    <a:pt x="216838" y="29072"/>
                  </a:lnTo>
                  <a:lnTo>
                    <a:pt x="217617" y="30456"/>
                  </a:lnTo>
                  <a:lnTo>
                    <a:pt x="218374" y="31841"/>
                  </a:lnTo>
                  <a:lnTo>
                    <a:pt x="219125" y="33225"/>
                  </a:lnTo>
                  <a:lnTo>
                    <a:pt x="219855" y="34609"/>
                  </a:lnTo>
                  <a:lnTo>
                    <a:pt x="220576" y="35994"/>
                  </a:lnTo>
                  <a:lnTo>
                    <a:pt x="221277" y="37378"/>
                  </a:lnTo>
                  <a:lnTo>
                    <a:pt x="221967" y="38763"/>
                  </a:lnTo>
                  <a:lnTo>
                    <a:pt x="222638" y="40147"/>
                  </a:lnTo>
                  <a:lnTo>
                    <a:pt x="223296" y="41531"/>
                  </a:lnTo>
                  <a:lnTo>
                    <a:pt x="223935" y="42916"/>
                  </a:lnTo>
                  <a:lnTo>
                    <a:pt x="224558" y="44300"/>
                  </a:lnTo>
                  <a:lnTo>
                    <a:pt x="225165" y="45685"/>
                  </a:lnTo>
                  <a:lnTo>
                    <a:pt x="225753" y="47069"/>
                  </a:lnTo>
                  <a:lnTo>
                    <a:pt x="226325" y="48453"/>
                  </a:lnTo>
                  <a:lnTo>
                    <a:pt x="226877" y="49838"/>
                  </a:lnTo>
                  <a:lnTo>
                    <a:pt x="227414" y="51222"/>
                  </a:lnTo>
                  <a:lnTo>
                    <a:pt x="227927" y="52607"/>
                  </a:lnTo>
                  <a:lnTo>
                    <a:pt x="228429" y="53991"/>
                  </a:lnTo>
                  <a:lnTo>
                    <a:pt x="228903" y="55375"/>
                  </a:lnTo>
                  <a:lnTo>
                    <a:pt x="229367" y="56760"/>
                  </a:lnTo>
                  <a:lnTo>
                    <a:pt x="229802" y="58144"/>
                  </a:lnTo>
                  <a:lnTo>
                    <a:pt x="230228" y="59529"/>
                  </a:lnTo>
                  <a:lnTo>
                    <a:pt x="230622" y="60913"/>
                  </a:lnTo>
                  <a:lnTo>
                    <a:pt x="231010" y="62297"/>
                  </a:lnTo>
                  <a:lnTo>
                    <a:pt x="231362" y="63682"/>
                  </a:lnTo>
                  <a:lnTo>
                    <a:pt x="231710" y="65066"/>
                  </a:lnTo>
                  <a:lnTo>
                    <a:pt x="232020" y="66451"/>
                  </a:lnTo>
                  <a:lnTo>
                    <a:pt x="232327" y="67835"/>
                  </a:lnTo>
                  <a:lnTo>
                    <a:pt x="232595" y="69219"/>
                  </a:lnTo>
                  <a:lnTo>
                    <a:pt x="232860" y="70604"/>
                  </a:lnTo>
                  <a:lnTo>
                    <a:pt x="233087" y="71988"/>
                  </a:lnTo>
                  <a:lnTo>
                    <a:pt x="233308" y="73373"/>
                  </a:lnTo>
                  <a:lnTo>
                    <a:pt x="233494" y="74757"/>
                  </a:lnTo>
                  <a:lnTo>
                    <a:pt x="233671" y="76141"/>
                  </a:lnTo>
                  <a:lnTo>
                    <a:pt x="233816" y="77526"/>
                  </a:lnTo>
                  <a:lnTo>
                    <a:pt x="233949" y="78910"/>
                  </a:lnTo>
                  <a:lnTo>
                    <a:pt x="234053" y="80295"/>
                  </a:lnTo>
                  <a:lnTo>
                    <a:pt x="234142" y="81679"/>
                  </a:lnTo>
                  <a:lnTo>
                    <a:pt x="234204" y="83063"/>
                  </a:lnTo>
                  <a:lnTo>
                    <a:pt x="234250" y="84448"/>
                  </a:lnTo>
                  <a:lnTo>
                    <a:pt x="234270" y="85832"/>
                  </a:lnTo>
                  <a:lnTo>
                    <a:pt x="234272" y="87217"/>
                  </a:lnTo>
                  <a:lnTo>
                    <a:pt x="234251" y="88601"/>
                  </a:lnTo>
                  <a:lnTo>
                    <a:pt x="234210" y="89985"/>
                  </a:lnTo>
                  <a:lnTo>
                    <a:pt x="234148" y="91370"/>
                  </a:lnTo>
                  <a:lnTo>
                    <a:pt x="234064" y="92754"/>
                  </a:lnTo>
                  <a:lnTo>
                    <a:pt x="233962" y="94139"/>
                  </a:lnTo>
                  <a:lnTo>
                    <a:pt x="233835" y="95523"/>
                  </a:lnTo>
                  <a:lnTo>
                    <a:pt x="233693" y="96907"/>
                  </a:lnTo>
                  <a:lnTo>
                    <a:pt x="233524" y="98292"/>
                  </a:lnTo>
                  <a:lnTo>
                    <a:pt x="233343" y="99676"/>
                  </a:lnTo>
                  <a:lnTo>
                    <a:pt x="233133" y="101061"/>
                  </a:lnTo>
                  <a:lnTo>
                    <a:pt x="232914" y="102445"/>
                  </a:lnTo>
                  <a:lnTo>
                    <a:pt x="232663" y="103829"/>
                  </a:lnTo>
                  <a:lnTo>
                    <a:pt x="232406" y="105214"/>
                  </a:lnTo>
                  <a:lnTo>
                    <a:pt x="232116" y="106598"/>
                  </a:lnTo>
                  <a:lnTo>
                    <a:pt x="231822" y="107983"/>
                  </a:lnTo>
                  <a:lnTo>
                    <a:pt x="231494" y="109367"/>
                  </a:lnTo>
                  <a:lnTo>
                    <a:pt x="231164" y="110751"/>
                  </a:lnTo>
                  <a:lnTo>
                    <a:pt x="230798" y="112136"/>
                  </a:lnTo>
                  <a:lnTo>
                    <a:pt x="230431" y="113520"/>
                  </a:lnTo>
                  <a:lnTo>
                    <a:pt x="230032" y="114905"/>
                  </a:lnTo>
                  <a:lnTo>
                    <a:pt x="229629" y="116289"/>
                  </a:lnTo>
                  <a:lnTo>
                    <a:pt x="229197" y="117673"/>
                  </a:lnTo>
                  <a:lnTo>
                    <a:pt x="228760" y="119058"/>
                  </a:lnTo>
                  <a:lnTo>
                    <a:pt x="228296" y="120442"/>
                  </a:lnTo>
                  <a:lnTo>
                    <a:pt x="227826" y="121827"/>
                  </a:lnTo>
                  <a:lnTo>
                    <a:pt x="227332" y="123211"/>
                  </a:lnTo>
                  <a:lnTo>
                    <a:pt x="226830" y="124595"/>
                  </a:lnTo>
                  <a:lnTo>
                    <a:pt x="226308" y="125980"/>
                  </a:lnTo>
                  <a:lnTo>
                    <a:pt x="225776" y="127364"/>
                  </a:lnTo>
                  <a:lnTo>
                    <a:pt x="225226" y="128749"/>
                  </a:lnTo>
                  <a:lnTo>
                    <a:pt x="224665" y="130133"/>
                  </a:lnTo>
                  <a:lnTo>
                    <a:pt x="224090" y="131517"/>
                  </a:lnTo>
                  <a:lnTo>
                    <a:pt x="223502" y="132902"/>
                  </a:lnTo>
                  <a:lnTo>
                    <a:pt x="222902" y="134286"/>
                  </a:lnTo>
                  <a:lnTo>
                    <a:pt x="222289" y="135671"/>
                  </a:lnTo>
                  <a:lnTo>
                    <a:pt x="221666" y="137055"/>
                  </a:lnTo>
                  <a:lnTo>
                    <a:pt x="221030" y="138439"/>
                  </a:lnTo>
                  <a:lnTo>
                    <a:pt x="220385" y="139824"/>
                  </a:lnTo>
                  <a:lnTo>
                    <a:pt x="219727" y="141208"/>
                  </a:lnTo>
                  <a:lnTo>
                    <a:pt x="219062" y="142593"/>
                  </a:lnTo>
                  <a:lnTo>
                    <a:pt x="218384" y="143977"/>
                  </a:lnTo>
                  <a:lnTo>
                    <a:pt x="217701" y="145361"/>
                  </a:lnTo>
                  <a:lnTo>
                    <a:pt x="217005" y="146746"/>
                  </a:lnTo>
                  <a:lnTo>
                    <a:pt x="216305" y="148130"/>
                  </a:lnTo>
                  <a:lnTo>
                    <a:pt x="215592" y="149515"/>
                  </a:lnTo>
                  <a:lnTo>
                    <a:pt x="214877" y="150899"/>
                  </a:lnTo>
                  <a:lnTo>
                    <a:pt x="214149" y="152283"/>
                  </a:lnTo>
                  <a:lnTo>
                    <a:pt x="213420" y="153668"/>
                  </a:lnTo>
                  <a:lnTo>
                    <a:pt x="212679" y="155052"/>
                  </a:lnTo>
                  <a:lnTo>
                    <a:pt x="211938" y="156437"/>
                  </a:lnTo>
                  <a:lnTo>
                    <a:pt x="211186" y="157821"/>
                  </a:lnTo>
                  <a:lnTo>
                    <a:pt x="210433" y="159205"/>
                  </a:lnTo>
                  <a:lnTo>
                    <a:pt x="209673" y="160590"/>
                  </a:lnTo>
                  <a:lnTo>
                    <a:pt x="208911" y="161974"/>
                  </a:lnTo>
                  <a:lnTo>
                    <a:pt x="208142" y="163359"/>
                  </a:lnTo>
                  <a:lnTo>
                    <a:pt x="207372" y="164743"/>
                  </a:lnTo>
                  <a:lnTo>
                    <a:pt x="206598" y="166127"/>
                  </a:lnTo>
                  <a:lnTo>
                    <a:pt x="205822" y="167512"/>
                  </a:lnTo>
                  <a:lnTo>
                    <a:pt x="205043" y="168896"/>
                  </a:lnTo>
                  <a:lnTo>
                    <a:pt x="204263" y="170281"/>
                  </a:lnTo>
                  <a:lnTo>
                    <a:pt x="203480" y="171665"/>
                  </a:lnTo>
                  <a:lnTo>
                    <a:pt x="202697" y="173049"/>
                  </a:lnTo>
                  <a:lnTo>
                    <a:pt x="201912" y="174434"/>
                  </a:lnTo>
                  <a:lnTo>
                    <a:pt x="201128" y="175818"/>
                  </a:lnTo>
                  <a:lnTo>
                    <a:pt x="200343" y="177203"/>
                  </a:lnTo>
                  <a:lnTo>
                    <a:pt x="199558" y="178587"/>
                  </a:lnTo>
                  <a:lnTo>
                    <a:pt x="198774" y="179971"/>
                  </a:lnTo>
                  <a:lnTo>
                    <a:pt x="197990" y="181356"/>
                  </a:lnTo>
                  <a:lnTo>
                    <a:pt x="197208" y="182740"/>
                  </a:lnTo>
                  <a:lnTo>
                    <a:pt x="196428" y="184125"/>
                  </a:lnTo>
                  <a:lnTo>
                    <a:pt x="195648" y="185509"/>
                  </a:lnTo>
                  <a:lnTo>
                    <a:pt x="194872" y="186893"/>
                  </a:lnTo>
                  <a:lnTo>
                    <a:pt x="194097" y="188278"/>
                  </a:lnTo>
                  <a:lnTo>
                    <a:pt x="193326" y="189662"/>
                  </a:lnTo>
                  <a:lnTo>
                    <a:pt x="192557" y="191047"/>
                  </a:lnTo>
                  <a:lnTo>
                    <a:pt x="191792" y="192431"/>
                  </a:lnTo>
                  <a:lnTo>
                    <a:pt x="191029" y="193815"/>
                  </a:lnTo>
                  <a:lnTo>
                    <a:pt x="190272" y="195200"/>
                  </a:lnTo>
                  <a:lnTo>
                    <a:pt x="189517" y="196584"/>
                  </a:lnTo>
                  <a:lnTo>
                    <a:pt x="188769" y="197969"/>
                  </a:lnTo>
                  <a:lnTo>
                    <a:pt x="188021" y="199353"/>
                  </a:lnTo>
                  <a:lnTo>
                    <a:pt x="187283" y="200737"/>
                  </a:lnTo>
                  <a:lnTo>
                    <a:pt x="186546" y="202122"/>
                  </a:lnTo>
                  <a:lnTo>
                    <a:pt x="185818" y="203506"/>
                  </a:lnTo>
                  <a:lnTo>
                    <a:pt x="185091" y="204891"/>
                  </a:lnTo>
                  <a:lnTo>
                    <a:pt x="184374" y="206275"/>
                  </a:lnTo>
                  <a:lnTo>
                    <a:pt x="183658" y="207659"/>
                  </a:lnTo>
                  <a:lnTo>
                    <a:pt x="182953" y="209044"/>
                  </a:lnTo>
                  <a:lnTo>
                    <a:pt x="182250" y="210428"/>
                  </a:lnTo>
                  <a:lnTo>
                    <a:pt x="181557" y="211813"/>
                  </a:lnTo>
                  <a:lnTo>
                    <a:pt x="180867" y="213197"/>
                  </a:lnTo>
                  <a:lnTo>
                    <a:pt x="180186" y="214581"/>
                  </a:lnTo>
                  <a:lnTo>
                    <a:pt x="179511" y="215966"/>
                  </a:lnTo>
                  <a:lnTo>
                    <a:pt x="178844" y="217350"/>
                  </a:lnTo>
                  <a:lnTo>
                    <a:pt x="178183" y="218735"/>
                  </a:lnTo>
                  <a:lnTo>
                    <a:pt x="177529" y="220119"/>
                  </a:lnTo>
                  <a:lnTo>
                    <a:pt x="176883" y="221503"/>
                  </a:lnTo>
                  <a:lnTo>
                    <a:pt x="176244" y="222888"/>
                  </a:lnTo>
                  <a:lnTo>
                    <a:pt x="175614" y="224272"/>
                  </a:lnTo>
                  <a:lnTo>
                    <a:pt x="174990" y="225657"/>
                  </a:lnTo>
                  <a:lnTo>
                    <a:pt x="174376" y="227041"/>
                  </a:lnTo>
                  <a:lnTo>
                    <a:pt x="173767" y="228425"/>
                  </a:lnTo>
                  <a:lnTo>
                    <a:pt x="173169" y="229810"/>
                  </a:lnTo>
                  <a:lnTo>
                    <a:pt x="172576" y="231194"/>
                  </a:lnTo>
                  <a:lnTo>
                    <a:pt x="171994" y="232579"/>
                  </a:lnTo>
                  <a:lnTo>
                    <a:pt x="171417" y="233963"/>
                  </a:lnTo>
                  <a:lnTo>
                    <a:pt x="170853" y="235347"/>
                  </a:lnTo>
                  <a:lnTo>
                    <a:pt x="170292" y="236732"/>
                  </a:lnTo>
                  <a:lnTo>
                    <a:pt x="169745" y="238116"/>
                  </a:lnTo>
                  <a:lnTo>
                    <a:pt x="169200" y="239501"/>
                  </a:lnTo>
                  <a:lnTo>
                    <a:pt x="168670" y="240885"/>
                  </a:lnTo>
                  <a:lnTo>
                    <a:pt x="168142" y="242269"/>
                  </a:lnTo>
                  <a:lnTo>
                    <a:pt x="167630" y="243654"/>
                  </a:lnTo>
                  <a:lnTo>
                    <a:pt x="167119" y="245038"/>
                  </a:lnTo>
                  <a:lnTo>
                    <a:pt x="166624" y="246423"/>
                  </a:lnTo>
                  <a:lnTo>
                    <a:pt x="166131" y="247807"/>
                  </a:lnTo>
                  <a:lnTo>
                    <a:pt x="165653" y="249191"/>
                  </a:lnTo>
                  <a:lnTo>
                    <a:pt x="165177" y="250576"/>
                  </a:lnTo>
                  <a:lnTo>
                    <a:pt x="164716" y="251960"/>
                  </a:lnTo>
                  <a:lnTo>
                    <a:pt x="164258" y="253345"/>
                  </a:lnTo>
                  <a:lnTo>
                    <a:pt x="163813" y="254729"/>
                  </a:lnTo>
                  <a:lnTo>
                    <a:pt x="163373" y="256113"/>
                  </a:lnTo>
                  <a:lnTo>
                    <a:pt x="162945" y="257498"/>
                  </a:lnTo>
                  <a:lnTo>
                    <a:pt x="162523" y="258882"/>
                  </a:lnTo>
                  <a:lnTo>
                    <a:pt x="162111" y="260267"/>
                  </a:lnTo>
                  <a:lnTo>
                    <a:pt x="161706" y="261651"/>
                  </a:lnTo>
                  <a:lnTo>
                    <a:pt x="161311" y="263035"/>
                  </a:lnTo>
                  <a:lnTo>
                    <a:pt x="160924" y="264420"/>
                  </a:lnTo>
                  <a:lnTo>
                    <a:pt x="160545" y="265804"/>
                  </a:lnTo>
                  <a:lnTo>
                    <a:pt x="160175" y="267189"/>
                  </a:lnTo>
                  <a:lnTo>
                    <a:pt x="159812" y="268573"/>
                  </a:lnTo>
                  <a:lnTo>
                    <a:pt x="159459" y="269957"/>
                  </a:lnTo>
                  <a:lnTo>
                    <a:pt x="159112" y="271342"/>
                  </a:lnTo>
                  <a:lnTo>
                    <a:pt x="158775" y="272726"/>
                  </a:lnTo>
                  <a:lnTo>
                    <a:pt x="158444" y="274111"/>
                  </a:lnTo>
                  <a:lnTo>
                    <a:pt x="158124" y="275495"/>
                  </a:lnTo>
                  <a:lnTo>
                    <a:pt x="157808" y="276879"/>
                  </a:lnTo>
                  <a:lnTo>
                    <a:pt x="157504" y="278264"/>
                  </a:lnTo>
                  <a:lnTo>
                    <a:pt x="157203" y="279648"/>
                  </a:lnTo>
                  <a:lnTo>
                    <a:pt x="156914" y="281033"/>
                  </a:lnTo>
                  <a:lnTo>
                    <a:pt x="156628" y="282417"/>
                  </a:lnTo>
                  <a:lnTo>
                    <a:pt x="156354" y="283801"/>
                  </a:lnTo>
                  <a:lnTo>
                    <a:pt x="156082" y="285186"/>
                  </a:lnTo>
                  <a:lnTo>
                    <a:pt x="155824" y="286570"/>
                  </a:lnTo>
                  <a:lnTo>
                    <a:pt x="155566" y="287955"/>
                  </a:lnTo>
                  <a:lnTo>
                    <a:pt x="155321" y="289339"/>
                  </a:lnTo>
                  <a:lnTo>
                    <a:pt x="155077" y="290723"/>
                  </a:lnTo>
                  <a:lnTo>
                    <a:pt x="154846" y="292108"/>
                  </a:lnTo>
                  <a:lnTo>
                    <a:pt x="154616" y="293492"/>
                  </a:lnTo>
                  <a:lnTo>
                    <a:pt x="154396" y="294877"/>
                  </a:lnTo>
                  <a:lnTo>
                    <a:pt x="154180" y="296261"/>
                  </a:lnTo>
                  <a:lnTo>
                    <a:pt x="153972" y="297645"/>
                  </a:lnTo>
                  <a:lnTo>
                    <a:pt x="153768" y="299030"/>
                  </a:lnTo>
                  <a:lnTo>
                    <a:pt x="153572" y="300414"/>
                  </a:lnTo>
                  <a:lnTo>
                    <a:pt x="153380" y="301799"/>
                  </a:lnTo>
                  <a:lnTo>
                    <a:pt x="153195" y="303183"/>
                  </a:lnTo>
                  <a:lnTo>
                    <a:pt x="153015" y="304567"/>
                  </a:lnTo>
                  <a:lnTo>
                    <a:pt x="152840" y="305952"/>
                  </a:lnTo>
                  <a:lnTo>
                    <a:pt x="152670" y="307336"/>
                  </a:lnTo>
                  <a:lnTo>
                    <a:pt x="152505" y="308721"/>
                  </a:lnTo>
                  <a:lnTo>
                    <a:pt x="152345" y="310105"/>
                  </a:lnTo>
                  <a:lnTo>
                    <a:pt x="152190" y="311489"/>
                  </a:lnTo>
                  <a:lnTo>
                    <a:pt x="152039" y="312874"/>
                  </a:lnTo>
                  <a:lnTo>
                    <a:pt x="151892" y="314258"/>
                  </a:lnTo>
                  <a:lnTo>
                    <a:pt x="151750" y="315643"/>
                  </a:lnTo>
                  <a:lnTo>
                    <a:pt x="151611" y="317027"/>
                  </a:lnTo>
                  <a:lnTo>
                    <a:pt x="151477" y="318411"/>
                  </a:lnTo>
                  <a:lnTo>
                    <a:pt x="151345" y="319796"/>
                  </a:lnTo>
                  <a:lnTo>
                    <a:pt x="151218" y="321180"/>
                  </a:lnTo>
                  <a:lnTo>
                    <a:pt x="151092" y="322565"/>
                  </a:lnTo>
                  <a:lnTo>
                    <a:pt x="150972" y="323949"/>
                  </a:lnTo>
                  <a:lnTo>
                    <a:pt x="150852" y="325333"/>
                  </a:lnTo>
                  <a:lnTo>
                    <a:pt x="150738" y="326718"/>
                  </a:lnTo>
                  <a:lnTo>
                    <a:pt x="150623" y="328102"/>
                  </a:lnTo>
                  <a:lnTo>
                    <a:pt x="150514" y="329487"/>
                  </a:lnTo>
                  <a:lnTo>
                    <a:pt x="150404" y="330871"/>
                  </a:lnTo>
                  <a:lnTo>
                    <a:pt x="150298" y="332255"/>
                  </a:lnTo>
                  <a:lnTo>
                    <a:pt x="150193" y="333640"/>
                  </a:lnTo>
                  <a:lnTo>
                    <a:pt x="150090" y="335024"/>
                  </a:lnTo>
                  <a:lnTo>
                    <a:pt x="149988" y="336409"/>
                  </a:lnTo>
                  <a:lnTo>
                    <a:pt x="149888" y="337793"/>
                  </a:lnTo>
                  <a:lnTo>
                    <a:pt x="149788" y="339177"/>
                  </a:lnTo>
                  <a:lnTo>
                    <a:pt x="149690" y="340562"/>
                  </a:lnTo>
                  <a:lnTo>
                    <a:pt x="149592" y="341946"/>
                  </a:lnTo>
                  <a:lnTo>
                    <a:pt x="149496" y="343331"/>
                  </a:lnTo>
                  <a:lnTo>
                    <a:pt x="149399" y="344715"/>
                  </a:lnTo>
                  <a:lnTo>
                    <a:pt x="149303" y="346099"/>
                  </a:lnTo>
                  <a:lnTo>
                    <a:pt x="149206" y="347484"/>
                  </a:lnTo>
                  <a:lnTo>
                    <a:pt x="149110" y="348868"/>
                  </a:lnTo>
                  <a:lnTo>
                    <a:pt x="149013" y="350253"/>
                  </a:lnTo>
                  <a:lnTo>
                    <a:pt x="148916" y="351637"/>
                  </a:lnTo>
                  <a:lnTo>
                    <a:pt x="148818" y="353021"/>
                  </a:lnTo>
                  <a:lnTo>
                    <a:pt x="148720" y="354406"/>
                  </a:lnTo>
                  <a:lnTo>
                    <a:pt x="148621" y="355790"/>
                  </a:lnTo>
                  <a:lnTo>
                    <a:pt x="148521" y="357175"/>
                  </a:lnTo>
                  <a:lnTo>
                    <a:pt x="148419" y="358559"/>
                  </a:lnTo>
                  <a:lnTo>
                    <a:pt x="148316" y="359943"/>
                  </a:lnTo>
                  <a:lnTo>
                    <a:pt x="148212" y="361328"/>
                  </a:lnTo>
                  <a:lnTo>
                    <a:pt x="148106" y="362712"/>
                  </a:lnTo>
                  <a:lnTo>
                    <a:pt x="147998" y="364097"/>
                  </a:lnTo>
                  <a:lnTo>
                    <a:pt x="147889" y="365481"/>
                  </a:lnTo>
                  <a:lnTo>
                    <a:pt x="147777" y="366865"/>
                  </a:lnTo>
                  <a:lnTo>
                    <a:pt x="147664" y="368250"/>
                  </a:lnTo>
                  <a:lnTo>
                    <a:pt x="147548" y="369634"/>
                  </a:lnTo>
                  <a:lnTo>
                    <a:pt x="147431" y="371019"/>
                  </a:lnTo>
                  <a:lnTo>
                    <a:pt x="147309" y="372403"/>
                  </a:lnTo>
                  <a:lnTo>
                    <a:pt x="147187" y="373787"/>
                  </a:lnTo>
                  <a:lnTo>
                    <a:pt x="147061" y="375172"/>
                  </a:lnTo>
                  <a:lnTo>
                    <a:pt x="146933" y="376556"/>
                  </a:lnTo>
                  <a:lnTo>
                    <a:pt x="146801" y="377941"/>
                  </a:lnTo>
                  <a:lnTo>
                    <a:pt x="146668" y="379325"/>
                  </a:lnTo>
                  <a:lnTo>
                    <a:pt x="146530" y="380709"/>
                  </a:lnTo>
                  <a:lnTo>
                    <a:pt x="146391" y="382094"/>
                  </a:lnTo>
                  <a:lnTo>
                    <a:pt x="146247" y="383478"/>
                  </a:lnTo>
                  <a:lnTo>
                    <a:pt x="146102" y="384863"/>
                  </a:lnTo>
                  <a:lnTo>
                    <a:pt x="145951" y="386247"/>
                  </a:lnTo>
                  <a:lnTo>
                    <a:pt x="145800" y="387631"/>
                  </a:lnTo>
                  <a:lnTo>
                    <a:pt x="145643" y="389016"/>
                  </a:lnTo>
                  <a:lnTo>
                    <a:pt x="145484" y="390400"/>
                  </a:lnTo>
                  <a:lnTo>
                    <a:pt x="145322" y="391785"/>
                  </a:lnTo>
                  <a:lnTo>
                    <a:pt x="145156" y="393169"/>
                  </a:lnTo>
                  <a:lnTo>
                    <a:pt x="144987" y="394553"/>
                  </a:lnTo>
                  <a:lnTo>
                    <a:pt x="144814" y="395938"/>
                  </a:lnTo>
                  <a:lnTo>
                    <a:pt x="144638" y="397322"/>
                  </a:lnTo>
                  <a:lnTo>
                    <a:pt x="144459" y="398707"/>
                  </a:lnTo>
                  <a:lnTo>
                    <a:pt x="144276" y="400091"/>
                  </a:lnTo>
                  <a:lnTo>
                    <a:pt x="144090" y="401475"/>
                  </a:lnTo>
                  <a:lnTo>
                    <a:pt x="143901" y="402860"/>
                  </a:lnTo>
                  <a:lnTo>
                    <a:pt x="143707" y="404244"/>
                  </a:lnTo>
                  <a:lnTo>
                    <a:pt x="143512" y="405629"/>
                  </a:lnTo>
                  <a:lnTo>
                    <a:pt x="143312" y="407013"/>
                  </a:lnTo>
                  <a:lnTo>
                    <a:pt x="143110" y="408397"/>
                  </a:lnTo>
                  <a:lnTo>
                    <a:pt x="142904" y="409782"/>
                  </a:lnTo>
                  <a:lnTo>
                    <a:pt x="142695" y="411166"/>
                  </a:lnTo>
                  <a:lnTo>
                    <a:pt x="142483" y="412551"/>
                  </a:lnTo>
                  <a:lnTo>
                    <a:pt x="142269" y="413935"/>
                  </a:lnTo>
                  <a:lnTo>
                    <a:pt x="142050" y="415319"/>
                  </a:lnTo>
                  <a:lnTo>
                    <a:pt x="141830" y="416704"/>
                  </a:lnTo>
                  <a:lnTo>
                    <a:pt x="141605" y="418088"/>
                  </a:lnTo>
                  <a:lnTo>
                    <a:pt x="141380" y="419473"/>
                  </a:lnTo>
                  <a:lnTo>
                    <a:pt x="141149" y="420857"/>
                  </a:lnTo>
                  <a:lnTo>
                    <a:pt x="140919" y="422241"/>
                  </a:lnTo>
                  <a:lnTo>
                    <a:pt x="140684" y="423626"/>
                  </a:lnTo>
                  <a:lnTo>
                    <a:pt x="140448" y="425010"/>
                  </a:lnTo>
                  <a:lnTo>
                    <a:pt x="140208" y="426395"/>
                  </a:lnTo>
                  <a:lnTo>
                    <a:pt x="139968" y="427779"/>
                  </a:lnTo>
                  <a:lnTo>
                    <a:pt x="139724" y="429163"/>
                  </a:lnTo>
                  <a:lnTo>
                    <a:pt x="139479" y="430548"/>
                  </a:lnTo>
                  <a:lnTo>
                    <a:pt x="139232" y="431932"/>
                  </a:lnTo>
                  <a:lnTo>
                    <a:pt x="138984" y="433317"/>
                  </a:lnTo>
                  <a:lnTo>
                    <a:pt x="138733" y="434701"/>
                  </a:lnTo>
                  <a:lnTo>
                    <a:pt x="138481" y="436085"/>
                  </a:lnTo>
                  <a:lnTo>
                    <a:pt x="138228" y="437470"/>
                  </a:lnTo>
                  <a:lnTo>
                    <a:pt x="137973" y="438854"/>
                  </a:lnTo>
                  <a:lnTo>
                    <a:pt x="137718" y="440239"/>
                  </a:lnTo>
                  <a:lnTo>
                    <a:pt x="137461" y="441623"/>
                  </a:lnTo>
                  <a:lnTo>
                    <a:pt x="137203" y="443007"/>
                  </a:lnTo>
                  <a:lnTo>
                    <a:pt x="136945" y="444392"/>
                  </a:lnTo>
                  <a:lnTo>
                    <a:pt x="136686" y="445776"/>
                  </a:lnTo>
                  <a:lnTo>
                    <a:pt x="136426" y="447161"/>
                  </a:lnTo>
                  <a:lnTo>
                    <a:pt x="136167" y="448545"/>
                  </a:lnTo>
                  <a:lnTo>
                    <a:pt x="135907" y="449929"/>
                  </a:lnTo>
                  <a:lnTo>
                    <a:pt x="135646" y="451314"/>
                  </a:lnTo>
                  <a:lnTo>
                    <a:pt x="135386" y="452698"/>
                  </a:lnTo>
                  <a:lnTo>
                    <a:pt x="135127" y="454083"/>
                  </a:lnTo>
                  <a:lnTo>
                    <a:pt x="134867" y="455467"/>
                  </a:lnTo>
                  <a:lnTo>
                    <a:pt x="134608" y="456851"/>
                  </a:lnTo>
                  <a:lnTo>
                    <a:pt x="134350" y="458236"/>
                  </a:lnTo>
                  <a:lnTo>
                    <a:pt x="134092" y="459620"/>
                  </a:lnTo>
                  <a:lnTo>
                    <a:pt x="133836" y="461005"/>
                  </a:lnTo>
                  <a:lnTo>
                    <a:pt x="133580" y="462389"/>
                  </a:lnTo>
                  <a:lnTo>
                    <a:pt x="133326" y="463773"/>
                  </a:lnTo>
                  <a:lnTo>
                    <a:pt x="133072" y="465158"/>
                  </a:lnTo>
                  <a:lnTo>
                    <a:pt x="132821" y="466542"/>
                  </a:lnTo>
                  <a:lnTo>
                    <a:pt x="132571" y="467927"/>
                  </a:lnTo>
                  <a:lnTo>
                    <a:pt x="132323" y="469311"/>
                  </a:lnTo>
                  <a:lnTo>
                    <a:pt x="132076" y="470695"/>
                  </a:lnTo>
                  <a:lnTo>
                    <a:pt x="131832" y="472080"/>
                  </a:lnTo>
                  <a:lnTo>
                    <a:pt x="131590" y="473464"/>
                  </a:lnTo>
                  <a:lnTo>
                    <a:pt x="131350" y="474849"/>
                  </a:lnTo>
                  <a:lnTo>
                    <a:pt x="131112" y="476233"/>
                  </a:lnTo>
                  <a:lnTo>
                    <a:pt x="130878" y="477617"/>
                  </a:lnTo>
                  <a:lnTo>
                    <a:pt x="130645" y="479002"/>
                  </a:lnTo>
                  <a:lnTo>
                    <a:pt x="130416" y="480386"/>
                  </a:lnTo>
                  <a:lnTo>
                    <a:pt x="130189" y="481771"/>
                  </a:lnTo>
                  <a:lnTo>
                    <a:pt x="129966" y="483155"/>
                  </a:lnTo>
                  <a:lnTo>
                    <a:pt x="129745" y="484539"/>
                  </a:lnTo>
                  <a:lnTo>
                    <a:pt x="129528" y="485924"/>
                  </a:lnTo>
                  <a:lnTo>
                    <a:pt x="129314" y="487308"/>
                  </a:lnTo>
                  <a:lnTo>
                    <a:pt x="129104" y="488693"/>
                  </a:lnTo>
                  <a:lnTo>
                    <a:pt x="128898" y="490077"/>
                  </a:lnTo>
                  <a:lnTo>
                    <a:pt x="128694" y="491461"/>
                  </a:lnTo>
                  <a:lnTo>
                    <a:pt x="128496" y="492846"/>
                  </a:lnTo>
                  <a:lnTo>
                    <a:pt x="128300" y="494230"/>
                  </a:lnTo>
                  <a:lnTo>
                    <a:pt x="128110" y="495615"/>
                  </a:lnTo>
                  <a:lnTo>
                    <a:pt x="127922" y="496999"/>
                  </a:lnTo>
                  <a:lnTo>
                    <a:pt x="127740" y="498383"/>
                  </a:lnTo>
                  <a:lnTo>
                    <a:pt x="127560" y="499768"/>
                  </a:lnTo>
                  <a:lnTo>
                    <a:pt x="127388" y="501152"/>
                  </a:lnTo>
                  <a:lnTo>
                    <a:pt x="127217" y="502537"/>
                  </a:lnTo>
                  <a:lnTo>
                    <a:pt x="127053" y="503921"/>
                  </a:lnTo>
                  <a:lnTo>
                    <a:pt x="126891" y="505305"/>
                  </a:lnTo>
                  <a:lnTo>
                    <a:pt x="126737" y="506690"/>
                  </a:lnTo>
                  <a:lnTo>
                    <a:pt x="126584" y="508074"/>
                  </a:lnTo>
                  <a:lnTo>
                    <a:pt x="126441" y="509459"/>
                  </a:lnTo>
                  <a:lnTo>
                    <a:pt x="126298" y="510843"/>
                  </a:lnTo>
                  <a:lnTo>
                    <a:pt x="126164" y="512227"/>
                  </a:lnTo>
                  <a:lnTo>
                    <a:pt x="126032" y="513612"/>
                  </a:lnTo>
                  <a:lnTo>
                    <a:pt x="125908" y="514996"/>
                  </a:lnTo>
                  <a:lnTo>
                    <a:pt x="125786" y="516381"/>
                  </a:lnTo>
                  <a:lnTo>
                    <a:pt x="125673" y="517765"/>
                  </a:lnTo>
                  <a:lnTo>
                    <a:pt x="125561" y="519149"/>
                  </a:lnTo>
                  <a:lnTo>
                    <a:pt x="125458" y="520534"/>
                  </a:lnTo>
                  <a:lnTo>
                    <a:pt x="125358" y="521918"/>
                  </a:lnTo>
                  <a:lnTo>
                    <a:pt x="125266" y="523303"/>
                  </a:lnTo>
                  <a:lnTo>
                    <a:pt x="125177" y="524687"/>
                  </a:lnTo>
                  <a:lnTo>
                    <a:pt x="125096" y="526071"/>
                  </a:lnTo>
                  <a:lnTo>
                    <a:pt x="125019" y="527456"/>
                  </a:lnTo>
                  <a:lnTo>
                    <a:pt x="124948" y="528840"/>
                  </a:lnTo>
                  <a:lnTo>
                    <a:pt x="124882" y="530225"/>
                  </a:lnTo>
                  <a:lnTo>
                    <a:pt x="124822" y="531609"/>
                  </a:lnTo>
                  <a:lnTo>
                    <a:pt x="124769" y="532993"/>
                  </a:lnTo>
                  <a:lnTo>
                    <a:pt x="124720" y="534378"/>
                  </a:lnTo>
                  <a:lnTo>
                    <a:pt x="124678" y="535762"/>
                  </a:lnTo>
                  <a:lnTo>
                    <a:pt x="124641" y="537147"/>
                  </a:lnTo>
                  <a:lnTo>
                    <a:pt x="124611" y="538531"/>
                  </a:lnTo>
                  <a:lnTo>
                    <a:pt x="124584" y="539915"/>
                  </a:lnTo>
                  <a:lnTo>
                    <a:pt x="124566" y="541300"/>
                  </a:lnTo>
                  <a:lnTo>
                    <a:pt x="124551" y="542684"/>
                  </a:lnTo>
                  <a:lnTo>
                    <a:pt x="124545" y="544069"/>
                  </a:lnTo>
                  <a:lnTo>
                    <a:pt x="124542" y="545453"/>
                  </a:lnTo>
                  <a:lnTo>
                    <a:pt x="124548" y="546837"/>
                  </a:lnTo>
                  <a:lnTo>
                    <a:pt x="124555" y="548222"/>
                  </a:lnTo>
                  <a:lnTo>
                    <a:pt x="124573" y="549606"/>
                  </a:lnTo>
                  <a:lnTo>
                    <a:pt x="124592" y="550991"/>
                  </a:lnTo>
                  <a:lnTo>
                    <a:pt x="124622" y="552375"/>
                  </a:lnTo>
                  <a:lnTo>
                    <a:pt x="124652" y="553759"/>
                  </a:lnTo>
                  <a:lnTo>
                    <a:pt x="124694" y="555144"/>
                  </a:lnTo>
                  <a:lnTo>
                    <a:pt x="124736" y="556528"/>
                  </a:lnTo>
                  <a:lnTo>
                    <a:pt x="124788" y="557913"/>
                  </a:lnTo>
                  <a:lnTo>
                    <a:pt x="124842" y="559297"/>
                  </a:lnTo>
                  <a:lnTo>
                    <a:pt x="124906" y="560681"/>
                  </a:lnTo>
                  <a:lnTo>
                    <a:pt x="124971" y="562066"/>
                  </a:lnTo>
                  <a:lnTo>
                    <a:pt x="125045" y="563450"/>
                  </a:lnTo>
                  <a:lnTo>
                    <a:pt x="125122" y="564835"/>
                  </a:lnTo>
                  <a:lnTo>
                    <a:pt x="125207" y="566219"/>
                  </a:lnTo>
                  <a:lnTo>
                    <a:pt x="125295" y="567603"/>
                  </a:lnTo>
                  <a:lnTo>
                    <a:pt x="125391" y="568988"/>
                  </a:lnTo>
                  <a:lnTo>
                    <a:pt x="125490" y="570372"/>
                  </a:lnTo>
                  <a:lnTo>
                    <a:pt x="125596" y="571757"/>
                  </a:lnTo>
                  <a:lnTo>
                    <a:pt x="125706" y="573141"/>
                  </a:lnTo>
                  <a:lnTo>
                    <a:pt x="125821" y="574525"/>
                  </a:lnTo>
                  <a:lnTo>
                    <a:pt x="125942" y="575910"/>
                  </a:lnTo>
                  <a:lnTo>
                    <a:pt x="126067" y="577294"/>
                  </a:lnTo>
                  <a:lnTo>
                    <a:pt x="126198" y="578679"/>
                  </a:lnTo>
                  <a:lnTo>
                    <a:pt x="126333" y="580063"/>
                  </a:lnTo>
                  <a:lnTo>
                    <a:pt x="126474" y="581447"/>
                  </a:lnTo>
                  <a:lnTo>
                    <a:pt x="126618" y="582832"/>
                  </a:lnTo>
                  <a:lnTo>
                    <a:pt x="126769" y="584216"/>
                  </a:lnTo>
                  <a:lnTo>
                    <a:pt x="126922" y="585601"/>
                  </a:lnTo>
                  <a:lnTo>
                    <a:pt x="127082" y="586985"/>
                  </a:lnTo>
                  <a:lnTo>
                    <a:pt x="127243" y="588369"/>
                  </a:lnTo>
                  <a:lnTo>
                    <a:pt x="127412" y="589754"/>
                  </a:lnTo>
                  <a:lnTo>
                    <a:pt x="127582" y="591138"/>
                  </a:lnTo>
                  <a:lnTo>
                    <a:pt x="127759" y="592523"/>
                  </a:lnTo>
                  <a:lnTo>
                    <a:pt x="127936" y="593907"/>
                  </a:lnTo>
                  <a:lnTo>
                    <a:pt x="128121" y="595291"/>
                  </a:lnTo>
                  <a:lnTo>
                    <a:pt x="128307" y="596676"/>
                  </a:lnTo>
                  <a:lnTo>
                    <a:pt x="128499" y="598060"/>
                  </a:lnTo>
                  <a:lnTo>
                    <a:pt x="128692" y="599445"/>
                  </a:lnTo>
                  <a:lnTo>
                    <a:pt x="128890" y="600829"/>
                  </a:lnTo>
                  <a:lnTo>
                    <a:pt x="129090" y="602213"/>
                  </a:lnTo>
                  <a:lnTo>
                    <a:pt x="129295" y="603598"/>
                  </a:lnTo>
                  <a:lnTo>
                    <a:pt x="129501" y="604982"/>
                  </a:lnTo>
                  <a:lnTo>
                    <a:pt x="129712" y="606367"/>
                  </a:lnTo>
                  <a:lnTo>
                    <a:pt x="129923" y="607751"/>
                  </a:lnTo>
                  <a:lnTo>
                    <a:pt x="130139" y="609135"/>
                  </a:lnTo>
                  <a:lnTo>
                    <a:pt x="130356" y="610520"/>
                  </a:lnTo>
                  <a:lnTo>
                    <a:pt x="130576" y="611904"/>
                  </a:lnTo>
                  <a:lnTo>
                    <a:pt x="130798" y="613289"/>
                  </a:lnTo>
                  <a:lnTo>
                    <a:pt x="131022" y="614673"/>
                  </a:lnTo>
                  <a:lnTo>
                    <a:pt x="131248" y="616057"/>
                  </a:lnTo>
                  <a:lnTo>
                    <a:pt x="131476" y="617442"/>
                  </a:lnTo>
                  <a:lnTo>
                    <a:pt x="131705" y="618826"/>
                  </a:lnTo>
                  <a:lnTo>
                    <a:pt x="131935" y="620211"/>
                  </a:lnTo>
                  <a:lnTo>
                    <a:pt x="132167" y="621595"/>
                  </a:lnTo>
                  <a:lnTo>
                    <a:pt x="132400" y="622979"/>
                  </a:lnTo>
                  <a:lnTo>
                    <a:pt x="132633" y="624364"/>
                  </a:lnTo>
                  <a:lnTo>
                    <a:pt x="132868" y="625748"/>
                  </a:lnTo>
                  <a:lnTo>
                    <a:pt x="133103" y="627133"/>
                  </a:lnTo>
                  <a:lnTo>
                    <a:pt x="133338" y="628517"/>
                  </a:lnTo>
                  <a:lnTo>
                    <a:pt x="133574" y="629901"/>
                  </a:lnTo>
                  <a:lnTo>
                    <a:pt x="133810" y="631286"/>
                  </a:lnTo>
                  <a:lnTo>
                    <a:pt x="134045" y="632670"/>
                  </a:lnTo>
                  <a:lnTo>
                    <a:pt x="134281" y="634055"/>
                  </a:lnTo>
                  <a:lnTo>
                    <a:pt x="134516" y="635439"/>
                  </a:lnTo>
                  <a:lnTo>
                    <a:pt x="134750" y="636823"/>
                  </a:lnTo>
                  <a:lnTo>
                    <a:pt x="134983" y="638208"/>
                  </a:lnTo>
                  <a:lnTo>
                    <a:pt x="135216" y="639592"/>
                  </a:lnTo>
                  <a:lnTo>
                    <a:pt x="135447" y="640977"/>
                  </a:lnTo>
                  <a:lnTo>
                    <a:pt x="135678" y="642361"/>
                  </a:lnTo>
                  <a:lnTo>
                    <a:pt x="135906" y="643745"/>
                  </a:lnTo>
                  <a:lnTo>
                    <a:pt x="136133" y="645130"/>
                  </a:lnTo>
                  <a:lnTo>
                    <a:pt x="136357" y="646514"/>
                  </a:lnTo>
                  <a:lnTo>
                    <a:pt x="136581" y="647899"/>
                  </a:lnTo>
                  <a:lnTo>
                    <a:pt x="136801" y="649283"/>
                  </a:lnTo>
                  <a:lnTo>
                    <a:pt x="137020" y="650667"/>
                  </a:lnTo>
                  <a:lnTo>
                    <a:pt x="137235" y="652052"/>
                  </a:lnTo>
                  <a:lnTo>
                    <a:pt x="137448" y="653436"/>
                  </a:lnTo>
                  <a:lnTo>
                    <a:pt x="137658" y="654821"/>
                  </a:lnTo>
                  <a:lnTo>
                    <a:pt x="137865" y="656205"/>
                  </a:lnTo>
                  <a:lnTo>
                    <a:pt x="138069" y="657589"/>
                  </a:lnTo>
                  <a:lnTo>
                    <a:pt x="138269" y="658974"/>
                  </a:lnTo>
                  <a:lnTo>
                    <a:pt x="138466" y="660358"/>
                  </a:lnTo>
                  <a:lnTo>
                    <a:pt x="138659" y="661743"/>
                  </a:lnTo>
                  <a:lnTo>
                    <a:pt x="138848" y="663127"/>
                  </a:lnTo>
                  <a:lnTo>
                    <a:pt x="139033" y="664511"/>
                  </a:lnTo>
                  <a:lnTo>
                    <a:pt x="139214" y="665896"/>
                  </a:lnTo>
                  <a:lnTo>
                    <a:pt x="139390" y="667280"/>
                  </a:lnTo>
                  <a:lnTo>
                    <a:pt x="139563" y="668664"/>
                  </a:lnTo>
                  <a:lnTo>
                    <a:pt x="139729" y="670049"/>
                  </a:lnTo>
                  <a:lnTo>
                    <a:pt x="139893" y="671433"/>
                  </a:lnTo>
                  <a:lnTo>
                    <a:pt x="140050" y="672818"/>
                  </a:lnTo>
                  <a:lnTo>
                    <a:pt x="140203" y="674202"/>
                  </a:lnTo>
                  <a:lnTo>
                    <a:pt x="140349" y="675586"/>
                  </a:lnTo>
                  <a:lnTo>
                    <a:pt x="140493" y="676971"/>
                  </a:lnTo>
                  <a:lnTo>
                    <a:pt x="140628" y="678355"/>
                  </a:lnTo>
                  <a:lnTo>
                    <a:pt x="140761" y="679740"/>
                  </a:lnTo>
                  <a:lnTo>
                    <a:pt x="140884" y="681124"/>
                  </a:lnTo>
                  <a:lnTo>
                    <a:pt x="141006" y="682508"/>
                  </a:lnTo>
                  <a:lnTo>
                    <a:pt x="141118" y="683893"/>
                  </a:lnTo>
                  <a:lnTo>
                    <a:pt x="141228" y="685277"/>
                  </a:lnTo>
                  <a:lnTo>
                    <a:pt x="141327" y="686662"/>
                  </a:lnTo>
                  <a:lnTo>
                    <a:pt x="141425" y="688046"/>
                  </a:lnTo>
                  <a:lnTo>
                    <a:pt x="141512" y="689430"/>
                  </a:lnTo>
                  <a:lnTo>
                    <a:pt x="141597" y="690815"/>
                  </a:lnTo>
                  <a:lnTo>
                    <a:pt x="141671" y="692199"/>
                  </a:lnTo>
                  <a:lnTo>
                    <a:pt x="141743" y="693584"/>
                  </a:lnTo>
                  <a:lnTo>
                    <a:pt x="141805" y="694968"/>
                  </a:lnTo>
                  <a:lnTo>
                    <a:pt x="141863" y="696352"/>
                  </a:lnTo>
                  <a:lnTo>
                    <a:pt x="141912" y="697737"/>
                  </a:lnTo>
                  <a:lnTo>
                    <a:pt x="141956" y="699121"/>
                  </a:lnTo>
                  <a:lnTo>
                    <a:pt x="141992" y="700506"/>
                  </a:lnTo>
                  <a:lnTo>
                    <a:pt x="142023" y="701890"/>
                  </a:lnTo>
                  <a:lnTo>
                    <a:pt x="142045" y="703274"/>
                  </a:lnTo>
                  <a:lnTo>
                    <a:pt x="142062" y="704659"/>
                  </a:lnTo>
                  <a:lnTo>
                    <a:pt x="142071" y="706043"/>
                  </a:lnTo>
                  <a:lnTo>
                    <a:pt x="142074" y="7074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64685" y="1806894"/>
              <a:ext cx="189157" cy="0"/>
            </a:xfrm>
            <a:custGeom>
              <a:avLst/>
              <a:pathLst>
                <a:path w="189157" h="0">
                  <a:moveTo>
                    <a:pt x="0" y="0"/>
                  </a:moveTo>
                  <a:lnTo>
                    <a:pt x="18915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60304" y="1655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60304" y="1637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76030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60304" y="1789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60304" y="171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6030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760304" y="1932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60304" y="2436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60304" y="2436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760304" y="2442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60304" y="16938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60304" y="1645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00002" y="17851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00002" y="165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00002" y="2417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00002" y="16694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00002" y="1781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00002" y="1739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00002" y="1631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00002" y="1771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500002" y="1762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00002" y="167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500002" y="2442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500002" y="174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00002" y="1905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00002" y="1999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0002" y="1748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500002" y="2127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500002" y="1969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500002" y="1867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500002" y="1971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00002" y="1843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500002" y="2112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00002" y="2020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500002" y="2161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500002" y="1944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500002" y="19183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500002" y="2002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500002" y="2126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500002" y="2184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500002" y="2142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500002" y="17820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00002" y="1992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00002" y="2100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500002" y="2172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500002" y="1908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500002" y="1864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500002" y="1812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00002" y="2194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500002" y="1992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00002" y="2223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00002" y="20280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500002" y="2194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00002" y="208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00002" y="2017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00002" y="208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00002" y="1969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280910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280910" y="1805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541213" y="2339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541213" y="1749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41213" y="173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1213" y="1855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41213" y="1712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41213" y="1631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41213" y="1691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020607" y="1938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020607" y="1899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541213" y="2014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785034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54231" y="1799451"/>
              <a:ext cx="1015180" cy="192607"/>
            </a:xfrm>
            <a:custGeom>
              <a:avLst/>
              <a:pathLst>
                <a:path w="1015180" h="192607">
                  <a:moveTo>
                    <a:pt x="226879" y="192607"/>
                  </a:moveTo>
                  <a:lnTo>
                    <a:pt x="226777" y="192230"/>
                  </a:lnTo>
                  <a:lnTo>
                    <a:pt x="226698" y="191853"/>
                  </a:lnTo>
                  <a:lnTo>
                    <a:pt x="226636" y="191476"/>
                  </a:lnTo>
                  <a:lnTo>
                    <a:pt x="226573" y="191099"/>
                  </a:lnTo>
                  <a:lnTo>
                    <a:pt x="226528" y="190723"/>
                  </a:lnTo>
                  <a:lnTo>
                    <a:pt x="226504" y="190346"/>
                  </a:lnTo>
                  <a:lnTo>
                    <a:pt x="226481" y="189969"/>
                  </a:lnTo>
                  <a:lnTo>
                    <a:pt x="226469" y="189592"/>
                  </a:lnTo>
                  <a:lnTo>
                    <a:pt x="226484" y="189215"/>
                  </a:lnTo>
                  <a:lnTo>
                    <a:pt x="226500" y="188838"/>
                  </a:lnTo>
                  <a:lnTo>
                    <a:pt x="226521" y="188461"/>
                  </a:lnTo>
                  <a:lnTo>
                    <a:pt x="226574" y="188084"/>
                  </a:lnTo>
                  <a:lnTo>
                    <a:pt x="226628" y="187707"/>
                  </a:lnTo>
                  <a:lnTo>
                    <a:pt x="226682" y="187330"/>
                  </a:lnTo>
                  <a:lnTo>
                    <a:pt x="226773" y="186953"/>
                  </a:lnTo>
                  <a:lnTo>
                    <a:pt x="226864" y="186576"/>
                  </a:lnTo>
                  <a:lnTo>
                    <a:pt x="226956" y="186199"/>
                  </a:lnTo>
                  <a:lnTo>
                    <a:pt x="227078" y="185823"/>
                  </a:lnTo>
                  <a:lnTo>
                    <a:pt x="227206" y="185446"/>
                  </a:lnTo>
                  <a:lnTo>
                    <a:pt x="227335" y="185069"/>
                  </a:lnTo>
                  <a:lnTo>
                    <a:pt x="227488" y="184692"/>
                  </a:lnTo>
                  <a:lnTo>
                    <a:pt x="227652" y="184315"/>
                  </a:lnTo>
                  <a:lnTo>
                    <a:pt x="227817" y="183938"/>
                  </a:lnTo>
                  <a:lnTo>
                    <a:pt x="228000" y="183561"/>
                  </a:lnTo>
                  <a:lnTo>
                    <a:pt x="228200" y="183184"/>
                  </a:lnTo>
                  <a:lnTo>
                    <a:pt x="228400" y="182807"/>
                  </a:lnTo>
                  <a:lnTo>
                    <a:pt x="228612" y="182430"/>
                  </a:lnTo>
                  <a:lnTo>
                    <a:pt x="228847" y="182053"/>
                  </a:lnTo>
                  <a:lnTo>
                    <a:pt x="229081" y="181676"/>
                  </a:lnTo>
                  <a:lnTo>
                    <a:pt x="229322" y="181299"/>
                  </a:lnTo>
                  <a:lnTo>
                    <a:pt x="229590" y="180923"/>
                  </a:lnTo>
                  <a:lnTo>
                    <a:pt x="229858" y="180546"/>
                  </a:lnTo>
                  <a:lnTo>
                    <a:pt x="230127" y="180169"/>
                  </a:lnTo>
                  <a:lnTo>
                    <a:pt x="230428" y="179792"/>
                  </a:lnTo>
                  <a:lnTo>
                    <a:pt x="230728" y="179415"/>
                  </a:lnTo>
                  <a:lnTo>
                    <a:pt x="231028" y="179038"/>
                  </a:lnTo>
                  <a:lnTo>
                    <a:pt x="231356" y="178661"/>
                  </a:lnTo>
                  <a:lnTo>
                    <a:pt x="231687" y="178284"/>
                  </a:lnTo>
                  <a:lnTo>
                    <a:pt x="232018" y="177907"/>
                  </a:lnTo>
                  <a:lnTo>
                    <a:pt x="232371" y="177530"/>
                  </a:lnTo>
                  <a:lnTo>
                    <a:pt x="232732" y="177153"/>
                  </a:lnTo>
                  <a:lnTo>
                    <a:pt x="233093" y="176776"/>
                  </a:lnTo>
                  <a:lnTo>
                    <a:pt x="233471" y="176399"/>
                  </a:lnTo>
                  <a:lnTo>
                    <a:pt x="233861" y="176023"/>
                  </a:lnTo>
                  <a:lnTo>
                    <a:pt x="234250" y="175646"/>
                  </a:lnTo>
                  <a:lnTo>
                    <a:pt x="234651" y="175269"/>
                  </a:lnTo>
                  <a:lnTo>
                    <a:pt x="235068" y="174892"/>
                  </a:lnTo>
                  <a:lnTo>
                    <a:pt x="235485" y="174515"/>
                  </a:lnTo>
                  <a:lnTo>
                    <a:pt x="235909" y="174138"/>
                  </a:lnTo>
                  <a:lnTo>
                    <a:pt x="236351" y="173761"/>
                  </a:lnTo>
                  <a:lnTo>
                    <a:pt x="236794" y="173384"/>
                  </a:lnTo>
                  <a:lnTo>
                    <a:pt x="237239" y="173007"/>
                  </a:lnTo>
                  <a:lnTo>
                    <a:pt x="237706" y="172630"/>
                  </a:lnTo>
                  <a:lnTo>
                    <a:pt x="238172" y="172253"/>
                  </a:lnTo>
                  <a:lnTo>
                    <a:pt x="238639" y="171876"/>
                  </a:lnTo>
                  <a:lnTo>
                    <a:pt x="239128" y="171499"/>
                  </a:lnTo>
                  <a:lnTo>
                    <a:pt x="239617" y="171123"/>
                  </a:lnTo>
                  <a:lnTo>
                    <a:pt x="240106" y="170746"/>
                  </a:lnTo>
                  <a:lnTo>
                    <a:pt x="240613" y="170369"/>
                  </a:lnTo>
                  <a:lnTo>
                    <a:pt x="241123" y="169992"/>
                  </a:lnTo>
                  <a:lnTo>
                    <a:pt x="241634" y="169615"/>
                  </a:lnTo>
                  <a:lnTo>
                    <a:pt x="242156" y="169238"/>
                  </a:lnTo>
                  <a:lnTo>
                    <a:pt x="242686" y="168861"/>
                  </a:lnTo>
                  <a:lnTo>
                    <a:pt x="243216" y="168484"/>
                  </a:lnTo>
                  <a:lnTo>
                    <a:pt x="243754" y="168107"/>
                  </a:lnTo>
                  <a:lnTo>
                    <a:pt x="244302" y="167730"/>
                  </a:lnTo>
                  <a:lnTo>
                    <a:pt x="244849" y="167353"/>
                  </a:lnTo>
                  <a:lnTo>
                    <a:pt x="245402" y="166976"/>
                  </a:lnTo>
                  <a:lnTo>
                    <a:pt x="245965" y="166599"/>
                  </a:lnTo>
                  <a:lnTo>
                    <a:pt x="246529" y="166223"/>
                  </a:lnTo>
                  <a:lnTo>
                    <a:pt x="247095" y="165846"/>
                  </a:lnTo>
                  <a:lnTo>
                    <a:pt x="247672" y="165469"/>
                  </a:lnTo>
                  <a:lnTo>
                    <a:pt x="248249" y="165092"/>
                  </a:lnTo>
                  <a:lnTo>
                    <a:pt x="248827" y="164715"/>
                  </a:lnTo>
                  <a:lnTo>
                    <a:pt x="249417" y="164338"/>
                  </a:lnTo>
                  <a:lnTo>
                    <a:pt x="250006" y="163961"/>
                  </a:lnTo>
                  <a:lnTo>
                    <a:pt x="250596" y="163584"/>
                  </a:lnTo>
                  <a:lnTo>
                    <a:pt x="251194" y="163207"/>
                  </a:lnTo>
                  <a:lnTo>
                    <a:pt x="251794" y="162830"/>
                  </a:lnTo>
                  <a:lnTo>
                    <a:pt x="252394" y="162453"/>
                  </a:lnTo>
                  <a:lnTo>
                    <a:pt x="253000" y="162076"/>
                  </a:lnTo>
                  <a:lnTo>
                    <a:pt x="253609" y="161699"/>
                  </a:lnTo>
                  <a:lnTo>
                    <a:pt x="254217" y="161323"/>
                  </a:lnTo>
                  <a:lnTo>
                    <a:pt x="254829" y="160946"/>
                  </a:lnTo>
                  <a:lnTo>
                    <a:pt x="255444" y="160569"/>
                  </a:lnTo>
                  <a:lnTo>
                    <a:pt x="256059" y="160192"/>
                  </a:lnTo>
                  <a:lnTo>
                    <a:pt x="256675" y="159815"/>
                  </a:lnTo>
                  <a:lnTo>
                    <a:pt x="257294" y="159438"/>
                  </a:lnTo>
                  <a:lnTo>
                    <a:pt x="257914" y="159061"/>
                  </a:lnTo>
                  <a:lnTo>
                    <a:pt x="258534" y="158684"/>
                  </a:lnTo>
                  <a:lnTo>
                    <a:pt x="259156" y="158307"/>
                  </a:lnTo>
                  <a:lnTo>
                    <a:pt x="259777" y="157930"/>
                  </a:lnTo>
                  <a:lnTo>
                    <a:pt x="260399" y="157553"/>
                  </a:lnTo>
                  <a:lnTo>
                    <a:pt x="261022" y="157176"/>
                  </a:lnTo>
                  <a:lnTo>
                    <a:pt x="261644" y="156799"/>
                  </a:lnTo>
                  <a:lnTo>
                    <a:pt x="262266" y="156423"/>
                  </a:lnTo>
                  <a:lnTo>
                    <a:pt x="262887" y="156046"/>
                  </a:lnTo>
                  <a:lnTo>
                    <a:pt x="263508" y="155669"/>
                  </a:lnTo>
                  <a:lnTo>
                    <a:pt x="264129" y="155292"/>
                  </a:lnTo>
                  <a:lnTo>
                    <a:pt x="264747" y="154915"/>
                  </a:lnTo>
                  <a:lnTo>
                    <a:pt x="265365" y="154538"/>
                  </a:lnTo>
                  <a:lnTo>
                    <a:pt x="265982" y="154161"/>
                  </a:lnTo>
                  <a:lnTo>
                    <a:pt x="266596" y="153784"/>
                  </a:lnTo>
                  <a:lnTo>
                    <a:pt x="267208" y="153407"/>
                  </a:lnTo>
                  <a:lnTo>
                    <a:pt x="267819" y="153030"/>
                  </a:lnTo>
                  <a:lnTo>
                    <a:pt x="268428" y="152653"/>
                  </a:lnTo>
                  <a:lnTo>
                    <a:pt x="269032" y="152276"/>
                  </a:lnTo>
                  <a:lnTo>
                    <a:pt x="269636" y="151899"/>
                  </a:lnTo>
                  <a:lnTo>
                    <a:pt x="270238" y="151523"/>
                  </a:lnTo>
                  <a:lnTo>
                    <a:pt x="270832" y="151146"/>
                  </a:lnTo>
                  <a:lnTo>
                    <a:pt x="271427" y="150769"/>
                  </a:lnTo>
                  <a:lnTo>
                    <a:pt x="272020" y="150392"/>
                  </a:lnTo>
                  <a:lnTo>
                    <a:pt x="272603" y="150015"/>
                  </a:lnTo>
                  <a:lnTo>
                    <a:pt x="273186" y="149638"/>
                  </a:lnTo>
                  <a:lnTo>
                    <a:pt x="273768" y="149261"/>
                  </a:lnTo>
                  <a:lnTo>
                    <a:pt x="274338" y="148884"/>
                  </a:lnTo>
                  <a:lnTo>
                    <a:pt x="274908" y="148507"/>
                  </a:lnTo>
                  <a:lnTo>
                    <a:pt x="275477" y="148130"/>
                  </a:lnTo>
                  <a:lnTo>
                    <a:pt x="276033" y="147753"/>
                  </a:lnTo>
                  <a:lnTo>
                    <a:pt x="276587" y="147376"/>
                  </a:lnTo>
                  <a:lnTo>
                    <a:pt x="277141" y="146999"/>
                  </a:lnTo>
                  <a:lnTo>
                    <a:pt x="277683" y="146623"/>
                  </a:lnTo>
                  <a:lnTo>
                    <a:pt x="278219" y="146246"/>
                  </a:lnTo>
                  <a:lnTo>
                    <a:pt x="278755" y="145869"/>
                  </a:lnTo>
                  <a:lnTo>
                    <a:pt x="279282" y="145492"/>
                  </a:lnTo>
                  <a:lnTo>
                    <a:pt x="279799" y="145115"/>
                  </a:lnTo>
                  <a:lnTo>
                    <a:pt x="280315" y="144738"/>
                  </a:lnTo>
                  <a:lnTo>
                    <a:pt x="280825" y="144361"/>
                  </a:lnTo>
                  <a:lnTo>
                    <a:pt x="281320" y="143984"/>
                  </a:lnTo>
                  <a:lnTo>
                    <a:pt x="281815" y="143607"/>
                  </a:lnTo>
                  <a:lnTo>
                    <a:pt x="282306" y="143230"/>
                  </a:lnTo>
                  <a:lnTo>
                    <a:pt x="282778" y="142853"/>
                  </a:lnTo>
                  <a:lnTo>
                    <a:pt x="283250" y="142476"/>
                  </a:lnTo>
                  <a:lnTo>
                    <a:pt x="283721" y="142099"/>
                  </a:lnTo>
                  <a:lnTo>
                    <a:pt x="284168" y="141723"/>
                  </a:lnTo>
                  <a:lnTo>
                    <a:pt x="284615" y="141346"/>
                  </a:lnTo>
                  <a:lnTo>
                    <a:pt x="285062" y="140969"/>
                  </a:lnTo>
                  <a:lnTo>
                    <a:pt x="285486" y="140592"/>
                  </a:lnTo>
                  <a:lnTo>
                    <a:pt x="285906" y="140215"/>
                  </a:lnTo>
                  <a:lnTo>
                    <a:pt x="286326" y="139838"/>
                  </a:lnTo>
                  <a:lnTo>
                    <a:pt x="286725" y="139461"/>
                  </a:lnTo>
                  <a:lnTo>
                    <a:pt x="287117" y="139084"/>
                  </a:lnTo>
                  <a:lnTo>
                    <a:pt x="287508" y="138707"/>
                  </a:lnTo>
                  <a:lnTo>
                    <a:pt x="287882" y="138330"/>
                  </a:lnTo>
                  <a:lnTo>
                    <a:pt x="288243" y="137953"/>
                  </a:lnTo>
                  <a:lnTo>
                    <a:pt x="288604" y="137576"/>
                  </a:lnTo>
                  <a:lnTo>
                    <a:pt x="288953" y="137199"/>
                  </a:lnTo>
                  <a:lnTo>
                    <a:pt x="289282" y="136823"/>
                  </a:lnTo>
                  <a:lnTo>
                    <a:pt x="289611" y="136446"/>
                  </a:lnTo>
                  <a:lnTo>
                    <a:pt x="289931" y="136069"/>
                  </a:lnTo>
                  <a:lnTo>
                    <a:pt x="290227" y="135692"/>
                  </a:lnTo>
                  <a:lnTo>
                    <a:pt x="290522" y="135315"/>
                  </a:lnTo>
                  <a:lnTo>
                    <a:pt x="290815" y="134938"/>
                  </a:lnTo>
                  <a:lnTo>
                    <a:pt x="291075" y="134561"/>
                  </a:lnTo>
                  <a:lnTo>
                    <a:pt x="291335" y="134184"/>
                  </a:lnTo>
                  <a:lnTo>
                    <a:pt x="291596" y="133807"/>
                  </a:lnTo>
                  <a:lnTo>
                    <a:pt x="291822" y="133430"/>
                  </a:lnTo>
                  <a:lnTo>
                    <a:pt x="292045" y="133053"/>
                  </a:lnTo>
                  <a:lnTo>
                    <a:pt x="292269" y="132676"/>
                  </a:lnTo>
                  <a:lnTo>
                    <a:pt x="292463" y="132299"/>
                  </a:lnTo>
                  <a:lnTo>
                    <a:pt x="292649" y="131923"/>
                  </a:lnTo>
                  <a:lnTo>
                    <a:pt x="292835" y="131546"/>
                  </a:lnTo>
                  <a:lnTo>
                    <a:pt x="292996" y="131169"/>
                  </a:lnTo>
                  <a:lnTo>
                    <a:pt x="293142" y="130792"/>
                  </a:lnTo>
                  <a:lnTo>
                    <a:pt x="293289" y="130415"/>
                  </a:lnTo>
                  <a:lnTo>
                    <a:pt x="293416" y="130038"/>
                  </a:lnTo>
                  <a:lnTo>
                    <a:pt x="293522" y="129661"/>
                  </a:lnTo>
                  <a:lnTo>
                    <a:pt x="293627" y="129284"/>
                  </a:lnTo>
                  <a:lnTo>
                    <a:pt x="293720" y="128907"/>
                  </a:lnTo>
                  <a:lnTo>
                    <a:pt x="293784" y="128530"/>
                  </a:lnTo>
                  <a:lnTo>
                    <a:pt x="293848" y="128153"/>
                  </a:lnTo>
                  <a:lnTo>
                    <a:pt x="293905" y="127776"/>
                  </a:lnTo>
                  <a:lnTo>
                    <a:pt x="293926" y="127399"/>
                  </a:lnTo>
                  <a:lnTo>
                    <a:pt x="293947" y="127023"/>
                  </a:lnTo>
                  <a:lnTo>
                    <a:pt x="293968" y="126646"/>
                  </a:lnTo>
                  <a:lnTo>
                    <a:pt x="293945" y="126269"/>
                  </a:lnTo>
                  <a:lnTo>
                    <a:pt x="293921" y="125892"/>
                  </a:lnTo>
                  <a:lnTo>
                    <a:pt x="293898" y="125515"/>
                  </a:lnTo>
                  <a:lnTo>
                    <a:pt x="293837" y="125138"/>
                  </a:lnTo>
                  <a:lnTo>
                    <a:pt x="293769" y="124761"/>
                  </a:lnTo>
                  <a:lnTo>
                    <a:pt x="293701" y="124384"/>
                  </a:lnTo>
                  <a:lnTo>
                    <a:pt x="293601" y="124007"/>
                  </a:lnTo>
                  <a:lnTo>
                    <a:pt x="293487" y="123630"/>
                  </a:lnTo>
                  <a:lnTo>
                    <a:pt x="293373" y="123253"/>
                  </a:lnTo>
                  <a:lnTo>
                    <a:pt x="293234" y="122876"/>
                  </a:lnTo>
                  <a:lnTo>
                    <a:pt x="293073" y="122499"/>
                  </a:lnTo>
                  <a:lnTo>
                    <a:pt x="292913" y="122123"/>
                  </a:lnTo>
                  <a:lnTo>
                    <a:pt x="292734" y="121746"/>
                  </a:lnTo>
                  <a:lnTo>
                    <a:pt x="292526" y="121369"/>
                  </a:lnTo>
                  <a:lnTo>
                    <a:pt x="292318" y="120992"/>
                  </a:lnTo>
                  <a:lnTo>
                    <a:pt x="292099" y="120615"/>
                  </a:lnTo>
                  <a:lnTo>
                    <a:pt x="291843" y="120238"/>
                  </a:lnTo>
                  <a:lnTo>
                    <a:pt x="291586" y="119861"/>
                  </a:lnTo>
                  <a:lnTo>
                    <a:pt x="291327" y="119484"/>
                  </a:lnTo>
                  <a:lnTo>
                    <a:pt x="291022" y="119107"/>
                  </a:lnTo>
                  <a:lnTo>
                    <a:pt x="290717" y="118730"/>
                  </a:lnTo>
                  <a:lnTo>
                    <a:pt x="290412" y="118353"/>
                  </a:lnTo>
                  <a:lnTo>
                    <a:pt x="290063" y="117976"/>
                  </a:lnTo>
                  <a:lnTo>
                    <a:pt x="289709" y="117599"/>
                  </a:lnTo>
                  <a:lnTo>
                    <a:pt x="289354" y="117223"/>
                  </a:lnTo>
                  <a:lnTo>
                    <a:pt x="288964" y="116846"/>
                  </a:lnTo>
                  <a:lnTo>
                    <a:pt x="288560" y="116469"/>
                  </a:lnTo>
                  <a:lnTo>
                    <a:pt x="288156" y="116092"/>
                  </a:lnTo>
                  <a:lnTo>
                    <a:pt x="287723" y="115715"/>
                  </a:lnTo>
                  <a:lnTo>
                    <a:pt x="287270" y="115338"/>
                  </a:lnTo>
                  <a:lnTo>
                    <a:pt x="286816" y="114961"/>
                  </a:lnTo>
                  <a:lnTo>
                    <a:pt x="286342" y="114584"/>
                  </a:lnTo>
                  <a:lnTo>
                    <a:pt x="285838" y="114207"/>
                  </a:lnTo>
                  <a:lnTo>
                    <a:pt x="285335" y="113830"/>
                  </a:lnTo>
                  <a:lnTo>
                    <a:pt x="284818" y="113453"/>
                  </a:lnTo>
                  <a:lnTo>
                    <a:pt x="284264" y="113076"/>
                  </a:lnTo>
                  <a:lnTo>
                    <a:pt x="283711" y="112699"/>
                  </a:lnTo>
                  <a:lnTo>
                    <a:pt x="283152" y="112323"/>
                  </a:lnTo>
                  <a:lnTo>
                    <a:pt x="282548" y="111946"/>
                  </a:lnTo>
                  <a:lnTo>
                    <a:pt x="281944" y="111569"/>
                  </a:lnTo>
                  <a:lnTo>
                    <a:pt x="281341" y="111192"/>
                  </a:lnTo>
                  <a:lnTo>
                    <a:pt x="280689" y="110815"/>
                  </a:lnTo>
                  <a:lnTo>
                    <a:pt x="280036" y="110438"/>
                  </a:lnTo>
                  <a:lnTo>
                    <a:pt x="279382" y="110061"/>
                  </a:lnTo>
                  <a:lnTo>
                    <a:pt x="278689" y="109684"/>
                  </a:lnTo>
                  <a:lnTo>
                    <a:pt x="277985" y="109307"/>
                  </a:lnTo>
                  <a:lnTo>
                    <a:pt x="277282" y="108930"/>
                  </a:lnTo>
                  <a:lnTo>
                    <a:pt x="276547" y="108553"/>
                  </a:lnTo>
                  <a:lnTo>
                    <a:pt x="275794" y="108176"/>
                  </a:lnTo>
                  <a:lnTo>
                    <a:pt x="275041" y="107799"/>
                  </a:lnTo>
                  <a:lnTo>
                    <a:pt x="274264" y="107423"/>
                  </a:lnTo>
                  <a:lnTo>
                    <a:pt x="273462" y="107046"/>
                  </a:lnTo>
                  <a:lnTo>
                    <a:pt x="272660" y="106669"/>
                  </a:lnTo>
                  <a:lnTo>
                    <a:pt x="271841" y="106292"/>
                  </a:lnTo>
                  <a:lnTo>
                    <a:pt x="270990" y="105915"/>
                  </a:lnTo>
                  <a:lnTo>
                    <a:pt x="270140" y="105538"/>
                  </a:lnTo>
                  <a:lnTo>
                    <a:pt x="269280" y="105161"/>
                  </a:lnTo>
                  <a:lnTo>
                    <a:pt x="268381" y="104784"/>
                  </a:lnTo>
                  <a:lnTo>
                    <a:pt x="267482" y="104407"/>
                  </a:lnTo>
                  <a:lnTo>
                    <a:pt x="266582" y="104030"/>
                  </a:lnTo>
                  <a:lnTo>
                    <a:pt x="265636" y="103653"/>
                  </a:lnTo>
                  <a:lnTo>
                    <a:pt x="264689" y="103276"/>
                  </a:lnTo>
                  <a:lnTo>
                    <a:pt x="263743" y="102899"/>
                  </a:lnTo>
                  <a:lnTo>
                    <a:pt x="262756" y="102523"/>
                  </a:lnTo>
                  <a:lnTo>
                    <a:pt x="261762" y="102146"/>
                  </a:lnTo>
                  <a:lnTo>
                    <a:pt x="260769" y="101769"/>
                  </a:lnTo>
                  <a:lnTo>
                    <a:pt x="259743" y="101392"/>
                  </a:lnTo>
                  <a:lnTo>
                    <a:pt x="258704" y="101015"/>
                  </a:lnTo>
                  <a:lnTo>
                    <a:pt x="257664" y="100638"/>
                  </a:lnTo>
                  <a:lnTo>
                    <a:pt x="256600" y="100261"/>
                  </a:lnTo>
                  <a:lnTo>
                    <a:pt x="255516" y="99884"/>
                  </a:lnTo>
                  <a:lnTo>
                    <a:pt x="254431" y="99507"/>
                  </a:lnTo>
                  <a:lnTo>
                    <a:pt x="253330" y="99130"/>
                  </a:lnTo>
                  <a:lnTo>
                    <a:pt x="252201" y="98753"/>
                  </a:lnTo>
                  <a:lnTo>
                    <a:pt x="251072" y="98376"/>
                  </a:lnTo>
                  <a:lnTo>
                    <a:pt x="249934" y="97999"/>
                  </a:lnTo>
                  <a:lnTo>
                    <a:pt x="248762" y="97623"/>
                  </a:lnTo>
                  <a:lnTo>
                    <a:pt x="247591" y="97246"/>
                  </a:lnTo>
                  <a:lnTo>
                    <a:pt x="246416" y="96869"/>
                  </a:lnTo>
                  <a:lnTo>
                    <a:pt x="245202" y="96492"/>
                  </a:lnTo>
                  <a:lnTo>
                    <a:pt x="243989" y="96115"/>
                  </a:lnTo>
                  <a:lnTo>
                    <a:pt x="242775" y="95738"/>
                  </a:lnTo>
                  <a:lnTo>
                    <a:pt x="241524" y="95361"/>
                  </a:lnTo>
                  <a:lnTo>
                    <a:pt x="240270" y="94984"/>
                  </a:lnTo>
                  <a:lnTo>
                    <a:pt x="239016" y="94607"/>
                  </a:lnTo>
                  <a:lnTo>
                    <a:pt x="237732" y="94230"/>
                  </a:lnTo>
                  <a:lnTo>
                    <a:pt x="236439" y="93853"/>
                  </a:lnTo>
                  <a:lnTo>
                    <a:pt x="235145" y="93476"/>
                  </a:lnTo>
                  <a:lnTo>
                    <a:pt x="233829" y="93099"/>
                  </a:lnTo>
                  <a:lnTo>
                    <a:pt x="232498" y="92723"/>
                  </a:lnTo>
                  <a:lnTo>
                    <a:pt x="231167" y="92346"/>
                  </a:lnTo>
                  <a:lnTo>
                    <a:pt x="229819" y="91969"/>
                  </a:lnTo>
                  <a:lnTo>
                    <a:pt x="228451" y="91592"/>
                  </a:lnTo>
                  <a:lnTo>
                    <a:pt x="227084" y="91215"/>
                  </a:lnTo>
                  <a:lnTo>
                    <a:pt x="225706" y="90838"/>
                  </a:lnTo>
                  <a:lnTo>
                    <a:pt x="224303" y="90461"/>
                  </a:lnTo>
                  <a:lnTo>
                    <a:pt x="222901" y="90084"/>
                  </a:lnTo>
                  <a:lnTo>
                    <a:pt x="221493" y="89707"/>
                  </a:lnTo>
                  <a:lnTo>
                    <a:pt x="220058" y="89330"/>
                  </a:lnTo>
                  <a:lnTo>
                    <a:pt x="218622" y="88953"/>
                  </a:lnTo>
                  <a:lnTo>
                    <a:pt x="217186" y="88576"/>
                  </a:lnTo>
                  <a:lnTo>
                    <a:pt x="215719" y="88199"/>
                  </a:lnTo>
                  <a:lnTo>
                    <a:pt x="214252" y="87823"/>
                  </a:lnTo>
                  <a:lnTo>
                    <a:pt x="212785" y="87446"/>
                  </a:lnTo>
                  <a:lnTo>
                    <a:pt x="211293" y="87069"/>
                  </a:lnTo>
                  <a:lnTo>
                    <a:pt x="209796" y="86692"/>
                  </a:lnTo>
                  <a:lnTo>
                    <a:pt x="208299" y="86315"/>
                  </a:lnTo>
                  <a:lnTo>
                    <a:pt x="206783" y="85938"/>
                  </a:lnTo>
                  <a:lnTo>
                    <a:pt x="205258" y="85561"/>
                  </a:lnTo>
                  <a:lnTo>
                    <a:pt x="203733" y="85184"/>
                  </a:lnTo>
                  <a:lnTo>
                    <a:pt x="202194" y="84807"/>
                  </a:lnTo>
                  <a:lnTo>
                    <a:pt x="200643" y="84430"/>
                  </a:lnTo>
                  <a:lnTo>
                    <a:pt x="199092" y="84053"/>
                  </a:lnTo>
                  <a:lnTo>
                    <a:pt x="197532" y="83676"/>
                  </a:lnTo>
                  <a:lnTo>
                    <a:pt x="195957" y="83299"/>
                  </a:lnTo>
                  <a:lnTo>
                    <a:pt x="194382" y="82923"/>
                  </a:lnTo>
                  <a:lnTo>
                    <a:pt x="192802" y="82546"/>
                  </a:lnTo>
                  <a:lnTo>
                    <a:pt x="191205" y="82169"/>
                  </a:lnTo>
                  <a:lnTo>
                    <a:pt x="189607" y="81792"/>
                  </a:lnTo>
                  <a:lnTo>
                    <a:pt x="188009" y="81415"/>
                  </a:lnTo>
                  <a:lnTo>
                    <a:pt x="186391" y="81038"/>
                  </a:lnTo>
                  <a:lnTo>
                    <a:pt x="184774" y="80661"/>
                  </a:lnTo>
                  <a:lnTo>
                    <a:pt x="183156" y="80284"/>
                  </a:lnTo>
                  <a:lnTo>
                    <a:pt x="181523" y="79907"/>
                  </a:lnTo>
                  <a:lnTo>
                    <a:pt x="179887" y="79530"/>
                  </a:lnTo>
                  <a:lnTo>
                    <a:pt x="178252" y="79153"/>
                  </a:lnTo>
                  <a:lnTo>
                    <a:pt x="176604" y="78776"/>
                  </a:lnTo>
                  <a:lnTo>
                    <a:pt x="174953" y="78399"/>
                  </a:lnTo>
                  <a:lnTo>
                    <a:pt x="173301" y="78023"/>
                  </a:lnTo>
                  <a:lnTo>
                    <a:pt x="171642" y="77646"/>
                  </a:lnTo>
                  <a:lnTo>
                    <a:pt x="169977" y="77269"/>
                  </a:lnTo>
                  <a:lnTo>
                    <a:pt x="168312" y="76892"/>
                  </a:lnTo>
                  <a:lnTo>
                    <a:pt x="166642" y="76515"/>
                  </a:lnTo>
                  <a:lnTo>
                    <a:pt x="164965" y="76138"/>
                  </a:lnTo>
                  <a:lnTo>
                    <a:pt x="163289" y="75761"/>
                  </a:lnTo>
                  <a:lnTo>
                    <a:pt x="161610" y="75384"/>
                  </a:lnTo>
                  <a:lnTo>
                    <a:pt x="159924" y="75007"/>
                  </a:lnTo>
                  <a:lnTo>
                    <a:pt x="158238" y="74630"/>
                  </a:lnTo>
                  <a:lnTo>
                    <a:pt x="156551" y="74253"/>
                  </a:lnTo>
                  <a:lnTo>
                    <a:pt x="154858" y="73876"/>
                  </a:lnTo>
                  <a:lnTo>
                    <a:pt x="153166" y="73499"/>
                  </a:lnTo>
                  <a:lnTo>
                    <a:pt x="151473" y="73123"/>
                  </a:lnTo>
                  <a:lnTo>
                    <a:pt x="149775" y="72746"/>
                  </a:lnTo>
                  <a:lnTo>
                    <a:pt x="148078" y="72369"/>
                  </a:lnTo>
                  <a:lnTo>
                    <a:pt x="146380" y="71992"/>
                  </a:lnTo>
                  <a:lnTo>
                    <a:pt x="144681" y="71615"/>
                  </a:lnTo>
                  <a:lnTo>
                    <a:pt x="142981" y="71238"/>
                  </a:lnTo>
                  <a:lnTo>
                    <a:pt x="141281" y="70861"/>
                  </a:lnTo>
                  <a:lnTo>
                    <a:pt x="139582" y="70484"/>
                  </a:lnTo>
                  <a:lnTo>
                    <a:pt x="137882" y="70107"/>
                  </a:lnTo>
                  <a:lnTo>
                    <a:pt x="136182" y="69730"/>
                  </a:lnTo>
                  <a:lnTo>
                    <a:pt x="134483" y="69353"/>
                  </a:lnTo>
                  <a:lnTo>
                    <a:pt x="132786" y="68976"/>
                  </a:lnTo>
                  <a:lnTo>
                    <a:pt x="131089" y="68599"/>
                  </a:lnTo>
                  <a:lnTo>
                    <a:pt x="129393" y="68223"/>
                  </a:lnTo>
                  <a:lnTo>
                    <a:pt x="127700" y="67846"/>
                  </a:lnTo>
                  <a:lnTo>
                    <a:pt x="126007" y="67469"/>
                  </a:lnTo>
                  <a:lnTo>
                    <a:pt x="124316" y="67092"/>
                  </a:lnTo>
                  <a:lnTo>
                    <a:pt x="122630" y="66715"/>
                  </a:lnTo>
                  <a:lnTo>
                    <a:pt x="120945" y="66338"/>
                  </a:lnTo>
                  <a:lnTo>
                    <a:pt x="119259" y="65961"/>
                  </a:lnTo>
                  <a:lnTo>
                    <a:pt x="117583" y="65584"/>
                  </a:lnTo>
                  <a:lnTo>
                    <a:pt x="115907" y="65207"/>
                  </a:lnTo>
                  <a:lnTo>
                    <a:pt x="114231" y="64830"/>
                  </a:lnTo>
                  <a:lnTo>
                    <a:pt x="112565" y="64453"/>
                  </a:lnTo>
                  <a:lnTo>
                    <a:pt x="110901" y="64076"/>
                  </a:lnTo>
                  <a:lnTo>
                    <a:pt x="109237" y="63699"/>
                  </a:lnTo>
                  <a:lnTo>
                    <a:pt x="107583" y="63323"/>
                  </a:lnTo>
                  <a:lnTo>
                    <a:pt x="105933" y="62946"/>
                  </a:lnTo>
                  <a:lnTo>
                    <a:pt x="104283" y="62569"/>
                  </a:lnTo>
                  <a:lnTo>
                    <a:pt x="102642" y="62192"/>
                  </a:lnTo>
                  <a:lnTo>
                    <a:pt x="101009" y="61815"/>
                  </a:lnTo>
                  <a:lnTo>
                    <a:pt x="99376" y="61438"/>
                  </a:lnTo>
                  <a:lnTo>
                    <a:pt x="97750" y="61061"/>
                  </a:lnTo>
                  <a:lnTo>
                    <a:pt x="96136" y="60684"/>
                  </a:lnTo>
                  <a:lnTo>
                    <a:pt x="94522" y="60307"/>
                  </a:lnTo>
                  <a:lnTo>
                    <a:pt x="92912" y="59930"/>
                  </a:lnTo>
                  <a:lnTo>
                    <a:pt x="91319" y="59553"/>
                  </a:lnTo>
                  <a:lnTo>
                    <a:pt x="89727" y="59176"/>
                  </a:lnTo>
                  <a:lnTo>
                    <a:pt x="88135" y="58799"/>
                  </a:lnTo>
                  <a:lnTo>
                    <a:pt x="86566" y="58423"/>
                  </a:lnTo>
                  <a:lnTo>
                    <a:pt x="84997" y="58046"/>
                  </a:lnTo>
                  <a:lnTo>
                    <a:pt x="83428" y="57669"/>
                  </a:lnTo>
                  <a:lnTo>
                    <a:pt x="81882" y="57292"/>
                  </a:lnTo>
                  <a:lnTo>
                    <a:pt x="80339" y="56915"/>
                  </a:lnTo>
                  <a:lnTo>
                    <a:pt x="78796" y="56538"/>
                  </a:lnTo>
                  <a:lnTo>
                    <a:pt x="77274" y="56161"/>
                  </a:lnTo>
                  <a:lnTo>
                    <a:pt x="75759" y="55784"/>
                  </a:lnTo>
                  <a:lnTo>
                    <a:pt x="74244" y="55407"/>
                  </a:lnTo>
                  <a:lnTo>
                    <a:pt x="72747" y="55030"/>
                  </a:lnTo>
                  <a:lnTo>
                    <a:pt x="71263" y="54653"/>
                  </a:lnTo>
                  <a:lnTo>
                    <a:pt x="69778" y="54276"/>
                  </a:lnTo>
                  <a:lnTo>
                    <a:pt x="68308" y="53899"/>
                  </a:lnTo>
                  <a:lnTo>
                    <a:pt x="66856" y="53523"/>
                  </a:lnTo>
                  <a:lnTo>
                    <a:pt x="65405" y="53146"/>
                  </a:lnTo>
                  <a:lnTo>
                    <a:pt x="63963" y="52769"/>
                  </a:lnTo>
                  <a:lnTo>
                    <a:pt x="62546" y="52392"/>
                  </a:lnTo>
                  <a:lnTo>
                    <a:pt x="61129" y="52015"/>
                  </a:lnTo>
                  <a:lnTo>
                    <a:pt x="59716" y="51638"/>
                  </a:lnTo>
                  <a:lnTo>
                    <a:pt x="58336" y="51261"/>
                  </a:lnTo>
                  <a:lnTo>
                    <a:pt x="56956" y="50884"/>
                  </a:lnTo>
                  <a:lnTo>
                    <a:pt x="55576" y="50507"/>
                  </a:lnTo>
                  <a:lnTo>
                    <a:pt x="54234" y="50130"/>
                  </a:lnTo>
                  <a:lnTo>
                    <a:pt x="52893" y="49753"/>
                  </a:lnTo>
                  <a:lnTo>
                    <a:pt x="51552" y="49376"/>
                  </a:lnTo>
                  <a:lnTo>
                    <a:pt x="50244" y="48999"/>
                  </a:lnTo>
                  <a:lnTo>
                    <a:pt x="48944" y="48623"/>
                  </a:lnTo>
                  <a:lnTo>
                    <a:pt x="47644" y="48246"/>
                  </a:lnTo>
                  <a:lnTo>
                    <a:pt x="46373" y="47869"/>
                  </a:lnTo>
                  <a:lnTo>
                    <a:pt x="45116" y="47492"/>
                  </a:lnTo>
                  <a:lnTo>
                    <a:pt x="43859" y="47115"/>
                  </a:lnTo>
                  <a:lnTo>
                    <a:pt x="42624" y="46738"/>
                  </a:lnTo>
                  <a:lnTo>
                    <a:pt x="41412" y="46361"/>
                  </a:lnTo>
                  <a:lnTo>
                    <a:pt x="40200" y="45984"/>
                  </a:lnTo>
                  <a:lnTo>
                    <a:pt x="39004" y="45607"/>
                  </a:lnTo>
                  <a:lnTo>
                    <a:pt x="37839" y="45230"/>
                  </a:lnTo>
                  <a:lnTo>
                    <a:pt x="36673" y="44853"/>
                  </a:lnTo>
                  <a:lnTo>
                    <a:pt x="35517" y="44476"/>
                  </a:lnTo>
                  <a:lnTo>
                    <a:pt x="34400" y="44099"/>
                  </a:lnTo>
                  <a:lnTo>
                    <a:pt x="33284" y="43723"/>
                  </a:lnTo>
                  <a:lnTo>
                    <a:pt x="32168" y="43346"/>
                  </a:lnTo>
                  <a:lnTo>
                    <a:pt x="31102" y="42969"/>
                  </a:lnTo>
                  <a:lnTo>
                    <a:pt x="30035" y="42592"/>
                  </a:lnTo>
                  <a:lnTo>
                    <a:pt x="28969" y="42215"/>
                  </a:lnTo>
                  <a:lnTo>
                    <a:pt x="27948" y="41838"/>
                  </a:lnTo>
                  <a:lnTo>
                    <a:pt x="26933" y="41461"/>
                  </a:lnTo>
                  <a:lnTo>
                    <a:pt x="25919" y="41084"/>
                  </a:lnTo>
                  <a:lnTo>
                    <a:pt x="24942" y="40707"/>
                  </a:lnTo>
                  <a:lnTo>
                    <a:pt x="23981" y="40330"/>
                  </a:lnTo>
                  <a:lnTo>
                    <a:pt x="23020" y="39953"/>
                  </a:lnTo>
                  <a:lnTo>
                    <a:pt x="22090" y="39576"/>
                  </a:lnTo>
                  <a:lnTo>
                    <a:pt x="21184" y="39199"/>
                  </a:lnTo>
                  <a:lnTo>
                    <a:pt x="20278" y="38823"/>
                  </a:lnTo>
                  <a:lnTo>
                    <a:pt x="19395" y="38446"/>
                  </a:lnTo>
                  <a:lnTo>
                    <a:pt x="18545" y="38069"/>
                  </a:lnTo>
                  <a:lnTo>
                    <a:pt x="17696" y="37692"/>
                  </a:lnTo>
                  <a:lnTo>
                    <a:pt x="16861" y="37315"/>
                  </a:lnTo>
                  <a:lnTo>
                    <a:pt x="16069" y="36938"/>
                  </a:lnTo>
                  <a:lnTo>
                    <a:pt x="15277" y="36561"/>
                  </a:lnTo>
                  <a:lnTo>
                    <a:pt x="14491" y="36184"/>
                  </a:lnTo>
                  <a:lnTo>
                    <a:pt x="13758" y="35807"/>
                  </a:lnTo>
                  <a:lnTo>
                    <a:pt x="13025" y="35430"/>
                  </a:lnTo>
                  <a:lnTo>
                    <a:pt x="12293" y="35053"/>
                  </a:lnTo>
                  <a:lnTo>
                    <a:pt x="11616" y="34676"/>
                  </a:lnTo>
                  <a:lnTo>
                    <a:pt x="10944" y="34299"/>
                  </a:lnTo>
                  <a:lnTo>
                    <a:pt x="10272" y="33923"/>
                  </a:lnTo>
                  <a:lnTo>
                    <a:pt x="9647" y="33546"/>
                  </a:lnTo>
                  <a:lnTo>
                    <a:pt x="9036" y="33169"/>
                  </a:lnTo>
                  <a:lnTo>
                    <a:pt x="8425" y="32792"/>
                  </a:lnTo>
                  <a:lnTo>
                    <a:pt x="7853" y="32415"/>
                  </a:lnTo>
                  <a:lnTo>
                    <a:pt x="7304" y="32038"/>
                  </a:lnTo>
                  <a:lnTo>
                    <a:pt x="6755" y="31661"/>
                  </a:lnTo>
                  <a:lnTo>
                    <a:pt x="6236" y="31284"/>
                  </a:lnTo>
                  <a:lnTo>
                    <a:pt x="5751" y="30907"/>
                  </a:lnTo>
                  <a:lnTo>
                    <a:pt x="5266" y="30530"/>
                  </a:lnTo>
                  <a:lnTo>
                    <a:pt x="4800" y="30153"/>
                  </a:lnTo>
                  <a:lnTo>
                    <a:pt x="4379" y="29776"/>
                  </a:lnTo>
                  <a:lnTo>
                    <a:pt x="3958" y="29399"/>
                  </a:lnTo>
                  <a:lnTo>
                    <a:pt x="3546" y="29023"/>
                  </a:lnTo>
                  <a:lnTo>
                    <a:pt x="3190" y="28646"/>
                  </a:lnTo>
                  <a:lnTo>
                    <a:pt x="2834" y="28269"/>
                  </a:lnTo>
                  <a:lnTo>
                    <a:pt x="2478" y="27892"/>
                  </a:lnTo>
                  <a:lnTo>
                    <a:pt x="2187" y="27515"/>
                  </a:lnTo>
                  <a:lnTo>
                    <a:pt x="1896" y="27138"/>
                  </a:lnTo>
                  <a:lnTo>
                    <a:pt x="1606" y="26761"/>
                  </a:lnTo>
                  <a:lnTo>
                    <a:pt x="1370" y="26384"/>
                  </a:lnTo>
                  <a:lnTo>
                    <a:pt x="1146" y="26007"/>
                  </a:lnTo>
                  <a:lnTo>
                    <a:pt x="921" y="25630"/>
                  </a:lnTo>
                  <a:lnTo>
                    <a:pt x="742" y="25253"/>
                  </a:lnTo>
                  <a:lnTo>
                    <a:pt x="584" y="24876"/>
                  </a:lnTo>
                  <a:lnTo>
                    <a:pt x="427" y="24499"/>
                  </a:lnTo>
                  <a:lnTo>
                    <a:pt x="304" y="24123"/>
                  </a:lnTo>
                  <a:lnTo>
                    <a:pt x="213" y="23746"/>
                  </a:lnTo>
                  <a:lnTo>
                    <a:pt x="122" y="23369"/>
                  </a:lnTo>
                  <a:lnTo>
                    <a:pt x="56" y="22992"/>
                  </a:lnTo>
                  <a:lnTo>
                    <a:pt x="32" y="22615"/>
                  </a:lnTo>
                  <a:lnTo>
                    <a:pt x="9" y="22238"/>
                  </a:lnTo>
                  <a:lnTo>
                    <a:pt x="0" y="21861"/>
                  </a:lnTo>
                  <a:lnTo>
                    <a:pt x="43" y="21484"/>
                  </a:lnTo>
                  <a:lnTo>
                    <a:pt x="87" y="21107"/>
                  </a:lnTo>
                  <a:lnTo>
                    <a:pt x="135" y="20730"/>
                  </a:lnTo>
                  <a:lnTo>
                    <a:pt x="246" y="20353"/>
                  </a:lnTo>
                  <a:lnTo>
                    <a:pt x="358" y="19976"/>
                  </a:lnTo>
                  <a:lnTo>
                    <a:pt x="469" y="19599"/>
                  </a:lnTo>
                  <a:lnTo>
                    <a:pt x="642" y="19223"/>
                  </a:lnTo>
                  <a:lnTo>
                    <a:pt x="821" y="18846"/>
                  </a:lnTo>
                  <a:lnTo>
                    <a:pt x="1000" y="18469"/>
                  </a:lnTo>
                  <a:lnTo>
                    <a:pt x="1229" y="18092"/>
                  </a:lnTo>
                  <a:lnTo>
                    <a:pt x="1476" y="17715"/>
                  </a:lnTo>
                  <a:lnTo>
                    <a:pt x="1722" y="17338"/>
                  </a:lnTo>
                  <a:lnTo>
                    <a:pt x="2008" y="16961"/>
                  </a:lnTo>
                  <a:lnTo>
                    <a:pt x="2322" y="16584"/>
                  </a:lnTo>
                  <a:lnTo>
                    <a:pt x="2636" y="16207"/>
                  </a:lnTo>
                  <a:lnTo>
                    <a:pt x="2979" y="15830"/>
                  </a:lnTo>
                  <a:lnTo>
                    <a:pt x="3360" y="15453"/>
                  </a:lnTo>
                  <a:lnTo>
                    <a:pt x="3741" y="15076"/>
                  </a:lnTo>
                  <a:lnTo>
                    <a:pt x="4140" y="14699"/>
                  </a:lnTo>
                  <a:lnTo>
                    <a:pt x="4587" y="14323"/>
                  </a:lnTo>
                  <a:lnTo>
                    <a:pt x="5035" y="13946"/>
                  </a:lnTo>
                  <a:lnTo>
                    <a:pt x="5490" y="13569"/>
                  </a:lnTo>
                  <a:lnTo>
                    <a:pt x="6004" y="13192"/>
                  </a:lnTo>
                  <a:lnTo>
                    <a:pt x="6518" y="12815"/>
                  </a:lnTo>
                  <a:lnTo>
                    <a:pt x="7032" y="12438"/>
                  </a:lnTo>
                  <a:lnTo>
                    <a:pt x="7609" y="12061"/>
                  </a:lnTo>
                  <a:lnTo>
                    <a:pt x="8188" y="11684"/>
                  </a:lnTo>
                  <a:lnTo>
                    <a:pt x="8768" y="11307"/>
                  </a:lnTo>
                  <a:lnTo>
                    <a:pt x="9400" y="10930"/>
                  </a:lnTo>
                  <a:lnTo>
                    <a:pt x="10045" y="10553"/>
                  </a:lnTo>
                  <a:lnTo>
                    <a:pt x="10689" y="10176"/>
                  </a:lnTo>
                  <a:lnTo>
                    <a:pt x="11375" y="9799"/>
                  </a:lnTo>
                  <a:lnTo>
                    <a:pt x="12085" y="9423"/>
                  </a:lnTo>
                  <a:lnTo>
                    <a:pt x="12794" y="9046"/>
                  </a:lnTo>
                  <a:lnTo>
                    <a:pt x="13534" y="8669"/>
                  </a:lnTo>
                  <a:lnTo>
                    <a:pt x="14306" y="8292"/>
                  </a:lnTo>
                  <a:lnTo>
                    <a:pt x="15079" y="7915"/>
                  </a:lnTo>
                  <a:lnTo>
                    <a:pt x="15872" y="7538"/>
                  </a:lnTo>
                  <a:lnTo>
                    <a:pt x="16708" y="7161"/>
                  </a:lnTo>
                  <a:lnTo>
                    <a:pt x="17543" y="6784"/>
                  </a:lnTo>
                  <a:lnTo>
                    <a:pt x="18389" y="6407"/>
                  </a:lnTo>
                  <a:lnTo>
                    <a:pt x="19286" y="6030"/>
                  </a:lnTo>
                  <a:lnTo>
                    <a:pt x="20183" y="5653"/>
                  </a:lnTo>
                  <a:lnTo>
                    <a:pt x="21081" y="5276"/>
                  </a:lnTo>
                  <a:lnTo>
                    <a:pt x="22039" y="4899"/>
                  </a:lnTo>
                  <a:lnTo>
                    <a:pt x="22997" y="4523"/>
                  </a:lnTo>
                  <a:lnTo>
                    <a:pt x="23955" y="4146"/>
                  </a:lnTo>
                  <a:lnTo>
                    <a:pt x="24964" y="3769"/>
                  </a:lnTo>
                  <a:lnTo>
                    <a:pt x="25981" y="3392"/>
                  </a:lnTo>
                  <a:lnTo>
                    <a:pt x="26998" y="3015"/>
                  </a:lnTo>
                  <a:lnTo>
                    <a:pt x="28057" y="2638"/>
                  </a:lnTo>
                  <a:lnTo>
                    <a:pt x="29133" y="2261"/>
                  </a:lnTo>
                  <a:lnTo>
                    <a:pt x="30209" y="1884"/>
                  </a:lnTo>
                  <a:lnTo>
                    <a:pt x="31316" y="1507"/>
                  </a:lnTo>
                  <a:lnTo>
                    <a:pt x="32449" y="1130"/>
                  </a:lnTo>
                  <a:lnTo>
                    <a:pt x="33581" y="753"/>
                  </a:lnTo>
                  <a:lnTo>
                    <a:pt x="34736" y="376"/>
                  </a:lnTo>
                  <a:lnTo>
                    <a:pt x="35925" y="0"/>
                  </a:lnTo>
                  <a:lnTo>
                    <a:pt x="979255" y="0"/>
                  </a:lnTo>
                  <a:lnTo>
                    <a:pt x="980444" y="376"/>
                  </a:lnTo>
                  <a:lnTo>
                    <a:pt x="981598" y="753"/>
                  </a:lnTo>
                  <a:lnTo>
                    <a:pt x="982731" y="1130"/>
                  </a:lnTo>
                  <a:lnTo>
                    <a:pt x="983864" y="1507"/>
                  </a:lnTo>
                  <a:lnTo>
                    <a:pt x="984971" y="1884"/>
                  </a:lnTo>
                  <a:lnTo>
                    <a:pt x="986047" y="2261"/>
                  </a:lnTo>
                  <a:lnTo>
                    <a:pt x="987123" y="2638"/>
                  </a:lnTo>
                  <a:lnTo>
                    <a:pt x="988181" y="3015"/>
                  </a:lnTo>
                  <a:lnTo>
                    <a:pt x="989199" y="3392"/>
                  </a:lnTo>
                  <a:lnTo>
                    <a:pt x="990216" y="3769"/>
                  </a:lnTo>
                  <a:lnTo>
                    <a:pt x="991225" y="4146"/>
                  </a:lnTo>
                  <a:lnTo>
                    <a:pt x="992183" y="4523"/>
                  </a:lnTo>
                  <a:lnTo>
                    <a:pt x="993141" y="4899"/>
                  </a:lnTo>
                  <a:lnTo>
                    <a:pt x="994098" y="5276"/>
                  </a:lnTo>
                  <a:lnTo>
                    <a:pt x="994996" y="5653"/>
                  </a:lnTo>
                  <a:lnTo>
                    <a:pt x="995894" y="6030"/>
                  </a:lnTo>
                  <a:lnTo>
                    <a:pt x="996791" y="6407"/>
                  </a:lnTo>
                  <a:lnTo>
                    <a:pt x="997637" y="6784"/>
                  </a:lnTo>
                  <a:lnTo>
                    <a:pt x="998472" y="7161"/>
                  </a:lnTo>
                  <a:lnTo>
                    <a:pt x="999307" y="7538"/>
                  </a:lnTo>
                  <a:lnTo>
                    <a:pt x="1000101" y="7915"/>
                  </a:lnTo>
                  <a:lnTo>
                    <a:pt x="1000873" y="8292"/>
                  </a:lnTo>
                  <a:lnTo>
                    <a:pt x="1001646" y="8669"/>
                  </a:lnTo>
                  <a:lnTo>
                    <a:pt x="1002386" y="9046"/>
                  </a:lnTo>
                  <a:lnTo>
                    <a:pt x="1003095" y="9423"/>
                  </a:lnTo>
                  <a:lnTo>
                    <a:pt x="1003804" y="9799"/>
                  </a:lnTo>
                  <a:lnTo>
                    <a:pt x="1004490" y="10176"/>
                  </a:lnTo>
                  <a:lnTo>
                    <a:pt x="1005135" y="10553"/>
                  </a:lnTo>
                  <a:lnTo>
                    <a:pt x="1005780" y="10930"/>
                  </a:lnTo>
                  <a:lnTo>
                    <a:pt x="1006412" y="11307"/>
                  </a:lnTo>
                  <a:lnTo>
                    <a:pt x="1006991" y="11684"/>
                  </a:lnTo>
                  <a:lnTo>
                    <a:pt x="1007571" y="12061"/>
                  </a:lnTo>
                  <a:lnTo>
                    <a:pt x="1008148" y="12438"/>
                  </a:lnTo>
                  <a:lnTo>
                    <a:pt x="1008662" y="12815"/>
                  </a:lnTo>
                  <a:lnTo>
                    <a:pt x="1009176" y="13192"/>
                  </a:lnTo>
                  <a:lnTo>
                    <a:pt x="1009690" y="13569"/>
                  </a:lnTo>
                  <a:lnTo>
                    <a:pt x="1010145" y="13946"/>
                  </a:lnTo>
                  <a:lnTo>
                    <a:pt x="1010592" y="14323"/>
                  </a:lnTo>
                  <a:lnTo>
                    <a:pt x="1011040" y="14699"/>
                  </a:lnTo>
                  <a:lnTo>
                    <a:pt x="1011439" y="15076"/>
                  </a:lnTo>
                  <a:lnTo>
                    <a:pt x="1011820" y="15453"/>
                  </a:lnTo>
                  <a:lnTo>
                    <a:pt x="1012201" y="15830"/>
                  </a:lnTo>
                  <a:lnTo>
                    <a:pt x="1012544" y="16207"/>
                  </a:lnTo>
                  <a:lnTo>
                    <a:pt x="1012858" y="16584"/>
                  </a:lnTo>
                  <a:lnTo>
                    <a:pt x="1013172" y="16961"/>
                  </a:lnTo>
                  <a:lnTo>
                    <a:pt x="1013458" y="17338"/>
                  </a:lnTo>
                  <a:lnTo>
                    <a:pt x="1013704" y="17715"/>
                  </a:lnTo>
                  <a:lnTo>
                    <a:pt x="1013951" y="18092"/>
                  </a:lnTo>
                  <a:lnTo>
                    <a:pt x="1014180" y="18469"/>
                  </a:lnTo>
                  <a:lnTo>
                    <a:pt x="1014359" y="18846"/>
                  </a:lnTo>
                  <a:lnTo>
                    <a:pt x="1014538" y="19223"/>
                  </a:lnTo>
                  <a:lnTo>
                    <a:pt x="1014710" y="19599"/>
                  </a:lnTo>
                  <a:lnTo>
                    <a:pt x="1014822" y="19976"/>
                  </a:lnTo>
                  <a:lnTo>
                    <a:pt x="1014933" y="20353"/>
                  </a:lnTo>
                  <a:lnTo>
                    <a:pt x="1015045" y="20730"/>
                  </a:lnTo>
                  <a:lnTo>
                    <a:pt x="1015092" y="21107"/>
                  </a:lnTo>
                  <a:lnTo>
                    <a:pt x="1015136" y="21484"/>
                  </a:lnTo>
                  <a:lnTo>
                    <a:pt x="1015180" y="21861"/>
                  </a:lnTo>
                  <a:lnTo>
                    <a:pt x="1015171" y="22238"/>
                  </a:lnTo>
                  <a:lnTo>
                    <a:pt x="1015147" y="22615"/>
                  </a:lnTo>
                  <a:lnTo>
                    <a:pt x="1015124" y="22992"/>
                  </a:lnTo>
                  <a:lnTo>
                    <a:pt x="1015058" y="23369"/>
                  </a:lnTo>
                  <a:lnTo>
                    <a:pt x="1014967" y="23746"/>
                  </a:lnTo>
                  <a:lnTo>
                    <a:pt x="1014876" y="24123"/>
                  </a:lnTo>
                  <a:lnTo>
                    <a:pt x="1014753" y="24499"/>
                  </a:lnTo>
                  <a:lnTo>
                    <a:pt x="1014595" y="24876"/>
                  </a:lnTo>
                  <a:lnTo>
                    <a:pt x="1014438" y="25253"/>
                  </a:lnTo>
                  <a:lnTo>
                    <a:pt x="1014258" y="25630"/>
                  </a:lnTo>
                  <a:lnTo>
                    <a:pt x="1014034" y="26007"/>
                  </a:lnTo>
                  <a:lnTo>
                    <a:pt x="1013809" y="26384"/>
                  </a:lnTo>
                  <a:lnTo>
                    <a:pt x="1013574" y="26761"/>
                  </a:lnTo>
                  <a:lnTo>
                    <a:pt x="1013284" y="27138"/>
                  </a:lnTo>
                  <a:lnTo>
                    <a:pt x="1012993" y="27515"/>
                  </a:lnTo>
                  <a:lnTo>
                    <a:pt x="1012702" y="27892"/>
                  </a:lnTo>
                  <a:lnTo>
                    <a:pt x="1012346" y="28269"/>
                  </a:lnTo>
                  <a:lnTo>
                    <a:pt x="1011990" y="28646"/>
                  </a:lnTo>
                  <a:lnTo>
                    <a:pt x="1011633" y="29023"/>
                  </a:lnTo>
                  <a:lnTo>
                    <a:pt x="1011222" y="29399"/>
                  </a:lnTo>
                  <a:lnTo>
                    <a:pt x="1010801" y="29776"/>
                  </a:lnTo>
                  <a:lnTo>
                    <a:pt x="1010380" y="30153"/>
                  </a:lnTo>
                  <a:lnTo>
                    <a:pt x="1009914" y="30530"/>
                  </a:lnTo>
                  <a:lnTo>
                    <a:pt x="1009429" y="30907"/>
                  </a:lnTo>
                  <a:lnTo>
                    <a:pt x="1008944" y="31284"/>
                  </a:lnTo>
                  <a:lnTo>
                    <a:pt x="1008424" y="31661"/>
                  </a:lnTo>
                  <a:lnTo>
                    <a:pt x="1007876" y="32038"/>
                  </a:lnTo>
                  <a:lnTo>
                    <a:pt x="1007327" y="32415"/>
                  </a:lnTo>
                  <a:lnTo>
                    <a:pt x="1006755" y="32792"/>
                  </a:lnTo>
                  <a:lnTo>
                    <a:pt x="1006144" y="33169"/>
                  </a:lnTo>
                  <a:lnTo>
                    <a:pt x="1005533" y="33546"/>
                  </a:lnTo>
                  <a:lnTo>
                    <a:pt x="1004908" y="33923"/>
                  </a:lnTo>
                  <a:lnTo>
                    <a:pt x="1004236" y="34299"/>
                  </a:lnTo>
                  <a:lnTo>
                    <a:pt x="1003563" y="34676"/>
                  </a:lnTo>
                  <a:lnTo>
                    <a:pt x="1002887" y="35053"/>
                  </a:lnTo>
                  <a:lnTo>
                    <a:pt x="1002154" y="35430"/>
                  </a:lnTo>
                  <a:lnTo>
                    <a:pt x="1001422" y="35807"/>
                  </a:lnTo>
                  <a:lnTo>
                    <a:pt x="1000689" y="36184"/>
                  </a:lnTo>
                  <a:lnTo>
                    <a:pt x="999903" y="36561"/>
                  </a:lnTo>
                  <a:lnTo>
                    <a:pt x="999111" y="36938"/>
                  </a:lnTo>
                  <a:lnTo>
                    <a:pt x="998319" y="37315"/>
                  </a:lnTo>
                  <a:lnTo>
                    <a:pt x="997484" y="37692"/>
                  </a:lnTo>
                  <a:lnTo>
                    <a:pt x="996634" y="38069"/>
                  </a:lnTo>
                  <a:lnTo>
                    <a:pt x="995785" y="38446"/>
                  </a:lnTo>
                  <a:lnTo>
                    <a:pt x="994902" y="38823"/>
                  </a:lnTo>
                  <a:lnTo>
                    <a:pt x="993996" y="39199"/>
                  </a:lnTo>
                  <a:lnTo>
                    <a:pt x="993090" y="39576"/>
                  </a:lnTo>
                  <a:lnTo>
                    <a:pt x="992159" y="39953"/>
                  </a:lnTo>
                  <a:lnTo>
                    <a:pt x="991198" y="40330"/>
                  </a:lnTo>
                  <a:lnTo>
                    <a:pt x="990237" y="40707"/>
                  </a:lnTo>
                  <a:lnTo>
                    <a:pt x="989261" y="41084"/>
                  </a:lnTo>
                  <a:lnTo>
                    <a:pt x="988247" y="41461"/>
                  </a:lnTo>
                  <a:lnTo>
                    <a:pt x="987232" y="41838"/>
                  </a:lnTo>
                  <a:lnTo>
                    <a:pt x="986211" y="42215"/>
                  </a:lnTo>
                  <a:lnTo>
                    <a:pt x="985144" y="42592"/>
                  </a:lnTo>
                  <a:lnTo>
                    <a:pt x="984078" y="42969"/>
                  </a:lnTo>
                  <a:lnTo>
                    <a:pt x="983011" y="43346"/>
                  </a:lnTo>
                  <a:lnTo>
                    <a:pt x="981896" y="43723"/>
                  </a:lnTo>
                  <a:lnTo>
                    <a:pt x="980779" y="44099"/>
                  </a:lnTo>
                  <a:lnTo>
                    <a:pt x="979663" y="44476"/>
                  </a:lnTo>
                  <a:lnTo>
                    <a:pt x="978506" y="44853"/>
                  </a:lnTo>
                  <a:lnTo>
                    <a:pt x="977341" y="45230"/>
                  </a:lnTo>
                  <a:lnTo>
                    <a:pt x="976176" y="45607"/>
                  </a:lnTo>
                  <a:lnTo>
                    <a:pt x="974980" y="45984"/>
                  </a:lnTo>
                  <a:lnTo>
                    <a:pt x="973768" y="46361"/>
                  </a:lnTo>
                  <a:lnTo>
                    <a:pt x="972556" y="46738"/>
                  </a:lnTo>
                  <a:lnTo>
                    <a:pt x="971321" y="47115"/>
                  </a:lnTo>
                  <a:lnTo>
                    <a:pt x="970064" y="47492"/>
                  </a:lnTo>
                  <a:lnTo>
                    <a:pt x="968807" y="47869"/>
                  </a:lnTo>
                  <a:lnTo>
                    <a:pt x="967535" y="48246"/>
                  </a:lnTo>
                  <a:lnTo>
                    <a:pt x="966235" y="48623"/>
                  </a:lnTo>
                  <a:lnTo>
                    <a:pt x="964935" y="48999"/>
                  </a:lnTo>
                  <a:lnTo>
                    <a:pt x="963628" y="49376"/>
                  </a:lnTo>
                  <a:lnTo>
                    <a:pt x="962287" y="49753"/>
                  </a:lnTo>
                  <a:lnTo>
                    <a:pt x="960946" y="50130"/>
                  </a:lnTo>
                  <a:lnTo>
                    <a:pt x="959604" y="50507"/>
                  </a:lnTo>
                  <a:lnTo>
                    <a:pt x="958223" y="50884"/>
                  </a:lnTo>
                  <a:lnTo>
                    <a:pt x="956843" y="51261"/>
                  </a:lnTo>
                  <a:lnTo>
                    <a:pt x="955463" y="51638"/>
                  </a:lnTo>
                  <a:lnTo>
                    <a:pt x="954051" y="52015"/>
                  </a:lnTo>
                  <a:lnTo>
                    <a:pt x="952634" y="52392"/>
                  </a:lnTo>
                  <a:lnTo>
                    <a:pt x="951217" y="52769"/>
                  </a:lnTo>
                  <a:lnTo>
                    <a:pt x="949775" y="53146"/>
                  </a:lnTo>
                  <a:lnTo>
                    <a:pt x="948323" y="53523"/>
                  </a:lnTo>
                  <a:lnTo>
                    <a:pt x="946871" y="53899"/>
                  </a:lnTo>
                  <a:lnTo>
                    <a:pt x="945401" y="54276"/>
                  </a:lnTo>
                  <a:lnTo>
                    <a:pt x="943917" y="54653"/>
                  </a:lnTo>
                  <a:lnTo>
                    <a:pt x="942432" y="55030"/>
                  </a:lnTo>
                  <a:lnTo>
                    <a:pt x="940936" y="55407"/>
                  </a:lnTo>
                  <a:lnTo>
                    <a:pt x="939421" y="55784"/>
                  </a:lnTo>
                  <a:lnTo>
                    <a:pt x="937906" y="56161"/>
                  </a:lnTo>
                  <a:lnTo>
                    <a:pt x="936384" y="56538"/>
                  </a:lnTo>
                  <a:lnTo>
                    <a:pt x="934841" y="56915"/>
                  </a:lnTo>
                  <a:lnTo>
                    <a:pt x="933297" y="57292"/>
                  </a:lnTo>
                  <a:lnTo>
                    <a:pt x="931752" y="57669"/>
                  </a:lnTo>
                  <a:lnTo>
                    <a:pt x="930183" y="58046"/>
                  </a:lnTo>
                  <a:lnTo>
                    <a:pt x="928614" y="58423"/>
                  </a:lnTo>
                  <a:lnTo>
                    <a:pt x="927044" y="58799"/>
                  </a:lnTo>
                  <a:lnTo>
                    <a:pt x="925453" y="59176"/>
                  </a:lnTo>
                  <a:lnTo>
                    <a:pt x="923860" y="59553"/>
                  </a:lnTo>
                  <a:lnTo>
                    <a:pt x="922267" y="59930"/>
                  </a:lnTo>
                  <a:lnTo>
                    <a:pt x="920658" y="60307"/>
                  </a:lnTo>
                  <a:lnTo>
                    <a:pt x="919044" y="60684"/>
                  </a:lnTo>
                  <a:lnTo>
                    <a:pt x="917430" y="61061"/>
                  </a:lnTo>
                  <a:lnTo>
                    <a:pt x="915804" y="61438"/>
                  </a:lnTo>
                  <a:lnTo>
                    <a:pt x="914171" y="61815"/>
                  </a:lnTo>
                  <a:lnTo>
                    <a:pt x="912537" y="62192"/>
                  </a:lnTo>
                  <a:lnTo>
                    <a:pt x="910896" y="62569"/>
                  </a:lnTo>
                  <a:lnTo>
                    <a:pt x="909247" y="62946"/>
                  </a:lnTo>
                  <a:lnTo>
                    <a:pt x="907597" y="63323"/>
                  </a:lnTo>
                  <a:lnTo>
                    <a:pt x="905943" y="63699"/>
                  </a:lnTo>
                  <a:lnTo>
                    <a:pt x="904279" y="64076"/>
                  </a:lnTo>
                  <a:lnTo>
                    <a:pt x="902614" y="64453"/>
                  </a:lnTo>
                  <a:lnTo>
                    <a:pt x="900949" y="64830"/>
                  </a:lnTo>
                  <a:lnTo>
                    <a:pt x="899272" y="65207"/>
                  </a:lnTo>
                  <a:lnTo>
                    <a:pt x="897596" y="65584"/>
                  </a:lnTo>
                  <a:lnTo>
                    <a:pt x="895920" y="65961"/>
                  </a:lnTo>
                  <a:lnTo>
                    <a:pt x="894235" y="66338"/>
                  </a:lnTo>
                  <a:lnTo>
                    <a:pt x="892549" y="66715"/>
                  </a:lnTo>
                  <a:lnTo>
                    <a:pt x="890864" y="67092"/>
                  </a:lnTo>
                  <a:lnTo>
                    <a:pt x="889172" y="67469"/>
                  </a:lnTo>
                  <a:lnTo>
                    <a:pt x="887480" y="67846"/>
                  </a:lnTo>
                  <a:lnTo>
                    <a:pt x="885787" y="68223"/>
                  </a:lnTo>
                  <a:lnTo>
                    <a:pt x="884091" y="68599"/>
                  </a:lnTo>
                  <a:lnTo>
                    <a:pt x="882394" y="68976"/>
                  </a:lnTo>
                  <a:lnTo>
                    <a:pt x="880696" y="69353"/>
                  </a:lnTo>
                  <a:lnTo>
                    <a:pt x="878998" y="69730"/>
                  </a:lnTo>
                  <a:lnTo>
                    <a:pt x="877298" y="70107"/>
                  </a:lnTo>
                  <a:lnTo>
                    <a:pt x="875598" y="70484"/>
                  </a:lnTo>
                  <a:lnTo>
                    <a:pt x="873898" y="70861"/>
                  </a:lnTo>
                  <a:lnTo>
                    <a:pt x="872198" y="71238"/>
                  </a:lnTo>
                  <a:lnTo>
                    <a:pt x="870499" y="71615"/>
                  </a:lnTo>
                  <a:lnTo>
                    <a:pt x="868799" y="71992"/>
                  </a:lnTo>
                  <a:lnTo>
                    <a:pt x="867102" y="72369"/>
                  </a:lnTo>
                  <a:lnTo>
                    <a:pt x="865404" y="72746"/>
                  </a:lnTo>
                  <a:lnTo>
                    <a:pt x="863707" y="73123"/>
                  </a:lnTo>
                  <a:lnTo>
                    <a:pt x="862014" y="73499"/>
                  </a:lnTo>
                  <a:lnTo>
                    <a:pt x="860321" y="73876"/>
                  </a:lnTo>
                  <a:lnTo>
                    <a:pt x="858628" y="74253"/>
                  </a:lnTo>
                  <a:lnTo>
                    <a:pt x="856942" y="74630"/>
                  </a:lnTo>
                  <a:lnTo>
                    <a:pt x="855256" y="75007"/>
                  </a:lnTo>
                  <a:lnTo>
                    <a:pt x="853570" y="75384"/>
                  </a:lnTo>
                  <a:lnTo>
                    <a:pt x="851891" y="75761"/>
                  </a:lnTo>
                  <a:lnTo>
                    <a:pt x="850214" y="76138"/>
                  </a:lnTo>
                  <a:lnTo>
                    <a:pt x="848538" y="76515"/>
                  </a:lnTo>
                  <a:lnTo>
                    <a:pt x="846868" y="76892"/>
                  </a:lnTo>
                  <a:lnTo>
                    <a:pt x="845203" y="77269"/>
                  </a:lnTo>
                  <a:lnTo>
                    <a:pt x="843538" y="77646"/>
                  </a:lnTo>
                  <a:lnTo>
                    <a:pt x="841878" y="78023"/>
                  </a:lnTo>
                  <a:lnTo>
                    <a:pt x="840227" y="78399"/>
                  </a:lnTo>
                  <a:lnTo>
                    <a:pt x="838575" y="78776"/>
                  </a:lnTo>
                  <a:lnTo>
                    <a:pt x="836928" y="79153"/>
                  </a:lnTo>
                  <a:lnTo>
                    <a:pt x="835293" y="79530"/>
                  </a:lnTo>
                  <a:lnTo>
                    <a:pt x="833657" y="79907"/>
                  </a:lnTo>
                  <a:lnTo>
                    <a:pt x="832024" y="80284"/>
                  </a:lnTo>
                  <a:lnTo>
                    <a:pt x="830406" y="80661"/>
                  </a:lnTo>
                  <a:lnTo>
                    <a:pt x="828788" y="81038"/>
                  </a:lnTo>
                  <a:lnTo>
                    <a:pt x="827171" y="81415"/>
                  </a:lnTo>
                  <a:lnTo>
                    <a:pt x="825573" y="81792"/>
                  </a:lnTo>
                  <a:lnTo>
                    <a:pt x="823975" y="82169"/>
                  </a:lnTo>
                  <a:lnTo>
                    <a:pt x="822378" y="82546"/>
                  </a:lnTo>
                  <a:lnTo>
                    <a:pt x="820798" y="82923"/>
                  </a:lnTo>
                  <a:lnTo>
                    <a:pt x="819223" y="83299"/>
                  </a:lnTo>
                  <a:lnTo>
                    <a:pt x="817647" y="83676"/>
                  </a:lnTo>
                  <a:lnTo>
                    <a:pt x="816088" y="84053"/>
                  </a:lnTo>
                  <a:lnTo>
                    <a:pt x="814537" y="84430"/>
                  </a:lnTo>
                  <a:lnTo>
                    <a:pt x="812985" y="84807"/>
                  </a:lnTo>
                  <a:lnTo>
                    <a:pt x="811447" y="85184"/>
                  </a:lnTo>
                  <a:lnTo>
                    <a:pt x="809922" y="85561"/>
                  </a:lnTo>
                  <a:lnTo>
                    <a:pt x="808397" y="85938"/>
                  </a:lnTo>
                  <a:lnTo>
                    <a:pt x="806881" y="86315"/>
                  </a:lnTo>
                  <a:lnTo>
                    <a:pt x="805384" y="86692"/>
                  </a:lnTo>
                  <a:lnTo>
                    <a:pt x="803887" y="87069"/>
                  </a:lnTo>
                  <a:lnTo>
                    <a:pt x="802395" y="87446"/>
                  </a:lnTo>
                  <a:lnTo>
                    <a:pt x="800928" y="87823"/>
                  </a:lnTo>
                  <a:lnTo>
                    <a:pt x="799460" y="88199"/>
                  </a:lnTo>
                  <a:lnTo>
                    <a:pt x="797994" y="88576"/>
                  </a:lnTo>
                  <a:lnTo>
                    <a:pt x="796558" y="88953"/>
                  </a:lnTo>
                  <a:lnTo>
                    <a:pt x="795122" y="89330"/>
                  </a:lnTo>
                  <a:lnTo>
                    <a:pt x="793686" y="89707"/>
                  </a:lnTo>
                  <a:lnTo>
                    <a:pt x="792279" y="90084"/>
                  </a:lnTo>
                  <a:lnTo>
                    <a:pt x="790877" y="90461"/>
                  </a:lnTo>
                  <a:lnTo>
                    <a:pt x="789474" y="90838"/>
                  </a:lnTo>
                  <a:lnTo>
                    <a:pt x="788096" y="91215"/>
                  </a:lnTo>
                  <a:lnTo>
                    <a:pt x="786729" y="91592"/>
                  </a:lnTo>
                  <a:lnTo>
                    <a:pt x="785361" y="91969"/>
                  </a:lnTo>
                  <a:lnTo>
                    <a:pt x="784013" y="92346"/>
                  </a:lnTo>
                  <a:lnTo>
                    <a:pt x="782682" y="92723"/>
                  </a:lnTo>
                  <a:lnTo>
                    <a:pt x="781351" y="93099"/>
                  </a:lnTo>
                  <a:lnTo>
                    <a:pt x="780034" y="93476"/>
                  </a:lnTo>
                  <a:lnTo>
                    <a:pt x="778741" y="93853"/>
                  </a:lnTo>
                  <a:lnTo>
                    <a:pt x="777448" y="94230"/>
                  </a:lnTo>
                  <a:lnTo>
                    <a:pt x="776163" y="94607"/>
                  </a:lnTo>
                  <a:lnTo>
                    <a:pt x="774909" y="94984"/>
                  </a:lnTo>
                  <a:lnTo>
                    <a:pt x="773655" y="95361"/>
                  </a:lnTo>
                  <a:lnTo>
                    <a:pt x="772404" y="95738"/>
                  </a:lnTo>
                  <a:lnTo>
                    <a:pt x="771191" y="96115"/>
                  </a:lnTo>
                  <a:lnTo>
                    <a:pt x="769977" y="96492"/>
                  </a:lnTo>
                  <a:lnTo>
                    <a:pt x="768764" y="96869"/>
                  </a:lnTo>
                  <a:lnTo>
                    <a:pt x="767589" y="97246"/>
                  </a:lnTo>
                  <a:lnTo>
                    <a:pt x="766418" y="97623"/>
                  </a:lnTo>
                  <a:lnTo>
                    <a:pt x="765246" y="97999"/>
                  </a:lnTo>
                  <a:lnTo>
                    <a:pt x="764107" y="98376"/>
                  </a:lnTo>
                  <a:lnTo>
                    <a:pt x="762979" y="98753"/>
                  </a:lnTo>
                  <a:lnTo>
                    <a:pt x="761850" y="99130"/>
                  </a:lnTo>
                  <a:lnTo>
                    <a:pt x="760748" y="99507"/>
                  </a:lnTo>
                  <a:lnTo>
                    <a:pt x="759664" y="99884"/>
                  </a:lnTo>
                  <a:lnTo>
                    <a:pt x="758579" y="100261"/>
                  </a:lnTo>
                  <a:lnTo>
                    <a:pt x="757515" y="100638"/>
                  </a:lnTo>
                  <a:lnTo>
                    <a:pt x="756476" y="101015"/>
                  </a:lnTo>
                  <a:lnTo>
                    <a:pt x="755437" y="101392"/>
                  </a:lnTo>
                  <a:lnTo>
                    <a:pt x="754411" y="101769"/>
                  </a:lnTo>
                  <a:lnTo>
                    <a:pt x="753417" y="102146"/>
                  </a:lnTo>
                  <a:lnTo>
                    <a:pt x="752424" y="102523"/>
                  </a:lnTo>
                  <a:lnTo>
                    <a:pt x="751437" y="102899"/>
                  </a:lnTo>
                  <a:lnTo>
                    <a:pt x="750491" y="103276"/>
                  </a:lnTo>
                  <a:lnTo>
                    <a:pt x="749544" y="103653"/>
                  </a:lnTo>
                  <a:lnTo>
                    <a:pt x="748597" y="104030"/>
                  </a:lnTo>
                  <a:lnTo>
                    <a:pt x="747698" y="104407"/>
                  </a:lnTo>
                  <a:lnTo>
                    <a:pt x="746798" y="104784"/>
                  </a:lnTo>
                  <a:lnTo>
                    <a:pt x="745899" y="105161"/>
                  </a:lnTo>
                  <a:lnTo>
                    <a:pt x="745040" y="105538"/>
                  </a:lnTo>
                  <a:lnTo>
                    <a:pt x="744189" y="105915"/>
                  </a:lnTo>
                  <a:lnTo>
                    <a:pt x="743338" y="106292"/>
                  </a:lnTo>
                  <a:lnTo>
                    <a:pt x="742520" y="106669"/>
                  </a:lnTo>
                  <a:lnTo>
                    <a:pt x="741718" y="107046"/>
                  </a:lnTo>
                  <a:lnTo>
                    <a:pt x="740916" y="107423"/>
                  </a:lnTo>
                  <a:lnTo>
                    <a:pt x="740139" y="107799"/>
                  </a:lnTo>
                  <a:lnTo>
                    <a:pt x="739386" y="108176"/>
                  </a:lnTo>
                  <a:lnTo>
                    <a:pt x="738633" y="108553"/>
                  </a:lnTo>
                  <a:lnTo>
                    <a:pt x="737898" y="108930"/>
                  </a:lnTo>
                  <a:lnTo>
                    <a:pt x="737194" y="109307"/>
                  </a:lnTo>
                  <a:lnTo>
                    <a:pt x="736491" y="109684"/>
                  </a:lnTo>
                  <a:lnTo>
                    <a:pt x="735798" y="110061"/>
                  </a:lnTo>
                  <a:lnTo>
                    <a:pt x="735144" y="110438"/>
                  </a:lnTo>
                  <a:lnTo>
                    <a:pt x="734490" y="110815"/>
                  </a:lnTo>
                  <a:lnTo>
                    <a:pt x="733839" y="111192"/>
                  </a:lnTo>
                  <a:lnTo>
                    <a:pt x="733235" y="111569"/>
                  </a:lnTo>
                  <a:lnTo>
                    <a:pt x="732632" y="111946"/>
                  </a:lnTo>
                  <a:lnTo>
                    <a:pt x="732028" y="112323"/>
                  </a:lnTo>
                  <a:lnTo>
                    <a:pt x="731469" y="112699"/>
                  </a:lnTo>
                  <a:lnTo>
                    <a:pt x="730916" y="113076"/>
                  </a:lnTo>
                  <a:lnTo>
                    <a:pt x="730362" y="113453"/>
                  </a:lnTo>
                  <a:lnTo>
                    <a:pt x="729845" y="113830"/>
                  </a:lnTo>
                  <a:lnTo>
                    <a:pt x="729342" y="114207"/>
                  </a:lnTo>
                  <a:lnTo>
                    <a:pt x="728838" y="114584"/>
                  </a:lnTo>
                  <a:lnTo>
                    <a:pt x="728363" y="114961"/>
                  </a:lnTo>
                  <a:lnTo>
                    <a:pt x="727910" y="115338"/>
                  </a:lnTo>
                  <a:lnTo>
                    <a:pt x="727456" y="115715"/>
                  </a:lnTo>
                  <a:lnTo>
                    <a:pt x="727024" y="116092"/>
                  </a:lnTo>
                  <a:lnTo>
                    <a:pt x="726620" y="116469"/>
                  </a:lnTo>
                  <a:lnTo>
                    <a:pt x="726216" y="116846"/>
                  </a:lnTo>
                  <a:lnTo>
                    <a:pt x="725825" y="117223"/>
                  </a:lnTo>
                  <a:lnTo>
                    <a:pt x="725471" y="117599"/>
                  </a:lnTo>
                  <a:lnTo>
                    <a:pt x="725117" y="117976"/>
                  </a:lnTo>
                  <a:lnTo>
                    <a:pt x="724768" y="118353"/>
                  </a:lnTo>
                  <a:lnTo>
                    <a:pt x="724463" y="118730"/>
                  </a:lnTo>
                  <a:lnTo>
                    <a:pt x="724158" y="119107"/>
                  </a:lnTo>
                  <a:lnTo>
                    <a:pt x="723853" y="119484"/>
                  </a:lnTo>
                  <a:lnTo>
                    <a:pt x="723594" y="119861"/>
                  </a:lnTo>
                  <a:lnTo>
                    <a:pt x="723337" y="120238"/>
                  </a:lnTo>
                  <a:lnTo>
                    <a:pt x="723081" y="120615"/>
                  </a:lnTo>
                  <a:lnTo>
                    <a:pt x="722862" y="120992"/>
                  </a:lnTo>
                  <a:lnTo>
                    <a:pt x="722654" y="121369"/>
                  </a:lnTo>
                  <a:lnTo>
                    <a:pt x="722446" y="121746"/>
                  </a:lnTo>
                  <a:lnTo>
                    <a:pt x="722267" y="122123"/>
                  </a:lnTo>
                  <a:lnTo>
                    <a:pt x="722106" y="122499"/>
                  </a:lnTo>
                  <a:lnTo>
                    <a:pt x="721945" y="122876"/>
                  </a:lnTo>
                  <a:lnTo>
                    <a:pt x="721807" y="123253"/>
                  </a:lnTo>
                  <a:lnTo>
                    <a:pt x="721693" y="123630"/>
                  </a:lnTo>
                  <a:lnTo>
                    <a:pt x="721578" y="124007"/>
                  </a:lnTo>
                  <a:lnTo>
                    <a:pt x="721479" y="124384"/>
                  </a:lnTo>
                  <a:lnTo>
                    <a:pt x="721411" y="124761"/>
                  </a:lnTo>
                  <a:lnTo>
                    <a:pt x="721343" y="125138"/>
                  </a:lnTo>
                  <a:lnTo>
                    <a:pt x="721282" y="125515"/>
                  </a:lnTo>
                  <a:lnTo>
                    <a:pt x="721258" y="125892"/>
                  </a:lnTo>
                  <a:lnTo>
                    <a:pt x="721235" y="126269"/>
                  </a:lnTo>
                  <a:lnTo>
                    <a:pt x="721212" y="126646"/>
                  </a:lnTo>
                  <a:lnTo>
                    <a:pt x="721233" y="127023"/>
                  </a:lnTo>
                  <a:lnTo>
                    <a:pt x="721254" y="127399"/>
                  </a:lnTo>
                  <a:lnTo>
                    <a:pt x="721275" y="127776"/>
                  </a:lnTo>
                  <a:lnTo>
                    <a:pt x="721332" y="128153"/>
                  </a:lnTo>
                  <a:lnTo>
                    <a:pt x="721396" y="128530"/>
                  </a:lnTo>
                  <a:lnTo>
                    <a:pt x="721460" y="128907"/>
                  </a:lnTo>
                  <a:lnTo>
                    <a:pt x="721552" y="129284"/>
                  </a:lnTo>
                  <a:lnTo>
                    <a:pt x="721658" y="129661"/>
                  </a:lnTo>
                  <a:lnTo>
                    <a:pt x="721764" y="130038"/>
                  </a:lnTo>
                  <a:lnTo>
                    <a:pt x="721891" y="130415"/>
                  </a:lnTo>
                  <a:lnTo>
                    <a:pt x="722038" y="130792"/>
                  </a:lnTo>
                  <a:lnTo>
                    <a:pt x="722184" y="131169"/>
                  </a:lnTo>
                  <a:lnTo>
                    <a:pt x="722345" y="131546"/>
                  </a:lnTo>
                  <a:lnTo>
                    <a:pt x="722531" y="131923"/>
                  </a:lnTo>
                  <a:lnTo>
                    <a:pt x="722716" y="132299"/>
                  </a:lnTo>
                  <a:lnTo>
                    <a:pt x="722911" y="132676"/>
                  </a:lnTo>
                  <a:lnTo>
                    <a:pt x="723134" y="133053"/>
                  </a:lnTo>
                  <a:lnTo>
                    <a:pt x="723358" y="133430"/>
                  </a:lnTo>
                  <a:lnTo>
                    <a:pt x="723584" y="133807"/>
                  </a:lnTo>
                  <a:lnTo>
                    <a:pt x="723845" y="134184"/>
                  </a:lnTo>
                  <a:lnTo>
                    <a:pt x="724105" y="134561"/>
                  </a:lnTo>
                  <a:lnTo>
                    <a:pt x="724365" y="134938"/>
                  </a:lnTo>
                  <a:lnTo>
                    <a:pt x="724657" y="135315"/>
                  </a:lnTo>
                  <a:lnTo>
                    <a:pt x="724953" y="135692"/>
                  </a:lnTo>
                  <a:lnTo>
                    <a:pt x="725248" y="136069"/>
                  </a:lnTo>
                  <a:lnTo>
                    <a:pt x="725569" y="136446"/>
                  </a:lnTo>
                  <a:lnTo>
                    <a:pt x="725898" y="136823"/>
                  </a:lnTo>
                  <a:lnTo>
                    <a:pt x="726227" y="137199"/>
                  </a:lnTo>
                  <a:lnTo>
                    <a:pt x="726575" y="137576"/>
                  </a:lnTo>
                  <a:lnTo>
                    <a:pt x="726936" y="137953"/>
                  </a:lnTo>
                  <a:lnTo>
                    <a:pt x="727297" y="138330"/>
                  </a:lnTo>
                  <a:lnTo>
                    <a:pt x="727672" y="138707"/>
                  </a:lnTo>
                  <a:lnTo>
                    <a:pt x="728063" y="139084"/>
                  </a:lnTo>
                  <a:lnTo>
                    <a:pt x="728455" y="139461"/>
                  </a:lnTo>
                  <a:lnTo>
                    <a:pt x="728854" y="139838"/>
                  </a:lnTo>
                  <a:lnTo>
                    <a:pt x="729274" y="140215"/>
                  </a:lnTo>
                  <a:lnTo>
                    <a:pt x="729694" y="140592"/>
                  </a:lnTo>
                  <a:lnTo>
                    <a:pt x="730118" y="140969"/>
                  </a:lnTo>
                  <a:lnTo>
                    <a:pt x="730564" y="141346"/>
                  </a:lnTo>
                  <a:lnTo>
                    <a:pt x="731011" y="141723"/>
                  </a:lnTo>
                  <a:lnTo>
                    <a:pt x="731458" y="142099"/>
                  </a:lnTo>
                  <a:lnTo>
                    <a:pt x="731930" y="142476"/>
                  </a:lnTo>
                  <a:lnTo>
                    <a:pt x="732402" y="142853"/>
                  </a:lnTo>
                  <a:lnTo>
                    <a:pt x="732874" y="143230"/>
                  </a:lnTo>
                  <a:lnTo>
                    <a:pt x="733365" y="143607"/>
                  </a:lnTo>
                  <a:lnTo>
                    <a:pt x="733860" y="143984"/>
                  </a:lnTo>
                  <a:lnTo>
                    <a:pt x="734355" y="144361"/>
                  </a:lnTo>
                  <a:lnTo>
                    <a:pt x="734865" y="144738"/>
                  </a:lnTo>
                  <a:lnTo>
                    <a:pt x="735381" y="145115"/>
                  </a:lnTo>
                  <a:lnTo>
                    <a:pt x="735898" y="145492"/>
                  </a:lnTo>
                  <a:lnTo>
                    <a:pt x="736424" y="145869"/>
                  </a:lnTo>
                  <a:lnTo>
                    <a:pt x="736960" y="146246"/>
                  </a:lnTo>
                  <a:lnTo>
                    <a:pt x="737497" y="146623"/>
                  </a:lnTo>
                  <a:lnTo>
                    <a:pt x="738039" y="146999"/>
                  </a:lnTo>
                  <a:lnTo>
                    <a:pt x="738593" y="147376"/>
                  </a:lnTo>
                  <a:lnTo>
                    <a:pt x="739146" y="147753"/>
                  </a:lnTo>
                  <a:lnTo>
                    <a:pt x="739703" y="148130"/>
                  </a:lnTo>
                  <a:lnTo>
                    <a:pt x="740272" y="148507"/>
                  </a:lnTo>
                  <a:lnTo>
                    <a:pt x="740842" y="148884"/>
                  </a:lnTo>
                  <a:lnTo>
                    <a:pt x="741411" y="149261"/>
                  </a:lnTo>
                  <a:lnTo>
                    <a:pt x="741994" y="149638"/>
                  </a:lnTo>
                  <a:lnTo>
                    <a:pt x="742577" y="150015"/>
                  </a:lnTo>
                  <a:lnTo>
                    <a:pt x="743160" y="150392"/>
                  </a:lnTo>
                  <a:lnTo>
                    <a:pt x="743753" y="150769"/>
                  </a:lnTo>
                  <a:lnTo>
                    <a:pt x="744348" y="151146"/>
                  </a:lnTo>
                  <a:lnTo>
                    <a:pt x="744942" y="151523"/>
                  </a:lnTo>
                  <a:lnTo>
                    <a:pt x="745544" y="151899"/>
                  </a:lnTo>
                  <a:lnTo>
                    <a:pt x="746148" y="152276"/>
                  </a:lnTo>
                  <a:lnTo>
                    <a:pt x="746752" y="152653"/>
                  </a:lnTo>
                  <a:lnTo>
                    <a:pt x="747360" y="153030"/>
                  </a:lnTo>
                  <a:lnTo>
                    <a:pt x="747972" y="153407"/>
                  </a:lnTo>
                  <a:lnTo>
                    <a:pt x="748584" y="153784"/>
                  </a:lnTo>
                  <a:lnTo>
                    <a:pt x="749198" y="154161"/>
                  </a:lnTo>
                  <a:lnTo>
                    <a:pt x="749815" y="154538"/>
                  </a:lnTo>
                  <a:lnTo>
                    <a:pt x="750433" y="154915"/>
                  </a:lnTo>
                  <a:lnTo>
                    <a:pt x="751051" y="155292"/>
                  </a:lnTo>
                  <a:lnTo>
                    <a:pt x="751672" y="155669"/>
                  </a:lnTo>
                  <a:lnTo>
                    <a:pt x="752292" y="156046"/>
                  </a:lnTo>
                  <a:lnTo>
                    <a:pt x="752913" y="156423"/>
                  </a:lnTo>
                  <a:lnTo>
                    <a:pt x="753536" y="156799"/>
                  </a:lnTo>
                  <a:lnTo>
                    <a:pt x="754158" y="157176"/>
                  </a:lnTo>
                  <a:lnTo>
                    <a:pt x="754780" y="157553"/>
                  </a:lnTo>
                  <a:lnTo>
                    <a:pt x="755402" y="157930"/>
                  </a:lnTo>
                  <a:lnTo>
                    <a:pt x="756024" y="158307"/>
                  </a:lnTo>
                  <a:lnTo>
                    <a:pt x="756646" y="158684"/>
                  </a:lnTo>
                  <a:lnTo>
                    <a:pt x="757266" y="159061"/>
                  </a:lnTo>
                  <a:lnTo>
                    <a:pt x="757885" y="159438"/>
                  </a:lnTo>
                  <a:lnTo>
                    <a:pt x="758505" y="159815"/>
                  </a:lnTo>
                  <a:lnTo>
                    <a:pt x="759121" y="160192"/>
                  </a:lnTo>
                  <a:lnTo>
                    <a:pt x="759736" y="160569"/>
                  </a:lnTo>
                  <a:lnTo>
                    <a:pt x="760351" y="160946"/>
                  </a:lnTo>
                  <a:lnTo>
                    <a:pt x="760963" y="161323"/>
                  </a:lnTo>
                  <a:lnTo>
                    <a:pt x="761571" y="161699"/>
                  </a:lnTo>
                  <a:lnTo>
                    <a:pt x="762180" y="162076"/>
                  </a:lnTo>
                  <a:lnTo>
                    <a:pt x="762785" y="162453"/>
                  </a:lnTo>
                  <a:lnTo>
                    <a:pt x="763385" y="162830"/>
                  </a:lnTo>
                  <a:lnTo>
                    <a:pt x="763985" y="163207"/>
                  </a:lnTo>
                  <a:lnTo>
                    <a:pt x="764584" y="163584"/>
                  </a:lnTo>
                  <a:lnTo>
                    <a:pt x="765173" y="163961"/>
                  </a:lnTo>
                  <a:lnTo>
                    <a:pt x="765763" y="164338"/>
                  </a:lnTo>
                  <a:lnTo>
                    <a:pt x="766353" y="164715"/>
                  </a:lnTo>
                  <a:lnTo>
                    <a:pt x="766930" y="165092"/>
                  </a:lnTo>
                  <a:lnTo>
                    <a:pt x="767508" y="165469"/>
                  </a:lnTo>
                  <a:lnTo>
                    <a:pt x="768085" y="165846"/>
                  </a:lnTo>
                  <a:lnTo>
                    <a:pt x="768651" y="166223"/>
                  </a:lnTo>
                  <a:lnTo>
                    <a:pt x="769214" y="166599"/>
                  </a:lnTo>
                  <a:lnTo>
                    <a:pt x="769778" y="166976"/>
                  </a:lnTo>
                  <a:lnTo>
                    <a:pt x="770330" y="167353"/>
                  </a:lnTo>
                  <a:lnTo>
                    <a:pt x="770878" y="167730"/>
                  </a:lnTo>
                  <a:lnTo>
                    <a:pt x="771425" y="168107"/>
                  </a:lnTo>
                  <a:lnTo>
                    <a:pt x="771964" y="168484"/>
                  </a:lnTo>
                  <a:lnTo>
                    <a:pt x="772494" y="168861"/>
                  </a:lnTo>
                  <a:lnTo>
                    <a:pt x="773023" y="169238"/>
                  </a:lnTo>
                  <a:lnTo>
                    <a:pt x="773546" y="169615"/>
                  </a:lnTo>
                  <a:lnTo>
                    <a:pt x="774057" y="169992"/>
                  </a:lnTo>
                  <a:lnTo>
                    <a:pt x="774567" y="170369"/>
                  </a:lnTo>
                  <a:lnTo>
                    <a:pt x="775073" y="170746"/>
                  </a:lnTo>
                  <a:lnTo>
                    <a:pt x="775563" y="171123"/>
                  </a:lnTo>
                  <a:lnTo>
                    <a:pt x="776052" y="171499"/>
                  </a:lnTo>
                  <a:lnTo>
                    <a:pt x="776540" y="171876"/>
                  </a:lnTo>
                  <a:lnTo>
                    <a:pt x="777007" y="172253"/>
                  </a:lnTo>
                  <a:lnTo>
                    <a:pt x="777474" y="172630"/>
                  </a:lnTo>
                  <a:lnTo>
                    <a:pt x="777941" y="173007"/>
                  </a:lnTo>
                  <a:lnTo>
                    <a:pt x="778386" y="173384"/>
                  </a:lnTo>
                  <a:lnTo>
                    <a:pt x="778829" y="173761"/>
                  </a:lnTo>
                  <a:lnTo>
                    <a:pt x="779271" y="174138"/>
                  </a:lnTo>
                  <a:lnTo>
                    <a:pt x="779695" y="174515"/>
                  </a:lnTo>
                  <a:lnTo>
                    <a:pt x="780112" y="174892"/>
                  </a:lnTo>
                  <a:lnTo>
                    <a:pt x="780528" y="175269"/>
                  </a:lnTo>
                  <a:lnTo>
                    <a:pt x="780929" y="175646"/>
                  </a:lnTo>
                  <a:lnTo>
                    <a:pt x="781319" y="176023"/>
                  </a:lnTo>
                  <a:lnTo>
                    <a:pt x="781709" y="176399"/>
                  </a:lnTo>
                  <a:lnTo>
                    <a:pt x="782086" y="176776"/>
                  </a:lnTo>
                  <a:lnTo>
                    <a:pt x="782447" y="177153"/>
                  </a:lnTo>
                  <a:lnTo>
                    <a:pt x="782809" y="177530"/>
                  </a:lnTo>
                  <a:lnTo>
                    <a:pt x="783162" y="177907"/>
                  </a:lnTo>
                  <a:lnTo>
                    <a:pt x="783493" y="178284"/>
                  </a:lnTo>
                  <a:lnTo>
                    <a:pt x="783824" y="178661"/>
                  </a:lnTo>
                  <a:lnTo>
                    <a:pt x="784152" y="179038"/>
                  </a:lnTo>
                  <a:lnTo>
                    <a:pt x="784452" y="179415"/>
                  </a:lnTo>
                  <a:lnTo>
                    <a:pt x="784752" y="179792"/>
                  </a:lnTo>
                  <a:lnTo>
                    <a:pt x="785052" y="180169"/>
                  </a:lnTo>
                  <a:lnTo>
                    <a:pt x="785322" y="180546"/>
                  </a:lnTo>
                  <a:lnTo>
                    <a:pt x="785589" y="180923"/>
                  </a:lnTo>
                  <a:lnTo>
                    <a:pt x="785857" y="181299"/>
                  </a:lnTo>
                  <a:lnTo>
                    <a:pt x="786098" y="181676"/>
                  </a:lnTo>
                  <a:lnTo>
                    <a:pt x="786333" y="182053"/>
                  </a:lnTo>
                  <a:lnTo>
                    <a:pt x="786567" y="182430"/>
                  </a:lnTo>
                  <a:lnTo>
                    <a:pt x="786780" y="182807"/>
                  </a:lnTo>
                  <a:lnTo>
                    <a:pt x="786980" y="183184"/>
                  </a:lnTo>
                  <a:lnTo>
                    <a:pt x="787180" y="183561"/>
                  </a:lnTo>
                  <a:lnTo>
                    <a:pt x="787363" y="183938"/>
                  </a:lnTo>
                  <a:lnTo>
                    <a:pt x="787527" y="184315"/>
                  </a:lnTo>
                  <a:lnTo>
                    <a:pt x="787692" y="184692"/>
                  </a:lnTo>
                  <a:lnTo>
                    <a:pt x="787845" y="185069"/>
                  </a:lnTo>
                  <a:lnTo>
                    <a:pt x="787973" y="185446"/>
                  </a:lnTo>
                  <a:lnTo>
                    <a:pt x="788102" y="185823"/>
                  </a:lnTo>
                  <a:lnTo>
                    <a:pt x="788224" y="186199"/>
                  </a:lnTo>
                  <a:lnTo>
                    <a:pt x="788315" y="186576"/>
                  </a:lnTo>
                  <a:lnTo>
                    <a:pt x="788407" y="186953"/>
                  </a:lnTo>
                  <a:lnTo>
                    <a:pt x="788498" y="187330"/>
                  </a:lnTo>
                  <a:lnTo>
                    <a:pt x="788551" y="187707"/>
                  </a:lnTo>
                  <a:lnTo>
                    <a:pt x="788605" y="188084"/>
                  </a:lnTo>
                  <a:lnTo>
                    <a:pt x="788659" y="188461"/>
                  </a:lnTo>
                  <a:lnTo>
                    <a:pt x="788680" y="188838"/>
                  </a:lnTo>
                  <a:lnTo>
                    <a:pt x="788695" y="189215"/>
                  </a:lnTo>
                  <a:lnTo>
                    <a:pt x="788711" y="189592"/>
                  </a:lnTo>
                  <a:lnTo>
                    <a:pt x="788699" y="189969"/>
                  </a:lnTo>
                  <a:lnTo>
                    <a:pt x="788675" y="190346"/>
                  </a:lnTo>
                  <a:lnTo>
                    <a:pt x="788652" y="190723"/>
                  </a:lnTo>
                  <a:lnTo>
                    <a:pt x="788607" y="191099"/>
                  </a:lnTo>
                  <a:lnTo>
                    <a:pt x="788544" y="191476"/>
                  </a:lnTo>
                  <a:lnTo>
                    <a:pt x="788481" y="191853"/>
                  </a:lnTo>
                  <a:lnTo>
                    <a:pt x="788403" y="192230"/>
                  </a:lnTo>
                  <a:lnTo>
                    <a:pt x="788300" y="19260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85070" y="1867996"/>
              <a:ext cx="753502" cy="0"/>
            </a:xfrm>
            <a:custGeom>
              <a:avLst/>
              <a:pathLst>
                <a:path w="753502" h="0">
                  <a:moveTo>
                    <a:pt x="0" y="0"/>
                  </a:moveTo>
                  <a:lnTo>
                    <a:pt x="75350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43771" y="1974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43771" y="18246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43771" y="1781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6138608" y="270129"/>
              <a:ext cx="200540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5400000">
              <a:off x="6056787" y="71891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138608" y="1605044"/>
              <a:ext cx="200540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 rot="5400000">
              <a:off x="6053066" y="2054696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515544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88470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499962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465364" y="2712901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(18)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109276" y="2707849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(8)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1938707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307864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923125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25478" y="2706386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491303" y="2715103"/>
              <a:ext cx="4508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(4)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3361871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18052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778355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38658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9896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559263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 rot="-1200000">
              <a:off x="3098716" y="2712901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1200000">
              <a:off x="3334300" y="2717260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(12)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1200000">
              <a:off x="3647973" y="2707849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(2)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1200000">
              <a:off x="3916467" y="2706405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1200000">
              <a:off x="4172728" y="2707117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(8)</a:t>
              </a:r>
            </a:p>
          </p:txBody>
        </p:sp>
        <p:sp>
          <p:nvSpPr>
            <p:cNvPr id="272" name="pl272"/>
            <p:cNvSpPr/>
            <p:nvPr/>
          </p:nvSpPr>
          <p:spPr>
            <a:xfrm>
              <a:off x="4785034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46182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1200000">
              <a:off x="5079327" y="2706405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275" name="pl275"/>
            <p:cNvSpPr/>
            <p:nvPr/>
          </p:nvSpPr>
          <p:spPr>
            <a:xfrm>
              <a:off x="515544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08912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03119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35347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675750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 rot="-1200000">
              <a:off x="322340" y="1372209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(16)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1200000">
              <a:off x="673344" y="1367144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1200000">
              <a:off x="970977" y="1371490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1200000">
              <a:off x="1268611" y="1375836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(2)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1938707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307864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923125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1200000">
              <a:off x="1896610" y="1376561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(13)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1200000">
              <a:off x="2503788" y="1377986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3361871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55523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87751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19979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22077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1200000">
              <a:off x="3189236" y="1368582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(9)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1200000">
              <a:off x="3507401" y="136930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(8)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1200000">
              <a:off x="3833831" y="1368576"/>
              <a:ext cx="382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LaiXCac (1)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1200000">
              <a:off x="4127315" y="1373653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(1)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4785034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15419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769452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 rot="-1200000">
              <a:off x="4784074" y="136930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1200000">
              <a:off x="5378839" y="137292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515544" y="270129"/>
              <a:ext cx="0" cy="990039"/>
            </a:xfrm>
            <a:custGeom>
              <a:avLst/>
              <a:pathLst>
                <a:path w="0" h="990039">
                  <a:moveTo>
                    <a:pt x="0" y="990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317480" y="117721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66680" y="95220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66680" y="72719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6680" y="502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15880" y="277179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480749" y="12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0749" y="990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0749" y="765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0749" y="540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0749" y="315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15544" y="1605044"/>
              <a:ext cx="0" cy="990039"/>
            </a:xfrm>
            <a:custGeom>
              <a:avLst/>
              <a:pathLst>
                <a:path w="0" h="990039">
                  <a:moveTo>
                    <a:pt x="0" y="990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317480" y="251213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66680" y="228712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66680" y="206211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66680" y="18371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15880" y="1612094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480749" y="25500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80749" y="232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80749" y="21000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80749" y="1875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80749" y="1650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 rot="-5400000">
              <a:off x="-672970" y="1374811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2023-05-29T21:07:47Z</dcterms:modified>
</cp:coreProperties>
</file>