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5153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19212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83272" y="348692"/>
              <a:ext cx="237653" cy="115226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83272" y="1500956"/>
              <a:ext cx="237653" cy="41900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347331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94183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46169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92747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439325" y="348692"/>
              <a:ext cx="311920" cy="2618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439325" y="610570"/>
              <a:ext cx="311920" cy="13093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72821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99653" y="348692"/>
              <a:ext cx="160991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78532" y="348692"/>
              <a:ext cx="160991" cy="139668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78532" y="1745376"/>
              <a:ext cx="160991" cy="1745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7411" y="348692"/>
              <a:ext cx="160991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36290" y="348692"/>
              <a:ext cx="160991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15169" y="348692"/>
              <a:ext cx="160991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94048" y="348692"/>
              <a:ext cx="160991" cy="39281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4048" y="741510"/>
              <a:ext cx="160991" cy="117845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51460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91069" y="348692"/>
              <a:ext cx="237653" cy="11784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091069" y="1527144"/>
              <a:ext cx="237653" cy="392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355128" y="348692"/>
              <a:ext cx="237653" cy="5892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55128" y="937918"/>
              <a:ext cx="237653" cy="982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619188" y="348692"/>
              <a:ext cx="237653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883247" y="348692"/>
              <a:ext cx="237653" cy="78563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83247" y="1134327"/>
              <a:ext cx="237653" cy="78563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230099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269708" y="348692"/>
              <a:ext cx="237653" cy="134680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69708" y="1695495"/>
              <a:ext cx="237653" cy="2244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3376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79782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061886" y="348692"/>
              <a:ext cx="237653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15544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7398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3803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20209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46615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2700000">
              <a:off x="6571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(7)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32977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539556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(15)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854238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(8)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1694183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0212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87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952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2700000">
              <a:off x="1283032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(2)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1607856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1972536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SGraX(H:LouXLan) (6)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72821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8014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15902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379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1678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9566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87454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2700000">
              <a:off x="2126232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(18)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240006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(18)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480306" y="2397633"/>
              <a:ext cx="101787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(H:LouXCen)X(H:LouXCen) (9)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2662837" y="2396120"/>
              <a:ext cx="101359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(H:LouXCen)X(H:LouXLan) (1)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2841716" y="2396120"/>
              <a:ext cx="101359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(H:LouXLan)X(H:LouXCen) (1)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2991727" y="2408078"/>
              <a:ext cx="10474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(16)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4051460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20989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47395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73801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00207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 rot="-2700000">
              <a:off x="3569108" y="2307826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(12)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84393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(8)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122443" y="2297381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(H:LouXCen)XSEle (5)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357634" y="230933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(10)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5230099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38853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5259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91665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8071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 rot="-2700000">
              <a:off x="4736917" y="2312312"/>
              <a:ext cx="7765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(14)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5011743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(5)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5290252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(8)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557964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(2)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515544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17480" y="18820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66680" y="14891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66680" y="10963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66680" y="70355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15880" y="31074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480749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0749" y="152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80749" y="113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80749" y="74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80749" y="348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 rot="-5400000">
              <a:off x="-889608" y="1076532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5153" y="348692"/>
              <a:ext cx="237653" cy="134680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5153" y="1695495"/>
              <a:ext cx="237653" cy="2244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19212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83272" y="348692"/>
              <a:ext cx="237653" cy="14284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83272" y="1777119"/>
              <a:ext cx="237653" cy="1428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347331" y="348692"/>
              <a:ext cx="237653" cy="13748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347331" y="1723553"/>
              <a:ext cx="237653" cy="196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694183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46169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092747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439325" y="348692"/>
              <a:ext cx="311920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12430" y="348692"/>
              <a:ext cx="237653" cy="14839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2430" y="1832669"/>
              <a:ext cx="237653" cy="87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76490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40549" y="348692"/>
              <a:ext cx="237653" cy="15712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04609" y="348692"/>
              <a:ext cx="237653" cy="11784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04609" y="1527144"/>
              <a:ext cx="237653" cy="392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051460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03447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0025" y="348692"/>
              <a:ext cx="311920" cy="104751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50025" y="1396205"/>
              <a:ext cx="311920" cy="5237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3" y="348692"/>
              <a:ext cx="311920" cy="62850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96603" y="977200"/>
              <a:ext cx="311920" cy="9427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30099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282085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628664" y="348692"/>
              <a:ext cx="311920" cy="12570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628664" y="1605708"/>
              <a:ext cx="311920" cy="31425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75242" y="348692"/>
              <a:ext cx="311920" cy="5892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975242" y="937918"/>
              <a:ext cx="311920" cy="982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515544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7398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3803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0209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46615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2700000">
              <a:off x="6571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(7)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32977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539556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854238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(8)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0212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87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952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2700000">
              <a:off x="1283032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(2)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1607856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1972536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SGraX(H:LouXLan) (1)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872821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03125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29531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5937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82343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2700000">
              <a:off x="2177340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(18)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2376295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(16)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2705427" y="2396120"/>
              <a:ext cx="101359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(H:LouXLan)X(H:LouXCen) (1)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973139" y="2394607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(4)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4051460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594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059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95256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2700000">
              <a:off x="3651139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(9)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397596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4340643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(5)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5230099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43804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8462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13120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2700000">
              <a:off x="4786428" y="2312312"/>
              <a:ext cx="7765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(12)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5143772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(5)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5504800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(8)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515544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17480" y="18820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14891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6680" y="10963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6680" y="70355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15880" y="31074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480749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0749" y="152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0749" y="113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80749" y="74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0749" y="348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 rot="-5400000">
              <a:off x="-1087022" y="1076532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7536" y="348692"/>
              <a:ext cx="191950" cy="142842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7536" y="1777119"/>
              <a:ext cx="191950" cy="1428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0814" y="348692"/>
              <a:ext cx="19195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74093" y="348692"/>
              <a:ext cx="191950" cy="12855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74093" y="1634276"/>
              <a:ext cx="191950" cy="28568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87372" y="348692"/>
              <a:ext cx="19195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400651" y="348692"/>
              <a:ext cx="191950" cy="144033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00651" y="1789023"/>
              <a:ext cx="191950" cy="13093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4183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69800" y="348692"/>
              <a:ext cx="453702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73913" y="348692"/>
              <a:ext cx="453702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24808" y="348692"/>
              <a:ext cx="311920" cy="13003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24808" y="1649053"/>
              <a:ext cx="311920" cy="2709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71386" y="348692"/>
              <a:ext cx="311920" cy="133557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71386" y="1684271"/>
              <a:ext cx="311920" cy="23569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17964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51460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03447" y="348692"/>
              <a:ext cx="311920" cy="98204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03447" y="1330736"/>
              <a:ext cx="311920" cy="58922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0025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6603" y="348692"/>
              <a:ext cx="311920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30099" y="270129"/>
              <a:ext cx="1109049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69708" y="348692"/>
              <a:ext cx="237653" cy="117845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69708" y="1527144"/>
              <a:ext cx="237653" cy="3928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53376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797827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061886" y="348692"/>
              <a:ext cx="237653" cy="15712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515544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3511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5679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7006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28334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49662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2700000">
              <a:off x="2723" y="2307826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(11)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248522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407527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(11)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667776" y="2297381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SEleX(H:LouXCen) (1)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852186" y="230933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(12)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96651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076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2700000">
              <a:off x="1377554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(1)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1859913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872821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08076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42734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77392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2700000">
              <a:off x="2226851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(29)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508325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(20)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2923628" y="2394607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(9)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051460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5940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0598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95256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2700000">
              <a:off x="3651139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(8)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97596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(2)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340643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(3)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230099" y="1998525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8853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52594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1665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180713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 rot="-2700000">
              <a:off x="4769437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(8)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5011743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(4)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5290252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(2)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5557964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(1)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17480" y="188201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66680" y="148919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66680" y="10963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70355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15880" y="310741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480749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749" y="152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0749" y="1134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0749" y="74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0749" y="348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 rot="-5400000">
              <a:off x="-893328" y="1076532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3390" y="1295428"/>
              <a:ext cx="194880" cy="623114"/>
            </a:xfrm>
            <a:custGeom>
              <a:avLst/>
              <a:pathLst>
                <a:path w="194880" h="623114">
                  <a:moveTo>
                    <a:pt x="38529" y="623114"/>
                  </a:moveTo>
                  <a:lnTo>
                    <a:pt x="38154" y="621894"/>
                  </a:lnTo>
                  <a:lnTo>
                    <a:pt x="37779" y="620675"/>
                  </a:lnTo>
                  <a:lnTo>
                    <a:pt x="37405" y="619455"/>
                  </a:lnTo>
                  <a:lnTo>
                    <a:pt x="37031" y="618236"/>
                  </a:lnTo>
                  <a:lnTo>
                    <a:pt x="36658" y="617017"/>
                  </a:lnTo>
                  <a:lnTo>
                    <a:pt x="36285" y="615797"/>
                  </a:lnTo>
                  <a:lnTo>
                    <a:pt x="35912" y="614578"/>
                  </a:lnTo>
                  <a:lnTo>
                    <a:pt x="35540" y="613358"/>
                  </a:lnTo>
                  <a:lnTo>
                    <a:pt x="35168" y="612139"/>
                  </a:lnTo>
                  <a:lnTo>
                    <a:pt x="34797" y="610920"/>
                  </a:lnTo>
                  <a:lnTo>
                    <a:pt x="34426" y="609700"/>
                  </a:lnTo>
                  <a:lnTo>
                    <a:pt x="34056" y="608481"/>
                  </a:lnTo>
                  <a:lnTo>
                    <a:pt x="33686" y="607261"/>
                  </a:lnTo>
                  <a:lnTo>
                    <a:pt x="33317" y="606042"/>
                  </a:lnTo>
                  <a:lnTo>
                    <a:pt x="32949" y="604823"/>
                  </a:lnTo>
                  <a:lnTo>
                    <a:pt x="32581" y="603603"/>
                  </a:lnTo>
                  <a:lnTo>
                    <a:pt x="32213" y="602384"/>
                  </a:lnTo>
                  <a:lnTo>
                    <a:pt x="31847" y="601164"/>
                  </a:lnTo>
                  <a:lnTo>
                    <a:pt x="31481" y="599945"/>
                  </a:lnTo>
                  <a:lnTo>
                    <a:pt x="31116" y="598726"/>
                  </a:lnTo>
                  <a:lnTo>
                    <a:pt x="30751" y="597506"/>
                  </a:lnTo>
                  <a:lnTo>
                    <a:pt x="30387" y="596287"/>
                  </a:lnTo>
                  <a:lnTo>
                    <a:pt x="30025" y="595067"/>
                  </a:lnTo>
                  <a:lnTo>
                    <a:pt x="29663" y="593848"/>
                  </a:lnTo>
                  <a:lnTo>
                    <a:pt x="29302" y="592629"/>
                  </a:lnTo>
                  <a:lnTo>
                    <a:pt x="28941" y="591409"/>
                  </a:lnTo>
                  <a:lnTo>
                    <a:pt x="28581" y="590190"/>
                  </a:lnTo>
                  <a:lnTo>
                    <a:pt x="28223" y="588970"/>
                  </a:lnTo>
                  <a:lnTo>
                    <a:pt x="27866" y="587751"/>
                  </a:lnTo>
                  <a:lnTo>
                    <a:pt x="27509" y="586532"/>
                  </a:lnTo>
                  <a:lnTo>
                    <a:pt x="27154" y="585312"/>
                  </a:lnTo>
                  <a:lnTo>
                    <a:pt x="26798" y="584093"/>
                  </a:lnTo>
                  <a:lnTo>
                    <a:pt x="26445" y="582873"/>
                  </a:lnTo>
                  <a:lnTo>
                    <a:pt x="26093" y="581654"/>
                  </a:lnTo>
                  <a:lnTo>
                    <a:pt x="25740" y="580435"/>
                  </a:lnTo>
                  <a:lnTo>
                    <a:pt x="25391" y="579215"/>
                  </a:lnTo>
                  <a:lnTo>
                    <a:pt x="25041" y="577996"/>
                  </a:lnTo>
                  <a:lnTo>
                    <a:pt x="24693" y="576776"/>
                  </a:lnTo>
                  <a:lnTo>
                    <a:pt x="24347" y="575557"/>
                  </a:lnTo>
                  <a:lnTo>
                    <a:pt x="24000" y="574338"/>
                  </a:lnTo>
                  <a:lnTo>
                    <a:pt x="23656" y="573118"/>
                  </a:lnTo>
                  <a:lnTo>
                    <a:pt x="23313" y="571899"/>
                  </a:lnTo>
                  <a:lnTo>
                    <a:pt x="22971" y="570679"/>
                  </a:lnTo>
                  <a:lnTo>
                    <a:pt x="22631" y="569460"/>
                  </a:lnTo>
                  <a:lnTo>
                    <a:pt x="22291" y="568241"/>
                  </a:lnTo>
                  <a:lnTo>
                    <a:pt x="21953" y="567021"/>
                  </a:lnTo>
                  <a:lnTo>
                    <a:pt x="21618" y="565802"/>
                  </a:lnTo>
                  <a:lnTo>
                    <a:pt x="21282" y="564582"/>
                  </a:lnTo>
                  <a:lnTo>
                    <a:pt x="20949" y="563363"/>
                  </a:lnTo>
                  <a:lnTo>
                    <a:pt x="20617" y="562144"/>
                  </a:lnTo>
                  <a:lnTo>
                    <a:pt x="20285" y="560924"/>
                  </a:lnTo>
                  <a:lnTo>
                    <a:pt x="19957" y="559705"/>
                  </a:lnTo>
                  <a:lnTo>
                    <a:pt x="19629" y="558485"/>
                  </a:lnTo>
                  <a:lnTo>
                    <a:pt x="19303" y="557266"/>
                  </a:lnTo>
                  <a:lnTo>
                    <a:pt x="18980" y="556047"/>
                  </a:lnTo>
                  <a:lnTo>
                    <a:pt x="18656" y="554827"/>
                  </a:lnTo>
                  <a:lnTo>
                    <a:pt x="18336" y="553608"/>
                  </a:lnTo>
                  <a:lnTo>
                    <a:pt x="18017" y="552388"/>
                  </a:lnTo>
                  <a:lnTo>
                    <a:pt x="17698" y="551169"/>
                  </a:lnTo>
                  <a:lnTo>
                    <a:pt x="17384" y="549950"/>
                  </a:lnTo>
                  <a:lnTo>
                    <a:pt x="17069" y="548730"/>
                  </a:lnTo>
                  <a:lnTo>
                    <a:pt x="16757" y="547511"/>
                  </a:lnTo>
                  <a:lnTo>
                    <a:pt x="16447" y="546291"/>
                  </a:lnTo>
                  <a:lnTo>
                    <a:pt x="16137" y="545072"/>
                  </a:lnTo>
                  <a:lnTo>
                    <a:pt x="15832" y="543853"/>
                  </a:lnTo>
                  <a:lnTo>
                    <a:pt x="15528" y="542633"/>
                  </a:lnTo>
                  <a:lnTo>
                    <a:pt x="15224" y="541414"/>
                  </a:lnTo>
                  <a:lnTo>
                    <a:pt x="14925" y="540194"/>
                  </a:lnTo>
                  <a:lnTo>
                    <a:pt x="14625" y="538975"/>
                  </a:lnTo>
                  <a:lnTo>
                    <a:pt x="14329" y="537756"/>
                  </a:lnTo>
                  <a:lnTo>
                    <a:pt x="14035" y="536536"/>
                  </a:lnTo>
                  <a:lnTo>
                    <a:pt x="13741" y="535317"/>
                  </a:lnTo>
                  <a:lnTo>
                    <a:pt x="13453" y="534097"/>
                  </a:lnTo>
                  <a:lnTo>
                    <a:pt x="13165" y="532878"/>
                  </a:lnTo>
                  <a:lnTo>
                    <a:pt x="12878" y="531658"/>
                  </a:lnTo>
                  <a:lnTo>
                    <a:pt x="12596" y="530439"/>
                  </a:lnTo>
                  <a:lnTo>
                    <a:pt x="12313" y="529220"/>
                  </a:lnTo>
                  <a:lnTo>
                    <a:pt x="12035" y="528000"/>
                  </a:lnTo>
                  <a:lnTo>
                    <a:pt x="11759" y="526781"/>
                  </a:lnTo>
                  <a:lnTo>
                    <a:pt x="11483" y="525561"/>
                  </a:lnTo>
                  <a:lnTo>
                    <a:pt x="11213" y="524342"/>
                  </a:lnTo>
                  <a:lnTo>
                    <a:pt x="10943" y="523123"/>
                  </a:lnTo>
                  <a:lnTo>
                    <a:pt x="10676" y="521903"/>
                  </a:lnTo>
                  <a:lnTo>
                    <a:pt x="10413" y="520684"/>
                  </a:lnTo>
                  <a:lnTo>
                    <a:pt x="10150" y="519464"/>
                  </a:lnTo>
                  <a:lnTo>
                    <a:pt x="9892" y="518245"/>
                  </a:lnTo>
                  <a:lnTo>
                    <a:pt x="9635" y="517026"/>
                  </a:lnTo>
                  <a:lnTo>
                    <a:pt x="9380" y="515806"/>
                  </a:lnTo>
                  <a:lnTo>
                    <a:pt x="9130" y="514587"/>
                  </a:lnTo>
                  <a:lnTo>
                    <a:pt x="8881" y="513367"/>
                  </a:lnTo>
                  <a:lnTo>
                    <a:pt x="8635" y="512148"/>
                  </a:lnTo>
                  <a:lnTo>
                    <a:pt x="8393" y="510929"/>
                  </a:lnTo>
                  <a:lnTo>
                    <a:pt x="8150" y="509709"/>
                  </a:lnTo>
                  <a:lnTo>
                    <a:pt x="7915" y="508490"/>
                  </a:lnTo>
                  <a:lnTo>
                    <a:pt x="7680" y="507270"/>
                  </a:lnTo>
                  <a:lnTo>
                    <a:pt x="7447" y="506051"/>
                  </a:lnTo>
                  <a:lnTo>
                    <a:pt x="7220" y="504832"/>
                  </a:lnTo>
                  <a:lnTo>
                    <a:pt x="6993" y="503612"/>
                  </a:lnTo>
                  <a:lnTo>
                    <a:pt x="6770" y="502393"/>
                  </a:lnTo>
                  <a:lnTo>
                    <a:pt x="6551" y="501173"/>
                  </a:lnTo>
                  <a:lnTo>
                    <a:pt x="6332" y="499954"/>
                  </a:lnTo>
                  <a:lnTo>
                    <a:pt x="6121" y="498735"/>
                  </a:lnTo>
                  <a:lnTo>
                    <a:pt x="5910" y="497515"/>
                  </a:lnTo>
                  <a:lnTo>
                    <a:pt x="5702" y="496296"/>
                  </a:lnTo>
                  <a:lnTo>
                    <a:pt x="5499" y="495076"/>
                  </a:lnTo>
                  <a:lnTo>
                    <a:pt x="5297" y="493857"/>
                  </a:lnTo>
                  <a:lnTo>
                    <a:pt x="5100" y="492638"/>
                  </a:lnTo>
                  <a:lnTo>
                    <a:pt x="4906" y="491418"/>
                  </a:lnTo>
                  <a:lnTo>
                    <a:pt x="4713" y="490199"/>
                  </a:lnTo>
                  <a:lnTo>
                    <a:pt x="4528" y="488979"/>
                  </a:lnTo>
                  <a:lnTo>
                    <a:pt x="4342" y="487760"/>
                  </a:lnTo>
                  <a:lnTo>
                    <a:pt x="4161" y="486541"/>
                  </a:lnTo>
                  <a:lnTo>
                    <a:pt x="3985" y="485321"/>
                  </a:lnTo>
                  <a:lnTo>
                    <a:pt x="3809" y="484102"/>
                  </a:lnTo>
                  <a:lnTo>
                    <a:pt x="3640" y="482882"/>
                  </a:lnTo>
                  <a:lnTo>
                    <a:pt x="3473" y="481663"/>
                  </a:lnTo>
                  <a:lnTo>
                    <a:pt x="3308" y="480444"/>
                  </a:lnTo>
                  <a:lnTo>
                    <a:pt x="3151" y="479224"/>
                  </a:lnTo>
                  <a:lnTo>
                    <a:pt x="2993" y="478005"/>
                  </a:lnTo>
                  <a:lnTo>
                    <a:pt x="2841" y="476785"/>
                  </a:lnTo>
                  <a:lnTo>
                    <a:pt x="2693" y="475566"/>
                  </a:lnTo>
                  <a:lnTo>
                    <a:pt x="2546" y="474347"/>
                  </a:lnTo>
                  <a:lnTo>
                    <a:pt x="2407" y="473127"/>
                  </a:lnTo>
                  <a:lnTo>
                    <a:pt x="2269" y="471908"/>
                  </a:lnTo>
                  <a:lnTo>
                    <a:pt x="2134" y="470688"/>
                  </a:lnTo>
                  <a:lnTo>
                    <a:pt x="2006" y="469469"/>
                  </a:lnTo>
                  <a:lnTo>
                    <a:pt x="1878" y="468250"/>
                  </a:lnTo>
                  <a:lnTo>
                    <a:pt x="1757" y="467030"/>
                  </a:lnTo>
                  <a:lnTo>
                    <a:pt x="1639" y="465811"/>
                  </a:lnTo>
                  <a:lnTo>
                    <a:pt x="1522" y="464591"/>
                  </a:lnTo>
                  <a:lnTo>
                    <a:pt x="1415" y="463372"/>
                  </a:lnTo>
                  <a:lnTo>
                    <a:pt x="1308" y="462153"/>
                  </a:lnTo>
                  <a:lnTo>
                    <a:pt x="1204" y="460933"/>
                  </a:lnTo>
                  <a:lnTo>
                    <a:pt x="1108" y="459714"/>
                  </a:lnTo>
                  <a:lnTo>
                    <a:pt x="1012" y="458494"/>
                  </a:lnTo>
                  <a:lnTo>
                    <a:pt x="922" y="457275"/>
                  </a:lnTo>
                  <a:lnTo>
                    <a:pt x="837" y="456056"/>
                  </a:lnTo>
                  <a:lnTo>
                    <a:pt x="751" y="454836"/>
                  </a:lnTo>
                  <a:lnTo>
                    <a:pt x="677" y="453617"/>
                  </a:lnTo>
                  <a:lnTo>
                    <a:pt x="602" y="452397"/>
                  </a:lnTo>
                  <a:lnTo>
                    <a:pt x="532" y="451178"/>
                  </a:lnTo>
                  <a:lnTo>
                    <a:pt x="468" y="449959"/>
                  </a:lnTo>
                  <a:lnTo>
                    <a:pt x="405" y="448739"/>
                  </a:lnTo>
                  <a:lnTo>
                    <a:pt x="349" y="447520"/>
                  </a:lnTo>
                  <a:lnTo>
                    <a:pt x="297" y="446300"/>
                  </a:lnTo>
                  <a:lnTo>
                    <a:pt x="246" y="445081"/>
                  </a:lnTo>
                  <a:lnTo>
                    <a:pt x="205" y="443862"/>
                  </a:lnTo>
                  <a:lnTo>
                    <a:pt x="164" y="442642"/>
                  </a:lnTo>
                  <a:lnTo>
                    <a:pt x="128" y="441423"/>
                  </a:lnTo>
                  <a:lnTo>
                    <a:pt x="98" y="440203"/>
                  </a:lnTo>
                  <a:lnTo>
                    <a:pt x="68" y="438984"/>
                  </a:lnTo>
                  <a:lnTo>
                    <a:pt x="48" y="437765"/>
                  </a:lnTo>
                  <a:lnTo>
                    <a:pt x="30" y="436545"/>
                  </a:lnTo>
                  <a:lnTo>
                    <a:pt x="13" y="435326"/>
                  </a:lnTo>
                  <a:lnTo>
                    <a:pt x="7" y="434106"/>
                  </a:lnTo>
                  <a:lnTo>
                    <a:pt x="0" y="432887"/>
                  </a:lnTo>
                  <a:lnTo>
                    <a:pt x="0" y="431668"/>
                  </a:lnTo>
                  <a:lnTo>
                    <a:pt x="4" y="430448"/>
                  </a:lnTo>
                  <a:lnTo>
                    <a:pt x="9" y="429229"/>
                  </a:lnTo>
                  <a:lnTo>
                    <a:pt x="24" y="428009"/>
                  </a:lnTo>
                  <a:lnTo>
                    <a:pt x="41" y="426790"/>
                  </a:lnTo>
                  <a:lnTo>
                    <a:pt x="60" y="425571"/>
                  </a:lnTo>
                  <a:lnTo>
                    <a:pt x="88" y="424351"/>
                  </a:lnTo>
                  <a:lnTo>
                    <a:pt x="117" y="423132"/>
                  </a:lnTo>
                  <a:lnTo>
                    <a:pt x="152" y="421912"/>
                  </a:lnTo>
                  <a:lnTo>
                    <a:pt x="192" y="420693"/>
                  </a:lnTo>
                  <a:lnTo>
                    <a:pt x="231" y="419474"/>
                  </a:lnTo>
                  <a:lnTo>
                    <a:pt x="282" y="418254"/>
                  </a:lnTo>
                  <a:lnTo>
                    <a:pt x="334" y="417035"/>
                  </a:lnTo>
                  <a:lnTo>
                    <a:pt x="389" y="415815"/>
                  </a:lnTo>
                  <a:lnTo>
                    <a:pt x="452" y="414596"/>
                  </a:lnTo>
                  <a:lnTo>
                    <a:pt x="515" y="413377"/>
                  </a:lnTo>
                  <a:lnTo>
                    <a:pt x="586" y="412157"/>
                  </a:lnTo>
                  <a:lnTo>
                    <a:pt x="660" y="410938"/>
                  </a:lnTo>
                  <a:lnTo>
                    <a:pt x="735" y="409718"/>
                  </a:lnTo>
                  <a:lnTo>
                    <a:pt x="821" y="408499"/>
                  </a:lnTo>
                  <a:lnTo>
                    <a:pt x="907" y="407280"/>
                  </a:lnTo>
                  <a:lnTo>
                    <a:pt x="998" y="406060"/>
                  </a:lnTo>
                  <a:lnTo>
                    <a:pt x="1095" y="404841"/>
                  </a:lnTo>
                  <a:lnTo>
                    <a:pt x="1192" y="403621"/>
                  </a:lnTo>
                  <a:lnTo>
                    <a:pt x="1298" y="402402"/>
                  </a:lnTo>
                  <a:lnTo>
                    <a:pt x="1407" y="401183"/>
                  </a:lnTo>
                  <a:lnTo>
                    <a:pt x="1517" y="399963"/>
                  </a:lnTo>
                  <a:lnTo>
                    <a:pt x="1636" y="398744"/>
                  </a:lnTo>
                  <a:lnTo>
                    <a:pt x="1756" y="397524"/>
                  </a:lnTo>
                  <a:lnTo>
                    <a:pt x="1881" y="396305"/>
                  </a:lnTo>
                  <a:lnTo>
                    <a:pt x="2012" y="395086"/>
                  </a:lnTo>
                  <a:lnTo>
                    <a:pt x="2143" y="393866"/>
                  </a:lnTo>
                  <a:lnTo>
                    <a:pt x="2282" y="392647"/>
                  </a:lnTo>
                  <a:lnTo>
                    <a:pt x="2424" y="391427"/>
                  </a:lnTo>
                  <a:lnTo>
                    <a:pt x="2568" y="390208"/>
                  </a:lnTo>
                  <a:lnTo>
                    <a:pt x="2720" y="388989"/>
                  </a:lnTo>
                  <a:lnTo>
                    <a:pt x="2872" y="387769"/>
                  </a:lnTo>
                  <a:lnTo>
                    <a:pt x="3030" y="386550"/>
                  </a:lnTo>
                  <a:lnTo>
                    <a:pt x="3192" y="385330"/>
                  </a:lnTo>
                  <a:lnTo>
                    <a:pt x="3355" y="384111"/>
                  </a:lnTo>
                  <a:lnTo>
                    <a:pt x="3527" y="382892"/>
                  </a:lnTo>
                  <a:lnTo>
                    <a:pt x="3700" y="381672"/>
                  </a:lnTo>
                  <a:lnTo>
                    <a:pt x="3875" y="380453"/>
                  </a:lnTo>
                  <a:lnTo>
                    <a:pt x="4058" y="379233"/>
                  </a:lnTo>
                  <a:lnTo>
                    <a:pt x="4241" y="378014"/>
                  </a:lnTo>
                  <a:lnTo>
                    <a:pt x="4430" y="376795"/>
                  </a:lnTo>
                  <a:lnTo>
                    <a:pt x="4622" y="375575"/>
                  </a:lnTo>
                  <a:lnTo>
                    <a:pt x="4814" y="374356"/>
                  </a:lnTo>
                  <a:lnTo>
                    <a:pt x="5016" y="373136"/>
                  </a:lnTo>
                  <a:lnTo>
                    <a:pt x="5218" y="371917"/>
                  </a:lnTo>
                  <a:lnTo>
                    <a:pt x="5423" y="370698"/>
                  </a:lnTo>
                  <a:lnTo>
                    <a:pt x="5634" y="369478"/>
                  </a:lnTo>
                  <a:lnTo>
                    <a:pt x="5845" y="368259"/>
                  </a:lnTo>
                  <a:lnTo>
                    <a:pt x="6062" y="367039"/>
                  </a:lnTo>
                  <a:lnTo>
                    <a:pt x="6282" y="365820"/>
                  </a:lnTo>
                  <a:lnTo>
                    <a:pt x="6502" y="364601"/>
                  </a:lnTo>
                  <a:lnTo>
                    <a:pt x="6730" y="363381"/>
                  </a:lnTo>
                  <a:lnTo>
                    <a:pt x="6958" y="362162"/>
                  </a:lnTo>
                  <a:lnTo>
                    <a:pt x="7190" y="360942"/>
                  </a:lnTo>
                  <a:lnTo>
                    <a:pt x="7426" y="359723"/>
                  </a:lnTo>
                  <a:lnTo>
                    <a:pt x="7662" y="358504"/>
                  </a:lnTo>
                  <a:lnTo>
                    <a:pt x="7904" y="357284"/>
                  </a:lnTo>
                  <a:lnTo>
                    <a:pt x="8148" y="356065"/>
                  </a:lnTo>
                  <a:lnTo>
                    <a:pt x="8393" y="354845"/>
                  </a:lnTo>
                  <a:lnTo>
                    <a:pt x="8644" y="353626"/>
                  </a:lnTo>
                  <a:lnTo>
                    <a:pt x="8896" y="352406"/>
                  </a:lnTo>
                  <a:lnTo>
                    <a:pt x="9150" y="351187"/>
                  </a:lnTo>
                  <a:lnTo>
                    <a:pt x="9409" y="349968"/>
                  </a:lnTo>
                  <a:lnTo>
                    <a:pt x="9667" y="348748"/>
                  </a:lnTo>
                  <a:lnTo>
                    <a:pt x="9931" y="347529"/>
                  </a:lnTo>
                  <a:lnTo>
                    <a:pt x="10195" y="346309"/>
                  </a:lnTo>
                  <a:lnTo>
                    <a:pt x="10461" y="345090"/>
                  </a:lnTo>
                  <a:lnTo>
                    <a:pt x="10732" y="343871"/>
                  </a:lnTo>
                  <a:lnTo>
                    <a:pt x="11003" y="342651"/>
                  </a:lnTo>
                  <a:lnTo>
                    <a:pt x="11277" y="341432"/>
                  </a:lnTo>
                  <a:lnTo>
                    <a:pt x="11553" y="340212"/>
                  </a:lnTo>
                  <a:lnTo>
                    <a:pt x="11830" y="338993"/>
                  </a:lnTo>
                  <a:lnTo>
                    <a:pt x="12111" y="337774"/>
                  </a:lnTo>
                  <a:lnTo>
                    <a:pt x="12392" y="336554"/>
                  </a:lnTo>
                  <a:lnTo>
                    <a:pt x="12675" y="335335"/>
                  </a:lnTo>
                  <a:lnTo>
                    <a:pt x="12962" y="334115"/>
                  </a:lnTo>
                  <a:lnTo>
                    <a:pt x="13248" y="332896"/>
                  </a:lnTo>
                  <a:lnTo>
                    <a:pt x="13537" y="331677"/>
                  </a:lnTo>
                  <a:lnTo>
                    <a:pt x="13828" y="330457"/>
                  </a:lnTo>
                  <a:lnTo>
                    <a:pt x="14118" y="329238"/>
                  </a:lnTo>
                  <a:lnTo>
                    <a:pt x="14412" y="328018"/>
                  </a:lnTo>
                  <a:lnTo>
                    <a:pt x="14707" y="326799"/>
                  </a:lnTo>
                  <a:lnTo>
                    <a:pt x="15002" y="325580"/>
                  </a:lnTo>
                  <a:lnTo>
                    <a:pt x="15300" y="324360"/>
                  </a:lnTo>
                  <a:lnTo>
                    <a:pt x="15597" y="323141"/>
                  </a:lnTo>
                  <a:lnTo>
                    <a:pt x="15897" y="321921"/>
                  </a:lnTo>
                  <a:lnTo>
                    <a:pt x="16197" y="320702"/>
                  </a:lnTo>
                  <a:lnTo>
                    <a:pt x="16498" y="319483"/>
                  </a:lnTo>
                  <a:lnTo>
                    <a:pt x="16800" y="318263"/>
                  </a:lnTo>
                  <a:lnTo>
                    <a:pt x="17103" y="317044"/>
                  </a:lnTo>
                  <a:lnTo>
                    <a:pt x="17406" y="315824"/>
                  </a:lnTo>
                  <a:lnTo>
                    <a:pt x="17711" y="314605"/>
                  </a:lnTo>
                  <a:lnTo>
                    <a:pt x="18015" y="313386"/>
                  </a:lnTo>
                  <a:lnTo>
                    <a:pt x="18320" y="312166"/>
                  </a:lnTo>
                  <a:lnTo>
                    <a:pt x="18626" y="310947"/>
                  </a:lnTo>
                  <a:lnTo>
                    <a:pt x="18932" y="309727"/>
                  </a:lnTo>
                  <a:lnTo>
                    <a:pt x="19238" y="308508"/>
                  </a:lnTo>
                  <a:lnTo>
                    <a:pt x="19544" y="307289"/>
                  </a:lnTo>
                  <a:lnTo>
                    <a:pt x="19851" y="306069"/>
                  </a:lnTo>
                  <a:lnTo>
                    <a:pt x="20157" y="304850"/>
                  </a:lnTo>
                  <a:lnTo>
                    <a:pt x="20464" y="303630"/>
                  </a:lnTo>
                  <a:lnTo>
                    <a:pt x="20770" y="302411"/>
                  </a:lnTo>
                  <a:lnTo>
                    <a:pt x="21076" y="301192"/>
                  </a:lnTo>
                  <a:lnTo>
                    <a:pt x="21383" y="299972"/>
                  </a:lnTo>
                  <a:lnTo>
                    <a:pt x="21688" y="298753"/>
                  </a:lnTo>
                  <a:lnTo>
                    <a:pt x="21993" y="297533"/>
                  </a:lnTo>
                  <a:lnTo>
                    <a:pt x="22298" y="296314"/>
                  </a:lnTo>
                  <a:lnTo>
                    <a:pt x="22602" y="295095"/>
                  </a:lnTo>
                  <a:lnTo>
                    <a:pt x="22907" y="293875"/>
                  </a:lnTo>
                  <a:lnTo>
                    <a:pt x="23209" y="292656"/>
                  </a:lnTo>
                  <a:lnTo>
                    <a:pt x="23511" y="291436"/>
                  </a:lnTo>
                  <a:lnTo>
                    <a:pt x="23813" y="290217"/>
                  </a:lnTo>
                  <a:lnTo>
                    <a:pt x="24113" y="288998"/>
                  </a:lnTo>
                  <a:lnTo>
                    <a:pt x="24413" y="287778"/>
                  </a:lnTo>
                  <a:lnTo>
                    <a:pt x="24711" y="286559"/>
                  </a:lnTo>
                  <a:lnTo>
                    <a:pt x="25008" y="285339"/>
                  </a:lnTo>
                  <a:lnTo>
                    <a:pt x="25306" y="284120"/>
                  </a:lnTo>
                  <a:lnTo>
                    <a:pt x="25600" y="282901"/>
                  </a:lnTo>
                  <a:lnTo>
                    <a:pt x="25894" y="281681"/>
                  </a:lnTo>
                  <a:lnTo>
                    <a:pt x="26186" y="280462"/>
                  </a:lnTo>
                  <a:lnTo>
                    <a:pt x="26476" y="279242"/>
                  </a:lnTo>
                  <a:lnTo>
                    <a:pt x="26767" y="278023"/>
                  </a:lnTo>
                  <a:lnTo>
                    <a:pt x="27054" y="276804"/>
                  </a:lnTo>
                  <a:lnTo>
                    <a:pt x="27340" y="275584"/>
                  </a:lnTo>
                  <a:lnTo>
                    <a:pt x="27625" y="274365"/>
                  </a:lnTo>
                  <a:lnTo>
                    <a:pt x="27907" y="273145"/>
                  </a:lnTo>
                  <a:lnTo>
                    <a:pt x="28188" y="271926"/>
                  </a:lnTo>
                  <a:lnTo>
                    <a:pt x="28467" y="270707"/>
                  </a:lnTo>
                  <a:lnTo>
                    <a:pt x="28743" y="269487"/>
                  </a:lnTo>
                  <a:lnTo>
                    <a:pt x="29020" y="268268"/>
                  </a:lnTo>
                  <a:lnTo>
                    <a:pt x="29291" y="267048"/>
                  </a:lnTo>
                  <a:lnTo>
                    <a:pt x="29562" y="265829"/>
                  </a:lnTo>
                  <a:lnTo>
                    <a:pt x="29832" y="264610"/>
                  </a:lnTo>
                  <a:lnTo>
                    <a:pt x="30097" y="263390"/>
                  </a:lnTo>
                  <a:lnTo>
                    <a:pt x="30362" y="262171"/>
                  </a:lnTo>
                  <a:lnTo>
                    <a:pt x="30623" y="260951"/>
                  </a:lnTo>
                  <a:lnTo>
                    <a:pt x="30881" y="259732"/>
                  </a:lnTo>
                  <a:lnTo>
                    <a:pt x="31140" y="258513"/>
                  </a:lnTo>
                  <a:lnTo>
                    <a:pt x="31392" y="257293"/>
                  </a:lnTo>
                  <a:lnTo>
                    <a:pt x="31644" y="256074"/>
                  </a:lnTo>
                  <a:lnTo>
                    <a:pt x="31894" y="254854"/>
                  </a:lnTo>
                  <a:lnTo>
                    <a:pt x="32139" y="253635"/>
                  </a:lnTo>
                  <a:lnTo>
                    <a:pt x="32384" y="252416"/>
                  </a:lnTo>
                  <a:lnTo>
                    <a:pt x="32624" y="251196"/>
                  </a:lnTo>
                  <a:lnTo>
                    <a:pt x="32862" y="249977"/>
                  </a:lnTo>
                  <a:lnTo>
                    <a:pt x="33099" y="248757"/>
                  </a:lnTo>
                  <a:lnTo>
                    <a:pt x="33329" y="247538"/>
                  </a:lnTo>
                  <a:lnTo>
                    <a:pt x="33559" y="246319"/>
                  </a:lnTo>
                  <a:lnTo>
                    <a:pt x="33785" y="245099"/>
                  </a:lnTo>
                  <a:lnTo>
                    <a:pt x="34007" y="243880"/>
                  </a:lnTo>
                  <a:lnTo>
                    <a:pt x="34229" y="242660"/>
                  </a:lnTo>
                  <a:lnTo>
                    <a:pt x="34445" y="241441"/>
                  </a:lnTo>
                  <a:lnTo>
                    <a:pt x="34659" y="240222"/>
                  </a:lnTo>
                  <a:lnTo>
                    <a:pt x="34871" y="239002"/>
                  </a:lnTo>
                  <a:lnTo>
                    <a:pt x="35076" y="237783"/>
                  </a:lnTo>
                  <a:lnTo>
                    <a:pt x="35281" y="236563"/>
                  </a:lnTo>
                  <a:lnTo>
                    <a:pt x="35483" y="235344"/>
                  </a:lnTo>
                  <a:lnTo>
                    <a:pt x="35679" y="234125"/>
                  </a:lnTo>
                  <a:lnTo>
                    <a:pt x="35875" y="232905"/>
                  </a:lnTo>
                  <a:lnTo>
                    <a:pt x="36064" y="231686"/>
                  </a:lnTo>
                  <a:lnTo>
                    <a:pt x="36252" y="230466"/>
                  </a:lnTo>
                  <a:lnTo>
                    <a:pt x="36438" y="229247"/>
                  </a:lnTo>
                  <a:lnTo>
                    <a:pt x="36616" y="228028"/>
                  </a:lnTo>
                  <a:lnTo>
                    <a:pt x="36794" y="226808"/>
                  </a:lnTo>
                  <a:lnTo>
                    <a:pt x="36968" y="225589"/>
                  </a:lnTo>
                  <a:lnTo>
                    <a:pt x="37137" y="224369"/>
                  </a:lnTo>
                  <a:lnTo>
                    <a:pt x="37306" y="223150"/>
                  </a:lnTo>
                  <a:lnTo>
                    <a:pt x="37466" y="221931"/>
                  </a:lnTo>
                  <a:lnTo>
                    <a:pt x="37626" y="220711"/>
                  </a:lnTo>
                  <a:lnTo>
                    <a:pt x="37783" y="219492"/>
                  </a:lnTo>
                  <a:lnTo>
                    <a:pt x="37933" y="218272"/>
                  </a:lnTo>
                  <a:lnTo>
                    <a:pt x="38083" y="217053"/>
                  </a:lnTo>
                  <a:lnTo>
                    <a:pt x="38228" y="215834"/>
                  </a:lnTo>
                  <a:lnTo>
                    <a:pt x="38368" y="214614"/>
                  </a:lnTo>
                  <a:lnTo>
                    <a:pt x="38509" y="213395"/>
                  </a:lnTo>
                  <a:lnTo>
                    <a:pt x="38640" y="212175"/>
                  </a:lnTo>
                  <a:lnTo>
                    <a:pt x="38771" y="210956"/>
                  </a:lnTo>
                  <a:lnTo>
                    <a:pt x="38899" y="209737"/>
                  </a:lnTo>
                  <a:lnTo>
                    <a:pt x="39020" y="208517"/>
                  </a:lnTo>
                  <a:lnTo>
                    <a:pt x="39141" y="207298"/>
                  </a:lnTo>
                  <a:lnTo>
                    <a:pt x="39256" y="206078"/>
                  </a:lnTo>
                  <a:lnTo>
                    <a:pt x="39367" y="204859"/>
                  </a:lnTo>
                  <a:lnTo>
                    <a:pt x="39479" y="203640"/>
                  </a:lnTo>
                  <a:lnTo>
                    <a:pt x="39581" y="202420"/>
                  </a:lnTo>
                  <a:lnTo>
                    <a:pt x="39683" y="201201"/>
                  </a:lnTo>
                  <a:lnTo>
                    <a:pt x="39781" y="199981"/>
                  </a:lnTo>
                  <a:lnTo>
                    <a:pt x="39873" y="198762"/>
                  </a:lnTo>
                  <a:lnTo>
                    <a:pt x="39966" y="197543"/>
                  </a:lnTo>
                  <a:lnTo>
                    <a:pt x="40051" y="196323"/>
                  </a:lnTo>
                  <a:lnTo>
                    <a:pt x="40134" y="195104"/>
                  </a:lnTo>
                  <a:lnTo>
                    <a:pt x="40216" y="193884"/>
                  </a:lnTo>
                  <a:lnTo>
                    <a:pt x="40289" y="192665"/>
                  </a:lnTo>
                  <a:lnTo>
                    <a:pt x="40363" y="191446"/>
                  </a:lnTo>
                  <a:lnTo>
                    <a:pt x="40432" y="190226"/>
                  </a:lnTo>
                  <a:lnTo>
                    <a:pt x="40497" y="189007"/>
                  </a:lnTo>
                  <a:lnTo>
                    <a:pt x="40561" y="187787"/>
                  </a:lnTo>
                  <a:lnTo>
                    <a:pt x="40618" y="186568"/>
                  </a:lnTo>
                  <a:lnTo>
                    <a:pt x="40673" y="185349"/>
                  </a:lnTo>
                  <a:lnTo>
                    <a:pt x="40727" y="184129"/>
                  </a:lnTo>
                  <a:lnTo>
                    <a:pt x="40773" y="182910"/>
                  </a:lnTo>
                  <a:lnTo>
                    <a:pt x="40820" y="181690"/>
                  </a:lnTo>
                  <a:lnTo>
                    <a:pt x="40861" y="180471"/>
                  </a:lnTo>
                  <a:lnTo>
                    <a:pt x="40899" y="179252"/>
                  </a:lnTo>
                  <a:lnTo>
                    <a:pt x="40937" y="178032"/>
                  </a:lnTo>
                  <a:lnTo>
                    <a:pt x="40967" y="176813"/>
                  </a:lnTo>
                  <a:lnTo>
                    <a:pt x="40996" y="175593"/>
                  </a:lnTo>
                  <a:lnTo>
                    <a:pt x="41023" y="174374"/>
                  </a:lnTo>
                  <a:lnTo>
                    <a:pt x="41045" y="173154"/>
                  </a:lnTo>
                  <a:lnTo>
                    <a:pt x="41066" y="171935"/>
                  </a:lnTo>
                  <a:lnTo>
                    <a:pt x="41082" y="170716"/>
                  </a:lnTo>
                  <a:lnTo>
                    <a:pt x="41095" y="169496"/>
                  </a:lnTo>
                  <a:lnTo>
                    <a:pt x="41109" y="168277"/>
                  </a:lnTo>
                  <a:lnTo>
                    <a:pt x="41115" y="167057"/>
                  </a:lnTo>
                  <a:lnTo>
                    <a:pt x="41120" y="165838"/>
                  </a:lnTo>
                  <a:lnTo>
                    <a:pt x="41124" y="164619"/>
                  </a:lnTo>
                  <a:lnTo>
                    <a:pt x="41122" y="163399"/>
                  </a:lnTo>
                  <a:lnTo>
                    <a:pt x="41121" y="162180"/>
                  </a:lnTo>
                  <a:lnTo>
                    <a:pt x="41114" y="160960"/>
                  </a:lnTo>
                  <a:lnTo>
                    <a:pt x="41106" y="159741"/>
                  </a:lnTo>
                  <a:lnTo>
                    <a:pt x="41097" y="158522"/>
                  </a:lnTo>
                  <a:lnTo>
                    <a:pt x="41082" y="157302"/>
                  </a:lnTo>
                  <a:lnTo>
                    <a:pt x="41067" y="156083"/>
                  </a:lnTo>
                  <a:lnTo>
                    <a:pt x="41050" y="154863"/>
                  </a:lnTo>
                  <a:lnTo>
                    <a:pt x="41029" y="153644"/>
                  </a:lnTo>
                  <a:lnTo>
                    <a:pt x="41008" y="152425"/>
                  </a:lnTo>
                  <a:lnTo>
                    <a:pt x="40982" y="151205"/>
                  </a:lnTo>
                  <a:lnTo>
                    <a:pt x="40956" y="149986"/>
                  </a:lnTo>
                  <a:lnTo>
                    <a:pt x="40928" y="148766"/>
                  </a:lnTo>
                  <a:lnTo>
                    <a:pt x="40896" y="147547"/>
                  </a:lnTo>
                  <a:lnTo>
                    <a:pt x="40864" y="146328"/>
                  </a:lnTo>
                  <a:lnTo>
                    <a:pt x="40829" y="145108"/>
                  </a:lnTo>
                  <a:lnTo>
                    <a:pt x="40792" y="143889"/>
                  </a:lnTo>
                  <a:lnTo>
                    <a:pt x="40755" y="142669"/>
                  </a:lnTo>
                  <a:lnTo>
                    <a:pt x="40714" y="141450"/>
                  </a:lnTo>
                  <a:lnTo>
                    <a:pt x="40673" y="140231"/>
                  </a:lnTo>
                  <a:lnTo>
                    <a:pt x="40631" y="139011"/>
                  </a:lnTo>
                  <a:lnTo>
                    <a:pt x="40585" y="137792"/>
                  </a:lnTo>
                  <a:lnTo>
                    <a:pt x="40540" y="136572"/>
                  </a:lnTo>
                  <a:lnTo>
                    <a:pt x="40493" y="135353"/>
                  </a:lnTo>
                  <a:lnTo>
                    <a:pt x="40444" y="134134"/>
                  </a:lnTo>
                  <a:lnTo>
                    <a:pt x="40395" y="132914"/>
                  </a:lnTo>
                  <a:lnTo>
                    <a:pt x="40343" y="131695"/>
                  </a:lnTo>
                  <a:lnTo>
                    <a:pt x="40291" y="130475"/>
                  </a:lnTo>
                  <a:lnTo>
                    <a:pt x="40239" y="129256"/>
                  </a:lnTo>
                  <a:lnTo>
                    <a:pt x="40184" y="128037"/>
                  </a:lnTo>
                  <a:lnTo>
                    <a:pt x="40130" y="126817"/>
                  </a:lnTo>
                  <a:lnTo>
                    <a:pt x="40074" y="125598"/>
                  </a:lnTo>
                  <a:lnTo>
                    <a:pt x="40017" y="124378"/>
                  </a:lnTo>
                  <a:lnTo>
                    <a:pt x="39961" y="123159"/>
                  </a:lnTo>
                  <a:lnTo>
                    <a:pt x="39903" y="121940"/>
                  </a:lnTo>
                  <a:lnTo>
                    <a:pt x="39845" y="120720"/>
                  </a:lnTo>
                  <a:lnTo>
                    <a:pt x="39786" y="119501"/>
                  </a:lnTo>
                  <a:lnTo>
                    <a:pt x="39727" y="118281"/>
                  </a:lnTo>
                  <a:lnTo>
                    <a:pt x="39668" y="117062"/>
                  </a:lnTo>
                  <a:lnTo>
                    <a:pt x="39609" y="115843"/>
                  </a:lnTo>
                  <a:lnTo>
                    <a:pt x="39549" y="114623"/>
                  </a:lnTo>
                  <a:lnTo>
                    <a:pt x="39490" y="113404"/>
                  </a:lnTo>
                  <a:lnTo>
                    <a:pt x="39430" y="112184"/>
                  </a:lnTo>
                  <a:lnTo>
                    <a:pt x="39371" y="110965"/>
                  </a:lnTo>
                  <a:lnTo>
                    <a:pt x="39311" y="109746"/>
                  </a:lnTo>
                  <a:lnTo>
                    <a:pt x="39252" y="108526"/>
                  </a:lnTo>
                  <a:lnTo>
                    <a:pt x="39193" y="107307"/>
                  </a:lnTo>
                  <a:lnTo>
                    <a:pt x="39135" y="106087"/>
                  </a:lnTo>
                  <a:lnTo>
                    <a:pt x="39077" y="104868"/>
                  </a:lnTo>
                  <a:lnTo>
                    <a:pt x="39019" y="103649"/>
                  </a:lnTo>
                  <a:lnTo>
                    <a:pt x="38962" y="102429"/>
                  </a:lnTo>
                  <a:lnTo>
                    <a:pt x="38906" y="101210"/>
                  </a:lnTo>
                  <a:lnTo>
                    <a:pt x="38850" y="99990"/>
                  </a:lnTo>
                  <a:lnTo>
                    <a:pt x="38796" y="98771"/>
                  </a:lnTo>
                  <a:lnTo>
                    <a:pt x="38741" y="97552"/>
                  </a:lnTo>
                  <a:lnTo>
                    <a:pt x="38689" y="96332"/>
                  </a:lnTo>
                  <a:lnTo>
                    <a:pt x="38637" y="95113"/>
                  </a:lnTo>
                  <a:lnTo>
                    <a:pt x="38585" y="93893"/>
                  </a:lnTo>
                  <a:lnTo>
                    <a:pt x="38536" y="92674"/>
                  </a:lnTo>
                  <a:lnTo>
                    <a:pt x="38487" y="91455"/>
                  </a:lnTo>
                  <a:lnTo>
                    <a:pt x="38440" y="90235"/>
                  </a:lnTo>
                  <a:lnTo>
                    <a:pt x="38394" y="89016"/>
                  </a:lnTo>
                  <a:lnTo>
                    <a:pt x="38349" y="87796"/>
                  </a:lnTo>
                  <a:lnTo>
                    <a:pt x="38307" y="86577"/>
                  </a:lnTo>
                  <a:lnTo>
                    <a:pt x="38265" y="85358"/>
                  </a:lnTo>
                  <a:lnTo>
                    <a:pt x="38225" y="84138"/>
                  </a:lnTo>
                  <a:lnTo>
                    <a:pt x="38188" y="82919"/>
                  </a:lnTo>
                  <a:lnTo>
                    <a:pt x="38150" y="81699"/>
                  </a:lnTo>
                  <a:lnTo>
                    <a:pt x="38116" y="80480"/>
                  </a:lnTo>
                  <a:lnTo>
                    <a:pt x="38084" y="79261"/>
                  </a:lnTo>
                  <a:lnTo>
                    <a:pt x="38052" y="78041"/>
                  </a:lnTo>
                  <a:lnTo>
                    <a:pt x="38024" y="76822"/>
                  </a:lnTo>
                  <a:lnTo>
                    <a:pt x="37997" y="75602"/>
                  </a:lnTo>
                  <a:lnTo>
                    <a:pt x="37972" y="74383"/>
                  </a:lnTo>
                  <a:lnTo>
                    <a:pt x="37951" y="73164"/>
                  </a:lnTo>
                  <a:lnTo>
                    <a:pt x="37929" y="71944"/>
                  </a:lnTo>
                  <a:lnTo>
                    <a:pt x="37912" y="70725"/>
                  </a:lnTo>
                  <a:lnTo>
                    <a:pt x="37897" y="69505"/>
                  </a:lnTo>
                  <a:lnTo>
                    <a:pt x="37882" y="68286"/>
                  </a:lnTo>
                  <a:lnTo>
                    <a:pt x="37873" y="67067"/>
                  </a:lnTo>
                  <a:lnTo>
                    <a:pt x="37864" y="65847"/>
                  </a:lnTo>
                  <a:lnTo>
                    <a:pt x="37858" y="64628"/>
                  </a:lnTo>
                  <a:lnTo>
                    <a:pt x="37856" y="63408"/>
                  </a:lnTo>
                  <a:lnTo>
                    <a:pt x="37853" y="62189"/>
                  </a:lnTo>
                  <a:lnTo>
                    <a:pt x="37857" y="60970"/>
                  </a:lnTo>
                  <a:lnTo>
                    <a:pt x="37862" y="59750"/>
                  </a:lnTo>
                  <a:lnTo>
                    <a:pt x="37868" y="58531"/>
                  </a:lnTo>
                  <a:lnTo>
                    <a:pt x="37881" y="57311"/>
                  </a:lnTo>
                  <a:lnTo>
                    <a:pt x="37893" y="56092"/>
                  </a:lnTo>
                  <a:lnTo>
                    <a:pt x="37910" y="54873"/>
                  </a:lnTo>
                  <a:lnTo>
                    <a:pt x="37930" y="53653"/>
                  </a:lnTo>
                  <a:lnTo>
                    <a:pt x="37950" y="52434"/>
                  </a:lnTo>
                  <a:lnTo>
                    <a:pt x="37977" y="51214"/>
                  </a:lnTo>
                  <a:lnTo>
                    <a:pt x="38005" y="49995"/>
                  </a:lnTo>
                  <a:lnTo>
                    <a:pt x="38036" y="48776"/>
                  </a:lnTo>
                  <a:lnTo>
                    <a:pt x="38072" y="47556"/>
                  </a:lnTo>
                  <a:lnTo>
                    <a:pt x="38108" y="46337"/>
                  </a:lnTo>
                  <a:lnTo>
                    <a:pt x="38150" y="45117"/>
                  </a:lnTo>
                  <a:lnTo>
                    <a:pt x="38195" y="43898"/>
                  </a:lnTo>
                  <a:lnTo>
                    <a:pt x="38240" y="42679"/>
                  </a:lnTo>
                  <a:lnTo>
                    <a:pt x="38294" y="41459"/>
                  </a:lnTo>
                  <a:lnTo>
                    <a:pt x="38347" y="40240"/>
                  </a:lnTo>
                  <a:lnTo>
                    <a:pt x="38404" y="39020"/>
                  </a:lnTo>
                  <a:lnTo>
                    <a:pt x="38467" y="37801"/>
                  </a:lnTo>
                  <a:lnTo>
                    <a:pt x="38529" y="36582"/>
                  </a:lnTo>
                  <a:lnTo>
                    <a:pt x="38598" y="35362"/>
                  </a:lnTo>
                  <a:lnTo>
                    <a:pt x="38670" y="34143"/>
                  </a:lnTo>
                  <a:lnTo>
                    <a:pt x="38742" y="32923"/>
                  </a:lnTo>
                  <a:lnTo>
                    <a:pt x="38823" y="31704"/>
                  </a:lnTo>
                  <a:lnTo>
                    <a:pt x="38903" y="30485"/>
                  </a:lnTo>
                  <a:lnTo>
                    <a:pt x="38988" y="29265"/>
                  </a:lnTo>
                  <a:lnTo>
                    <a:pt x="39078" y="28046"/>
                  </a:lnTo>
                  <a:lnTo>
                    <a:pt x="39168" y="26826"/>
                  </a:lnTo>
                  <a:lnTo>
                    <a:pt x="39266" y="25607"/>
                  </a:lnTo>
                  <a:lnTo>
                    <a:pt x="39365" y="24388"/>
                  </a:lnTo>
                  <a:lnTo>
                    <a:pt x="39466" y="23168"/>
                  </a:lnTo>
                  <a:lnTo>
                    <a:pt x="39575" y="21949"/>
                  </a:lnTo>
                  <a:lnTo>
                    <a:pt x="39684" y="20729"/>
                  </a:lnTo>
                  <a:lnTo>
                    <a:pt x="39798" y="19510"/>
                  </a:lnTo>
                  <a:lnTo>
                    <a:pt x="39916" y="18291"/>
                  </a:lnTo>
                  <a:lnTo>
                    <a:pt x="40035" y="17071"/>
                  </a:lnTo>
                  <a:lnTo>
                    <a:pt x="40161" y="15852"/>
                  </a:lnTo>
                  <a:lnTo>
                    <a:pt x="40289" y="14632"/>
                  </a:lnTo>
                  <a:lnTo>
                    <a:pt x="40419" y="13413"/>
                  </a:lnTo>
                  <a:lnTo>
                    <a:pt x="40557" y="12194"/>
                  </a:lnTo>
                  <a:lnTo>
                    <a:pt x="40694" y="10974"/>
                  </a:lnTo>
                  <a:lnTo>
                    <a:pt x="40837" y="9755"/>
                  </a:lnTo>
                  <a:lnTo>
                    <a:pt x="40984" y="8535"/>
                  </a:lnTo>
                  <a:lnTo>
                    <a:pt x="41130" y="7316"/>
                  </a:lnTo>
                  <a:lnTo>
                    <a:pt x="41286" y="6097"/>
                  </a:lnTo>
                  <a:lnTo>
                    <a:pt x="41442" y="4877"/>
                  </a:lnTo>
                  <a:lnTo>
                    <a:pt x="41602" y="3658"/>
                  </a:lnTo>
                  <a:lnTo>
                    <a:pt x="41767" y="2438"/>
                  </a:lnTo>
                  <a:lnTo>
                    <a:pt x="41932" y="1219"/>
                  </a:lnTo>
                  <a:lnTo>
                    <a:pt x="42104" y="0"/>
                  </a:lnTo>
                  <a:lnTo>
                    <a:pt x="152776" y="0"/>
                  </a:lnTo>
                  <a:lnTo>
                    <a:pt x="152947" y="1219"/>
                  </a:lnTo>
                  <a:lnTo>
                    <a:pt x="153113" y="2438"/>
                  </a:lnTo>
                  <a:lnTo>
                    <a:pt x="153278" y="3658"/>
                  </a:lnTo>
                  <a:lnTo>
                    <a:pt x="153437" y="4877"/>
                  </a:lnTo>
                  <a:lnTo>
                    <a:pt x="153593" y="6097"/>
                  </a:lnTo>
                  <a:lnTo>
                    <a:pt x="153749" y="7316"/>
                  </a:lnTo>
                  <a:lnTo>
                    <a:pt x="153896" y="8535"/>
                  </a:lnTo>
                  <a:lnTo>
                    <a:pt x="154042" y="9755"/>
                  </a:lnTo>
                  <a:lnTo>
                    <a:pt x="154186" y="10974"/>
                  </a:lnTo>
                  <a:lnTo>
                    <a:pt x="154323" y="12194"/>
                  </a:lnTo>
                  <a:lnTo>
                    <a:pt x="154460" y="13413"/>
                  </a:lnTo>
                  <a:lnTo>
                    <a:pt x="154590" y="14632"/>
                  </a:lnTo>
                  <a:lnTo>
                    <a:pt x="154718" y="15852"/>
                  </a:lnTo>
                  <a:lnTo>
                    <a:pt x="154845" y="17071"/>
                  </a:lnTo>
                  <a:lnTo>
                    <a:pt x="154963" y="18291"/>
                  </a:lnTo>
                  <a:lnTo>
                    <a:pt x="155082" y="19510"/>
                  </a:lnTo>
                  <a:lnTo>
                    <a:pt x="155195" y="20729"/>
                  </a:lnTo>
                  <a:lnTo>
                    <a:pt x="155304" y="21949"/>
                  </a:lnTo>
                  <a:lnTo>
                    <a:pt x="155413" y="23168"/>
                  </a:lnTo>
                  <a:lnTo>
                    <a:pt x="155514" y="24388"/>
                  </a:lnTo>
                  <a:lnTo>
                    <a:pt x="155614" y="25607"/>
                  </a:lnTo>
                  <a:lnTo>
                    <a:pt x="155711" y="26826"/>
                  </a:lnTo>
                  <a:lnTo>
                    <a:pt x="155801" y="28046"/>
                  </a:lnTo>
                  <a:lnTo>
                    <a:pt x="155891" y="29265"/>
                  </a:lnTo>
                  <a:lnTo>
                    <a:pt x="155976" y="30485"/>
                  </a:lnTo>
                  <a:lnTo>
                    <a:pt x="156057" y="31704"/>
                  </a:lnTo>
                  <a:lnTo>
                    <a:pt x="156137" y="32923"/>
                  </a:lnTo>
                  <a:lnTo>
                    <a:pt x="156210" y="34143"/>
                  </a:lnTo>
                  <a:lnTo>
                    <a:pt x="156281" y="35362"/>
                  </a:lnTo>
                  <a:lnTo>
                    <a:pt x="156351" y="36582"/>
                  </a:lnTo>
                  <a:lnTo>
                    <a:pt x="156413" y="37801"/>
                  </a:lnTo>
                  <a:lnTo>
                    <a:pt x="156475" y="39020"/>
                  </a:lnTo>
                  <a:lnTo>
                    <a:pt x="156532" y="40240"/>
                  </a:lnTo>
                  <a:lnTo>
                    <a:pt x="156586" y="41459"/>
                  </a:lnTo>
                  <a:lnTo>
                    <a:pt x="156639" y="42679"/>
                  </a:lnTo>
                  <a:lnTo>
                    <a:pt x="156684" y="43898"/>
                  </a:lnTo>
                  <a:lnTo>
                    <a:pt x="156729" y="45117"/>
                  </a:lnTo>
                  <a:lnTo>
                    <a:pt x="156771" y="46337"/>
                  </a:lnTo>
                  <a:lnTo>
                    <a:pt x="156807" y="47556"/>
                  </a:lnTo>
                  <a:lnTo>
                    <a:pt x="156844" y="48776"/>
                  </a:lnTo>
                  <a:lnTo>
                    <a:pt x="156874" y="49995"/>
                  </a:lnTo>
                  <a:lnTo>
                    <a:pt x="156902" y="51214"/>
                  </a:lnTo>
                  <a:lnTo>
                    <a:pt x="156930" y="52434"/>
                  </a:lnTo>
                  <a:lnTo>
                    <a:pt x="156950" y="53653"/>
                  </a:lnTo>
                  <a:lnTo>
                    <a:pt x="156970" y="54873"/>
                  </a:lnTo>
                  <a:lnTo>
                    <a:pt x="156987" y="56092"/>
                  </a:lnTo>
                  <a:lnTo>
                    <a:pt x="156999" y="57311"/>
                  </a:lnTo>
                  <a:lnTo>
                    <a:pt x="157011" y="58531"/>
                  </a:lnTo>
                  <a:lnTo>
                    <a:pt x="157018" y="59750"/>
                  </a:lnTo>
                  <a:lnTo>
                    <a:pt x="157022" y="60970"/>
                  </a:lnTo>
                  <a:lnTo>
                    <a:pt x="157026" y="62189"/>
                  </a:lnTo>
                  <a:lnTo>
                    <a:pt x="157024" y="63408"/>
                  </a:lnTo>
                  <a:lnTo>
                    <a:pt x="157021" y="64628"/>
                  </a:lnTo>
                  <a:lnTo>
                    <a:pt x="157016" y="65847"/>
                  </a:lnTo>
                  <a:lnTo>
                    <a:pt x="157007" y="67067"/>
                  </a:lnTo>
                  <a:lnTo>
                    <a:pt x="156998" y="68286"/>
                  </a:lnTo>
                  <a:lnTo>
                    <a:pt x="156983" y="69505"/>
                  </a:lnTo>
                  <a:lnTo>
                    <a:pt x="156967" y="70725"/>
                  </a:lnTo>
                  <a:lnTo>
                    <a:pt x="156950" y="71944"/>
                  </a:lnTo>
                  <a:lnTo>
                    <a:pt x="156929" y="73164"/>
                  </a:lnTo>
                  <a:lnTo>
                    <a:pt x="156907" y="74383"/>
                  </a:lnTo>
                  <a:lnTo>
                    <a:pt x="156882" y="75602"/>
                  </a:lnTo>
                  <a:lnTo>
                    <a:pt x="156855" y="76822"/>
                  </a:lnTo>
                  <a:lnTo>
                    <a:pt x="156828" y="78041"/>
                  </a:lnTo>
                  <a:lnTo>
                    <a:pt x="156796" y="79261"/>
                  </a:lnTo>
                  <a:lnTo>
                    <a:pt x="156763" y="80480"/>
                  </a:lnTo>
                  <a:lnTo>
                    <a:pt x="156729" y="81699"/>
                  </a:lnTo>
                  <a:lnTo>
                    <a:pt x="156692" y="82919"/>
                  </a:lnTo>
                  <a:lnTo>
                    <a:pt x="156654" y="84138"/>
                  </a:lnTo>
                  <a:lnTo>
                    <a:pt x="156614" y="85358"/>
                  </a:lnTo>
                  <a:lnTo>
                    <a:pt x="156572" y="86577"/>
                  </a:lnTo>
                  <a:lnTo>
                    <a:pt x="156531" y="87796"/>
                  </a:lnTo>
                  <a:lnTo>
                    <a:pt x="156485" y="89016"/>
                  </a:lnTo>
                  <a:lnTo>
                    <a:pt x="156439" y="90235"/>
                  </a:lnTo>
                  <a:lnTo>
                    <a:pt x="156392" y="91455"/>
                  </a:lnTo>
                  <a:lnTo>
                    <a:pt x="156343" y="92674"/>
                  </a:lnTo>
                  <a:lnTo>
                    <a:pt x="156294" y="93893"/>
                  </a:lnTo>
                  <a:lnTo>
                    <a:pt x="156243" y="95113"/>
                  </a:lnTo>
                  <a:lnTo>
                    <a:pt x="156191" y="96332"/>
                  </a:lnTo>
                  <a:lnTo>
                    <a:pt x="156139" y="97552"/>
                  </a:lnTo>
                  <a:lnTo>
                    <a:pt x="156084" y="98771"/>
                  </a:lnTo>
                  <a:lnTo>
                    <a:pt x="156029" y="99990"/>
                  </a:lnTo>
                  <a:lnTo>
                    <a:pt x="155974" y="101210"/>
                  </a:lnTo>
                  <a:lnTo>
                    <a:pt x="155917" y="102429"/>
                  </a:lnTo>
                  <a:lnTo>
                    <a:pt x="155861" y="103649"/>
                  </a:lnTo>
                  <a:lnTo>
                    <a:pt x="155803" y="104868"/>
                  </a:lnTo>
                  <a:lnTo>
                    <a:pt x="155745" y="106087"/>
                  </a:lnTo>
                  <a:lnTo>
                    <a:pt x="155687" y="107307"/>
                  </a:lnTo>
                  <a:lnTo>
                    <a:pt x="155627" y="108526"/>
                  </a:lnTo>
                  <a:lnTo>
                    <a:pt x="155568" y="109746"/>
                  </a:lnTo>
                  <a:lnTo>
                    <a:pt x="155509" y="110965"/>
                  </a:lnTo>
                  <a:lnTo>
                    <a:pt x="155449" y="112184"/>
                  </a:lnTo>
                  <a:lnTo>
                    <a:pt x="155390" y="113404"/>
                  </a:lnTo>
                  <a:lnTo>
                    <a:pt x="155330" y="114623"/>
                  </a:lnTo>
                  <a:lnTo>
                    <a:pt x="155271" y="115843"/>
                  </a:lnTo>
                  <a:lnTo>
                    <a:pt x="155211" y="117062"/>
                  </a:lnTo>
                  <a:lnTo>
                    <a:pt x="155152" y="118281"/>
                  </a:lnTo>
                  <a:lnTo>
                    <a:pt x="155093" y="119501"/>
                  </a:lnTo>
                  <a:lnTo>
                    <a:pt x="155035" y="120720"/>
                  </a:lnTo>
                  <a:lnTo>
                    <a:pt x="154977" y="121940"/>
                  </a:lnTo>
                  <a:lnTo>
                    <a:pt x="154919" y="123159"/>
                  </a:lnTo>
                  <a:lnTo>
                    <a:pt x="154862" y="124378"/>
                  </a:lnTo>
                  <a:lnTo>
                    <a:pt x="154806" y="125598"/>
                  </a:lnTo>
                  <a:lnTo>
                    <a:pt x="154750" y="126817"/>
                  </a:lnTo>
                  <a:lnTo>
                    <a:pt x="154695" y="128037"/>
                  </a:lnTo>
                  <a:lnTo>
                    <a:pt x="154641" y="129256"/>
                  </a:lnTo>
                  <a:lnTo>
                    <a:pt x="154588" y="130475"/>
                  </a:lnTo>
                  <a:lnTo>
                    <a:pt x="154536" y="131695"/>
                  </a:lnTo>
                  <a:lnTo>
                    <a:pt x="154485" y="132914"/>
                  </a:lnTo>
                  <a:lnTo>
                    <a:pt x="154436" y="134134"/>
                  </a:lnTo>
                  <a:lnTo>
                    <a:pt x="154387" y="135353"/>
                  </a:lnTo>
                  <a:lnTo>
                    <a:pt x="154339" y="136572"/>
                  </a:lnTo>
                  <a:lnTo>
                    <a:pt x="154294" y="137792"/>
                  </a:lnTo>
                  <a:lnTo>
                    <a:pt x="154249" y="139011"/>
                  </a:lnTo>
                  <a:lnTo>
                    <a:pt x="154206" y="140231"/>
                  </a:lnTo>
                  <a:lnTo>
                    <a:pt x="154165" y="141450"/>
                  </a:lnTo>
                  <a:lnTo>
                    <a:pt x="154124" y="142669"/>
                  </a:lnTo>
                  <a:lnTo>
                    <a:pt x="154087" y="143889"/>
                  </a:lnTo>
                  <a:lnTo>
                    <a:pt x="154050" y="145108"/>
                  </a:lnTo>
                  <a:lnTo>
                    <a:pt x="154016" y="146328"/>
                  </a:lnTo>
                  <a:lnTo>
                    <a:pt x="153984" y="147547"/>
                  </a:lnTo>
                  <a:lnTo>
                    <a:pt x="153952" y="148766"/>
                  </a:lnTo>
                  <a:lnTo>
                    <a:pt x="153924" y="149986"/>
                  </a:lnTo>
                  <a:lnTo>
                    <a:pt x="153897" y="151205"/>
                  </a:lnTo>
                  <a:lnTo>
                    <a:pt x="153872" y="152425"/>
                  </a:lnTo>
                  <a:lnTo>
                    <a:pt x="153851" y="153644"/>
                  </a:lnTo>
                  <a:lnTo>
                    <a:pt x="153830" y="154863"/>
                  </a:lnTo>
                  <a:lnTo>
                    <a:pt x="153812" y="156083"/>
                  </a:lnTo>
                  <a:lnTo>
                    <a:pt x="153797" y="157302"/>
                  </a:lnTo>
                  <a:lnTo>
                    <a:pt x="153782" y="158522"/>
                  </a:lnTo>
                  <a:lnTo>
                    <a:pt x="153774" y="159741"/>
                  </a:lnTo>
                  <a:lnTo>
                    <a:pt x="153765" y="160960"/>
                  </a:lnTo>
                  <a:lnTo>
                    <a:pt x="153759" y="162180"/>
                  </a:lnTo>
                  <a:lnTo>
                    <a:pt x="153757" y="163399"/>
                  </a:lnTo>
                  <a:lnTo>
                    <a:pt x="153756" y="164619"/>
                  </a:lnTo>
                  <a:lnTo>
                    <a:pt x="153759" y="165838"/>
                  </a:lnTo>
                  <a:lnTo>
                    <a:pt x="153765" y="167057"/>
                  </a:lnTo>
                  <a:lnTo>
                    <a:pt x="153771" y="168277"/>
                  </a:lnTo>
                  <a:lnTo>
                    <a:pt x="153784" y="169496"/>
                  </a:lnTo>
                  <a:lnTo>
                    <a:pt x="153797" y="170716"/>
                  </a:lnTo>
                  <a:lnTo>
                    <a:pt x="153814" y="171935"/>
                  </a:lnTo>
                  <a:lnTo>
                    <a:pt x="153835" y="173154"/>
                  </a:lnTo>
                  <a:lnTo>
                    <a:pt x="153856" y="174374"/>
                  </a:lnTo>
                  <a:lnTo>
                    <a:pt x="153883" y="175593"/>
                  </a:lnTo>
                  <a:lnTo>
                    <a:pt x="153913" y="176813"/>
                  </a:lnTo>
                  <a:lnTo>
                    <a:pt x="153943" y="178032"/>
                  </a:lnTo>
                  <a:lnTo>
                    <a:pt x="153981" y="179252"/>
                  </a:lnTo>
                  <a:lnTo>
                    <a:pt x="154018" y="180471"/>
                  </a:lnTo>
                  <a:lnTo>
                    <a:pt x="154060" y="181690"/>
                  </a:lnTo>
                  <a:lnTo>
                    <a:pt x="154106" y="182910"/>
                  </a:lnTo>
                  <a:lnTo>
                    <a:pt x="154153" y="184129"/>
                  </a:lnTo>
                  <a:lnTo>
                    <a:pt x="154206" y="185349"/>
                  </a:lnTo>
                  <a:lnTo>
                    <a:pt x="154262" y="186568"/>
                  </a:lnTo>
                  <a:lnTo>
                    <a:pt x="154319" y="187787"/>
                  </a:lnTo>
                  <a:lnTo>
                    <a:pt x="154383" y="189007"/>
                  </a:lnTo>
                  <a:lnTo>
                    <a:pt x="154447" y="190226"/>
                  </a:lnTo>
                  <a:lnTo>
                    <a:pt x="154517" y="191446"/>
                  </a:lnTo>
                  <a:lnTo>
                    <a:pt x="154590" y="192665"/>
                  </a:lnTo>
                  <a:lnTo>
                    <a:pt x="154664" y="193884"/>
                  </a:lnTo>
                  <a:lnTo>
                    <a:pt x="154746" y="195104"/>
                  </a:lnTo>
                  <a:lnTo>
                    <a:pt x="154829" y="196323"/>
                  </a:lnTo>
                  <a:lnTo>
                    <a:pt x="154914" y="197543"/>
                  </a:lnTo>
                  <a:lnTo>
                    <a:pt x="155006" y="198762"/>
                  </a:lnTo>
                  <a:lnTo>
                    <a:pt x="155099" y="199981"/>
                  </a:lnTo>
                  <a:lnTo>
                    <a:pt x="155197" y="201201"/>
                  </a:lnTo>
                  <a:lnTo>
                    <a:pt x="155299" y="202420"/>
                  </a:lnTo>
                  <a:lnTo>
                    <a:pt x="155401" y="203640"/>
                  </a:lnTo>
                  <a:lnTo>
                    <a:pt x="155512" y="204859"/>
                  </a:lnTo>
                  <a:lnTo>
                    <a:pt x="155624" y="206078"/>
                  </a:lnTo>
                  <a:lnTo>
                    <a:pt x="155738" y="207298"/>
                  </a:lnTo>
                  <a:lnTo>
                    <a:pt x="155860" y="208517"/>
                  </a:lnTo>
                  <a:lnTo>
                    <a:pt x="155981" y="209737"/>
                  </a:lnTo>
                  <a:lnTo>
                    <a:pt x="156109" y="210956"/>
                  </a:lnTo>
                  <a:lnTo>
                    <a:pt x="156240" y="212175"/>
                  </a:lnTo>
                  <a:lnTo>
                    <a:pt x="156371" y="213395"/>
                  </a:lnTo>
                  <a:lnTo>
                    <a:pt x="156511" y="214614"/>
                  </a:lnTo>
                  <a:lnTo>
                    <a:pt x="156652" y="215834"/>
                  </a:lnTo>
                  <a:lnTo>
                    <a:pt x="156796" y="217053"/>
                  </a:lnTo>
                  <a:lnTo>
                    <a:pt x="156946" y="218272"/>
                  </a:lnTo>
                  <a:lnTo>
                    <a:pt x="157096" y="219492"/>
                  </a:lnTo>
                  <a:lnTo>
                    <a:pt x="157254" y="220711"/>
                  </a:lnTo>
                  <a:lnTo>
                    <a:pt x="157413" y="221931"/>
                  </a:lnTo>
                  <a:lnTo>
                    <a:pt x="157574" y="223150"/>
                  </a:lnTo>
                  <a:lnTo>
                    <a:pt x="157743" y="224369"/>
                  </a:lnTo>
                  <a:lnTo>
                    <a:pt x="157912" y="225589"/>
                  </a:lnTo>
                  <a:lnTo>
                    <a:pt x="158085" y="226808"/>
                  </a:lnTo>
                  <a:lnTo>
                    <a:pt x="158264" y="228028"/>
                  </a:lnTo>
                  <a:lnTo>
                    <a:pt x="158442" y="229247"/>
                  </a:lnTo>
                  <a:lnTo>
                    <a:pt x="158628" y="230466"/>
                  </a:lnTo>
                  <a:lnTo>
                    <a:pt x="158815" y="231686"/>
                  </a:lnTo>
                  <a:lnTo>
                    <a:pt x="159004" y="232905"/>
                  </a:lnTo>
                  <a:lnTo>
                    <a:pt x="159201" y="234125"/>
                  </a:lnTo>
                  <a:lnTo>
                    <a:pt x="159397" y="235344"/>
                  </a:lnTo>
                  <a:lnTo>
                    <a:pt x="159598" y="236563"/>
                  </a:lnTo>
                  <a:lnTo>
                    <a:pt x="159803" y="237783"/>
                  </a:lnTo>
                  <a:lnTo>
                    <a:pt x="160008" y="239002"/>
                  </a:lnTo>
                  <a:lnTo>
                    <a:pt x="160221" y="240222"/>
                  </a:lnTo>
                  <a:lnTo>
                    <a:pt x="160435" y="241441"/>
                  </a:lnTo>
                  <a:lnTo>
                    <a:pt x="160650" y="242660"/>
                  </a:lnTo>
                  <a:lnTo>
                    <a:pt x="160872" y="243880"/>
                  </a:lnTo>
                  <a:lnTo>
                    <a:pt x="161094" y="245099"/>
                  </a:lnTo>
                  <a:lnTo>
                    <a:pt x="161321" y="246319"/>
                  </a:lnTo>
                  <a:lnTo>
                    <a:pt x="161551" y="247538"/>
                  </a:lnTo>
                  <a:lnTo>
                    <a:pt x="161781" y="248757"/>
                  </a:lnTo>
                  <a:lnTo>
                    <a:pt x="162018" y="249977"/>
                  </a:lnTo>
                  <a:lnTo>
                    <a:pt x="162255" y="251196"/>
                  </a:lnTo>
                  <a:lnTo>
                    <a:pt x="162496" y="252416"/>
                  </a:lnTo>
                  <a:lnTo>
                    <a:pt x="162740" y="253635"/>
                  </a:lnTo>
                  <a:lnTo>
                    <a:pt x="162985" y="254854"/>
                  </a:lnTo>
                  <a:lnTo>
                    <a:pt x="163235" y="256074"/>
                  </a:lnTo>
                  <a:lnTo>
                    <a:pt x="163487" y="257293"/>
                  </a:lnTo>
                  <a:lnTo>
                    <a:pt x="163739" y="258513"/>
                  </a:lnTo>
                  <a:lnTo>
                    <a:pt x="163998" y="259732"/>
                  </a:lnTo>
                  <a:lnTo>
                    <a:pt x="164257" y="260951"/>
                  </a:lnTo>
                  <a:lnTo>
                    <a:pt x="164518" y="262171"/>
                  </a:lnTo>
                  <a:lnTo>
                    <a:pt x="164783" y="263390"/>
                  </a:lnTo>
                  <a:lnTo>
                    <a:pt x="165048" y="264610"/>
                  </a:lnTo>
                  <a:lnTo>
                    <a:pt x="165317" y="265829"/>
                  </a:lnTo>
                  <a:lnTo>
                    <a:pt x="165588" y="267048"/>
                  </a:lnTo>
                  <a:lnTo>
                    <a:pt x="165860" y="268268"/>
                  </a:lnTo>
                  <a:lnTo>
                    <a:pt x="166136" y="269487"/>
                  </a:lnTo>
                  <a:lnTo>
                    <a:pt x="166413" y="270707"/>
                  </a:lnTo>
                  <a:lnTo>
                    <a:pt x="166691" y="271926"/>
                  </a:lnTo>
                  <a:lnTo>
                    <a:pt x="166973" y="273145"/>
                  </a:lnTo>
                  <a:lnTo>
                    <a:pt x="167254" y="274365"/>
                  </a:lnTo>
                  <a:lnTo>
                    <a:pt x="167540" y="275584"/>
                  </a:lnTo>
                  <a:lnTo>
                    <a:pt x="167826" y="276804"/>
                  </a:lnTo>
                  <a:lnTo>
                    <a:pt x="168113" y="278023"/>
                  </a:lnTo>
                  <a:lnTo>
                    <a:pt x="168403" y="279242"/>
                  </a:lnTo>
                  <a:lnTo>
                    <a:pt x="168693" y="280462"/>
                  </a:lnTo>
                  <a:lnTo>
                    <a:pt x="168986" y="281681"/>
                  </a:lnTo>
                  <a:lnTo>
                    <a:pt x="169280" y="282901"/>
                  </a:lnTo>
                  <a:lnTo>
                    <a:pt x="169574" y="284120"/>
                  </a:lnTo>
                  <a:lnTo>
                    <a:pt x="169871" y="285339"/>
                  </a:lnTo>
                  <a:lnTo>
                    <a:pt x="170168" y="286559"/>
                  </a:lnTo>
                  <a:lnTo>
                    <a:pt x="170466" y="287778"/>
                  </a:lnTo>
                  <a:lnTo>
                    <a:pt x="170767" y="288998"/>
                  </a:lnTo>
                  <a:lnTo>
                    <a:pt x="171067" y="290217"/>
                  </a:lnTo>
                  <a:lnTo>
                    <a:pt x="171368" y="291436"/>
                  </a:lnTo>
                  <a:lnTo>
                    <a:pt x="171671" y="292656"/>
                  </a:lnTo>
                  <a:lnTo>
                    <a:pt x="171973" y="293875"/>
                  </a:lnTo>
                  <a:lnTo>
                    <a:pt x="172277" y="295095"/>
                  </a:lnTo>
                  <a:lnTo>
                    <a:pt x="172581" y="296314"/>
                  </a:lnTo>
                  <a:lnTo>
                    <a:pt x="172886" y="297533"/>
                  </a:lnTo>
                  <a:lnTo>
                    <a:pt x="173192" y="298753"/>
                  </a:lnTo>
                  <a:lnTo>
                    <a:pt x="173497" y="299972"/>
                  </a:lnTo>
                  <a:lnTo>
                    <a:pt x="173803" y="301192"/>
                  </a:lnTo>
                  <a:lnTo>
                    <a:pt x="174109" y="302411"/>
                  </a:lnTo>
                  <a:lnTo>
                    <a:pt x="174416" y="303630"/>
                  </a:lnTo>
                  <a:lnTo>
                    <a:pt x="174722" y="304850"/>
                  </a:lnTo>
                  <a:lnTo>
                    <a:pt x="175029" y="306069"/>
                  </a:lnTo>
                  <a:lnTo>
                    <a:pt x="175335" y="307289"/>
                  </a:lnTo>
                  <a:lnTo>
                    <a:pt x="175642" y="308508"/>
                  </a:lnTo>
                  <a:lnTo>
                    <a:pt x="175948" y="309727"/>
                  </a:lnTo>
                  <a:lnTo>
                    <a:pt x="176254" y="310947"/>
                  </a:lnTo>
                  <a:lnTo>
                    <a:pt x="176559" y="312166"/>
                  </a:lnTo>
                  <a:lnTo>
                    <a:pt x="176865" y="313386"/>
                  </a:lnTo>
                  <a:lnTo>
                    <a:pt x="177169" y="314605"/>
                  </a:lnTo>
                  <a:lnTo>
                    <a:pt x="177473" y="315824"/>
                  </a:lnTo>
                  <a:lnTo>
                    <a:pt x="177777" y="317044"/>
                  </a:lnTo>
                  <a:lnTo>
                    <a:pt x="178079" y="318263"/>
                  </a:lnTo>
                  <a:lnTo>
                    <a:pt x="178382" y="319483"/>
                  </a:lnTo>
                  <a:lnTo>
                    <a:pt x="178682" y="320702"/>
                  </a:lnTo>
                  <a:lnTo>
                    <a:pt x="178983" y="321921"/>
                  </a:lnTo>
                  <a:lnTo>
                    <a:pt x="179282" y="323141"/>
                  </a:lnTo>
                  <a:lnTo>
                    <a:pt x="179580" y="324360"/>
                  </a:lnTo>
                  <a:lnTo>
                    <a:pt x="179877" y="325580"/>
                  </a:lnTo>
                  <a:lnTo>
                    <a:pt x="180173" y="326799"/>
                  </a:lnTo>
                  <a:lnTo>
                    <a:pt x="180467" y="328018"/>
                  </a:lnTo>
                  <a:lnTo>
                    <a:pt x="180761" y="329238"/>
                  </a:lnTo>
                  <a:lnTo>
                    <a:pt x="181052" y="330457"/>
                  </a:lnTo>
                  <a:lnTo>
                    <a:pt x="181342" y="331677"/>
                  </a:lnTo>
                  <a:lnTo>
                    <a:pt x="181632" y="332896"/>
                  </a:lnTo>
                  <a:lnTo>
                    <a:pt x="181918" y="334115"/>
                  </a:lnTo>
                  <a:lnTo>
                    <a:pt x="182204" y="335335"/>
                  </a:lnTo>
                  <a:lnTo>
                    <a:pt x="182487" y="336554"/>
                  </a:lnTo>
                  <a:lnTo>
                    <a:pt x="182769" y="337774"/>
                  </a:lnTo>
                  <a:lnTo>
                    <a:pt x="183050" y="338993"/>
                  </a:lnTo>
                  <a:lnTo>
                    <a:pt x="183326" y="340212"/>
                  </a:lnTo>
                  <a:lnTo>
                    <a:pt x="183603" y="341432"/>
                  </a:lnTo>
                  <a:lnTo>
                    <a:pt x="183877" y="342651"/>
                  </a:lnTo>
                  <a:lnTo>
                    <a:pt x="184147" y="343871"/>
                  </a:lnTo>
                  <a:lnTo>
                    <a:pt x="184418" y="345090"/>
                  </a:lnTo>
                  <a:lnTo>
                    <a:pt x="184684" y="346309"/>
                  </a:lnTo>
                  <a:lnTo>
                    <a:pt x="184949" y="347529"/>
                  </a:lnTo>
                  <a:lnTo>
                    <a:pt x="185213" y="348748"/>
                  </a:lnTo>
                  <a:lnTo>
                    <a:pt x="185471" y="349968"/>
                  </a:lnTo>
                  <a:lnTo>
                    <a:pt x="185729" y="351187"/>
                  </a:lnTo>
                  <a:lnTo>
                    <a:pt x="185984" y="352406"/>
                  </a:lnTo>
                  <a:lnTo>
                    <a:pt x="186235" y="353626"/>
                  </a:lnTo>
                  <a:lnTo>
                    <a:pt x="186486" y="354845"/>
                  </a:lnTo>
                  <a:lnTo>
                    <a:pt x="186731" y="356065"/>
                  </a:lnTo>
                  <a:lnTo>
                    <a:pt x="186975" y="357284"/>
                  </a:lnTo>
                  <a:lnTo>
                    <a:pt x="187217" y="358504"/>
                  </a:lnTo>
                  <a:lnTo>
                    <a:pt x="187454" y="359723"/>
                  </a:lnTo>
                  <a:lnTo>
                    <a:pt x="187690" y="360942"/>
                  </a:lnTo>
                  <a:lnTo>
                    <a:pt x="187921" y="362162"/>
                  </a:lnTo>
                  <a:lnTo>
                    <a:pt x="188150" y="363381"/>
                  </a:lnTo>
                  <a:lnTo>
                    <a:pt x="188378" y="364601"/>
                  </a:lnTo>
                  <a:lnTo>
                    <a:pt x="188598" y="365820"/>
                  </a:lnTo>
                  <a:lnTo>
                    <a:pt x="188818" y="367039"/>
                  </a:lnTo>
                  <a:lnTo>
                    <a:pt x="189035" y="368259"/>
                  </a:lnTo>
                  <a:lnTo>
                    <a:pt x="189246" y="369478"/>
                  </a:lnTo>
                  <a:lnTo>
                    <a:pt x="189457" y="370698"/>
                  </a:lnTo>
                  <a:lnTo>
                    <a:pt x="189662" y="371917"/>
                  </a:lnTo>
                  <a:lnTo>
                    <a:pt x="189863" y="373136"/>
                  </a:lnTo>
                  <a:lnTo>
                    <a:pt x="190065" y="374356"/>
                  </a:lnTo>
                  <a:lnTo>
                    <a:pt x="190258" y="375575"/>
                  </a:lnTo>
                  <a:lnTo>
                    <a:pt x="190450" y="376795"/>
                  </a:lnTo>
                  <a:lnTo>
                    <a:pt x="190639" y="378014"/>
                  </a:lnTo>
                  <a:lnTo>
                    <a:pt x="190822" y="379233"/>
                  </a:lnTo>
                  <a:lnTo>
                    <a:pt x="191004" y="380453"/>
                  </a:lnTo>
                  <a:lnTo>
                    <a:pt x="191180" y="381672"/>
                  </a:lnTo>
                  <a:lnTo>
                    <a:pt x="191353" y="382892"/>
                  </a:lnTo>
                  <a:lnTo>
                    <a:pt x="191525" y="384111"/>
                  </a:lnTo>
                  <a:lnTo>
                    <a:pt x="191687" y="385330"/>
                  </a:lnTo>
                  <a:lnTo>
                    <a:pt x="191850" y="386550"/>
                  </a:lnTo>
                  <a:lnTo>
                    <a:pt x="192008" y="387769"/>
                  </a:lnTo>
                  <a:lnTo>
                    <a:pt x="192160" y="388989"/>
                  </a:lnTo>
                  <a:lnTo>
                    <a:pt x="192312" y="390208"/>
                  </a:lnTo>
                  <a:lnTo>
                    <a:pt x="192456" y="391427"/>
                  </a:lnTo>
                  <a:lnTo>
                    <a:pt x="192597" y="392647"/>
                  </a:lnTo>
                  <a:lnTo>
                    <a:pt x="192737" y="393866"/>
                  </a:lnTo>
                  <a:lnTo>
                    <a:pt x="192868" y="395086"/>
                  </a:lnTo>
                  <a:lnTo>
                    <a:pt x="192998" y="396305"/>
                  </a:lnTo>
                  <a:lnTo>
                    <a:pt x="193123" y="397524"/>
                  </a:lnTo>
                  <a:lnTo>
                    <a:pt x="193243" y="398744"/>
                  </a:lnTo>
                  <a:lnTo>
                    <a:pt x="193363" y="399963"/>
                  </a:lnTo>
                  <a:lnTo>
                    <a:pt x="193473" y="401183"/>
                  </a:lnTo>
                  <a:lnTo>
                    <a:pt x="193581" y="402402"/>
                  </a:lnTo>
                  <a:lnTo>
                    <a:pt x="193687" y="403621"/>
                  </a:lnTo>
                  <a:lnTo>
                    <a:pt x="193785" y="404841"/>
                  </a:lnTo>
                  <a:lnTo>
                    <a:pt x="193882" y="406060"/>
                  </a:lnTo>
                  <a:lnTo>
                    <a:pt x="193972" y="407280"/>
                  </a:lnTo>
                  <a:lnTo>
                    <a:pt x="194058" y="408499"/>
                  </a:lnTo>
                  <a:lnTo>
                    <a:pt x="194144" y="409718"/>
                  </a:lnTo>
                  <a:lnTo>
                    <a:pt x="194219" y="410938"/>
                  </a:lnTo>
                  <a:lnTo>
                    <a:pt x="194294" y="412157"/>
                  </a:lnTo>
                  <a:lnTo>
                    <a:pt x="194365" y="413377"/>
                  </a:lnTo>
                  <a:lnTo>
                    <a:pt x="194428" y="414596"/>
                  </a:lnTo>
                  <a:lnTo>
                    <a:pt x="194491" y="415815"/>
                  </a:lnTo>
                  <a:lnTo>
                    <a:pt x="194546" y="417035"/>
                  </a:lnTo>
                  <a:lnTo>
                    <a:pt x="194597" y="418254"/>
                  </a:lnTo>
                  <a:lnTo>
                    <a:pt x="194648" y="419474"/>
                  </a:lnTo>
                  <a:lnTo>
                    <a:pt x="194688" y="420693"/>
                  </a:lnTo>
                  <a:lnTo>
                    <a:pt x="194728" y="421912"/>
                  </a:lnTo>
                  <a:lnTo>
                    <a:pt x="194763" y="423132"/>
                  </a:lnTo>
                  <a:lnTo>
                    <a:pt x="194791" y="424351"/>
                  </a:lnTo>
                  <a:lnTo>
                    <a:pt x="194819" y="425571"/>
                  </a:lnTo>
                  <a:lnTo>
                    <a:pt x="194839" y="426790"/>
                  </a:lnTo>
                  <a:lnTo>
                    <a:pt x="194855" y="428009"/>
                  </a:lnTo>
                  <a:lnTo>
                    <a:pt x="194870" y="429229"/>
                  </a:lnTo>
                  <a:lnTo>
                    <a:pt x="194875" y="430448"/>
                  </a:lnTo>
                  <a:lnTo>
                    <a:pt x="194880" y="431668"/>
                  </a:lnTo>
                  <a:lnTo>
                    <a:pt x="194879" y="432887"/>
                  </a:lnTo>
                  <a:lnTo>
                    <a:pt x="194873" y="434106"/>
                  </a:lnTo>
                  <a:lnTo>
                    <a:pt x="194866" y="435326"/>
                  </a:lnTo>
                  <a:lnTo>
                    <a:pt x="194850" y="436545"/>
                  </a:lnTo>
                  <a:lnTo>
                    <a:pt x="194832" y="437765"/>
                  </a:lnTo>
                  <a:lnTo>
                    <a:pt x="194811" y="438984"/>
                  </a:lnTo>
                  <a:lnTo>
                    <a:pt x="194781" y="440203"/>
                  </a:lnTo>
                  <a:lnTo>
                    <a:pt x="194752" y="441423"/>
                  </a:lnTo>
                  <a:lnTo>
                    <a:pt x="194716" y="442642"/>
                  </a:lnTo>
                  <a:lnTo>
                    <a:pt x="194675" y="443862"/>
                  </a:lnTo>
                  <a:lnTo>
                    <a:pt x="194634" y="445081"/>
                  </a:lnTo>
                  <a:lnTo>
                    <a:pt x="194582" y="446300"/>
                  </a:lnTo>
                  <a:lnTo>
                    <a:pt x="194530" y="447520"/>
                  </a:lnTo>
                  <a:lnTo>
                    <a:pt x="194475" y="448739"/>
                  </a:lnTo>
                  <a:lnTo>
                    <a:pt x="194411" y="449959"/>
                  </a:lnTo>
                  <a:lnTo>
                    <a:pt x="194348" y="451178"/>
                  </a:lnTo>
                  <a:lnTo>
                    <a:pt x="194277" y="452397"/>
                  </a:lnTo>
                  <a:lnTo>
                    <a:pt x="194203" y="453617"/>
                  </a:lnTo>
                  <a:lnTo>
                    <a:pt x="194128" y="454836"/>
                  </a:lnTo>
                  <a:lnTo>
                    <a:pt x="194043" y="456056"/>
                  </a:lnTo>
                  <a:lnTo>
                    <a:pt x="193957" y="457275"/>
                  </a:lnTo>
                  <a:lnTo>
                    <a:pt x="193868" y="458494"/>
                  </a:lnTo>
                  <a:lnTo>
                    <a:pt x="193772" y="459714"/>
                  </a:lnTo>
                  <a:lnTo>
                    <a:pt x="193676" y="460933"/>
                  </a:lnTo>
                  <a:lnTo>
                    <a:pt x="193572" y="462153"/>
                  </a:lnTo>
                  <a:lnTo>
                    <a:pt x="193465" y="463372"/>
                  </a:lnTo>
                  <a:lnTo>
                    <a:pt x="193357" y="464591"/>
                  </a:lnTo>
                  <a:lnTo>
                    <a:pt x="193240" y="465811"/>
                  </a:lnTo>
                  <a:lnTo>
                    <a:pt x="193123" y="467030"/>
                  </a:lnTo>
                  <a:lnTo>
                    <a:pt x="193001" y="468250"/>
                  </a:lnTo>
                  <a:lnTo>
                    <a:pt x="192874" y="469469"/>
                  </a:lnTo>
                  <a:lnTo>
                    <a:pt x="192746" y="470688"/>
                  </a:lnTo>
                  <a:lnTo>
                    <a:pt x="192610" y="471908"/>
                  </a:lnTo>
                  <a:lnTo>
                    <a:pt x="192473" y="473127"/>
                  </a:lnTo>
                  <a:lnTo>
                    <a:pt x="192334" y="474347"/>
                  </a:lnTo>
                  <a:lnTo>
                    <a:pt x="192186" y="475566"/>
                  </a:lnTo>
                  <a:lnTo>
                    <a:pt x="192039" y="476785"/>
                  </a:lnTo>
                  <a:lnTo>
                    <a:pt x="191886" y="478005"/>
                  </a:lnTo>
                  <a:lnTo>
                    <a:pt x="191729" y="479224"/>
                  </a:lnTo>
                  <a:lnTo>
                    <a:pt x="191572" y="480444"/>
                  </a:lnTo>
                  <a:lnTo>
                    <a:pt x="191406" y="481663"/>
                  </a:lnTo>
                  <a:lnTo>
                    <a:pt x="191239" y="482882"/>
                  </a:lnTo>
                  <a:lnTo>
                    <a:pt x="191070" y="484102"/>
                  </a:lnTo>
                  <a:lnTo>
                    <a:pt x="190894" y="485321"/>
                  </a:lnTo>
                  <a:lnTo>
                    <a:pt x="190718" y="486541"/>
                  </a:lnTo>
                  <a:lnTo>
                    <a:pt x="190537" y="487760"/>
                  </a:lnTo>
                  <a:lnTo>
                    <a:pt x="190352" y="488979"/>
                  </a:lnTo>
                  <a:lnTo>
                    <a:pt x="190167" y="490199"/>
                  </a:lnTo>
                  <a:lnTo>
                    <a:pt x="189973" y="491418"/>
                  </a:lnTo>
                  <a:lnTo>
                    <a:pt x="189779" y="492638"/>
                  </a:lnTo>
                  <a:lnTo>
                    <a:pt x="189583" y="493857"/>
                  </a:lnTo>
                  <a:lnTo>
                    <a:pt x="189380" y="495076"/>
                  </a:lnTo>
                  <a:lnTo>
                    <a:pt x="189178" y="496296"/>
                  </a:lnTo>
                  <a:lnTo>
                    <a:pt x="188970" y="497515"/>
                  </a:lnTo>
                  <a:lnTo>
                    <a:pt x="188759" y="498735"/>
                  </a:lnTo>
                  <a:lnTo>
                    <a:pt x="188547" y="499954"/>
                  </a:lnTo>
                  <a:lnTo>
                    <a:pt x="188328" y="501173"/>
                  </a:lnTo>
                  <a:lnTo>
                    <a:pt x="188109" y="502393"/>
                  </a:lnTo>
                  <a:lnTo>
                    <a:pt x="187887" y="503612"/>
                  </a:lnTo>
                  <a:lnTo>
                    <a:pt x="187660" y="504832"/>
                  </a:lnTo>
                  <a:lnTo>
                    <a:pt x="187433" y="506051"/>
                  </a:lnTo>
                  <a:lnTo>
                    <a:pt x="187200" y="507270"/>
                  </a:lnTo>
                  <a:lnTo>
                    <a:pt x="186965" y="508490"/>
                  </a:lnTo>
                  <a:lnTo>
                    <a:pt x="186729" y="509709"/>
                  </a:lnTo>
                  <a:lnTo>
                    <a:pt x="186487" y="510929"/>
                  </a:lnTo>
                  <a:lnTo>
                    <a:pt x="186245" y="512148"/>
                  </a:lnTo>
                  <a:lnTo>
                    <a:pt x="185999" y="513367"/>
                  </a:lnTo>
                  <a:lnTo>
                    <a:pt x="185749" y="514587"/>
                  </a:lnTo>
                  <a:lnTo>
                    <a:pt x="185500" y="515806"/>
                  </a:lnTo>
                  <a:lnTo>
                    <a:pt x="185244" y="517026"/>
                  </a:lnTo>
                  <a:lnTo>
                    <a:pt x="184988" y="518245"/>
                  </a:lnTo>
                  <a:lnTo>
                    <a:pt x="184730" y="519464"/>
                  </a:lnTo>
                  <a:lnTo>
                    <a:pt x="184467" y="520684"/>
                  </a:lnTo>
                  <a:lnTo>
                    <a:pt x="184203" y="521903"/>
                  </a:lnTo>
                  <a:lnTo>
                    <a:pt x="183936" y="523123"/>
                  </a:lnTo>
                  <a:lnTo>
                    <a:pt x="183666" y="524342"/>
                  </a:lnTo>
                  <a:lnTo>
                    <a:pt x="183396" y="525561"/>
                  </a:lnTo>
                  <a:lnTo>
                    <a:pt x="183120" y="526781"/>
                  </a:lnTo>
                  <a:lnTo>
                    <a:pt x="182844" y="528000"/>
                  </a:lnTo>
                  <a:lnTo>
                    <a:pt x="182566" y="529220"/>
                  </a:lnTo>
                  <a:lnTo>
                    <a:pt x="182284" y="530439"/>
                  </a:lnTo>
                  <a:lnTo>
                    <a:pt x="182001" y="531658"/>
                  </a:lnTo>
                  <a:lnTo>
                    <a:pt x="181715" y="532878"/>
                  </a:lnTo>
                  <a:lnTo>
                    <a:pt x="181427" y="534097"/>
                  </a:lnTo>
                  <a:lnTo>
                    <a:pt x="181138" y="535317"/>
                  </a:lnTo>
                  <a:lnTo>
                    <a:pt x="180844" y="536536"/>
                  </a:lnTo>
                  <a:lnTo>
                    <a:pt x="180550" y="537756"/>
                  </a:lnTo>
                  <a:lnTo>
                    <a:pt x="180254" y="538975"/>
                  </a:lnTo>
                  <a:lnTo>
                    <a:pt x="179955" y="540194"/>
                  </a:lnTo>
                  <a:lnTo>
                    <a:pt x="179655" y="541414"/>
                  </a:lnTo>
                  <a:lnTo>
                    <a:pt x="179352" y="542633"/>
                  </a:lnTo>
                  <a:lnTo>
                    <a:pt x="179047" y="543853"/>
                  </a:lnTo>
                  <a:lnTo>
                    <a:pt x="178742" y="545072"/>
                  </a:lnTo>
                  <a:lnTo>
                    <a:pt x="178432" y="546291"/>
                  </a:lnTo>
                  <a:lnTo>
                    <a:pt x="178122" y="547511"/>
                  </a:lnTo>
                  <a:lnTo>
                    <a:pt x="177811" y="548730"/>
                  </a:lnTo>
                  <a:lnTo>
                    <a:pt x="177496" y="549950"/>
                  </a:lnTo>
                  <a:lnTo>
                    <a:pt x="177181" y="551169"/>
                  </a:lnTo>
                  <a:lnTo>
                    <a:pt x="176863" y="552388"/>
                  </a:lnTo>
                  <a:lnTo>
                    <a:pt x="176544" y="553608"/>
                  </a:lnTo>
                  <a:lnTo>
                    <a:pt x="176224" y="554827"/>
                  </a:lnTo>
                  <a:lnTo>
                    <a:pt x="175900" y="556047"/>
                  </a:lnTo>
                  <a:lnTo>
                    <a:pt x="175576" y="557266"/>
                  </a:lnTo>
                  <a:lnTo>
                    <a:pt x="175250" y="558485"/>
                  </a:lnTo>
                  <a:lnTo>
                    <a:pt x="174922" y="559705"/>
                  </a:lnTo>
                  <a:lnTo>
                    <a:pt x="174594" y="560924"/>
                  </a:lnTo>
                  <a:lnTo>
                    <a:pt x="174263" y="562144"/>
                  </a:lnTo>
                  <a:lnTo>
                    <a:pt x="173931" y="563363"/>
                  </a:lnTo>
                  <a:lnTo>
                    <a:pt x="173598" y="564582"/>
                  </a:lnTo>
                  <a:lnTo>
                    <a:pt x="173262" y="565802"/>
                  </a:lnTo>
                  <a:lnTo>
                    <a:pt x="172926" y="567021"/>
                  </a:lnTo>
                  <a:lnTo>
                    <a:pt x="172588" y="568241"/>
                  </a:lnTo>
                  <a:lnTo>
                    <a:pt x="172249" y="569460"/>
                  </a:lnTo>
                  <a:lnTo>
                    <a:pt x="171909" y="570679"/>
                  </a:lnTo>
                  <a:lnTo>
                    <a:pt x="171566" y="571899"/>
                  </a:lnTo>
                  <a:lnTo>
                    <a:pt x="171223" y="573118"/>
                  </a:lnTo>
                  <a:lnTo>
                    <a:pt x="170879" y="574338"/>
                  </a:lnTo>
                  <a:lnTo>
                    <a:pt x="170533" y="575557"/>
                  </a:lnTo>
                  <a:lnTo>
                    <a:pt x="170187" y="576776"/>
                  </a:lnTo>
                  <a:lnTo>
                    <a:pt x="169838" y="577996"/>
                  </a:lnTo>
                  <a:lnTo>
                    <a:pt x="169489" y="579215"/>
                  </a:lnTo>
                  <a:lnTo>
                    <a:pt x="169139" y="580435"/>
                  </a:lnTo>
                  <a:lnTo>
                    <a:pt x="168787" y="581654"/>
                  </a:lnTo>
                  <a:lnTo>
                    <a:pt x="168435" y="582873"/>
                  </a:lnTo>
                  <a:lnTo>
                    <a:pt x="168081" y="584093"/>
                  </a:lnTo>
                  <a:lnTo>
                    <a:pt x="167726" y="585312"/>
                  </a:lnTo>
                  <a:lnTo>
                    <a:pt x="167371" y="586532"/>
                  </a:lnTo>
                  <a:lnTo>
                    <a:pt x="167014" y="587751"/>
                  </a:lnTo>
                  <a:lnTo>
                    <a:pt x="166656" y="588970"/>
                  </a:lnTo>
                  <a:lnTo>
                    <a:pt x="166298" y="590190"/>
                  </a:lnTo>
                  <a:lnTo>
                    <a:pt x="165938" y="591409"/>
                  </a:lnTo>
                  <a:lnTo>
                    <a:pt x="165578" y="592629"/>
                  </a:lnTo>
                  <a:lnTo>
                    <a:pt x="165217" y="593848"/>
                  </a:lnTo>
                  <a:lnTo>
                    <a:pt x="164854" y="595067"/>
                  </a:lnTo>
                  <a:lnTo>
                    <a:pt x="164492" y="596287"/>
                  </a:lnTo>
                  <a:lnTo>
                    <a:pt x="164128" y="597506"/>
                  </a:lnTo>
                  <a:lnTo>
                    <a:pt x="163764" y="598726"/>
                  </a:lnTo>
                  <a:lnTo>
                    <a:pt x="163399" y="599945"/>
                  </a:lnTo>
                  <a:lnTo>
                    <a:pt x="163032" y="601164"/>
                  </a:lnTo>
                  <a:lnTo>
                    <a:pt x="162666" y="602384"/>
                  </a:lnTo>
                  <a:lnTo>
                    <a:pt x="162299" y="603603"/>
                  </a:lnTo>
                  <a:lnTo>
                    <a:pt x="161931" y="604823"/>
                  </a:lnTo>
                  <a:lnTo>
                    <a:pt x="161563" y="606042"/>
                  </a:lnTo>
                  <a:lnTo>
                    <a:pt x="161193" y="607261"/>
                  </a:lnTo>
                  <a:lnTo>
                    <a:pt x="160824" y="608481"/>
                  </a:lnTo>
                  <a:lnTo>
                    <a:pt x="160454" y="609700"/>
                  </a:lnTo>
                  <a:lnTo>
                    <a:pt x="160082" y="610920"/>
                  </a:lnTo>
                  <a:lnTo>
                    <a:pt x="159711" y="612139"/>
                  </a:lnTo>
                  <a:lnTo>
                    <a:pt x="159340" y="613358"/>
                  </a:lnTo>
                  <a:lnTo>
                    <a:pt x="158967" y="614578"/>
                  </a:lnTo>
                  <a:lnTo>
                    <a:pt x="158595" y="615797"/>
                  </a:lnTo>
                  <a:lnTo>
                    <a:pt x="158222" y="617017"/>
                  </a:lnTo>
                  <a:lnTo>
                    <a:pt x="157848" y="618236"/>
                  </a:lnTo>
                  <a:lnTo>
                    <a:pt x="157474" y="619455"/>
                  </a:lnTo>
                  <a:lnTo>
                    <a:pt x="157100" y="620675"/>
                  </a:lnTo>
                  <a:lnTo>
                    <a:pt x="156726" y="621894"/>
                  </a:lnTo>
                  <a:lnTo>
                    <a:pt x="156351" y="6231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1063" y="1653881"/>
              <a:ext cx="179534" cy="0"/>
            </a:xfrm>
            <a:custGeom>
              <a:avLst/>
              <a:pathLst>
                <a:path w="179534" h="0">
                  <a:moveTo>
                    <a:pt x="0" y="0"/>
                  </a:moveTo>
                  <a:lnTo>
                    <a:pt x="1795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83092" y="1877380"/>
              <a:ext cx="188674" cy="22710"/>
            </a:xfrm>
            <a:custGeom>
              <a:avLst/>
              <a:pathLst>
                <a:path w="188674" h="22710">
                  <a:moveTo>
                    <a:pt x="2261" y="22710"/>
                  </a:moveTo>
                  <a:lnTo>
                    <a:pt x="2092" y="22665"/>
                  </a:lnTo>
                  <a:lnTo>
                    <a:pt x="1922" y="22621"/>
                  </a:lnTo>
                  <a:lnTo>
                    <a:pt x="1760" y="22576"/>
                  </a:lnTo>
                  <a:lnTo>
                    <a:pt x="1599" y="22532"/>
                  </a:lnTo>
                  <a:lnTo>
                    <a:pt x="1439" y="22488"/>
                  </a:lnTo>
                  <a:lnTo>
                    <a:pt x="1282" y="22443"/>
                  </a:lnTo>
                  <a:lnTo>
                    <a:pt x="1131" y="22399"/>
                  </a:lnTo>
                  <a:lnTo>
                    <a:pt x="979" y="22354"/>
                  </a:lnTo>
                  <a:lnTo>
                    <a:pt x="828" y="22310"/>
                  </a:lnTo>
                  <a:lnTo>
                    <a:pt x="686" y="22265"/>
                  </a:lnTo>
                  <a:lnTo>
                    <a:pt x="544" y="22221"/>
                  </a:lnTo>
                  <a:lnTo>
                    <a:pt x="402" y="22176"/>
                  </a:lnTo>
                  <a:lnTo>
                    <a:pt x="266" y="22132"/>
                  </a:lnTo>
                  <a:lnTo>
                    <a:pt x="133" y="22088"/>
                  </a:lnTo>
                  <a:lnTo>
                    <a:pt x="0" y="22043"/>
                  </a:lnTo>
                  <a:lnTo>
                    <a:pt x="2001" y="16621"/>
                  </a:lnTo>
                  <a:lnTo>
                    <a:pt x="2129" y="16577"/>
                  </a:lnTo>
                  <a:lnTo>
                    <a:pt x="2256" y="16532"/>
                  </a:lnTo>
                  <a:lnTo>
                    <a:pt x="2384" y="16488"/>
                  </a:lnTo>
                  <a:lnTo>
                    <a:pt x="2514" y="16443"/>
                  </a:lnTo>
                  <a:lnTo>
                    <a:pt x="2645" y="16399"/>
                  </a:lnTo>
                  <a:lnTo>
                    <a:pt x="2775" y="16354"/>
                  </a:lnTo>
                  <a:lnTo>
                    <a:pt x="2908" y="16310"/>
                  </a:lnTo>
                  <a:lnTo>
                    <a:pt x="3042" y="16266"/>
                  </a:lnTo>
                  <a:lnTo>
                    <a:pt x="3175" y="16221"/>
                  </a:lnTo>
                  <a:lnTo>
                    <a:pt x="3310" y="16177"/>
                  </a:lnTo>
                  <a:lnTo>
                    <a:pt x="3447" y="16132"/>
                  </a:lnTo>
                  <a:lnTo>
                    <a:pt x="3583" y="16088"/>
                  </a:lnTo>
                  <a:lnTo>
                    <a:pt x="3720" y="16043"/>
                  </a:lnTo>
                  <a:lnTo>
                    <a:pt x="3859" y="15999"/>
                  </a:lnTo>
                  <a:lnTo>
                    <a:pt x="3998" y="15954"/>
                  </a:lnTo>
                  <a:lnTo>
                    <a:pt x="4136" y="15910"/>
                  </a:lnTo>
                  <a:lnTo>
                    <a:pt x="4277" y="15866"/>
                  </a:lnTo>
                  <a:lnTo>
                    <a:pt x="4418" y="15821"/>
                  </a:lnTo>
                  <a:lnTo>
                    <a:pt x="4560" y="15777"/>
                  </a:lnTo>
                  <a:lnTo>
                    <a:pt x="4702" y="15732"/>
                  </a:lnTo>
                  <a:lnTo>
                    <a:pt x="4845" y="15688"/>
                  </a:lnTo>
                  <a:lnTo>
                    <a:pt x="4989" y="15643"/>
                  </a:lnTo>
                  <a:lnTo>
                    <a:pt x="5132" y="15599"/>
                  </a:lnTo>
                  <a:lnTo>
                    <a:pt x="5278" y="15555"/>
                  </a:lnTo>
                  <a:lnTo>
                    <a:pt x="5423" y="15510"/>
                  </a:lnTo>
                  <a:lnTo>
                    <a:pt x="5568" y="15466"/>
                  </a:lnTo>
                  <a:lnTo>
                    <a:pt x="5715" y="15421"/>
                  </a:lnTo>
                  <a:lnTo>
                    <a:pt x="5862" y="15377"/>
                  </a:lnTo>
                  <a:lnTo>
                    <a:pt x="6009" y="15332"/>
                  </a:lnTo>
                  <a:lnTo>
                    <a:pt x="6157" y="15288"/>
                  </a:lnTo>
                  <a:lnTo>
                    <a:pt x="6305" y="15243"/>
                  </a:lnTo>
                  <a:lnTo>
                    <a:pt x="6454" y="15199"/>
                  </a:lnTo>
                  <a:lnTo>
                    <a:pt x="6602" y="15155"/>
                  </a:lnTo>
                  <a:lnTo>
                    <a:pt x="6752" y="15110"/>
                  </a:lnTo>
                  <a:lnTo>
                    <a:pt x="6902" y="15066"/>
                  </a:lnTo>
                  <a:lnTo>
                    <a:pt x="7052" y="15021"/>
                  </a:lnTo>
                  <a:lnTo>
                    <a:pt x="7203" y="14977"/>
                  </a:lnTo>
                  <a:lnTo>
                    <a:pt x="7354" y="14932"/>
                  </a:lnTo>
                  <a:lnTo>
                    <a:pt x="7505" y="14888"/>
                  </a:lnTo>
                  <a:lnTo>
                    <a:pt x="7656" y="14843"/>
                  </a:lnTo>
                  <a:lnTo>
                    <a:pt x="7809" y="14799"/>
                  </a:lnTo>
                  <a:lnTo>
                    <a:pt x="7961" y="14755"/>
                  </a:lnTo>
                  <a:lnTo>
                    <a:pt x="8113" y="14710"/>
                  </a:lnTo>
                  <a:lnTo>
                    <a:pt x="8265" y="14666"/>
                  </a:lnTo>
                  <a:lnTo>
                    <a:pt x="8418" y="14621"/>
                  </a:lnTo>
                  <a:lnTo>
                    <a:pt x="8571" y="14577"/>
                  </a:lnTo>
                  <a:lnTo>
                    <a:pt x="8724" y="14532"/>
                  </a:lnTo>
                  <a:lnTo>
                    <a:pt x="8878" y="14488"/>
                  </a:lnTo>
                  <a:lnTo>
                    <a:pt x="9031" y="14443"/>
                  </a:lnTo>
                  <a:lnTo>
                    <a:pt x="9185" y="14399"/>
                  </a:lnTo>
                  <a:lnTo>
                    <a:pt x="9339" y="14355"/>
                  </a:lnTo>
                  <a:lnTo>
                    <a:pt x="9492" y="14310"/>
                  </a:lnTo>
                  <a:lnTo>
                    <a:pt x="9646" y="14266"/>
                  </a:lnTo>
                  <a:lnTo>
                    <a:pt x="9800" y="14221"/>
                  </a:lnTo>
                  <a:lnTo>
                    <a:pt x="9955" y="14177"/>
                  </a:lnTo>
                  <a:lnTo>
                    <a:pt x="10109" y="14132"/>
                  </a:lnTo>
                  <a:lnTo>
                    <a:pt x="10263" y="14088"/>
                  </a:lnTo>
                  <a:lnTo>
                    <a:pt x="10417" y="14043"/>
                  </a:lnTo>
                  <a:lnTo>
                    <a:pt x="10572" y="13999"/>
                  </a:lnTo>
                  <a:lnTo>
                    <a:pt x="10726" y="13955"/>
                  </a:lnTo>
                  <a:lnTo>
                    <a:pt x="10880" y="13910"/>
                  </a:lnTo>
                  <a:lnTo>
                    <a:pt x="11034" y="13866"/>
                  </a:lnTo>
                  <a:lnTo>
                    <a:pt x="11189" y="13821"/>
                  </a:lnTo>
                  <a:lnTo>
                    <a:pt x="11343" y="13777"/>
                  </a:lnTo>
                  <a:lnTo>
                    <a:pt x="11497" y="13732"/>
                  </a:lnTo>
                  <a:lnTo>
                    <a:pt x="11651" y="13688"/>
                  </a:lnTo>
                  <a:lnTo>
                    <a:pt x="11805" y="13643"/>
                  </a:lnTo>
                  <a:lnTo>
                    <a:pt x="11958" y="13599"/>
                  </a:lnTo>
                  <a:lnTo>
                    <a:pt x="12112" y="13555"/>
                  </a:lnTo>
                  <a:lnTo>
                    <a:pt x="12266" y="13510"/>
                  </a:lnTo>
                  <a:lnTo>
                    <a:pt x="12419" y="13466"/>
                  </a:lnTo>
                  <a:lnTo>
                    <a:pt x="12572" y="13421"/>
                  </a:lnTo>
                  <a:lnTo>
                    <a:pt x="12726" y="13377"/>
                  </a:lnTo>
                  <a:lnTo>
                    <a:pt x="12878" y="13332"/>
                  </a:lnTo>
                  <a:lnTo>
                    <a:pt x="13031" y="13288"/>
                  </a:lnTo>
                  <a:lnTo>
                    <a:pt x="13184" y="13243"/>
                  </a:lnTo>
                  <a:lnTo>
                    <a:pt x="13336" y="13199"/>
                  </a:lnTo>
                  <a:lnTo>
                    <a:pt x="13488" y="13155"/>
                  </a:lnTo>
                  <a:lnTo>
                    <a:pt x="13640" y="13110"/>
                  </a:lnTo>
                  <a:lnTo>
                    <a:pt x="13792" y="13066"/>
                  </a:lnTo>
                  <a:lnTo>
                    <a:pt x="13943" y="13021"/>
                  </a:lnTo>
                  <a:lnTo>
                    <a:pt x="14094" y="12977"/>
                  </a:lnTo>
                  <a:lnTo>
                    <a:pt x="14246" y="12932"/>
                  </a:lnTo>
                  <a:lnTo>
                    <a:pt x="14396" y="12888"/>
                  </a:lnTo>
                  <a:lnTo>
                    <a:pt x="14546" y="12843"/>
                  </a:lnTo>
                  <a:lnTo>
                    <a:pt x="14697" y="12799"/>
                  </a:lnTo>
                  <a:lnTo>
                    <a:pt x="14846" y="12755"/>
                  </a:lnTo>
                  <a:lnTo>
                    <a:pt x="14996" y="12710"/>
                  </a:lnTo>
                  <a:lnTo>
                    <a:pt x="15145" y="12666"/>
                  </a:lnTo>
                  <a:lnTo>
                    <a:pt x="15294" y="12621"/>
                  </a:lnTo>
                  <a:lnTo>
                    <a:pt x="15442" y="12577"/>
                  </a:lnTo>
                  <a:lnTo>
                    <a:pt x="15590" y="12532"/>
                  </a:lnTo>
                  <a:lnTo>
                    <a:pt x="15738" y="12488"/>
                  </a:lnTo>
                  <a:lnTo>
                    <a:pt x="15885" y="12444"/>
                  </a:lnTo>
                  <a:lnTo>
                    <a:pt x="16032" y="12399"/>
                  </a:lnTo>
                  <a:lnTo>
                    <a:pt x="16179" y="12355"/>
                  </a:lnTo>
                  <a:lnTo>
                    <a:pt x="16325" y="12310"/>
                  </a:lnTo>
                  <a:lnTo>
                    <a:pt x="16471" y="12266"/>
                  </a:lnTo>
                  <a:lnTo>
                    <a:pt x="16616" y="12221"/>
                  </a:lnTo>
                  <a:lnTo>
                    <a:pt x="16762" y="12177"/>
                  </a:lnTo>
                  <a:lnTo>
                    <a:pt x="16906" y="12132"/>
                  </a:lnTo>
                  <a:lnTo>
                    <a:pt x="17050" y="12088"/>
                  </a:lnTo>
                  <a:lnTo>
                    <a:pt x="17194" y="12044"/>
                  </a:lnTo>
                  <a:lnTo>
                    <a:pt x="17337" y="11999"/>
                  </a:lnTo>
                  <a:lnTo>
                    <a:pt x="17479" y="11955"/>
                  </a:lnTo>
                  <a:lnTo>
                    <a:pt x="17622" y="11910"/>
                  </a:lnTo>
                  <a:lnTo>
                    <a:pt x="17764" y="11866"/>
                  </a:lnTo>
                  <a:lnTo>
                    <a:pt x="17905" y="11821"/>
                  </a:lnTo>
                  <a:lnTo>
                    <a:pt x="18046" y="11777"/>
                  </a:lnTo>
                  <a:lnTo>
                    <a:pt x="18187" y="11732"/>
                  </a:lnTo>
                  <a:lnTo>
                    <a:pt x="18327" y="11688"/>
                  </a:lnTo>
                  <a:lnTo>
                    <a:pt x="18466" y="11644"/>
                  </a:lnTo>
                  <a:lnTo>
                    <a:pt x="18605" y="11599"/>
                  </a:lnTo>
                  <a:lnTo>
                    <a:pt x="18744" y="11555"/>
                  </a:lnTo>
                  <a:lnTo>
                    <a:pt x="18881" y="11510"/>
                  </a:lnTo>
                  <a:lnTo>
                    <a:pt x="19019" y="11466"/>
                  </a:lnTo>
                  <a:lnTo>
                    <a:pt x="19156" y="11421"/>
                  </a:lnTo>
                  <a:lnTo>
                    <a:pt x="19292" y="11377"/>
                  </a:lnTo>
                  <a:lnTo>
                    <a:pt x="19428" y="11332"/>
                  </a:lnTo>
                  <a:lnTo>
                    <a:pt x="19564" y="11288"/>
                  </a:lnTo>
                  <a:lnTo>
                    <a:pt x="19698" y="11244"/>
                  </a:lnTo>
                  <a:lnTo>
                    <a:pt x="19832" y="11199"/>
                  </a:lnTo>
                  <a:lnTo>
                    <a:pt x="19966" y="11155"/>
                  </a:lnTo>
                  <a:lnTo>
                    <a:pt x="20100" y="11110"/>
                  </a:lnTo>
                  <a:lnTo>
                    <a:pt x="20232" y="11066"/>
                  </a:lnTo>
                  <a:lnTo>
                    <a:pt x="20364" y="11021"/>
                  </a:lnTo>
                  <a:lnTo>
                    <a:pt x="20496" y="10977"/>
                  </a:lnTo>
                  <a:lnTo>
                    <a:pt x="20626" y="10932"/>
                  </a:lnTo>
                  <a:lnTo>
                    <a:pt x="20756" y="10888"/>
                  </a:lnTo>
                  <a:lnTo>
                    <a:pt x="20887" y="10844"/>
                  </a:lnTo>
                  <a:lnTo>
                    <a:pt x="21016" y="10799"/>
                  </a:lnTo>
                  <a:lnTo>
                    <a:pt x="21144" y="10755"/>
                  </a:lnTo>
                  <a:lnTo>
                    <a:pt x="21272" y="10710"/>
                  </a:lnTo>
                  <a:lnTo>
                    <a:pt x="42565" y="0"/>
                  </a:lnTo>
                  <a:lnTo>
                    <a:pt x="167144" y="10666"/>
                  </a:lnTo>
                  <a:lnTo>
                    <a:pt x="167272" y="10710"/>
                  </a:lnTo>
                  <a:lnTo>
                    <a:pt x="167400" y="10755"/>
                  </a:lnTo>
                  <a:lnTo>
                    <a:pt x="167528" y="10799"/>
                  </a:lnTo>
                  <a:lnTo>
                    <a:pt x="167657" y="10844"/>
                  </a:lnTo>
                  <a:lnTo>
                    <a:pt x="167787" y="10888"/>
                  </a:lnTo>
                  <a:lnTo>
                    <a:pt x="167918" y="10932"/>
                  </a:lnTo>
                  <a:lnTo>
                    <a:pt x="168048" y="10977"/>
                  </a:lnTo>
                  <a:lnTo>
                    <a:pt x="168180" y="11021"/>
                  </a:lnTo>
                  <a:lnTo>
                    <a:pt x="168312" y="11066"/>
                  </a:lnTo>
                  <a:lnTo>
                    <a:pt x="168444" y="11110"/>
                  </a:lnTo>
                  <a:lnTo>
                    <a:pt x="168577" y="11155"/>
                  </a:lnTo>
                  <a:lnTo>
                    <a:pt x="168712" y="11199"/>
                  </a:lnTo>
                  <a:lnTo>
                    <a:pt x="168846" y="11244"/>
                  </a:lnTo>
                  <a:lnTo>
                    <a:pt x="168980" y="11288"/>
                  </a:lnTo>
                  <a:lnTo>
                    <a:pt x="169116" y="11332"/>
                  </a:lnTo>
                  <a:lnTo>
                    <a:pt x="169252" y="11377"/>
                  </a:lnTo>
                  <a:lnTo>
                    <a:pt x="169388" y="11421"/>
                  </a:lnTo>
                  <a:lnTo>
                    <a:pt x="169525" y="11466"/>
                  </a:lnTo>
                  <a:lnTo>
                    <a:pt x="169663" y="11510"/>
                  </a:lnTo>
                  <a:lnTo>
                    <a:pt x="169800" y="11555"/>
                  </a:lnTo>
                  <a:lnTo>
                    <a:pt x="169939" y="11599"/>
                  </a:lnTo>
                  <a:lnTo>
                    <a:pt x="170078" y="11644"/>
                  </a:lnTo>
                  <a:lnTo>
                    <a:pt x="170217" y="11688"/>
                  </a:lnTo>
                  <a:lnTo>
                    <a:pt x="170357" y="11732"/>
                  </a:lnTo>
                  <a:lnTo>
                    <a:pt x="170498" y="11777"/>
                  </a:lnTo>
                  <a:lnTo>
                    <a:pt x="170639" y="11821"/>
                  </a:lnTo>
                  <a:lnTo>
                    <a:pt x="170780" y="11866"/>
                  </a:lnTo>
                  <a:lnTo>
                    <a:pt x="170922" y="11910"/>
                  </a:lnTo>
                  <a:lnTo>
                    <a:pt x="171064" y="11955"/>
                  </a:lnTo>
                  <a:lnTo>
                    <a:pt x="171207" y="11999"/>
                  </a:lnTo>
                  <a:lnTo>
                    <a:pt x="171350" y="12044"/>
                  </a:lnTo>
                  <a:lnTo>
                    <a:pt x="171494" y="12088"/>
                  </a:lnTo>
                  <a:lnTo>
                    <a:pt x="171638" y="12132"/>
                  </a:lnTo>
                  <a:lnTo>
                    <a:pt x="171782" y="12177"/>
                  </a:lnTo>
                  <a:lnTo>
                    <a:pt x="171928" y="12221"/>
                  </a:lnTo>
                  <a:lnTo>
                    <a:pt x="172073" y="12266"/>
                  </a:lnTo>
                  <a:lnTo>
                    <a:pt x="172219" y="12310"/>
                  </a:lnTo>
                  <a:lnTo>
                    <a:pt x="172365" y="12355"/>
                  </a:lnTo>
                  <a:lnTo>
                    <a:pt x="172512" y="12399"/>
                  </a:lnTo>
                  <a:lnTo>
                    <a:pt x="172659" y="12444"/>
                  </a:lnTo>
                  <a:lnTo>
                    <a:pt x="172806" y="12488"/>
                  </a:lnTo>
                  <a:lnTo>
                    <a:pt x="172954" y="12532"/>
                  </a:lnTo>
                  <a:lnTo>
                    <a:pt x="173102" y="12577"/>
                  </a:lnTo>
                  <a:lnTo>
                    <a:pt x="173250" y="12621"/>
                  </a:lnTo>
                  <a:lnTo>
                    <a:pt x="173399" y="12666"/>
                  </a:lnTo>
                  <a:lnTo>
                    <a:pt x="173548" y="12710"/>
                  </a:lnTo>
                  <a:lnTo>
                    <a:pt x="173697" y="12755"/>
                  </a:lnTo>
                  <a:lnTo>
                    <a:pt x="173847" y="12799"/>
                  </a:lnTo>
                  <a:lnTo>
                    <a:pt x="173997" y="12843"/>
                  </a:lnTo>
                  <a:lnTo>
                    <a:pt x="174148" y="12888"/>
                  </a:lnTo>
                  <a:lnTo>
                    <a:pt x="174298" y="12932"/>
                  </a:lnTo>
                  <a:lnTo>
                    <a:pt x="174449" y="12977"/>
                  </a:lnTo>
                  <a:lnTo>
                    <a:pt x="174601" y="13021"/>
                  </a:lnTo>
                  <a:lnTo>
                    <a:pt x="174752" y="13066"/>
                  </a:lnTo>
                  <a:lnTo>
                    <a:pt x="174904" y="13110"/>
                  </a:lnTo>
                  <a:lnTo>
                    <a:pt x="175056" y="13155"/>
                  </a:lnTo>
                  <a:lnTo>
                    <a:pt x="175208" y="13199"/>
                  </a:lnTo>
                  <a:lnTo>
                    <a:pt x="175360" y="13243"/>
                  </a:lnTo>
                  <a:lnTo>
                    <a:pt x="175513" y="13288"/>
                  </a:lnTo>
                  <a:lnTo>
                    <a:pt x="175665" y="13332"/>
                  </a:lnTo>
                  <a:lnTo>
                    <a:pt x="175818" y="13377"/>
                  </a:lnTo>
                  <a:lnTo>
                    <a:pt x="175971" y="13421"/>
                  </a:lnTo>
                  <a:lnTo>
                    <a:pt x="176125" y="13466"/>
                  </a:lnTo>
                  <a:lnTo>
                    <a:pt x="176278" y="13510"/>
                  </a:lnTo>
                  <a:lnTo>
                    <a:pt x="176432" y="13555"/>
                  </a:lnTo>
                  <a:lnTo>
                    <a:pt x="176585" y="13599"/>
                  </a:lnTo>
                  <a:lnTo>
                    <a:pt x="176739" y="13643"/>
                  </a:lnTo>
                  <a:lnTo>
                    <a:pt x="176893" y="13688"/>
                  </a:lnTo>
                  <a:lnTo>
                    <a:pt x="177047" y="13732"/>
                  </a:lnTo>
                  <a:lnTo>
                    <a:pt x="177201" y="13777"/>
                  </a:lnTo>
                  <a:lnTo>
                    <a:pt x="177355" y="13821"/>
                  </a:lnTo>
                  <a:lnTo>
                    <a:pt x="177510" y="13866"/>
                  </a:lnTo>
                  <a:lnTo>
                    <a:pt x="177664" y="13910"/>
                  </a:lnTo>
                  <a:lnTo>
                    <a:pt x="177818" y="13955"/>
                  </a:lnTo>
                  <a:lnTo>
                    <a:pt x="177972" y="13999"/>
                  </a:lnTo>
                  <a:lnTo>
                    <a:pt x="178127" y="14043"/>
                  </a:lnTo>
                  <a:lnTo>
                    <a:pt x="178281" y="14088"/>
                  </a:lnTo>
                  <a:lnTo>
                    <a:pt x="178435" y="14132"/>
                  </a:lnTo>
                  <a:lnTo>
                    <a:pt x="178589" y="14177"/>
                  </a:lnTo>
                  <a:lnTo>
                    <a:pt x="178743" y="14221"/>
                  </a:lnTo>
                  <a:lnTo>
                    <a:pt x="178897" y="14266"/>
                  </a:lnTo>
                  <a:lnTo>
                    <a:pt x="179051" y="14310"/>
                  </a:lnTo>
                  <a:lnTo>
                    <a:pt x="179205" y="14355"/>
                  </a:lnTo>
                  <a:lnTo>
                    <a:pt x="179359" y="14399"/>
                  </a:lnTo>
                  <a:lnTo>
                    <a:pt x="179513" y="14443"/>
                  </a:lnTo>
                  <a:lnTo>
                    <a:pt x="179666" y="14488"/>
                  </a:lnTo>
                  <a:lnTo>
                    <a:pt x="179820" y="14532"/>
                  </a:lnTo>
                  <a:lnTo>
                    <a:pt x="179973" y="14577"/>
                  </a:lnTo>
                  <a:lnTo>
                    <a:pt x="180126" y="14621"/>
                  </a:lnTo>
                  <a:lnTo>
                    <a:pt x="180278" y="14666"/>
                  </a:lnTo>
                  <a:lnTo>
                    <a:pt x="180431" y="14710"/>
                  </a:lnTo>
                  <a:lnTo>
                    <a:pt x="180583" y="14755"/>
                  </a:lnTo>
                  <a:lnTo>
                    <a:pt x="180735" y="14799"/>
                  </a:lnTo>
                  <a:lnTo>
                    <a:pt x="180887" y="14843"/>
                  </a:lnTo>
                  <a:lnTo>
                    <a:pt x="181039" y="14888"/>
                  </a:lnTo>
                  <a:lnTo>
                    <a:pt x="181190" y="14932"/>
                  </a:lnTo>
                  <a:lnTo>
                    <a:pt x="181341" y="14977"/>
                  </a:lnTo>
                  <a:lnTo>
                    <a:pt x="181492" y="15021"/>
                  </a:lnTo>
                  <a:lnTo>
                    <a:pt x="181642" y="15066"/>
                  </a:lnTo>
                  <a:lnTo>
                    <a:pt x="181791" y="15110"/>
                  </a:lnTo>
                  <a:lnTo>
                    <a:pt x="181941" y="15155"/>
                  </a:lnTo>
                  <a:lnTo>
                    <a:pt x="182090" y="15199"/>
                  </a:lnTo>
                  <a:lnTo>
                    <a:pt x="182239" y="15243"/>
                  </a:lnTo>
                  <a:lnTo>
                    <a:pt x="182387" y="15288"/>
                  </a:lnTo>
                  <a:lnTo>
                    <a:pt x="182535" y="15332"/>
                  </a:lnTo>
                  <a:lnTo>
                    <a:pt x="182682" y="15377"/>
                  </a:lnTo>
                  <a:lnTo>
                    <a:pt x="182829" y="15421"/>
                  </a:lnTo>
                  <a:lnTo>
                    <a:pt x="182976" y="15466"/>
                  </a:lnTo>
                  <a:lnTo>
                    <a:pt x="183121" y="15510"/>
                  </a:lnTo>
                  <a:lnTo>
                    <a:pt x="183266" y="15555"/>
                  </a:lnTo>
                  <a:lnTo>
                    <a:pt x="183412" y="15599"/>
                  </a:lnTo>
                  <a:lnTo>
                    <a:pt x="183555" y="15643"/>
                  </a:lnTo>
                  <a:lnTo>
                    <a:pt x="183699" y="15688"/>
                  </a:lnTo>
                  <a:lnTo>
                    <a:pt x="183842" y="15732"/>
                  </a:lnTo>
                  <a:lnTo>
                    <a:pt x="183984" y="15777"/>
                  </a:lnTo>
                  <a:lnTo>
                    <a:pt x="184125" y="15821"/>
                  </a:lnTo>
                  <a:lnTo>
                    <a:pt x="184267" y="15866"/>
                  </a:lnTo>
                  <a:lnTo>
                    <a:pt x="184407" y="15910"/>
                  </a:lnTo>
                  <a:lnTo>
                    <a:pt x="184546" y="15954"/>
                  </a:lnTo>
                  <a:lnTo>
                    <a:pt x="184685" y="15999"/>
                  </a:lnTo>
                  <a:lnTo>
                    <a:pt x="184824" y="16043"/>
                  </a:lnTo>
                  <a:lnTo>
                    <a:pt x="184961" y="16088"/>
                  </a:lnTo>
                  <a:lnTo>
                    <a:pt x="185097" y="16132"/>
                  </a:lnTo>
                  <a:lnTo>
                    <a:pt x="185233" y="16177"/>
                  </a:lnTo>
                  <a:lnTo>
                    <a:pt x="185368" y="16221"/>
                  </a:lnTo>
                  <a:lnTo>
                    <a:pt x="185502" y="16266"/>
                  </a:lnTo>
                  <a:lnTo>
                    <a:pt x="185635" y="16310"/>
                  </a:lnTo>
                  <a:lnTo>
                    <a:pt x="185768" y="16354"/>
                  </a:lnTo>
                  <a:lnTo>
                    <a:pt x="185899" y="16399"/>
                  </a:lnTo>
                  <a:lnTo>
                    <a:pt x="186030" y="16443"/>
                  </a:lnTo>
                  <a:lnTo>
                    <a:pt x="186160" y="16488"/>
                  </a:lnTo>
                  <a:lnTo>
                    <a:pt x="186288" y="16532"/>
                  </a:lnTo>
                  <a:lnTo>
                    <a:pt x="186415" y="16577"/>
                  </a:lnTo>
                  <a:lnTo>
                    <a:pt x="188674" y="21999"/>
                  </a:lnTo>
                  <a:lnTo>
                    <a:pt x="188544" y="22043"/>
                  </a:lnTo>
                  <a:lnTo>
                    <a:pt x="188411" y="22088"/>
                  </a:lnTo>
                  <a:lnTo>
                    <a:pt x="188278" y="22132"/>
                  </a:lnTo>
                  <a:lnTo>
                    <a:pt x="188142" y="22176"/>
                  </a:lnTo>
                  <a:lnTo>
                    <a:pt x="188000" y="22221"/>
                  </a:lnTo>
                  <a:lnTo>
                    <a:pt x="187858" y="22265"/>
                  </a:lnTo>
                  <a:lnTo>
                    <a:pt x="187715" y="22310"/>
                  </a:lnTo>
                  <a:lnTo>
                    <a:pt x="187564" y="22354"/>
                  </a:lnTo>
                  <a:lnTo>
                    <a:pt x="187413" y="22399"/>
                  </a:lnTo>
                  <a:lnTo>
                    <a:pt x="187262" y="22443"/>
                  </a:lnTo>
                  <a:lnTo>
                    <a:pt x="187105" y="22488"/>
                  </a:lnTo>
                  <a:lnTo>
                    <a:pt x="186944" y="22532"/>
                  </a:lnTo>
                  <a:lnTo>
                    <a:pt x="186784" y="22576"/>
                  </a:lnTo>
                  <a:lnTo>
                    <a:pt x="186621" y="22621"/>
                  </a:lnTo>
                  <a:lnTo>
                    <a:pt x="186452" y="22665"/>
                  </a:lnTo>
                  <a:lnTo>
                    <a:pt x="186283" y="2271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95827" y="1890754"/>
              <a:ext cx="163074" cy="0"/>
            </a:xfrm>
            <a:custGeom>
              <a:avLst/>
              <a:pathLst>
                <a:path w="163074" h="0">
                  <a:moveTo>
                    <a:pt x="0" y="0"/>
                  </a:moveTo>
                  <a:lnTo>
                    <a:pt x="1630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896458" y="348692"/>
              <a:ext cx="194880" cy="1571269"/>
            </a:xfrm>
            <a:custGeom>
              <a:avLst/>
              <a:pathLst>
                <a:path w="194880" h="1571269">
                  <a:moveTo>
                    <a:pt x="4544" y="1571269"/>
                  </a:moveTo>
                  <a:lnTo>
                    <a:pt x="4282" y="1568194"/>
                  </a:lnTo>
                  <a:lnTo>
                    <a:pt x="4035" y="1565119"/>
                  </a:lnTo>
                  <a:lnTo>
                    <a:pt x="3791" y="1562044"/>
                  </a:lnTo>
                  <a:lnTo>
                    <a:pt x="3554" y="1558969"/>
                  </a:lnTo>
                  <a:lnTo>
                    <a:pt x="3329" y="1555895"/>
                  </a:lnTo>
                  <a:lnTo>
                    <a:pt x="3104" y="1552820"/>
                  </a:lnTo>
                  <a:lnTo>
                    <a:pt x="2896" y="1549745"/>
                  </a:lnTo>
                  <a:lnTo>
                    <a:pt x="2689" y="1546670"/>
                  </a:lnTo>
                  <a:lnTo>
                    <a:pt x="2491" y="1543595"/>
                  </a:lnTo>
                  <a:lnTo>
                    <a:pt x="2303" y="1540520"/>
                  </a:lnTo>
                  <a:lnTo>
                    <a:pt x="2115" y="1537445"/>
                  </a:lnTo>
                  <a:lnTo>
                    <a:pt x="1945" y="1534370"/>
                  </a:lnTo>
                  <a:lnTo>
                    <a:pt x="1776" y="1531295"/>
                  </a:lnTo>
                  <a:lnTo>
                    <a:pt x="1617" y="1528221"/>
                  </a:lnTo>
                  <a:lnTo>
                    <a:pt x="1466" y="1525146"/>
                  </a:lnTo>
                  <a:lnTo>
                    <a:pt x="1317" y="1522071"/>
                  </a:lnTo>
                  <a:lnTo>
                    <a:pt x="1185" y="1518996"/>
                  </a:lnTo>
                  <a:lnTo>
                    <a:pt x="1054" y="1515921"/>
                  </a:lnTo>
                  <a:lnTo>
                    <a:pt x="933" y="1512846"/>
                  </a:lnTo>
                  <a:lnTo>
                    <a:pt x="820" y="1509771"/>
                  </a:lnTo>
                  <a:lnTo>
                    <a:pt x="710" y="1506696"/>
                  </a:lnTo>
                  <a:lnTo>
                    <a:pt x="615" y="1503621"/>
                  </a:lnTo>
                  <a:lnTo>
                    <a:pt x="520" y="1500546"/>
                  </a:lnTo>
                  <a:lnTo>
                    <a:pt x="439" y="1497472"/>
                  </a:lnTo>
                  <a:lnTo>
                    <a:pt x="362" y="1494397"/>
                  </a:lnTo>
                  <a:lnTo>
                    <a:pt x="291" y="1491322"/>
                  </a:lnTo>
                  <a:lnTo>
                    <a:pt x="232" y="1488247"/>
                  </a:lnTo>
                  <a:lnTo>
                    <a:pt x="174" y="1485172"/>
                  </a:lnTo>
                  <a:lnTo>
                    <a:pt x="130" y="1482097"/>
                  </a:lnTo>
                  <a:lnTo>
                    <a:pt x="90" y="1479022"/>
                  </a:lnTo>
                  <a:lnTo>
                    <a:pt x="56" y="1475947"/>
                  </a:lnTo>
                  <a:lnTo>
                    <a:pt x="34" y="1472872"/>
                  </a:lnTo>
                  <a:lnTo>
                    <a:pt x="11" y="1469798"/>
                  </a:lnTo>
                  <a:lnTo>
                    <a:pt x="4" y="1466723"/>
                  </a:lnTo>
                  <a:lnTo>
                    <a:pt x="0" y="1463648"/>
                  </a:lnTo>
                  <a:lnTo>
                    <a:pt x="2" y="1460573"/>
                  </a:lnTo>
                  <a:lnTo>
                    <a:pt x="14" y="1457498"/>
                  </a:lnTo>
                  <a:lnTo>
                    <a:pt x="26" y="1454423"/>
                  </a:lnTo>
                  <a:lnTo>
                    <a:pt x="55" y="1451348"/>
                  </a:lnTo>
                  <a:lnTo>
                    <a:pt x="84" y="1448273"/>
                  </a:lnTo>
                  <a:lnTo>
                    <a:pt x="122" y="1445198"/>
                  </a:lnTo>
                  <a:lnTo>
                    <a:pt x="167" y="1442124"/>
                  </a:lnTo>
                  <a:lnTo>
                    <a:pt x="214" y="1439049"/>
                  </a:lnTo>
                  <a:lnTo>
                    <a:pt x="275" y="1435974"/>
                  </a:lnTo>
                  <a:lnTo>
                    <a:pt x="337" y="1432899"/>
                  </a:lnTo>
                  <a:lnTo>
                    <a:pt x="408" y="1429824"/>
                  </a:lnTo>
                  <a:lnTo>
                    <a:pt x="485" y="1426749"/>
                  </a:lnTo>
                  <a:lnTo>
                    <a:pt x="565" y="1423674"/>
                  </a:lnTo>
                  <a:lnTo>
                    <a:pt x="657" y="1420599"/>
                  </a:lnTo>
                  <a:lnTo>
                    <a:pt x="750" y="1417524"/>
                  </a:lnTo>
                  <a:lnTo>
                    <a:pt x="852" y="1414450"/>
                  </a:lnTo>
                  <a:lnTo>
                    <a:pt x="959" y="1411375"/>
                  </a:lnTo>
                  <a:lnTo>
                    <a:pt x="1070" y="1408300"/>
                  </a:lnTo>
                  <a:lnTo>
                    <a:pt x="1191" y="1405225"/>
                  </a:lnTo>
                  <a:lnTo>
                    <a:pt x="1313" y="1402150"/>
                  </a:lnTo>
                  <a:lnTo>
                    <a:pt x="1445" y="1399075"/>
                  </a:lnTo>
                  <a:lnTo>
                    <a:pt x="1580" y="1396000"/>
                  </a:lnTo>
                  <a:lnTo>
                    <a:pt x="1720" y="1392925"/>
                  </a:lnTo>
                  <a:lnTo>
                    <a:pt x="1868" y="1389850"/>
                  </a:lnTo>
                  <a:lnTo>
                    <a:pt x="2017" y="1386776"/>
                  </a:lnTo>
                  <a:lnTo>
                    <a:pt x="2176" y="1383701"/>
                  </a:lnTo>
                  <a:lnTo>
                    <a:pt x="2337" y="1380626"/>
                  </a:lnTo>
                  <a:lnTo>
                    <a:pt x="2503" y="1377551"/>
                  </a:lnTo>
                  <a:lnTo>
                    <a:pt x="2676" y="1374476"/>
                  </a:lnTo>
                  <a:lnTo>
                    <a:pt x="2850" y="1371401"/>
                  </a:lnTo>
                  <a:lnTo>
                    <a:pt x="3034" y="1368326"/>
                  </a:lnTo>
                  <a:lnTo>
                    <a:pt x="3219" y="1365251"/>
                  </a:lnTo>
                  <a:lnTo>
                    <a:pt x="3409" y="1362176"/>
                  </a:lnTo>
                  <a:lnTo>
                    <a:pt x="3605" y="1359101"/>
                  </a:lnTo>
                  <a:lnTo>
                    <a:pt x="3801" y="1356027"/>
                  </a:lnTo>
                  <a:lnTo>
                    <a:pt x="4008" y="1352952"/>
                  </a:lnTo>
                  <a:lnTo>
                    <a:pt x="4214" y="1349877"/>
                  </a:lnTo>
                  <a:lnTo>
                    <a:pt x="4426" y="1346802"/>
                  </a:lnTo>
                  <a:lnTo>
                    <a:pt x="4642" y="1343727"/>
                  </a:lnTo>
                  <a:lnTo>
                    <a:pt x="4859" y="1340652"/>
                  </a:lnTo>
                  <a:lnTo>
                    <a:pt x="5085" y="1337577"/>
                  </a:lnTo>
                  <a:lnTo>
                    <a:pt x="5310" y="1334502"/>
                  </a:lnTo>
                  <a:lnTo>
                    <a:pt x="5542" y="1331427"/>
                  </a:lnTo>
                  <a:lnTo>
                    <a:pt x="5776" y="1328353"/>
                  </a:lnTo>
                  <a:lnTo>
                    <a:pt x="6011" y="1325278"/>
                  </a:lnTo>
                  <a:lnTo>
                    <a:pt x="6254" y="1322203"/>
                  </a:lnTo>
                  <a:lnTo>
                    <a:pt x="6496" y="1319128"/>
                  </a:lnTo>
                  <a:lnTo>
                    <a:pt x="6744" y="1316053"/>
                  </a:lnTo>
                  <a:lnTo>
                    <a:pt x="6993" y="1312978"/>
                  </a:lnTo>
                  <a:lnTo>
                    <a:pt x="7245" y="1309903"/>
                  </a:lnTo>
                  <a:lnTo>
                    <a:pt x="7502" y="1306828"/>
                  </a:lnTo>
                  <a:lnTo>
                    <a:pt x="7759" y="1303753"/>
                  </a:lnTo>
                  <a:lnTo>
                    <a:pt x="8020" y="1300679"/>
                  </a:lnTo>
                  <a:lnTo>
                    <a:pt x="8283" y="1297604"/>
                  </a:lnTo>
                  <a:lnTo>
                    <a:pt x="8549" y="1294529"/>
                  </a:lnTo>
                  <a:lnTo>
                    <a:pt x="8817" y="1291454"/>
                  </a:lnTo>
                  <a:lnTo>
                    <a:pt x="9086" y="1288379"/>
                  </a:lnTo>
                  <a:lnTo>
                    <a:pt x="9360" y="1285304"/>
                  </a:lnTo>
                  <a:lnTo>
                    <a:pt x="9634" y="1282229"/>
                  </a:lnTo>
                  <a:lnTo>
                    <a:pt x="9910" y="1279154"/>
                  </a:lnTo>
                  <a:lnTo>
                    <a:pt x="10188" y="1276079"/>
                  </a:lnTo>
                  <a:lnTo>
                    <a:pt x="10467" y="1273005"/>
                  </a:lnTo>
                  <a:lnTo>
                    <a:pt x="10750" y="1269930"/>
                  </a:lnTo>
                  <a:lnTo>
                    <a:pt x="11032" y="1266855"/>
                  </a:lnTo>
                  <a:lnTo>
                    <a:pt x="11317" y="1263780"/>
                  </a:lnTo>
                  <a:lnTo>
                    <a:pt x="11603" y="1260705"/>
                  </a:lnTo>
                  <a:lnTo>
                    <a:pt x="11890" y="1257630"/>
                  </a:lnTo>
                  <a:lnTo>
                    <a:pt x="12179" y="1254555"/>
                  </a:lnTo>
                  <a:lnTo>
                    <a:pt x="12469" y="1251480"/>
                  </a:lnTo>
                  <a:lnTo>
                    <a:pt x="12760" y="1248405"/>
                  </a:lnTo>
                  <a:lnTo>
                    <a:pt x="13052" y="1245331"/>
                  </a:lnTo>
                  <a:lnTo>
                    <a:pt x="13344" y="1242256"/>
                  </a:lnTo>
                  <a:lnTo>
                    <a:pt x="13638" y="1239181"/>
                  </a:lnTo>
                  <a:lnTo>
                    <a:pt x="13932" y="1236106"/>
                  </a:lnTo>
                  <a:lnTo>
                    <a:pt x="14227" y="1233031"/>
                  </a:lnTo>
                  <a:lnTo>
                    <a:pt x="14523" y="1229956"/>
                  </a:lnTo>
                  <a:lnTo>
                    <a:pt x="14819" y="1226881"/>
                  </a:lnTo>
                  <a:lnTo>
                    <a:pt x="15116" y="1223806"/>
                  </a:lnTo>
                  <a:lnTo>
                    <a:pt x="15413" y="1220731"/>
                  </a:lnTo>
                  <a:lnTo>
                    <a:pt x="15710" y="1217656"/>
                  </a:lnTo>
                  <a:lnTo>
                    <a:pt x="16008" y="1214582"/>
                  </a:lnTo>
                  <a:lnTo>
                    <a:pt x="16305" y="1211507"/>
                  </a:lnTo>
                  <a:lnTo>
                    <a:pt x="16603" y="1208432"/>
                  </a:lnTo>
                  <a:lnTo>
                    <a:pt x="16901" y="1205357"/>
                  </a:lnTo>
                  <a:lnTo>
                    <a:pt x="17199" y="1202282"/>
                  </a:lnTo>
                  <a:lnTo>
                    <a:pt x="17497" y="1199207"/>
                  </a:lnTo>
                  <a:lnTo>
                    <a:pt x="17795" y="1196132"/>
                  </a:lnTo>
                  <a:lnTo>
                    <a:pt x="18092" y="1193057"/>
                  </a:lnTo>
                  <a:lnTo>
                    <a:pt x="18389" y="1189982"/>
                  </a:lnTo>
                  <a:lnTo>
                    <a:pt x="18686" y="1186908"/>
                  </a:lnTo>
                  <a:lnTo>
                    <a:pt x="18983" y="1183833"/>
                  </a:lnTo>
                  <a:lnTo>
                    <a:pt x="19279" y="1180758"/>
                  </a:lnTo>
                  <a:lnTo>
                    <a:pt x="19574" y="1177683"/>
                  </a:lnTo>
                  <a:lnTo>
                    <a:pt x="19869" y="1174608"/>
                  </a:lnTo>
                  <a:lnTo>
                    <a:pt x="20163" y="1171533"/>
                  </a:lnTo>
                  <a:lnTo>
                    <a:pt x="20458" y="1168458"/>
                  </a:lnTo>
                  <a:lnTo>
                    <a:pt x="20751" y="1165383"/>
                  </a:lnTo>
                  <a:lnTo>
                    <a:pt x="21043" y="1162308"/>
                  </a:lnTo>
                  <a:lnTo>
                    <a:pt x="21335" y="1159234"/>
                  </a:lnTo>
                  <a:lnTo>
                    <a:pt x="21625" y="1156159"/>
                  </a:lnTo>
                  <a:lnTo>
                    <a:pt x="21916" y="1153084"/>
                  </a:lnTo>
                  <a:lnTo>
                    <a:pt x="22204" y="1150009"/>
                  </a:lnTo>
                  <a:lnTo>
                    <a:pt x="22493" y="1146934"/>
                  </a:lnTo>
                  <a:lnTo>
                    <a:pt x="22780" y="1143859"/>
                  </a:lnTo>
                  <a:lnTo>
                    <a:pt x="23066" y="1140784"/>
                  </a:lnTo>
                  <a:lnTo>
                    <a:pt x="23351" y="1137709"/>
                  </a:lnTo>
                  <a:lnTo>
                    <a:pt x="23635" y="1134634"/>
                  </a:lnTo>
                  <a:lnTo>
                    <a:pt x="23918" y="1131560"/>
                  </a:lnTo>
                  <a:lnTo>
                    <a:pt x="24200" y="1128485"/>
                  </a:lnTo>
                  <a:lnTo>
                    <a:pt x="24480" y="1125410"/>
                  </a:lnTo>
                  <a:lnTo>
                    <a:pt x="24760" y="1122335"/>
                  </a:lnTo>
                  <a:lnTo>
                    <a:pt x="25038" y="1119260"/>
                  </a:lnTo>
                  <a:lnTo>
                    <a:pt x="25315" y="1116185"/>
                  </a:lnTo>
                  <a:lnTo>
                    <a:pt x="25591" y="1113110"/>
                  </a:lnTo>
                  <a:lnTo>
                    <a:pt x="25865" y="1110035"/>
                  </a:lnTo>
                  <a:lnTo>
                    <a:pt x="26139" y="1106960"/>
                  </a:lnTo>
                  <a:lnTo>
                    <a:pt x="26409" y="1103886"/>
                  </a:lnTo>
                  <a:lnTo>
                    <a:pt x="26680" y="1100811"/>
                  </a:lnTo>
                  <a:lnTo>
                    <a:pt x="26949" y="1097736"/>
                  </a:lnTo>
                  <a:lnTo>
                    <a:pt x="27216" y="1094661"/>
                  </a:lnTo>
                  <a:lnTo>
                    <a:pt x="27483" y="1091586"/>
                  </a:lnTo>
                  <a:lnTo>
                    <a:pt x="27747" y="1088511"/>
                  </a:lnTo>
                  <a:lnTo>
                    <a:pt x="28011" y="1085436"/>
                  </a:lnTo>
                  <a:lnTo>
                    <a:pt x="28273" y="1082361"/>
                  </a:lnTo>
                  <a:lnTo>
                    <a:pt x="28533" y="1079286"/>
                  </a:lnTo>
                  <a:lnTo>
                    <a:pt x="28793" y="1076211"/>
                  </a:lnTo>
                  <a:lnTo>
                    <a:pt x="29049" y="1073137"/>
                  </a:lnTo>
                  <a:lnTo>
                    <a:pt x="29306" y="1070062"/>
                  </a:lnTo>
                  <a:lnTo>
                    <a:pt x="29560" y="1066987"/>
                  </a:lnTo>
                  <a:lnTo>
                    <a:pt x="29813" y="1063912"/>
                  </a:lnTo>
                  <a:lnTo>
                    <a:pt x="30065" y="1060837"/>
                  </a:lnTo>
                  <a:lnTo>
                    <a:pt x="30315" y="1057762"/>
                  </a:lnTo>
                  <a:lnTo>
                    <a:pt x="30564" y="1054687"/>
                  </a:lnTo>
                  <a:lnTo>
                    <a:pt x="30810" y="1051612"/>
                  </a:lnTo>
                  <a:lnTo>
                    <a:pt x="31056" y="1048537"/>
                  </a:lnTo>
                  <a:lnTo>
                    <a:pt x="31301" y="1045463"/>
                  </a:lnTo>
                  <a:lnTo>
                    <a:pt x="31543" y="1042388"/>
                  </a:lnTo>
                  <a:lnTo>
                    <a:pt x="31784" y="1039313"/>
                  </a:lnTo>
                  <a:lnTo>
                    <a:pt x="32023" y="1036238"/>
                  </a:lnTo>
                  <a:lnTo>
                    <a:pt x="32262" y="1033163"/>
                  </a:lnTo>
                  <a:lnTo>
                    <a:pt x="32499" y="1030088"/>
                  </a:lnTo>
                  <a:lnTo>
                    <a:pt x="32733" y="1027013"/>
                  </a:lnTo>
                  <a:lnTo>
                    <a:pt x="32968" y="1023938"/>
                  </a:lnTo>
                  <a:lnTo>
                    <a:pt x="33199" y="1020863"/>
                  </a:lnTo>
                  <a:lnTo>
                    <a:pt x="33430" y="1017789"/>
                  </a:lnTo>
                  <a:lnTo>
                    <a:pt x="33660" y="1014714"/>
                  </a:lnTo>
                  <a:lnTo>
                    <a:pt x="33887" y="1011639"/>
                  </a:lnTo>
                  <a:lnTo>
                    <a:pt x="34115" y="1008564"/>
                  </a:lnTo>
                  <a:lnTo>
                    <a:pt x="34339" y="1005489"/>
                  </a:lnTo>
                  <a:lnTo>
                    <a:pt x="34563" y="1002414"/>
                  </a:lnTo>
                  <a:lnTo>
                    <a:pt x="34785" y="999339"/>
                  </a:lnTo>
                  <a:lnTo>
                    <a:pt x="35006" y="996264"/>
                  </a:lnTo>
                  <a:lnTo>
                    <a:pt x="35226" y="993189"/>
                  </a:lnTo>
                  <a:lnTo>
                    <a:pt x="35444" y="990115"/>
                  </a:lnTo>
                  <a:lnTo>
                    <a:pt x="35661" y="987040"/>
                  </a:lnTo>
                  <a:lnTo>
                    <a:pt x="35876" y="983965"/>
                  </a:lnTo>
                  <a:lnTo>
                    <a:pt x="36091" y="980890"/>
                  </a:lnTo>
                  <a:lnTo>
                    <a:pt x="36304" y="977815"/>
                  </a:lnTo>
                  <a:lnTo>
                    <a:pt x="36515" y="974740"/>
                  </a:lnTo>
                  <a:lnTo>
                    <a:pt x="36726" y="971665"/>
                  </a:lnTo>
                  <a:lnTo>
                    <a:pt x="36935" y="968590"/>
                  </a:lnTo>
                  <a:lnTo>
                    <a:pt x="37143" y="965515"/>
                  </a:lnTo>
                  <a:lnTo>
                    <a:pt x="37350" y="962441"/>
                  </a:lnTo>
                  <a:lnTo>
                    <a:pt x="37556" y="959366"/>
                  </a:lnTo>
                  <a:lnTo>
                    <a:pt x="37761" y="956291"/>
                  </a:lnTo>
                  <a:lnTo>
                    <a:pt x="37964" y="953216"/>
                  </a:lnTo>
                  <a:lnTo>
                    <a:pt x="38166" y="950141"/>
                  </a:lnTo>
                  <a:lnTo>
                    <a:pt x="38367" y="947066"/>
                  </a:lnTo>
                  <a:lnTo>
                    <a:pt x="38567" y="943991"/>
                  </a:lnTo>
                  <a:lnTo>
                    <a:pt x="38766" y="940916"/>
                  </a:lnTo>
                  <a:lnTo>
                    <a:pt x="38964" y="937841"/>
                  </a:lnTo>
                  <a:lnTo>
                    <a:pt x="39161" y="934766"/>
                  </a:lnTo>
                  <a:lnTo>
                    <a:pt x="39357" y="931692"/>
                  </a:lnTo>
                  <a:lnTo>
                    <a:pt x="39552" y="928617"/>
                  </a:lnTo>
                  <a:lnTo>
                    <a:pt x="39746" y="925542"/>
                  </a:lnTo>
                  <a:lnTo>
                    <a:pt x="39939" y="922467"/>
                  </a:lnTo>
                  <a:lnTo>
                    <a:pt x="40131" y="919392"/>
                  </a:lnTo>
                  <a:lnTo>
                    <a:pt x="40322" y="916317"/>
                  </a:lnTo>
                  <a:lnTo>
                    <a:pt x="40512" y="913242"/>
                  </a:lnTo>
                  <a:lnTo>
                    <a:pt x="40702" y="910167"/>
                  </a:lnTo>
                  <a:lnTo>
                    <a:pt x="40890" y="907092"/>
                  </a:lnTo>
                  <a:lnTo>
                    <a:pt x="41078" y="904018"/>
                  </a:lnTo>
                  <a:lnTo>
                    <a:pt x="41265" y="900943"/>
                  </a:lnTo>
                  <a:lnTo>
                    <a:pt x="41452" y="897868"/>
                  </a:lnTo>
                  <a:lnTo>
                    <a:pt x="41637" y="894793"/>
                  </a:lnTo>
                  <a:lnTo>
                    <a:pt x="41822" y="891718"/>
                  </a:lnTo>
                  <a:lnTo>
                    <a:pt x="42006" y="888643"/>
                  </a:lnTo>
                  <a:lnTo>
                    <a:pt x="42189" y="885568"/>
                  </a:lnTo>
                  <a:lnTo>
                    <a:pt x="42372" y="882493"/>
                  </a:lnTo>
                  <a:lnTo>
                    <a:pt x="42554" y="879418"/>
                  </a:lnTo>
                  <a:lnTo>
                    <a:pt x="42735" y="876344"/>
                  </a:lnTo>
                  <a:lnTo>
                    <a:pt x="42917" y="873269"/>
                  </a:lnTo>
                  <a:lnTo>
                    <a:pt x="43097" y="870194"/>
                  </a:lnTo>
                  <a:lnTo>
                    <a:pt x="43276" y="867119"/>
                  </a:lnTo>
                  <a:lnTo>
                    <a:pt x="43456" y="864044"/>
                  </a:lnTo>
                  <a:lnTo>
                    <a:pt x="43634" y="860969"/>
                  </a:lnTo>
                  <a:lnTo>
                    <a:pt x="43812" y="857894"/>
                  </a:lnTo>
                  <a:lnTo>
                    <a:pt x="43990" y="854819"/>
                  </a:lnTo>
                  <a:lnTo>
                    <a:pt x="44167" y="851744"/>
                  </a:lnTo>
                  <a:lnTo>
                    <a:pt x="44344" y="848670"/>
                  </a:lnTo>
                  <a:lnTo>
                    <a:pt x="44520" y="845595"/>
                  </a:lnTo>
                  <a:lnTo>
                    <a:pt x="44696" y="842520"/>
                  </a:lnTo>
                  <a:lnTo>
                    <a:pt x="44871" y="839445"/>
                  </a:lnTo>
                  <a:lnTo>
                    <a:pt x="45046" y="836370"/>
                  </a:lnTo>
                  <a:lnTo>
                    <a:pt x="45221" y="833295"/>
                  </a:lnTo>
                  <a:lnTo>
                    <a:pt x="45396" y="830220"/>
                  </a:lnTo>
                  <a:lnTo>
                    <a:pt x="45570" y="827145"/>
                  </a:lnTo>
                  <a:lnTo>
                    <a:pt x="45743" y="824070"/>
                  </a:lnTo>
                  <a:lnTo>
                    <a:pt x="45917" y="820995"/>
                  </a:lnTo>
                  <a:lnTo>
                    <a:pt x="46090" y="817921"/>
                  </a:lnTo>
                  <a:lnTo>
                    <a:pt x="46263" y="814846"/>
                  </a:lnTo>
                  <a:lnTo>
                    <a:pt x="46436" y="811771"/>
                  </a:lnTo>
                  <a:lnTo>
                    <a:pt x="46608" y="808696"/>
                  </a:lnTo>
                  <a:lnTo>
                    <a:pt x="46781" y="805621"/>
                  </a:lnTo>
                  <a:lnTo>
                    <a:pt x="46953" y="802546"/>
                  </a:lnTo>
                  <a:lnTo>
                    <a:pt x="47125" y="799471"/>
                  </a:lnTo>
                  <a:lnTo>
                    <a:pt x="47297" y="796396"/>
                  </a:lnTo>
                  <a:lnTo>
                    <a:pt x="47468" y="793321"/>
                  </a:lnTo>
                  <a:lnTo>
                    <a:pt x="47640" y="790247"/>
                  </a:lnTo>
                  <a:lnTo>
                    <a:pt x="47811" y="787172"/>
                  </a:lnTo>
                  <a:lnTo>
                    <a:pt x="47983" y="784097"/>
                  </a:lnTo>
                  <a:lnTo>
                    <a:pt x="48154" y="781022"/>
                  </a:lnTo>
                  <a:lnTo>
                    <a:pt x="48325" y="777947"/>
                  </a:lnTo>
                  <a:lnTo>
                    <a:pt x="48496" y="774872"/>
                  </a:lnTo>
                  <a:lnTo>
                    <a:pt x="48667" y="771797"/>
                  </a:lnTo>
                  <a:lnTo>
                    <a:pt x="48838" y="768722"/>
                  </a:lnTo>
                  <a:lnTo>
                    <a:pt x="49009" y="765647"/>
                  </a:lnTo>
                  <a:lnTo>
                    <a:pt x="49180" y="762573"/>
                  </a:lnTo>
                  <a:lnTo>
                    <a:pt x="49350" y="759498"/>
                  </a:lnTo>
                  <a:lnTo>
                    <a:pt x="49521" y="756423"/>
                  </a:lnTo>
                  <a:lnTo>
                    <a:pt x="49692" y="753348"/>
                  </a:lnTo>
                  <a:lnTo>
                    <a:pt x="49863" y="750273"/>
                  </a:lnTo>
                  <a:lnTo>
                    <a:pt x="50034" y="747198"/>
                  </a:lnTo>
                  <a:lnTo>
                    <a:pt x="50205" y="744123"/>
                  </a:lnTo>
                  <a:lnTo>
                    <a:pt x="50375" y="741048"/>
                  </a:lnTo>
                  <a:lnTo>
                    <a:pt x="50546" y="737973"/>
                  </a:lnTo>
                  <a:lnTo>
                    <a:pt x="50717" y="734899"/>
                  </a:lnTo>
                  <a:lnTo>
                    <a:pt x="50888" y="731824"/>
                  </a:lnTo>
                  <a:lnTo>
                    <a:pt x="51059" y="728749"/>
                  </a:lnTo>
                  <a:lnTo>
                    <a:pt x="51231" y="725674"/>
                  </a:lnTo>
                  <a:lnTo>
                    <a:pt x="51402" y="722599"/>
                  </a:lnTo>
                  <a:lnTo>
                    <a:pt x="51573" y="719524"/>
                  </a:lnTo>
                  <a:lnTo>
                    <a:pt x="51745" y="716449"/>
                  </a:lnTo>
                  <a:lnTo>
                    <a:pt x="51916" y="713374"/>
                  </a:lnTo>
                  <a:lnTo>
                    <a:pt x="52088" y="710299"/>
                  </a:lnTo>
                  <a:lnTo>
                    <a:pt x="52259" y="707225"/>
                  </a:lnTo>
                  <a:lnTo>
                    <a:pt x="52431" y="704150"/>
                  </a:lnTo>
                  <a:lnTo>
                    <a:pt x="52603" y="701075"/>
                  </a:lnTo>
                  <a:lnTo>
                    <a:pt x="52774" y="698000"/>
                  </a:lnTo>
                  <a:lnTo>
                    <a:pt x="52946" y="694925"/>
                  </a:lnTo>
                  <a:lnTo>
                    <a:pt x="53118" y="691850"/>
                  </a:lnTo>
                  <a:lnTo>
                    <a:pt x="53291" y="688775"/>
                  </a:lnTo>
                  <a:lnTo>
                    <a:pt x="53463" y="685700"/>
                  </a:lnTo>
                  <a:lnTo>
                    <a:pt x="53635" y="682625"/>
                  </a:lnTo>
                  <a:lnTo>
                    <a:pt x="53808" y="679550"/>
                  </a:lnTo>
                  <a:lnTo>
                    <a:pt x="53980" y="676476"/>
                  </a:lnTo>
                  <a:lnTo>
                    <a:pt x="54153" y="673401"/>
                  </a:lnTo>
                  <a:lnTo>
                    <a:pt x="54325" y="670326"/>
                  </a:lnTo>
                  <a:lnTo>
                    <a:pt x="54498" y="667251"/>
                  </a:lnTo>
                  <a:lnTo>
                    <a:pt x="54671" y="664176"/>
                  </a:lnTo>
                  <a:lnTo>
                    <a:pt x="54844" y="661101"/>
                  </a:lnTo>
                  <a:lnTo>
                    <a:pt x="55017" y="658026"/>
                  </a:lnTo>
                  <a:lnTo>
                    <a:pt x="55190" y="654951"/>
                  </a:lnTo>
                  <a:lnTo>
                    <a:pt x="55363" y="651876"/>
                  </a:lnTo>
                  <a:lnTo>
                    <a:pt x="55536" y="648802"/>
                  </a:lnTo>
                  <a:lnTo>
                    <a:pt x="55709" y="645727"/>
                  </a:lnTo>
                  <a:lnTo>
                    <a:pt x="55882" y="642652"/>
                  </a:lnTo>
                  <a:lnTo>
                    <a:pt x="56055" y="639577"/>
                  </a:lnTo>
                  <a:lnTo>
                    <a:pt x="56229" y="636502"/>
                  </a:lnTo>
                  <a:lnTo>
                    <a:pt x="56402" y="633427"/>
                  </a:lnTo>
                  <a:lnTo>
                    <a:pt x="56575" y="630352"/>
                  </a:lnTo>
                  <a:lnTo>
                    <a:pt x="56749" y="627277"/>
                  </a:lnTo>
                  <a:lnTo>
                    <a:pt x="56922" y="624202"/>
                  </a:lnTo>
                  <a:lnTo>
                    <a:pt x="57095" y="621128"/>
                  </a:lnTo>
                  <a:lnTo>
                    <a:pt x="57269" y="618053"/>
                  </a:lnTo>
                  <a:lnTo>
                    <a:pt x="57442" y="614978"/>
                  </a:lnTo>
                  <a:lnTo>
                    <a:pt x="57615" y="611903"/>
                  </a:lnTo>
                  <a:lnTo>
                    <a:pt x="57788" y="608828"/>
                  </a:lnTo>
                  <a:lnTo>
                    <a:pt x="57961" y="605753"/>
                  </a:lnTo>
                  <a:lnTo>
                    <a:pt x="58134" y="602678"/>
                  </a:lnTo>
                  <a:lnTo>
                    <a:pt x="58307" y="599603"/>
                  </a:lnTo>
                  <a:lnTo>
                    <a:pt x="58480" y="596528"/>
                  </a:lnTo>
                  <a:lnTo>
                    <a:pt x="58653" y="593454"/>
                  </a:lnTo>
                  <a:lnTo>
                    <a:pt x="58825" y="590379"/>
                  </a:lnTo>
                  <a:lnTo>
                    <a:pt x="58998" y="587304"/>
                  </a:lnTo>
                  <a:lnTo>
                    <a:pt x="59170" y="584229"/>
                  </a:lnTo>
                  <a:lnTo>
                    <a:pt x="59343" y="581154"/>
                  </a:lnTo>
                  <a:lnTo>
                    <a:pt x="59515" y="578079"/>
                  </a:lnTo>
                  <a:lnTo>
                    <a:pt x="59686" y="575004"/>
                  </a:lnTo>
                  <a:lnTo>
                    <a:pt x="59858" y="571929"/>
                  </a:lnTo>
                  <a:lnTo>
                    <a:pt x="60030" y="568854"/>
                  </a:lnTo>
                  <a:lnTo>
                    <a:pt x="60201" y="565780"/>
                  </a:lnTo>
                  <a:lnTo>
                    <a:pt x="60372" y="562705"/>
                  </a:lnTo>
                  <a:lnTo>
                    <a:pt x="60542" y="559630"/>
                  </a:lnTo>
                  <a:lnTo>
                    <a:pt x="60713" y="556555"/>
                  </a:lnTo>
                  <a:lnTo>
                    <a:pt x="60883" y="553480"/>
                  </a:lnTo>
                  <a:lnTo>
                    <a:pt x="61053" y="550405"/>
                  </a:lnTo>
                  <a:lnTo>
                    <a:pt x="61223" y="547330"/>
                  </a:lnTo>
                  <a:lnTo>
                    <a:pt x="61392" y="544255"/>
                  </a:lnTo>
                  <a:lnTo>
                    <a:pt x="61561" y="541180"/>
                  </a:lnTo>
                  <a:lnTo>
                    <a:pt x="61729" y="538105"/>
                  </a:lnTo>
                  <a:lnTo>
                    <a:pt x="61897" y="535031"/>
                  </a:lnTo>
                  <a:lnTo>
                    <a:pt x="62065" y="531956"/>
                  </a:lnTo>
                  <a:lnTo>
                    <a:pt x="62233" y="528881"/>
                  </a:lnTo>
                  <a:lnTo>
                    <a:pt x="62400" y="525806"/>
                  </a:lnTo>
                  <a:lnTo>
                    <a:pt x="62566" y="522731"/>
                  </a:lnTo>
                  <a:lnTo>
                    <a:pt x="62732" y="519656"/>
                  </a:lnTo>
                  <a:lnTo>
                    <a:pt x="62898" y="516581"/>
                  </a:lnTo>
                  <a:lnTo>
                    <a:pt x="63063" y="513506"/>
                  </a:lnTo>
                  <a:lnTo>
                    <a:pt x="63228" y="510431"/>
                  </a:lnTo>
                  <a:lnTo>
                    <a:pt x="63391" y="507357"/>
                  </a:lnTo>
                  <a:lnTo>
                    <a:pt x="63555" y="504282"/>
                  </a:lnTo>
                  <a:lnTo>
                    <a:pt x="63718" y="501207"/>
                  </a:lnTo>
                  <a:lnTo>
                    <a:pt x="63880" y="498132"/>
                  </a:lnTo>
                  <a:lnTo>
                    <a:pt x="64043" y="495057"/>
                  </a:lnTo>
                  <a:lnTo>
                    <a:pt x="64203" y="491982"/>
                  </a:lnTo>
                  <a:lnTo>
                    <a:pt x="64364" y="488907"/>
                  </a:lnTo>
                  <a:lnTo>
                    <a:pt x="64524" y="485832"/>
                  </a:lnTo>
                  <a:lnTo>
                    <a:pt x="64683" y="482757"/>
                  </a:lnTo>
                  <a:lnTo>
                    <a:pt x="64842" y="479683"/>
                  </a:lnTo>
                  <a:lnTo>
                    <a:pt x="65000" y="476608"/>
                  </a:lnTo>
                  <a:lnTo>
                    <a:pt x="65157" y="473533"/>
                  </a:lnTo>
                  <a:lnTo>
                    <a:pt x="65314" y="470458"/>
                  </a:lnTo>
                  <a:lnTo>
                    <a:pt x="65469" y="467383"/>
                  </a:lnTo>
                  <a:lnTo>
                    <a:pt x="65625" y="464308"/>
                  </a:lnTo>
                  <a:lnTo>
                    <a:pt x="65779" y="461233"/>
                  </a:lnTo>
                  <a:lnTo>
                    <a:pt x="65932" y="458158"/>
                  </a:lnTo>
                  <a:lnTo>
                    <a:pt x="66085" y="455083"/>
                  </a:lnTo>
                  <a:lnTo>
                    <a:pt x="66237" y="452009"/>
                  </a:lnTo>
                  <a:lnTo>
                    <a:pt x="66388" y="448934"/>
                  </a:lnTo>
                  <a:lnTo>
                    <a:pt x="66538" y="445859"/>
                  </a:lnTo>
                  <a:lnTo>
                    <a:pt x="66688" y="442784"/>
                  </a:lnTo>
                  <a:lnTo>
                    <a:pt x="66836" y="439709"/>
                  </a:lnTo>
                  <a:lnTo>
                    <a:pt x="66983" y="436634"/>
                  </a:lnTo>
                  <a:lnTo>
                    <a:pt x="67130" y="433559"/>
                  </a:lnTo>
                  <a:lnTo>
                    <a:pt x="67276" y="430484"/>
                  </a:lnTo>
                  <a:lnTo>
                    <a:pt x="67421" y="427409"/>
                  </a:lnTo>
                  <a:lnTo>
                    <a:pt x="67564" y="424335"/>
                  </a:lnTo>
                  <a:lnTo>
                    <a:pt x="67707" y="421260"/>
                  </a:lnTo>
                  <a:lnTo>
                    <a:pt x="67850" y="418185"/>
                  </a:lnTo>
                  <a:lnTo>
                    <a:pt x="67990" y="415110"/>
                  </a:lnTo>
                  <a:lnTo>
                    <a:pt x="68131" y="412035"/>
                  </a:lnTo>
                  <a:lnTo>
                    <a:pt x="68269" y="408960"/>
                  </a:lnTo>
                  <a:lnTo>
                    <a:pt x="68407" y="405885"/>
                  </a:lnTo>
                  <a:lnTo>
                    <a:pt x="68544" y="402810"/>
                  </a:lnTo>
                  <a:lnTo>
                    <a:pt x="68680" y="399735"/>
                  </a:lnTo>
                  <a:lnTo>
                    <a:pt x="68816" y="396660"/>
                  </a:lnTo>
                  <a:lnTo>
                    <a:pt x="68949" y="393586"/>
                  </a:lnTo>
                  <a:lnTo>
                    <a:pt x="69082" y="390511"/>
                  </a:lnTo>
                  <a:lnTo>
                    <a:pt x="69213" y="387436"/>
                  </a:lnTo>
                  <a:lnTo>
                    <a:pt x="69344" y="384361"/>
                  </a:lnTo>
                  <a:lnTo>
                    <a:pt x="69474" y="381286"/>
                  </a:lnTo>
                  <a:lnTo>
                    <a:pt x="69601" y="378211"/>
                  </a:lnTo>
                  <a:lnTo>
                    <a:pt x="69729" y="375136"/>
                  </a:lnTo>
                  <a:lnTo>
                    <a:pt x="69855" y="372061"/>
                  </a:lnTo>
                  <a:lnTo>
                    <a:pt x="69980" y="368986"/>
                  </a:lnTo>
                  <a:lnTo>
                    <a:pt x="70105" y="365912"/>
                  </a:lnTo>
                  <a:lnTo>
                    <a:pt x="70227" y="362837"/>
                  </a:lnTo>
                  <a:lnTo>
                    <a:pt x="70349" y="359762"/>
                  </a:lnTo>
                  <a:lnTo>
                    <a:pt x="70469" y="356687"/>
                  </a:lnTo>
                  <a:lnTo>
                    <a:pt x="70588" y="353612"/>
                  </a:lnTo>
                  <a:lnTo>
                    <a:pt x="70707" y="350537"/>
                  </a:lnTo>
                  <a:lnTo>
                    <a:pt x="70823" y="347462"/>
                  </a:lnTo>
                  <a:lnTo>
                    <a:pt x="70940" y="344387"/>
                  </a:lnTo>
                  <a:lnTo>
                    <a:pt x="71054" y="341312"/>
                  </a:lnTo>
                  <a:lnTo>
                    <a:pt x="71168" y="338238"/>
                  </a:lnTo>
                  <a:lnTo>
                    <a:pt x="71280" y="335163"/>
                  </a:lnTo>
                  <a:lnTo>
                    <a:pt x="71391" y="332088"/>
                  </a:lnTo>
                  <a:lnTo>
                    <a:pt x="71502" y="329013"/>
                  </a:lnTo>
                  <a:lnTo>
                    <a:pt x="71610" y="325938"/>
                  </a:lnTo>
                  <a:lnTo>
                    <a:pt x="71718" y="322863"/>
                  </a:lnTo>
                  <a:lnTo>
                    <a:pt x="71825" y="319788"/>
                  </a:lnTo>
                  <a:lnTo>
                    <a:pt x="71930" y="316713"/>
                  </a:lnTo>
                  <a:lnTo>
                    <a:pt x="72035" y="313638"/>
                  </a:lnTo>
                  <a:lnTo>
                    <a:pt x="72138" y="310564"/>
                  </a:lnTo>
                  <a:lnTo>
                    <a:pt x="72240" y="307489"/>
                  </a:lnTo>
                  <a:lnTo>
                    <a:pt x="72341" y="304414"/>
                  </a:lnTo>
                  <a:lnTo>
                    <a:pt x="72440" y="301339"/>
                  </a:lnTo>
                  <a:lnTo>
                    <a:pt x="72540" y="298264"/>
                  </a:lnTo>
                  <a:lnTo>
                    <a:pt x="72636" y="295189"/>
                  </a:lnTo>
                  <a:lnTo>
                    <a:pt x="72733" y="292114"/>
                  </a:lnTo>
                  <a:lnTo>
                    <a:pt x="72828" y="289039"/>
                  </a:lnTo>
                  <a:lnTo>
                    <a:pt x="72922" y="285964"/>
                  </a:lnTo>
                  <a:lnTo>
                    <a:pt x="73015" y="282890"/>
                  </a:lnTo>
                  <a:lnTo>
                    <a:pt x="73107" y="279815"/>
                  </a:lnTo>
                  <a:lnTo>
                    <a:pt x="73198" y="276740"/>
                  </a:lnTo>
                  <a:lnTo>
                    <a:pt x="73287" y="273665"/>
                  </a:lnTo>
                  <a:lnTo>
                    <a:pt x="73376" y="270590"/>
                  </a:lnTo>
                  <a:lnTo>
                    <a:pt x="73464" y="267515"/>
                  </a:lnTo>
                  <a:lnTo>
                    <a:pt x="73550" y="264440"/>
                  </a:lnTo>
                  <a:lnTo>
                    <a:pt x="73636" y="261365"/>
                  </a:lnTo>
                  <a:lnTo>
                    <a:pt x="73720" y="258290"/>
                  </a:lnTo>
                  <a:lnTo>
                    <a:pt x="73804" y="255215"/>
                  </a:lnTo>
                  <a:lnTo>
                    <a:pt x="73887" y="252141"/>
                  </a:lnTo>
                  <a:lnTo>
                    <a:pt x="73968" y="249066"/>
                  </a:lnTo>
                  <a:lnTo>
                    <a:pt x="74049" y="245991"/>
                  </a:lnTo>
                  <a:lnTo>
                    <a:pt x="74128" y="242916"/>
                  </a:lnTo>
                  <a:lnTo>
                    <a:pt x="74207" y="239841"/>
                  </a:lnTo>
                  <a:lnTo>
                    <a:pt x="74285" y="236766"/>
                  </a:lnTo>
                  <a:lnTo>
                    <a:pt x="74362" y="233691"/>
                  </a:lnTo>
                  <a:lnTo>
                    <a:pt x="74438" y="230616"/>
                  </a:lnTo>
                  <a:lnTo>
                    <a:pt x="74513" y="227541"/>
                  </a:lnTo>
                  <a:lnTo>
                    <a:pt x="74587" y="224467"/>
                  </a:lnTo>
                  <a:lnTo>
                    <a:pt x="74661" y="221392"/>
                  </a:lnTo>
                  <a:lnTo>
                    <a:pt x="74733" y="218317"/>
                  </a:lnTo>
                  <a:lnTo>
                    <a:pt x="74805" y="215242"/>
                  </a:lnTo>
                  <a:lnTo>
                    <a:pt x="74876" y="212167"/>
                  </a:lnTo>
                  <a:lnTo>
                    <a:pt x="74946" y="209092"/>
                  </a:lnTo>
                  <a:lnTo>
                    <a:pt x="75015" y="206017"/>
                  </a:lnTo>
                  <a:lnTo>
                    <a:pt x="75084" y="202942"/>
                  </a:lnTo>
                  <a:lnTo>
                    <a:pt x="75153" y="199867"/>
                  </a:lnTo>
                  <a:lnTo>
                    <a:pt x="75219" y="196793"/>
                  </a:lnTo>
                  <a:lnTo>
                    <a:pt x="75286" y="193718"/>
                  </a:lnTo>
                  <a:lnTo>
                    <a:pt x="75352" y="190643"/>
                  </a:lnTo>
                  <a:lnTo>
                    <a:pt x="75418" y="187568"/>
                  </a:lnTo>
                  <a:lnTo>
                    <a:pt x="75483" y="184493"/>
                  </a:lnTo>
                  <a:lnTo>
                    <a:pt x="75546" y="181418"/>
                  </a:lnTo>
                  <a:lnTo>
                    <a:pt x="75610" y="178343"/>
                  </a:lnTo>
                  <a:lnTo>
                    <a:pt x="75673" y="175268"/>
                  </a:lnTo>
                  <a:lnTo>
                    <a:pt x="75736" y="172193"/>
                  </a:lnTo>
                  <a:lnTo>
                    <a:pt x="75798" y="169119"/>
                  </a:lnTo>
                  <a:lnTo>
                    <a:pt x="75859" y="166044"/>
                  </a:lnTo>
                  <a:lnTo>
                    <a:pt x="75921" y="162969"/>
                  </a:lnTo>
                  <a:lnTo>
                    <a:pt x="75981" y="159894"/>
                  </a:lnTo>
                  <a:lnTo>
                    <a:pt x="76042" y="156819"/>
                  </a:lnTo>
                  <a:lnTo>
                    <a:pt x="76102" y="153744"/>
                  </a:lnTo>
                  <a:lnTo>
                    <a:pt x="76161" y="150669"/>
                  </a:lnTo>
                  <a:lnTo>
                    <a:pt x="76220" y="147594"/>
                  </a:lnTo>
                  <a:lnTo>
                    <a:pt x="76279" y="144519"/>
                  </a:lnTo>
                  <a:lnTo>
                    <a:pt x="76338" y="141445"/>
                  </a:lnTo>
                  <a:lnTo>
                    <a:pt x="76396" y="138370"/>
                  </a:lnTo>
                  <a:lnTo>
                    <a:pt x="76454" y="135295"/>
                  </a:lnTo>
                  <a:lnTo>
                    <a:pt x="76512" y="132220"/>
                  </a:lnTo>
                  <a:lnTo>
                    <a:pt x="76569" y="129145"/>
                  </a:lnTo>
                  <a:lnTo>
                    <a:pt x="76627" y="126070"/>
                  </a:lnTo>
                  <a:lnTo>
                    <a:pt x="76684" y="122995"/>
                  </a:lnTo>
                  <a:lnTo>
                    <a:pt x="76741" y="119920"/>
                  </a:lnTo>
                  <a:lnTo>
                    <a:pt x="76799" y="116845"/>
                  </a:lnTo>
                  <a:lnTo>
                    <a:pt x="76856" y="113770"/>
                  </a:lnTo>
                  <a:lnTo>
                    <a:pt x="76912" y="110696"/>
                  </a:lnTo>
                  <a:lnTo>
                    <a:pt x="76969" y="107621"/>
                  </a:lnTo>
                  <a:lnTo>
                    <a:pt x="77026" y="104546"/>
                  </a:lnTo>
                  <a:lnTo>
                    <a:pt x="77083" y="101471"/>
                  </a:lnTo>
                  <a:lnTo>
                    <a:pt x="77140" y="98396"/>
                  </a:lnTo>
                  <a:lnTo>
                    <a:pt x="77197" y="95321"/>
                  </a:lnTo>
                  <a:lnTo>
                    <a:pt x="77254" y="92246"/>
                  </a:lnTo>
                  <a:lnTo>
                    <a:pt x="77311" y="89171"/>
                  </a:lnTo>
                  <a:lnTo>
                    <a:pt x="77368" y="86096"/>
                  </a:lnTo>
                  <a:lnTo>
                    <a:pt x="77426" y="83022"/>
                  </a:lnTo>
                  <a:lnTo>
                    <a:pt x="77483" y="79947"/>
                  </a:lnTo>
                  <a:lnTo>
                    <a:pt x="77541" y="76872"/>
                  </a:lnTo>
                  <a:lnTo>
                    <a:pt x="77599" y="73797"/>
                  </a:lnTo>
                  <a:lnTo>
                    <a:pt x="77657" y="70722"/>
                  </a:lnTo>
                  <a:lnTo>
                    <a:pt x="77716" y="67647"/>
                  </a:lnTo>
                  <a:lnTo>
                    <a:pt x="77774" y="64572"/>
                  </a:lnTo>
                  <a:lnTo>
                    <a:pt x="77833" y="61497"/>
                  </a:lnTo>
                  <a:lnTo>
                    <a:pt x="77893" y="58422"/>
                  </a:lnTo>
                  <a:lnTo>
                    <a:pt x="77952" y="55348"/>
                  </a:lnTo>
                  <a:lnTo>
                    <a:pt x="78012" y="52273"/>
                  </a:lnTo>
                  <a:lnTo>
                    <a:pt x="78072" y="49198"/>
                  </a:lnTo>
                  <a:lnTo>
                    <a:pt x="78133" y="46123"/>
                  </a:lnTo>
                  <a:lnTo>
                    <a:pt x="78194" y="43048"/>
                  </a:lnTo>
                  <a:lnTo>
                    <a:pt x="78256" y="39973"/>
                  </a:lnTo>
                  <a:lnTo>
                    <a:pt x="78318" y="36898"/>
                  </a:lnTo>
                  <a:lnTo>
                    <a:pt x="78380" y="33823"/>
                  </a:lnTo>
                  <a:lnTo>
                    <a:pt x="78443" y="30748"/>
                  </a:lnTo>
                  <a:lnTo>
                    <a:pt x="78506" y="27674"/>
                  </a:lnTo>
                  <a:lnTo>
                    <a:pt x="78570" y="24599"/>
                  </a:lnTo>
                  <a:lnTo>
                    <a:pt x="78634" y="21524"/>
                  </a:lnTo>
                  <a:lnTo>
                    <a:pt x="78699" y="18449"/>
                  </a:lnTo>
                  <a:lnTo>
                    <a:pt x="78765" y="15374"/>
                  </a:lnTo>
                  <a:lnTo>
                    <a:pt x="78830" y="12299"/>
                  </a:lnTo>
                  <a:lnTo>
                    <a:pt x="78897" y="9224"/>
                  </a:lnTo>
                  <a:lnTo>
                    <a:pt x="78964" y="6149"/>
                  </a:lnTo>
                  <a:lnTo>
                    <a:pt x="79031" y="3074"/>
                  </a:lnTo>
                  <a:lnTo>
                    <a:pt x="79100" y="0"/>
                  </a:lnTo>
                  <a:lnTo>
                    <a:pt x="115780" y="0"/>
                  </a:lnTo>
                  <a:lnTo>
                    <a:pt x="115848" y="3074"/>
                  </a:lnTo>
                  <a:lnTo>
                    <a:pt x="115916" y="6149"/>
                  </a:lnTo>
                  <a:lnTo>
                    <a:pt x="115983" y="9224"/>
                  </a:lnTo>
                  <a:lnTo>
                    <a:pt x="116049" y="12299"/>
                  </a:lnTo>
                  <a:lnTo>
                    <a:pt x="116115" y="15374"/>
                  </a:lnTo>
                  <a:lnTo>
                    <a:pt x="116181" y="18449"/>
                  </a:lnTo>
                  <a:lnTo>
                    <a:pt x="116245" y="21524"/>
                  </a:lnTo>
                  <a:lnTo>
                    <a:pt x="116310" y="24599"/>
                  </a:lnTo>
                  <a:lnTo>
                    <a:pt x="116373" y="27674"/>
                  </a:lnTo>
                  <a:lnTo>
                    <a:pt x="116437" y="30748"/>
                  </a:lnTo>
                  <a:lnTo>
                    <a:pt x="116500" y="33823"/>
                  </a:lnTo>
                  <a:lnTo>
                    <a:pt x="116562" y="36898"/>
                  </a:lnTo>
                  <a:lnTo>
                    <a:pt x="116624" y="39973"/>
                  </a:lnTo>
                  <a:lnTo>
                    <a:pt x="116685" y="43048"/>
                  </a:lnTo>
                  <a:lnTo>
                    <a:pt x="116746" y="46123"/>
                  </a:lnTo>
                  <a:lnTo>
                    <a:pt x="116807" y="49198"/>
                  </a:lnTo>
                  <a:lnTo>
                    <a:pt x="116867" y="52273"/>
                  </a:lnTo>
                  <a:lnTo>
                    <a:pt x="116927" y="55348"/>
                  </a:lnTo>
                  <a:lnTo>
                    <a:pt x="116987" y="58422"/>
                  </a:lnTo>
                  <a:lnTo>
                    <a:pt x="117046" y="61497"/>
                  </a:lnTo>
                  <a:lnTo>
                    <a:pt x="117105" y="64572"/>
                  </a:lnTo>
                  <a:lnTo>
                    <a:pt x="117164" y="67647"/>
                  </a:lnTo>
                  <a:lnTo>
                    <a:pt x="117222" y="70722"/>
                  </a:lnTo>
                  <a:lnTo>
                    <a:pt x="117280" y="73797"/>
                  </a:lnTo>
                  <a:lnTo>
                    <a:pt x="117338" y="76872"/>
                  </a:lnTo>
                  <a:lnTo>
                    <a:pt x="117396" y="79947"/>
                  </a:lnTo>
                  <a:lnTo>
                    <a:pt x="117454" y="83022"/>
                  </a:lnTo>
                  <a:lnTo>
                    <a:pt x="117511" y="86096"/>
                  </a:lnTo>
                  <a:lnTo>
                    <a:pt x="117568" y="89171"/>
                  </a:lnTo>
                  <a:lnTo>
                    <a:pt x="117625" y="92246"/>
                  </a:lnTo>
                  <a:lnTo>
                    <a:pt x="117683" y="95321"/>
                  </a:lnTo>
                  <a:lnTo>
                    <a:pt x="117739" y="98396"/>
                  </a:lnTo>
                  <a:lnTo>
                    <a:pt x="117796" y="101471"/>
                  </a:lnTo>
                  <a:lnTo>
                    <a:pt x="117853" y="104546"/>
                  </a:lnTo>
                  <a:lnTo>
                    <a:pt x="117910" y="107621"/>
                  </a:lnTo>
                  <a:lnTo>
                    <a:pt x="117967" y="110696"/>
                  </a:lnTo>
                  <a:lnTo>
                    <a:pt x="118024" y="113770"/>
                  </a:lnTo>
                  <a:lnTo>
                    <a:pt x="118081" y="116845"/>
                  </a:lnTo>
                  <a:lnTo>
                    <a:pt x="118138" y="119920"/>
                  </a:lnTo>
                  <a:lnTo>
                    <a:pt x="118195" y="122995"/>
                  </a:lnTo>
                  <a:lnTo>
                    <a:pt x="118253" y="126070"/>
                  </a:lnTo>
                  <a:lnTo>
                    <a:pt x="118310" y="129145"/>
                  </a:lnTo>
                  <a:lnTo>
                    <a:pt x="118368" y="132220"/>
                  </a:lnTo>
                  <a:lnTo>
                    <a:pt x="118426" y="135295"/>
                  </a:lnTo>
                  <a:lnTo>
                    <a:pt x="118484" y="138370"/>
                  </a:lnTo>
                  <a:lnTo>
                    <a:pt x="118542" y="141445"/>
                  </a:lnTo>
                  <a:lnTo>
                    <a:pt x="118601" y="144519"/>
                  </a:lnTo>
                  <a:lnTo>
                    <a:pt x="118659" y="147594"/>
                  </a:lnTo>
                  <a:lnTo>
                    <a:pt x="118719" y="150669"/>
                  </a:lnTo>
                  <a:lnTo>
                    <a:pt x="118778" y="153744"/>
                  </a:lnTo>
                  <a:lnTo>
                    <a:pt x="118838" y="156819"/>
                  </a:lnTo>
                  <a:lnTo>
                    <a:pt x="118898" y="159894"/>
                  </a:lnTo>
                  <a:lnTo>
                    <a:pt x="118959" y="162969"/>
                  </a:lnTo>
                  <a:lnTo>
                    <a:pt x="119020" y="166044"/>
                  </a:lnTo>
                  <a:lnTo>
                    <a:pt x="119082" y="169119"/>
                  </a:lnTo>
                  <a:lnTo>
                    <a:pt x="119144" y="172193"/>
                  </a:lnTo>
                  <a:lnTo>
                    <a:pt x="119206" y="175268"/>
                  </a:lnTo>
                  <a:lnTo>
                    <a:pt x="119269" y="178343"/>
                  </a:lnTo>
                  <a:lnTo>
                    <a:pt x="119333" y="181418"/>
                  </a:lnTo>
                  <a:lnTo>
                    <a:pt x="119397" y="184493"/>
                  </a:lnTo>
                  <a:lnTo>
                    <a:pt x="119462" y="187568"/>
                  </a:lnTo>
                  <a:lnTo>
                    <a:pt x="119527" y="190643"/>
                  </a:lnTo>
                  <a:lnTo>
                    <a:pt x="119593" y="193718"/>
                  </a:lnTo>
                  <a:lnTo>
                    <a:pt x="119660" y="196793"/>
                  </a:lnTo>
                  <a:lnTo>
                    <a:pt x="119727" y="199867"/>
                  </a:lnTo>
                  <a:lnTo>
                    <a:pt x="119795" y="202942"/>
                  </a:lnTo>
                  <a:lnTo>
                    <a:pt x="119864" y="206017"/>
                  </a:lnTo>
                  <a:lnTo>
                    <a:pt x="119933" y="209092"/>
                  </a:lnTo>
                  <a:lnTo>
                    <a:pt x="120004" y="212167"/>
                  </a:lnTo>
                  <a:lnTo>
                    <a:pt x="120074" y="215242"/>
                  </a:lnTo>
                  <a:lnTo>
                    <a:pt x="120147" y="218317"/>
                  </a:lnTo>
                  <a:lnTo>
                    <a:pt x="120219" y="221392"/>
                  </a:lnTo>
                  <a:lnTo>
                    <a:pt x="120292" y="224467"/>
                  </a:lnTo>
                  <a:lnTo>
                    <a:pt x="120367" y="227541"/>
                  </a:lnTo>
                  <a:lnTo>
                    <a:pt x="120441" y="230616"/>
                  </a:lnTo>
                  <a:lnTo>
                    <a:pt x="120518" y="233691"/>
                  </a:lnTo>
                  <a:lnTo>
                    <a:pt x="120594" y="236766"/>
                  </a:lnTo>
                  <a:lnTo>
                    <a:pt x="120672" y="239841"/>
                  </a:lnTo>
                  <a:lnTo>
                    <a:pt x="120751" y="242916"/>
                  </a:lnTo>
                  <a:lnTo>
                    <a:pt x="120830" y="245991"/>
                  </a:lnTo>
                  <a:lnTo>
                    <a:pt x="120912" y="249066"/>
                  </a:lnTo>
                  <a:lnTo>
                    <a:pt x="120993" y="252141"/>
                  </a:lnTo>
                  <a:lnTo>
                    <a:pt x="121076" y="255215"/>
                  </a:lnTo>
                  <a:lnTo>
                    <a:pt x="121159" y="258290"/>
                  </a:lnTo>
                  <a:lnTo>
                    <a:pt x="121243" y="261365"/>
                  </a:lnTo>
                  <a:lnTo>
                    <a:pt x="121329" y="264440"/>
                  </a:lnTo>
                  <a:lnTo>
                    <a:pt x="121415" y="267515"/>
                  </a:lnTo>
                  <a:lnTo>
                    <a:pt x="121503" y="270590"/>
                  </a:lnTo>
                  <a:lnTo>
                    <a:pt x="121592" y="273665"/>
                  </a:lnTo>
                  <a:lnTo>
                    <a:pt x="121682" y="276740"/>
                  </a:lnTo>
                  <a:lnTo>
                    <a:pt x="121773" y="279815"/>
                  </a:lnTo>
                  <a:lnTo>
                    <a:pt x="121864" y="282890"/>
                  </a:lnTo>
                  <a:lnTo>
                    <a:pt x="121958" y="285964"/>
                  </a:lnTo>
                  <a:lnTo>
                    <a:pt x="122052" y="289039"/>
                  </a:lnTo>
                  <a:lnTo>
                    <a:pt x="122147" y="292114"/>
                  </a:lnTo>
                  <a:lnTo>
                    <a:pt x="122243" y="295189"/>
                  </a:lnTo>
                  <a:lnTo>
                    <a:pt x="122340" y="298264"/>
                  </a:lnTo>
                  <a:lnTo>
                    <a:pt x="122439" y="301339"/>
                  </a:lnTo>
                  <a:lnTo>
                    <a:pt x="122539" y="304414"/>
                  </a:lnTo>
                  <a:lnTo>
                    <a:pt x="122640" y="307489"/>
                  </a:lnTo>
                  <a:lnTo>
                    <a:pt x="122742" y="310564"/>
                  </a:lnTo>
                  <a:lnTo>
                    <a:pt x="122844" y="313638"/>
                  </a:lnTo>
                  <a:lnTo>
                    <a:pt x="122949" y="316713"/>
                  </a:lnTo>
                  <a:lnTo>
                    <a:pt x="123054" y="319788"/>
                  </a:lnTo>
                  <a:lnTo>
                    <a:pt x="123161" y="322863"/>
                  </a:lnTo>
                  <a:lnTo>
                    <a:pt x="123269" y="325938"/>
                  </a:lnTo>
                  <a:lnTo>
                    <a:pt x="123378" y="329013"/>
                  </a:lnTo>
                  <a:lnTo>
                    <a:pt x="123488" y="332088"/>
                  </a:lnTo>
                  <a:lnTo>
                    <a:pt x="123599" y="335163"/>
                  </a:lnTo>
                  <a:lnTo>
                    <a:pt x="123712" y="338238"/>
                  </a:lnTo>
                  <a:lnTo>
                    <a:pt x="123825" y="341312"/>
                  </a:lnTo>
                  <a:lnTo>
                    <a:pt x="123940" y="344387"/>
                  </a:lnTo>
                  <a:lnTo>
                    <a:pt x="124056" y="347462"/>
                  </a:lnTo>
                  <a:lnTo>
                    <a:pt x="124173" y="350537"/>
                  </a:lnTo>
                  <a:lnTo>
                    <a:pt x="124291" y="353612"/>
                  </a:lnTo>
                  <a:lnTo>
                    <a:pt x="124411" y="356687"/>
                  </a:lnTo>
                  <a:lnTo>
                    <a:pt x="124531" y="359762"/>
                  </a:lnTo>
                  <a:lnTo>
                    <a:pt x="124653" y="362837"/>
                  </a:lnTo>
                  <a:lnTo>
                    <a:pt x="124775" y="365912"/>
                  </a:lnTo>
                  <a:lnTo>
                    <a:pt x="124900" y="368986"/>
                  </a:lnTo>
                  <a:lnTo>
                    <a:pt x="125024" y="372061"/>
                  </a:lnTo>
                  <a:lnTo>
                    <a:pt x="125150" y="375136"/>
                  </a:lnTo>
                  <a:lnTo>
                    <a:pt x="125278" y="378211"/>
                  </a:lnTo>
                  <a:lnTo>
                    <a:pt x="125406" y="381286"/>
                  </a:lnTo>
                  <a:lnTo>
                    <a:pt x="125536" y="384361"/>
                  </a:lnTo>
                  <a:lnTo>
                    <a:pt x="125666" y="387436"/>
                  </a:lnTo>
                  <a:lnTo>
                    <a:pt x="125798" y="390511"/>
                  </a:lnTo>
                  <a:lnTo>
                    <a:pt x="125931" y="393586"/>
                  </a:lnTo>
                  <a:lnTo>
                    <a:pt x="126064" y="396660"/>
                  </a:lnTo>
                  <a:lnTo>
                    <a:pt x="126200" y="399735"/>
                  </a:lnTo>
                  <a:lnTo>
                    <a:pt x="126335" y="402810"/>
                  </a:lnTo>
                  <a:lnTo>
                    <a:pt x="126472" y="405885"/>
                  </a:lnTo>
                  <a:lnTo>
                    <a:pt x="126610" y="408960"/>
                  </a:lnTo>
                  <a:lnTo>
                    <a:pt x="126749" y="412035"/>
                  </a:lnTo>
                  <a:lnTo>
                    <a:pt x="126889" y="415110"/>
                  </a:lnTo>
                  <a:lnTo>
                    <a:pt x="127030" y="418185"/>
                  </a:lnTo>
                  <a:lnTo>
                    <a:pt x="127172" y="421260"/>
                  </a:lnTo>
                  <a:lnTo>
                    <a:pt x="127315" y="424335"/>
                  </a:lnTo>
                  <a:lnTo>
                    <a:pt x="127459" y="427409"/>
                  </a:lnTo>
                  <a:lnTo>
                    <a:pt x="127604" y="430484"/>
                  </a:lnTo>
                  <a:lnTo>
                    <a:pt x="127749" y="433559"/>
                  </a:lnTo>
                  <a:lnTo>
                    <a:pt x="127896" y="436634"/>
                  </a:lnTo>
                  <a:lnTo>
                    <a:pt x="128044" y="439709"/>
                  </a:lnTo>
                  <a:lnTo>
                    <a:pt x="128192" y="442784"/>
                  </a:lnTo>
                  <a:lnTo>
                    <a:pt x="128342" y="445859"/>
                  </a:lnTo>
                  <a:lnTo>
                    <a:pt x="128491" y="448934"/>
                  </a:lnTo>
                  <a:lnTo>
                    <a:pt x="128643" y="452009"/>
                  </a:lnTo>
                  <a:lnTo>
                    <a:pt x="128795" y="455083"/>
                  </a:lnTo>
                  <a:lnTo>
                    <a:pt x="128947" y="458158"/>
                  </a:lnTo>
                  <a:lnTo>
                    <a:pt x="129101" y="461233"/>
                  </a:lnTo>
                  <a:lnTo>
                    <a:pt x="129255" y="464308"/>
                  </a:lnTo>
                  <a:lnTo>
                    <a:pt x="129410" y="467383"/>
                  </a:lnTo>
                  <a:lnTo>
                    <a:pt x="129566" y="470458"/>
                  </a:lnTo>
                  <a:lnTo>
                    <a:pt x="129722" y="473533"/>
                  </a:lnTo>
                  <a:lnTo>
                    <a:pt x="129880" y="476608"/>
                  </a:lnTo>
                  <a:lnTo>
                    <a:pt x="130037" y="479683"/>
                  </a:lnTo>
                  <a:lnTo>
                    <a:pt x="130196" y="482757"/>
                  </a:lnTo>
                  <a:lnTo>
                    <a:pt x="130355" y="485832"/>
                  </a:lnTo>
                  <a:lnTo>
                    <a:pt x="130515" y="488907"/>
                  </a:lnTo>
                  <a:lnTo>
                    <a:pt x="130676" y="491982"/>
                  </a:lnTo>
                  <a:lnTo>
                    <a:pt x="130837" y="495057"/>
                  </a:lnTo>
                  <a:lnTo>
                    <a:pt x="130999" y="498132"/>
                  </a:lnTo>
                  <a:lnTo>
                    <a:pt x="131161" y="501207"/>
                  </a:lnTo>
                  <a:lnTo>
                    <a:pt x="131324" y="504282"/>
                  </a:lnTo>
                  <a:lnTo>
                    <a:pt x="131488" y="507357"/>
                  </a:lnTo>
                  <a:lnTo>
                    <a:pt x="131652" y="510431"/>
                  </a:lnTo>
                  <a:lnTo>
                    <a:pt x="131817" y="513506"/>
                  </a:lnTo>
                  <a:lnTo>
                    <a:pt x="131982" y="516581"/>
                  </a:lnTo>
                  <a:lnTo>
                    <a:pt x="132147" y="519656"/>
                  </a:lnTo>
                  <a:lnTo>
                    <a:pt x="132313" y="522731"/>
                  </a:lnTo>
                  <a:lnTo>
                    <a:pt x="132480" y="525806"/>
                  </a:lnTo>
                  <a:lnTo>
                    <a:pt x="132647" y="528881"/>
                  </a:lnTo>
                  <a:lnTo>
                    <a:pt x="132814" y="531956"/>
                  </a:lnTo>
                  <a:lnTo>
                    <a:pt x="132982" y="535031"/>
                  </a:lnTo>
                  <a:lnTo>
                    <a:pt x="133150" y="538105"/>
                  </a:lnTo>
                  <a:lnTo>
                    <a:pt x="133319" y="541180"/>
                  </a:lnTo>
                  <a:lnTo>
                    <a:pt x="133488" y="544255"/>
                  </a:lnTo>
                  <a:lnTo>
                    <a:pt x="133657" y="547330"/>
                  </a:lnTo>
                  <a:lnTo>
                    <a:pt x="133827" y="550405"/>
                  </a:lnTo>
                  <a:lnTo>
                    <a:pt x="133996" y="553480"/>
                  </a:lnTo>
                  <a:lnTo>
                    <a:pt x="134167" y="556555"/>
                  </a:lnTo>
                  <a:lnTo>
                    <a:pt x="134337" y="559630"/>
                  </a:lnTo>
                  <a:lnTo>
                    <a:pt x="134508" y="562705"/>
                  </a:lnTo>
                  <a:lnTo>
                    <a:pt x="134679" y="565780"/>
                  </a:lnTo>
                  <a:lnTo>
                    <a:pt x="134850" y="568854"/>
                  </a:lnTo>
                  <a:lnTo>
                    <a:pt x="135021" y="571929"/>
                  </a:lnTo>
                  <a:lnTo>
                    <a:pt x="135193" y="575004"/>
                  </a:lnTo>
                  <a:lnTo>
                    <a:pt x="135365" y="578079"/>
                  </a:lnTo>
                  <a:lnTo>
                    <a:pt x="135537" y="581154"/>
                  </a:lnTo>
                  <a:lnTo>
                    <a:pt x="135709" y="584229"/>
                  </a:lnTo>
                  <a:lnTo>
                    <a:pt x="135882" y="587304"/>
                  </a:lnTo>
                  <a:lnTo>
                    <a:pt x="136054" y="590379"/>
                  </a:lnTo>
                  <a:lnTo>
                    <a:pt x="136227" y="593454"/>
                  </a:lnTo>
                  <a:lnTo>
                    <a:pt x="136399" y="596528"/>
                  </a:lnTo>
                  <a:lnTo>
                    <a:pt x="136572" y="599603"/>
                  </a:lnTo>
                  <a:lnTo>
                    <a:pt x="136745" y="602678"/>
                  </a:lnTo>
                  <a:lnTo>
                    <a:pt x="136918" y="605753"/>
                  </a:lnTo>
                  <a:lnTo>
                    <a:pt x="137091" y="608828"/>
                  </a:lnTo>
                  <a:lnTo>
                    <a:pt x="137264" y="611903"/>
                  </a:lnTo>
                  <a:lnTo>
                    <a:pt x="137438" y="614978"/>
                  </a:lnTo>
                  <a:lnTo>
                    <a:pt x="137611" y="618053"/>
                  </a:lnTo>
                  <a:lnTo>
                    <a:pt x="137784" y="621128"/>
                  </a:lnTo>
                  <a:lnTo>
                    <a:pt x="137958" y="624202"/>
                  </a:lnTo>
                  <a:lnTo>
                    <a:pt x="138131" y="627277"/>
                  </a:lnTo>
                  <a:lnTo>
                    <a:pt x="138304" y="630352"/>
                  </a:lnTo>
                  <a:lnTo>
                    <a:pt x="138477" y="633427"/>
                  </a:lnTo>
                  <a:lnTo>
                    <a:pt x="138651" y="636502"/>
                  </a:lnTo>
                  <a:lnTo>
                    <a:pt x="138824" y="639577"/>
                  </a:lnTo>
                  <a:lnTo>
                    <a:pt x="138997" y="642652"/>
                  </a:lnTo>
                  <a:lnTo>
                    <a:pt x="139171" y="645727"/>
                  </a:lnTo>
                  <a:lnTo>
                    <a:pt x="139344" y="648802"/>
                  </a:lnTo>
                  <a:lnTo>
                    <a:pt x="139517" y="651876"/>
                  </a:lnTo>
                  <a:lnTo>
                    <a:pt x="139690" y="654951"/>
                  </a:lnTo>
                  <a:lnTo>
                    <a:pt x="139863" y="658026"/>
                  </a:lnTo>
                  <a:lnTo>
                    <a:pt x="140036" y="661101"/>
                  </a:lnTo>
                  <a:lnTo>
                    <a:pt x="140209" y="664176"/>
                  </a:lnTo>
                  <a:lnTo>
                    <a:pt x="140382" y="667251"/>
                  </a:lnTo>
                  <a:lnTo>
                    <a:pt x="140554" y="670326"/>
                  </a:lnTo>
                  <a:lnTo>
                    <a:pt x="140727" y="673401"/>
                  </a:lnTo>
                  <a:lnTo>
                    <a:pt x="140900" y="676476"/>
                  </a:lnTo>
                  <a:lnTo>
                    <a:pt x="141072" y="679550"/>
                  </a:lnTo>
                  <a:lnTo>
                    <a:pt x="141244" y="682625"/>
                  </a:lnTo>
                  <a:lnTo>
                    <a:pt x="141417" y="685700"/>
                  </a:lnTo>
                  <a:lnTo>
                    <a:pt x="141589" y="688775"/>
                  </a:lnTo>
                  <a:lnTo>
                    <a:pt x="141761" y="691850"/>
                  </a:lnTo>
                  <a:lnTo>
                    <a:pt x="141933" y="694925"/>
                  </a:lnTo>
                  <a:lnTo>
                    <a:pt x="142105" y="698000"/>
                  </a:lnTo>
                  <a:lnTo>
                    <a:pt x="142277" y="701075"/>
                  </a:lnTo>
                  <a:lnTo>
                    <a:pt x="142449" y="704150"/>
                  </a:lnTo>
                  <a:lnTo>
                    <a:pt x="142620" y="707225"/>
                  </a:lnTo>
                  <a:lnTo>
                    <a:pt x="142792" y="710299"/>
                  </a:lnTo>
                  <a:lnTo>
                    <a:pt x="142964" y="713374"/>
                  </a:lnTo>
                  <a:lnTo>
                    <a:pt x="143135" y="716449"/>
                  </a:lnTo>
                  <a:lnTo>
                    <a:pt x="143306" y="719524"/>
                  </a:lnTo>
                  <a:lnTo>
                    <a:pt x="143478" y="722599"/>
                  </a:lnTo>
                  <a:lnTo>
                    <a:pt x="143649" y="725674"/>
                  </a:lnTo>
                  <a:lnTo>
                    <a:pt x="143820" y="728749"/>
                  </a:lnTo>
                  <a:lnTo>
                    <a:pt x="143991" y="731824"/>
                  </a:lnTo>
                  <a:lnTo>
                    <a:pt x="144162" y="734899"/>
                  </a:lnTo>
                  <a:lnTo>
                    <a:pt x="144333" y="737973"/>
                  </a:lnTo>
                  <a:lnTo>
                    <a:pt x="144504" y="741048"/>
                  </a:lnTo>
                  <a:lnTo>
                    <a:pt x="144675" y="744123"/>
                  </a:lnTo>
                  <a:lnTo>
                    <a:pt x="144846" y="747198"/>
                  </a:lnTo>
                  <a:lnTo>
                    <a:pt x="145017" y="750273"/>
                  </a:lnTo>
                  <a:lnTo>
                    <a:pt x="145188" y="753348"/>
                  </a:lnTo>
                  <a:lnTo>
                    <a:pt x="145358" y="756423"/>
                  </a:lnTo>
                  <a:lnTo>
                    <a:pt x="145529" y="759498"/>
                  </a:lnTo>
                  <a:lnTo>
                    <a:pt x="145700" y="762573"/>
                  </a:lnTo>
                  <a:lnTo>
                    <a:pt x="145871" y="765647"/>
                  </a:lnTo>
                  <a:lnTo>
                    <a:pt x="146042" y="768722"/>
                  </a:lnTo>
                  <a:lnTo>
                    <a:pt x="146213" y="771797"/>
                  </a:lnTo>
                  <a:lnTo>
                    <a:pt x="146384" y="774872"/>
                  </a:lnTo>
                  <a:lnTo>
                    <a:pt x="146555" y="777947"/>
                  </a:lnTo>
                  <a:lnTo>
                    <a:pt x="146726" y="781022"/>
                  </a:lnTo>
                  <a:lnTo>
                    <a:pt x="146897" y="784097"/>
                  </a:lnTo>
                  <a:lnTo>
                    <a:pt x="147068" y="787172"/>
                  </a:lnTo>
                  <a:lnTo>
                    <a:pt x="147240" y="790247"/>
                  </a:lnTo>
                  <a:lnTo>
                    <a:pt x="147411" y="793321"/>
                  </a:lnTo>
                  <a:lnTo>
                    <a:pt x="147583" y="796396"/>
                  </a:lnTo>
                  <a:lnTo>
                    <a:pt x="147755" y="799471"/>
                  </a:lnTo>
                  <a:lnTo>
                    <a:pt x="147927" y="802546"/>
                  </a:lnTo>
                  <a:lnTo>
                    <a:pt x="148099" y="805621"/>
                  </a:lnTo>
                  <a:lnTo>
                    <a:pt x="148271" y="808696"/>
                  </a:lnTo>
                  <a:lnTo>
                    <a:pt x="148443" y="811771"/>
                  </a:lnTo>
                  <a:lnTo>
                    <a:pt x="148616" y="814846"/>
                  </a:lnTo>
                  <a:lnTo>
                    <a:pt x="148789" y="817921"/>
                  </a:lnTo>
                  <a:lnTo>
                    <a:pt x="148962" y="820995"/>
                  </a:lnTo>
                  <a:lnTo>
                    <a:pt x="149136" y="824070"/>
                  </a:lnTo>
                  <a:lnTo>
                    <a:pt x="149310" y="827145"/>
                  </a:lnTo>
                  <a:lnTo>
                    <a:pt x="149484" y="830220"/>
                  </a:lnTo>
                  <a:lnTo>
                    <a:pt x="149658" y="833295"/>
                  </a:lnTo>
                  <a:lnTo>
                    <a:pt x="149833" y="836370"/>
                  </a:lnTo>
                  <a:lnTo>
                    <a:pt x="150008" y="839445"/>
                  </a:lnTo>
                  <a:lnTo>
                    <a:pt x="150183" y="842520"/>
                  </a:lnTo>
                  <a:lnTo>
                    <a:pt x="150360" y="845595"/>
                  </a:lnTo>
                  <a:lnTo>
                    <a:pt x="150536" y="848670"/>
                  </a:lnTo>
                  <a:lnTo>
                    <a:pt x="150713" y="851744"/>
                  </a:lnTo>
                  <a:lnTo>
                    <a:pt x="150890" y="854819"/>
                  </a:lnTo>
                  <a:lnTo>
                    <a:pt x="151067" y="857894"/>
                  </a:lnTo>
                  <a:lnTo>
                    <a:pt x="151246" y="860969"/>
                  </a:lnTo>
                  <a:lnTo>
                    <a:pt x="151424" y="864044"/>
                  </a:lnTo>
                  <a:lnTo>
                    <a:pt x="151603" y="867119"/>
                  </a:lnTo>
                  <a:lnTo>
                    <a:pt x="151783" y="870194"/>
                  </a:lnTo>
                  <a:lnTo>
                    <a:pt x="151963" y="873269"/>
                  </a:lnTo>
                  <a:lnTo>
                    <a:pt x="152144" y="876344"/>
                  </a:lnTo>
                  <a:lnTo>
                    <a:pt x="152325" y="879418"/>
                  </a:lnTo>
                  <a:lnTo>
                    <a:pt x="152508" y="882493"/>
                  </a:lnTo>
                  <a:lnTo>
                    <a:pt x="152690" y="885568"/>
                  </a:lnTo>
                  <a:lnTo>
                    <a:pt x="152873" y="888643"/>
                  </a:lnTo>
                  <a:lnTo>
                    <a:pt x="153058" y="891718"/>
                  </a:lnTo>
                  <a:lnTo>
                    <a:pt x="153242" y="894793"/>
                  </a:lnTo>
                  <a:lnTo>
                    <a:pt x="153428" y="897868"/>
                  </a:lnTo>
                  <a:lnTo>
                    <a:pt x="153614" y="900943"/>
                  </a:lnTo>
                  <a:lnTo>
                    <a:pt x="153801" y="904018"/>
                  </a:lnTo>
                  <a:lnTo>
                    <a:pt x="153989" y="907092"/>
                  </a:lnTo>
                  <a:lnTo>
                    <a:pt x="154177" y="910167"/>
                  </a:lnTo>
                  <a:lnTo>
                    <a:pt x="154367" y="913242"/>
                  </a:lnTo>
                  <a:lnTo>
                    <a:pt x="154557" y="916317"/>
                  </a:lnTo>
                  <a:lnTo>
                    <a:pt x="154749" y="919392"/>
                  </a:lnTo>
                  <a:lnTo>
                    <a:pt x="154941" y="922467"/>
                  </a:lnTo>
                  <a:lnTo>
                    <a:pt x="155133" y="925542"/>
                  </a:lnTo>
                  <a:lnTo>
                    <a:pt x="155328" y="928617"/>
                  </a:lnTo>
                  <a:lnTo>
                    <a:pt x="155523" y="931692"/>
                  </a:lnTo>
                  <a:lnTo>
                    <a:pt x="155719" y="934766"/>
                  </a:lnTo>
                  <a:lnTo>
                    <a:pt x="155916" y="937841"/>
                  </a:lnTo>
                  <a:lnTo>
                    <a:pt x="156113" y="940916"/>
                  </a:lnTo>
                  <a:lnTo>
                    <a:pt x="156313" y="943991"/>
                  </a:lnTo>
                  <a:lnTo>
                    <a:pt x="156512" y="947066"/>
                  </a:lnTo>
                  <a:lnTo>
                    <a:pt x="156714" y="950141"/>
                  </a:lnTo>
                  <a:lnTo>
                    <a:pt x="156916" y="953216"/>
                  </a:lnTo>
                  <a:lnTo>
                    <a:pt x="157119" y="956291"/>
                  </a:lnTo>
                  <a:lnTo>
                    <a:pt x="157324" y="959366"/>
                  </a:lnTo>
                  <a:lnTo>
                    <a:pt x="157529" y="962441"/>
                  </a:lnTo>
                  <a:lnTo>
                    <a:pt x="157736" y="965515"/>
                  </a:lnTo>
                  <a:lnTo>
                    <a:pt x="157944" y="968590"/>
                  </a:lnTo>
                  <a:lnTo>
                    <a:pt x="158153" y="971665"/>
                  </a:lnTo>
                  <a:lnTo>
                    <a:pt x="158364" y="974740"/>
                  </a:lnTo>
                  <a:lnTo>
                    <a:pt x="158575" y="977815"/>
                  </a:lnTo>
                  <a:lnTo>
                    <a:pt x="158789" y="980890"/>
                  </a:lnTo>
                  <a:lnTo>
                    <a:pt x="159003" y="983965"/>
                  </a:lnTo>
                  <a:lnTo>
                    <a:pt x="159219" y="987040"/>
                  </a:lnTo>
                  <a:lnTo>
                    <a:pt x="159436" y="990115"/>
                  </a:lnTo>
                  <a:lnTo>
                    <a:pt x="159653" y="993189"/>
                  </a:lnTo>
                  <a:lnTo>
                    <a:pt x="159874" y="996264"/>
                  </a:lnTo>
                  <a:lnTo>
                    <a:pt x="160094" y="999339"/>
                  </a:lnTo>
                  <a:lnTo>
                    <a:pt x="160317" y="1002414"/>
                  </a:lnTo>
                  <a:lnTo>
                    <a:pt x="160541" y="1005489"/>
                  </a:lnTo>
                  <a:lnTo>
                    <a:pt x="160765" y="1008564"/>
                  </a:lnTo>
                  <a:lnTo>
                    <a:pt x="160992" y="1011639"/>
                  </a:lnTo>
                  <a:lnTo>
                    <a:pt x="161220" y="1014714"/>
                  </a:lnTo>
                  <a:lnTo>
                    <a:pt x="161449" y="1017789"/>
                  </a:lnTo>
                  <a:lnTo>
                    <a:pt x="161680" y="1020863"/>
                  </a:lnTo>
                  <a:lnTo>
                    <a:pt x="161912" y="1023938"/>
                  </a:lnTo>
                  <a:lnTo>
                    <a:pt x="162146" y="1027013"/>
                  </a:lnTo>
                  <a:lnTo>
                    <a:pt x="162381" y="1030088"/>
                  </a:lnTo>
                  <a:lnTo>
                    <a:pt x="162618" y="1033163"/>
                  </a:lnTo>
                  <a:lnTo>
                    <a:pt x="162856" y="1036238"/>
                  </a:lnTo>
                  <a:lnTo>
                    <a:pt x="163095" y="1039313"/>
                  </a:lnTo>
                  <a:lnTo>
                    <a:pt x="163337" y="1042388"/>
                  </a:lnTo>
                  <a:lnTo>
                    <a:pt x="163579" y="1045463"/>
                  </a:lnTo>
                  <a:lnTo>
                    <a:pt x="163823" y="1048537"/>
                  </a:lnTo>
                  <a:lnTo>
                    <a:pt x="164069" y="1051612"/>
                  </a:lnTo>
                  <a:lnTo>
                    <a:pt x="164316" y="1054687"/>
                  </a:lnTo>
                  <a:lnTo>
                    <a:pt x="164565" y="1057762"/>
                  </a:lnTo>
                  <a:lnTo>
                    <a:pt x="164814" y="1060837"/>
                  </a:lnTo>
                  <a:lnTo>
                    <a:pt x="165066" y="1063912"/>
                  </a:lnTo>
                  <a:lnTo>
                    <a:pt x="165319" y="1066987"/>
                  </a:lnTo>
                  <a:lnTo>
                    <a:pt x="165574" y="1070062"/>
                  </a:lnTo>
                  <a:lnTo>
                    <a:pt x="165830" y="1073137"/>
                  </a:lnTo>
                  <a:lnTo>
                    <a:pt x="166087" y="1076211"/>
                  </a:lnTo>
                  <a:lnTo>
                    <a:pt x="166347" y="1079286"/>
                  </a:lnTo>
                  <a:lnTo>
                    <a:pt x="166607" y="1082361"/>
                  </a:lnTo>
                  <a:lnTo>
                    <a:pt x="166869" y="1085436"/>
                  </a:lnTo>
                  <a:lnTo>
                    <a:pt x="167132" y="1088511"/>
                  </a:lnTo>
                  <a:lnTo>
                    <a:pt x="167396" y="1091586"/>
                  </a:lnTo>
                  <a:lnTo>
                    <a:pt x="167663" y="1094661"/>
                  </a:lnTo>
                  <a:lnTo>
                    <a:pt x="167930" y="1097736"/>
                  </a:lnTo>
                  <a:lnTo>
                    <a:pt x="168199" y="1100811"/>
                  </a:lnTo>
                  <a:lnTo>
                    <a:pt x="168470" y="1103886"/>
                  </a:lnTo>
                  <a:lnTo>
                    <a:pt x="168741" y="1106960"/>
                  </a:lnTo>
                  <a:lnTo>
                    <a:pt x="169015" y="1110035"/>
                  </a:lnTo>
                  <a:lnTo>
                    <a:pt x="169289" y="1113110"/>
                  </a:lnTo>
                  <a:lnTo>
                    <a:pt x="169565" y="1116185"/>
                  </a:lnTo>
                  <a:lnTo>
                    <a:pt x="169842" y="1119260"/>
                  </a:lnTo>
                  <a:lnTo>
                    <a:pt x="170119" y="1122335"/>
                  </a:lnTo>
                  <a:lnTo>
                    <a:pt x="170399" y="1125410"/>
                  </a:lnTo>
                  <a:lnTo>
                    <a:pt x="170680" y="1128485"/>
                  </a:lnTo>
                  <a:lnTo>
                    <a:pt x="170962" y="1131560"/>
                  </a:lnTo>
                  <a:lnTo>
                    <a:pt x="171245" y="1134634"/>
                  </a:lnTo>
                  <a:lnTo>
                    <a:pt x="171528" y="1137709"/>
                  </a:lnTo>
                  <a:lnTo>
                    <a:pt x="171814" y="1140784"/>
                  </a:lnTo>
                  <a:lnTo>
                    <a:pt x="172099" y="1143859"/>
                  </a:lnTo>
                  <a:lnTo>
                    <a:pt x="172387" y="1146934"/>
                  </a:lnTo>
                  <a:lnTo>
                    <a:pt x="172675" y="1150009"/>
                  </a:lnTo>
                  <a:lnTo>
                    <a:pt x="172964" y="1153084"/>
                  </a:lnTo>
                  <a:lnTo>
                    <a:pt x="173254" y="1156159"/>
                  </a:lnTo>
                  <a:lnTo>
                    <a:pt x="173545" y="1159234"/>
                  </a:lnTo>
                  <a:lnTo>
                    <a:pt x="173837" y="1162308"/>
                  </a:lnTo>
                  <a:lnTo>
                    <a:pt x="174129" y="1165383"/>
                  </a:lnTo>
                  <a:lnTo>
                    <a:pt x="174422" y="1168458"/>
                  </a:lnTo>
                  <a:lnTo>
                    <a:pt x="174716" y="1171533"/>
                  </a:lnTo>
                  <a:lnTo>
                    <a:pt x="175010" y="1174608"/>
                  </a:lnTo>
                  <a:lnTo>
                    <a:pt x="175305" y="1177683"/>
                  </a:lnTo>
                  <a:lnTo>
                    <a:pt x="175601" y="1180758"/>
                  </a:lnTo>
                  <a:lnTo>
                    <a:pt x="175897" y="1183833"/>
                  </a:lnTo>
                  <a:lnTo>
                    <a:pt x="176194" y="1186908"/>
                  </a:lnTo>
                  <a:lnTo>
                    <a:pt x="176490" y="1189982"/>
                  </a:lnTo>
                  <a:lnTo>
                    <a:pt x="176788" y="1193057"/>
                  </a:lnTo>
                  <a:lnTo>
                    <a:pt x="177085" y="1196132"/>
                  </a:lnTo>
                  <a:lnTo>
                    <a:pt x="177383" y="1199207"/>
                  </a:lnTo>
                  <a:lnTo>
                    <a:pt x="177681" y="1202282"/>
                  </a:lnTo>
                  <a:lnTo>
                    <a:pt x="177978" y="1205357"/>
                  </a:lnTo>
                  <a:lnTo>
                    <a:pt x="178276" y="1208432"/>
                  </a:lnTo>
                  <a:lnTo>
                    <a:pt x="178574" y="1211507"/>
                  </a:lnTo>
                  <a:lnTo>
                    <a:pt x="178872" y="1214582"/>
                  </a:lnTo>
                  <a:lnTo>
                    <a:pt x="179169" y="1217656"/>
                  </a:lnTo>
                  <a:lnTo>
                    <a:pt x="179467" y="1220731"/>
                  </a:lnTo>
                  <a:lnTo>
                    <a:pt x="179764" y="1223806"/>
                  </a:lnTo>
                  <a:lnTo>
                    <a:pt x="180061" y="1226881"/>
                  </a:lnTo>
                  <a:lnTo>
                    <a:pt x="180356" y="1229956"/>
                  </a:lnTo>
                  <a:lnTo>
                    <a:pt x="180652" y="1233031"/>
                  </a:lnTo>
                  <a:lnTo>
                    <a:pt x="180947" y="1236106"/>
                  </a:lnTo>
                  <a:lnTo>
                    <a:pt x="181241" y="1239181"/>
                  </a:lnTo>
                  <a:lnTo>
                    <a:pt x="181535" y="1242256"/>
                  </a:lnTo>
                  <a:lnTo>
                    <a:pt x="181828" y="1245331"/>
                  </a:lnTo>
                  <a:lnTo>
                    <a:pt x="182120" y="1248405"/>
                  </a:lnTo>
                  <a:lnTo>
                    <a:pt x="182411" y="1251480"/>
                  </a:lnTo>
                  <a:lnTo>
                    <a:pt x="182700" y="1254555"/>
                  </a:lnTo>
                  <a:lnTo>
                    <a:pt x="182990" y="1257630"/>
                  </a:lnTo>
                  <a:lnTo>
                    <a:pt x="183276" y="1260705"/>
                  </a:lnTo>
                  <a:lnTo>
                    <a:pt x="183562" y="1263780"/>
                  </a:lnTo>
                  <a:lnTo>
                    <a:pt x="183847" y="1266855"/>
                  </a:lnTo>
                  <a:lnTo>
                    <a:pt x="184130" y="1269930"/>
                  </a:lnTo>
                  <a:lnTo>
                    <a:pt x="184413" y="1273005"/>
                  </a:lnTo>
                  <a:lnTo>
                    <a:pt x="184691" y="1276079"/>
                  </a:lnTo>
                  <a:lnTo>
                    <a:pt x="184970" y="1279154"/>
                  </a:lnTo>
                  <a:lnTo>
                    <a:pt x="185246" y="1282229"/>
                  </a:lnTo>
                  <a:lnTo>
                    <a:pt x="185520" y="1285304"/>
                  </a:lnTo>
                  <a:lnTo>
                    <a:pt x="185793" y="1288379"/>
                  </a:lnTo>
                  <a:lnTo>
                    <a:pt x="186062" y="1291454"/>
                  </a:lnTo>
                  <a:lnTo>
                    <a:pt x="186331" y="1294529"/>
                  </a:lnTo>
                  <a:lnTo>
                    <a:pt x="186596" y="1297604"/>
                  </a:lnTo>
                  <a:lnTo>
                    <a:pt x="186859" y="1300679"/>
                  </a:lnTo>
                  <a:lnTo>
                    <a:pt x="187121" y="1303753"/>
                  </a:lnTo>
                  <a:lnTo>
                    <a:pt x="187378" y="1306828"/>
                  </a:lnTo>
                  <a:lnTo>
                    <a:pt x="187634" y="1309903"/>
                  </a:lnTo>
                  <a:lnTo>
                    <a:pt x="187886" y="1312978"/>
                  </a:lnTo>
                  <a:lnTo>
                    <a:pt x="188136" y="1316053"/>
                  </a:lnTo>
                  <a:lnTo>
                    <a:pt x="188384" y="1319128"/>
                  </a:lnTo>
                  <a:lnTo>
                    <a:pt x="188626" y="1322203"/>
                  </a:lnTo>
                  <a:lnTo>
                    <a:pt x="188868" y="1325278"/>
                  </a:lnTo>
                  <a:lnTo>
                    <a:pt x="189104" y="1328353"/>
                  </a:lnTo>
                  <a:lnTo>
                    <a:pt x="189338" y="1331427"/>
                  </a:lnTo>
                  <a:lnTo>
                    <a:pt x="189569" y="1334502"/>
                  </a:lnTo>
                  <a:lnTo>
                    <a:pt x="189795" y="1337577"/>
                  </a:lnTo>
                  <a:lnTo>
                    <a:pt x="190020" y="1340652"/>
                  </a:lnTo>
                  <a:lnTo>
                    <a:pt x="190237" y="1343727"/>
                  </a:lnTo>
                  <a:lnTo>
                    <a:pt x="190454" y="1346802"/>
                  </a:lnTo>
                  <a:lnTo>
                    <a:pt x="190666" y="1349877"/>
                  </a:lnTo>
                  <a:lnTo>
                    <a:pt x="190872" y="1352952"/>
                  </a:lnTo>
                  <a:lnTo>
                    <a:pt x="191078" y="1356027"/>
                  </a:lnTo>
                  <a:lnTo>
                    <a:pt x="191274" y="1359101"/>
                  </a:lnTo>
                  <a:lnTo>
                    <a:pt x="191470" y="1362176"/>
                  </a:lnTo>
                  <a:lnTo>
                    <a:pt x="191661" y="1365251"/>
                  </a:lnTo>
                  <a:lnTo>
                    <a:pt x="191846" y="1368326"/>
                  </a:lnTo>
                  <a:lnTo>
                    <a:pt x="192030" y="1371401"/>
                  </a:lnTo>
                  <a:lnTo>
                    <a:pt x="192203" y="1374476"/>
                  </a:lnTo>
                  <a:lnTo>
                    <a:pt x="192376" y="1377551"/>
                  </a:lnTo>
                  <a:lnTo>
                    <a:pt x="192542" y="1380626"/>
                  </a:lnTo>
                  <a:lnTo>
                    <a:pt x="192704" y="1383701"/>
                  </a:lnTo>
                  <a:lnTo>
                    <a:pt x="192863" y="1386776"/>
                  </a:lnTo>
                  <a:lnTo>
                    <a:pt x="193011" y="1389850"/>
                  </a:lnTo>
                  <a:lnTo>
                    <a:pt x="193160" y="1392925"/>
                  </a:lnTo>
                  <a:lnTo>
                    <a:pt x="193299" y="1396000"/>
                  </a:lnTo>
                  <a:lnTo>
                    <a:pt x="193435" y="1399075"/>
                  </a:lnTo>
                  <a:lnTo>
                    <a:pt x="193567" y="1402150"/>
                  </a:lnTo>
                  <a:lnTo>
                    <a:pt x="193688" y="1405225"/>
                  </a:lnTo>
                  <a:lnTo>
                    <a:pt x="193810" y="1408300"/>
                  </a:lnTo>
                  <a:lnTo>
                    <a:pt x="193920" y="1411375"/>
                  </a:lnTo>
                  <a:lnTo>
                    <a:pt x="194027" y="1414450"/>
                  </a:lnTo>
                  <a:lnTo>
                    <a:pt x="194130" y="1417524"/>
                  </a:lnTo>
                  <a:lnTo>
                    <a:pt x="194223" y="1420599"/>
                  </a:lnTo>
                  <a:lnTo>
                    <a:pt x="194315" y="1423674"/>
                  </a:lnTo>
                  <a:lnTo>
                    <a:pt x="194394" y="1426749"/>
                  </a:lnTo>
                  <a:lnTo>
                    <a:pt x="194472" y="1429824"/>
                  </a:lnTo>
                  <a:lnTo>
                    <a:pt x="194543" y="1432899"/>
                  </a:lnTo>
                  <a:lnTo>
                    <a:pt x="194604" y="1435974"/>
                  </a:lnTo>
                  <a:lnTo>
                    <a:pt x="194666" y="1439049"/>
                  </a:lnTo>
                  <a:lnTo>
                    <a:pt x="194712" y="1442124"/>
                  </a:lnTo>
                  <a:lnTo>
                    <a:pt x="194758" y="1445198"/>
                  </a:lnTo>
                  <a:lnTo>
                    <a:pt x="194795" y="1448273"/>
                  </a:lnTo>
                  <a:lnTo>
                    <a:pt x="194825" y="1451348"/>
                  </a:lnTo>
                  <a:lnTo>
                    <a:pt x="194853" y="1454423"/>
                  </a:lnTo>
                  <a:lnTo>
                    <a:pt x="194865" y="1457498"/>
                  </a:lnTo>
                  <a:lnTo>
                    <a:pt x="194878" y="1460573"/>
                  </a:lnTo>
                  <a:lnTo>
                    <a:pt x="194880" y="1463648"/>
                  </a:lnTo>
                  <a:lnTo>
                    <a:pt x="194875" y="1466723"/>
                  </a:lnTo>
                  <a:lnTo>
                    <a:pt x="194868" y="1469798"/>
                  </a:lnTo>
                  <a:lnTo>
                    <a:pt x="194846" y="1472872"/>
                  </a:lnTo>
                  <a:lnTo>
                    <a:pt x="194823" y="1475947"/>
                  </a:lnTo>
                  <a:lnTo>
                    <a:pt x="194789" y="1479022"/>
                  </a:lnTo>
                  <a:lnTo>
                    <a:pt x="194749" y="1482097"/>
                  </a:lnTo>
                  <a:lnTo>
                    <a:pt x="194705" y="1485172"/>
                  </a:lnTo>
                  <a:lnTo>
                    <a:pt x="194647" y="1488247"/>
                  </a:lnTo>
                  <a:lnTo>
                    <a:pt x="194589" y="1491322"/>
                  </a:lnTo>
                  <a:lnTo>
                    <a:pt x="194517" y="1494397"/>
                  </a:lnTo>
                  <a:lnTo>
                    <a:pt x="194441" y="1497472"/>
                  </a:lnTo>
                  <a:lnTo>
                    <a:pt x="194359" y="1500546"/>
                  </a:lnTo>
                  <a:lnTo>
                    <a:pt x="194264" y="1503621"/>
                  </a:lnTo>
                  <a:lnTo>
                    <a:pt x="194170" y="1506696"/>
                  </a:lnTo>
                  <a:lnTo>
                    <a:pt x="194060" y="1509771"/>
                  </a:lnTo>
                  <a:lnTo>
                    <a:pt x="193946" y="1512846"/>
                  </a:lnTo>
                  <a:lnTo>
                    <a:pt x="193826" y="1515921"/>
                  </a:lnTo>
                  <a:lnTo>
                    <a:pt x="193694" y="1518996"/>
                  </a:lnTo>
                  <a:lnTo>
                    <a:pt x="193562" y="1522071"/>
                  </a:lnTo>
                  <a:lnTo>
                    <a:pt x="193413" y="1525146"/>
                  </a:lnTo>
                  <a:lnTo>
                    <a:pt x="193263" y="1528221"/>
                  </a:lnTo>
                  <a:lnTo>
                    <a:pt x="193103" y="1531295"/>
                  </a:lnTo>
                  <a:lnTo>
                    <a:pt x="192934" y="1534370"/>
                  </a:lnTo>
                  <a:lnTo>
                    <a:pt x="192765" y="1537445"/>
                  </a:lnTo>
                  <a:lnTo>
                    <a:pt x="192577" y="1540520"/>
                  </a:lnTo>
                  <a:lnTo>
                    <a:pt x="192389" y="1543595"/>
                  </a:lnTo>
                  <a:lnTo>
                    <a:pt x="192191" y="1546670"/>
                  </a:lnTo>
                  <a:lnTo>
                    <a:pt x="191984" y="1549745"/>
                  </a:lnTo>
                  <a:lnTo>
                    <a:pt x="191776" y="1552820"/>
                  </a:lnTo>
                  <a:lnTo>
                    <a:pt x="191550" y="1555895"/>
                  </a:lnTo>
                  <a:lnTo>
                    <a:pt x="191325" y="1558969"/>
                  </a:lnTo>
                  <a:lnTo>
                    <a:pt x="191088" y="1562044"/>
                  </a:lnTo>
                  <a:lnTo>
                    <a:pt x="190845" y="1565119"/>
                  </a:lnTo>
                  <a:lnTo>
                    <a:pt x="190598" y="1568194"/>
                  </a:lnTo>
                  <a:lnTo>
                    <a:pt x="190336" y="157126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23561" y="1444661"/>
              <a:ext cx="140674" cy="0"/>
            </a:xfrm>
            <a:custGeom>
              <a:avLst/>
              <a:pathLst>
                <a:path w="140674" h="0">
                  <a:moveTo>
                    <a:pt x="0" y="0"/>
                  </a:moveTo>
                  <a:lnTo>
                    <a:pt x="1406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329526" y="797930"/>
              <a:ext cx="194880" cy="1086547"/>
            </a:xfrm>
            <a:custGeom>
              <a:avLst/>
              <a:pathLst>
                <a:path w="194880" h="1086547">
                  <a:moveTo>
                    <a:pt x="57709" y="1086547"/>
                  </a:moveTo>
                  <a:lnTo>
                    <a:pt x="57601" y="1084421"/>
                  </a:lnTo>
                  <a:lnTo>
                    <a:pt x="57494" y="1082295"/>
                  </a:lnTo>
                  <a:lnTo>
                    <a:pt x="57396" y="1080168"/>
                  </a:lnTo>
                  <a:lnTo>
                    <a:pt x="57299" y="1078042"/>
                  </a:lnTo>
                  <a:lnTo>
                    <a:pt x="57210" y="1075916"/>
                  </a:lnTo>
                  <a:lnTo>
                    <a:pt x="57125" y="1073789"/>
                  </a:lnTo>
                  <a:lnTo>
                    <a:pt x="57043" y="1071663"/>
                  </a:lnTo>
                  <a:lnTo>
                    <a:pt x="56969" y="1069537"/>
                  </a:lnTo>
                  <a:lnTo>
                    <a:pt x="56895" y="1067410"/>
                  </a:lnTo>
                  <a:lnTo>
                    <a:pt x="56833" y="1065284"/>
                  </a:lnTo>
                  <a:lnTo>
                    <a:pt x="56771" y="1063158"/>
                  </a:lnTo>
                  <a:lnTo>
                    <a:pt x="56717" y="1061031"/>
                  </a:lnTo>
                  <a:lnTo>
                    <a:pt x="56667" y="1058905"/>
                  </a:lnTo>
                  <a:lnTo>
                    <a:pt x="56621" y="1056779"/>
                  </a:lnTo>
                  <a:lnTo>
                    <a:pt x="56583" y="1054653"/>
                  </a:lnTo>
                  <a:lnTo>
                    <a:pt x="56545" y="1052526"/>
                  </a:lnTo>
                  <a:lnTo>
                    <a:pt x="56519" y="1050400"/>
                  </a:lnTo>
                  <a:lnTo>
                    <a:pt x="56493" y="1048274"/>
                  </a:lnTo>
                  <a:lnTo>
                    <a:pt x="56475" y="1046147"/>
                  </a:lnTo>
                  <a:lnTo>
                    <a:pt x="56461" y="1044021"/>
                  </a:lnTo>
                  <a:lnTo>
                    <a:pt x="56452" y="1041895"/>
                  </a:lnTo>
                  <a:lnTo>
                    <a:pt x="56449" y="1039768"/>
                  </a:lnTo>
                  <a:lnTo>
                    <a:pt x="56448" y="1037642"/>
                  </a:lnTo>
                  <a:lnTo>
                    <a:pt x="56458" y="1035516"/>
                  </a:lnTo>
                  <a:lnTo>
                    <a:pt x="56468" y="1033389"/>
                  </a:lnTo>
                  <a:lnTo>
                    <a:pt x="56487" y="1031263"/>
                  </a:lnTo>
                  <a:lnTo>
                    <a:pt x="56509" y="1029137"/>
                  </a:lnTo>
                  <a:lnTo>
                    <a:pt x="56536" y="1027010"/>
                  </a:lnTo>
                  <a:lnTo>
                    <a:pt x="56570" y="1024884"/>
                  </a:lnTo>
                  <a:lnTo>
                    <a:pt x="56605" y="1022758"/>
                  </a:lnTo>
                  <a:lnTo>
                    <a:pt x="56651" y="1020631"/>
                  </a:lnTo>
                  <a:lnTo>
                    <a:pt x="56696" y="1018505"/>
                  </a:lnTo>
                  <a:lnTo>
                    <a:pt x="56752" y="1016379"/>
                  </a:lnTo>
                  <a:lnTo>
                    <a:pt x="56809" y="1014252"/>
                  </a:lnTo>
                  <a:lnTo>
                    <a:pt x="56872" y="1012126"/>
                  </a:lnTo>
                  <a:lnTo>
                    <a:pt x="56941" y="1010000"/>
                  </a:lnTo>
                  <a:lnTo>
                    <a:pt x="57012" y="1007874"/>
                  </a:lnTo>
                  <a:lnTo>
                    <a:pt x="57092" y="1005747"/>
                  </a:lnTo>
                  <a:lnTo>
                    <a:pt x="57172" y="1003621"/>
                  </a:lnTo>
                  <a:lnTo>
                    <a:pt x="57263" y="1001495"/>
                  </a:lnTo>
                  <a:lnTo>
                    <a:pt x="57354" y="999368"/>
                  </a:lnTo>
                  <a:lnTo>
                    <a:pt x="57452" y="997242"/>
                  </a:lnTo>
                  <a:lnTo>
                    <a:pt x="57554" y="995116"/>
                  </a:lnTo>
                  <a:lnTo>
                    <a:pt x="57660" y="992989"/>
                  </a:lnTo>
                  <a:lnTo>
                    <a:pt x="57773" y="990863"/>
                  </a:lnTo>
                  <a:lnTo>
                    <a:pt x="57886" y="988737"/>
                  </a:lnTo>
                  <a:lnTo>
                    <a:pt x="58009" y="986610"/>
                  </a:lnTo>
                  <a:lnTo>
                    <a:pt x="58133" y="984484"/>
                  </a:lnTo>
                  <a:lnTo>
                    <a:pt x="58264" y="982358"/>
                  </a:lnTo>
                  <a:lnTo>
                    <a:pt x="58398" y="980231"/>
                  </a:lnTo>
                  <a:lnTo>
                    <a:pt x="58535" y="978105"/>
                  </a:lnTo>
                  <a:lnTo>
                    <a:pt x="58679" y="975979"/>
                  </a:lnTo>
                  <a:lnTo>
                    <a:pt x="58823" y="973852"/>
                  </a:lnTo>
                  <a:lnTo>
                    <a:pt x="58977" y="971726"/>
                  </a:lnTo>
                  <a:lnTo>
                    <a:pt x="59130" y="969600"/>
                  </a:lnTo>
                  <a:lnTo>
                    <a:pt x="59291" y="967474"/>
                  </a:lnTo>
                  <a:lnTo>
                    <a:pt x="59454" y="965347"/>
                  </a:lnTo>
                  <a:lnTo>
                    <a:pt x="59620" y="963221"/>
                  </a:lnTo>
                  <a:lnTo>
                    <a:pt x="59792" y="961095"/>
                  </a:lnTo>
                  <a:lnTo>
                    <a:pt x="59965" y="958968"/>
                  </a:lnTo>
                  <a:lnTo>
                    <a:pt x="60145" y="956842"/>
                  </a:lnTo>
                  <a:lnTo>
                    <a:pt x="60326" y="954716"/>
                  </a:lnTo>
                  <a:lnTo>
                    <a:pt x="60513" y="952589"/>
                  </a:lnTo>
                  <a:lnTo>
                    <a:pt x="60702" y="950463"/>
                  </a:lnTo>
                  <a:lnTo>
                    <a:pt x="60894" y="948337"/>
                  </a:lnTo>
                  <a:lnTo>
                    <a:pt x="61091" y="946210"/>
                  </a:lnTo>
                  <a:lnTo>
                    <a:pt x="61288" y="944084"/>
                  </a:lnTo>
                  <a:lnTo>
                    <a:pt x="61492" y="941958"/>
                  </a:lnTo>
                  <a:lnTo>
                    <a:pt x="61697" y="939831"/>
                  </a:lnTo>
                  <a:lnTo>
                    <a:pt x="61906" y="937705"/>
                  </a:lnTo>
                  <a:lnTo>
                    <a:pt x="62118" y="935579"/>
                  </a:lnTo>
                  <a:lnTo>
                    <a:pt x="62332" y="933452"/>
                  </a:lnTo>
                  <a:lnTo>
                    <a:pt x="62550" y="931326"/>
                  </a:lnTo>
                  <a:lnTo>
                    <a:pt x="62769" y="929200"/>
                  </a:lnTo>
                  <a:lnTo>
                    <a:pt x="62993" y="927074"/>
                  </a:lnTo>
                  <a:lnTo>
                    <a:pt x="63216" y="924947"/>
                  </a:lnTo>
                  <a:lnTo>
                    <a:pt x="63445" y="922821"/>
                  </a:lnTo>
                  <a:lnTo>
                    <a:pt x="63675" y="920695"/>
                  </a:lnTo>
                  <a:lnTo>
                    <a:pt x="63907" y="918568"/>
                  </a:lnTo>
                  <a:lnTo>
                    <a:pt x="64142" y="916442"/>
                  </a:lnTo>
                  <a:lnTo>
                    <a:pt x="64378" y="914316"/>
                  </a:lnTo>
                  <a:lnTo>
                    <a:pt x="64618" y="912189"/>
                  </a:lnTo>
                  <a:lnTo>
                    <a:pt x="64857" y="910063"/>
                  </a:lnTo>
                  <a:lnTo>
                    <a:pt x="65101" y="907937"/>
                  </a:lnTo>
                  <a:lnTo>
                    <a:pt x="65344" y="905810"/>
                  </a:lnTo>
                  <a:lnTo>
                    <a:pt x="65591" y="903684"/>
                  </a:lnTo>
                  <a:lnTo>
                    <a:pt x="65838" y="901558"/>
                  </a:lnTo>
                  <a:lnTo>
                    <a:pt x="66087" y="899431"/>
                  </a:lnTo>
                  <a:lnTo>
                    <a:pt x="66338" y="897305"/>
                  </a:lnTo>
                  <a:lnTo>
                    <a:pt x="66589" y="895179"/>
                  </a:lnTo>
                  <a:lnTo>
                    <a:pt x="66842" y="893052"/>
                  </a:lnTo>
                  <a:lnTo>
                    <a:pt x="67096" y="890926"/>
                  </a:lnTo>
                  <a:lnTo>
                    <a:pt x="67352" y="888800"/>
                  </a:lnTo>
                  <a:lnTo>
                    <a:pt x="67608" y="886674"/>
                  </a:lnTo>
                  <a:lnTo>
                    <a:pt x="67864" y="884547"/>
                  </a:lnTo>
                  <a:lnTo>
                    <a:pt x="68122" y="882421"/>
                  </a:lnTo>
                  <a:lnTo>
                    <a:pt x="68380" y="880295"/>
                  </a:lnTo>
                  <a:lnTo>
                    <a:pt x="68640" y="878168"/>
                  </a:lnTo>
                  <a:lnTo>
                    <a:pt x="68899" y="876042"/>
                  </a:lnTo>
                  <a:lnTo>
                    <a:pt x="69159" y="873916"/>
                  </a:lnTo>
                  <a:lnTo>
                    <a:pt x="69419" y="871789"/>
                  </a:lnTo>
                  <a:lnTo>
                    <a:pt x="69679" y="869663"/>
                  </a:lnTo>
                  <a:lnTo>
                    <a:pt x="69940" y="867537"/>
                  </a:lnTo>
                  <a:lnTo>
                    <a:pt x="70201" y="865410"/>
                  </a:lnTo>
                  <a:lnTo>
                    <a:pt x="70461" y="863284"/>
                  </a:lnTo>
                  <a:lnTo>
                    <a:pt x="70721" y="861158"/>
                  </a:lnTo>
                  <a:lnTo>
                    <a:pt x="70981" y="859031"/>
                  </a:lnTo>
                  <a:lnTo>
                    <a:pt x="71241" y="856905"/>
                  </a:lnTo>
                  <a:lnTo>
                    <a:pt x="71501" y="854779"/>
                  </a:lnTo>
                  <a:lnTo>
                    <a:pt x="71759" y="852652"/>
                  </a:lnTo>
                  <a:lnTo>
                    <a:pt x="72018" y="850526"/>
                  </a:lnTo>
                  <a:lnTo>
                    <a:pt x="72275" y="848400"/>
                  </a:lnTo>
                  <a:lnTo>
                    <a:pt x="72532" y="846273"/>
                  </a:lnTo>
                  <a:lnTo>
                    <a:pt x="72788" y="844147"/>
                  </a:lnTo>
                  <a:lnTo>
                    <a:pt x="73043" y="842021"/>
                  </a:lnTo>
                  <a:lnTo>
                    <a:pt x="73297" y="839895"/>
                  </a:lnTo>
                  <a:lnTo>
                    <a:pt x="73550" y="837768"/>
                  </a:lnTo>
                  <a:lnTo>
                    <a:pt x="73802" y="835642"/>
                  </a:lnTo>
                  <a:lnTo>
                    <a:pt x="74051" y="833516"/>
                  </a:lnTo>
                  <a:lnTo>
                    <a:pt x="74301" y="831389"/>
                  </a:lnTo>
                  <a:lnTo>
                    <a:pt x="74548" y="829263"/>
                  </a:lnTo>
                  <a:lnTo>
                    <a:pt x="74794" y="827137"/>
                  </a:lnTo>
                  <a:lnTo>
                    <a:pt x="75038" y="825010"/>
                  </a:lnTo>
                  <a:lnTo>
                    <a:pt x="75281" y="822884"/>
                  </a:lnTo>
                  <a:lnTo>
                    <a:pt x="75522" y="820758"/>
                  </a:lnTo>
                  <a:lnTo>
                    <a:pt x="75760" y="818631"/>
                  </a:lnTo>
                  <a:lnTo>
                    <a:pt x="75999" y="816505"/>
                  </a:lnTo>
                  <a:lnTo>
                    <a:pt x="76232" y="814379"/>
                  </a:lnTo>
                  <a:lnTo>
                    <a:pt x="76466" y="812252"/>
                  </a:lnTo>
                  <a:lnTo>
                    <a:pt x="76696" y="810126"/>
                  </a:lnTo>
                  <a:lnTo>
                    <a:pt x="76924" y="808000"/>
                  </a:lnTo>
                  <a:lnTo>
                    <a:pt x="77151" y="805873"/>
                  </a:lnTo>
                  <a:lnTo>
                    <a:pt x="77374" y="803747"/>
                  </a:lnTo>
                  <a:lnTo>
                    <a:pt x="77596" y="801621"/>
                  </a:lnTo>
                  <a:lnTo>
                    <a:pt x="77813" y="799495"/>
                  </a:lnTo>
                  <a:lnTo>
                    <a:pt x="78030" y="797368"/>
                  </a:lnTo>
                  <a:lnTo>
                    <a:pt x="78242" y="795242"/>
                  </a:lnTo>
                  <a:lnTo>
                    <a:pt x="78453" y="793116"/>
                  </a:lnTo>
                  <a:lnTo>
                    <a:pt x="78661" y="790989"/>
                  </a:lnTo>
                  <a:lnTo>
                    <a:pt x="78864" y="788863"/>
                  </a:lnTo>
                  <a:lnTo>
                    <a:pt x="79067" y="786737"/>
                  </a:lnTo>
                  <a:lnTo>
                    <a:pt x="79264" y="784610"/>
                  </a:lnTo>
                  <a:lnTo>
                    <a:pt x="79461" y="782484"/>
                  </a:lnTo>
                  <a:lnTo>
                    <a:pt x="79651" y="780358"/>
                  </a:lnTo>
                  <a:lnTo>
                    <a:pt x="79840" y="778231"/>
                  </a:lnTo>
                  <a:lnTo>
                    <a:pt x="80026" y="776105"/>
                  </a:lnTo>
                  <a:lnTo>
                    <a:pt x="80207" y="773979"/>
                  </a:lnTo>
                  <a:lnTo>
                    <a:pt x="80387" y="771852"/>
                  </a:lnTo>
                  <a:lnTo>
                    <a:pt x="80560" y="769726"/>
                  </a:lnTo>
                  <a:lnTo>
                    <a:pt x="80733" y="767600"/>
                  </a:lnTo>
                  <a:lnTo>
                    <a:pt x="80899" y="765473"/>
                  </a:lnTo>
                  <a:lnTo>
                    <a:pt x="81063" y="763347"/>
                  </a:lnTo>
                  <a:lnTo>
                    <a:pt x="81223" y="761221"/>
                  </a:lnTo>
                  <a:lnTo>
                    <a:pt x="81378" y="759095"/>
                  </a:lnTo>
                  <a:lnTo>
                    <a:pt x="81532" y="756968"/>
                  </a:lnTo>
                  <a:lnTo>
                    <a:pt x="81678" y="754842"/>
                  </a:lnTo>
                  <a:lnTo>
                    <a:pt x="81824" y="752716"/>
                  </a:lnTo>
                  <a:lnTo>
                    <a:pt x="81962" y="750589"/>
                  </a:lnTo>
                  <a:lnTo>
                    <a:pt x="82098" y="748463"/>
                  </a:lnTo>
                  <a:lnTo>
                    <a:pt x="82229" y="746337"/>
                  </a:lnTo>
                  <a:lnTo>
                    <a:pt x="82356" y="744210"/>
                  </a:lnTo>
                  <a:lnTo>
                    <a:pt x="82480" y="742084"/>
                  </a:lnTo>
                  <a:lnTo>
                    <a:pt x="82597" y="739958"/>
                  </a:lnTo>
                  <a:lnTo>
                    <a:pt x="82713" y="737831"/>
                  </a:lnTo>
                  <a:lnTo>
                    <a:pt x="82820" y="735705"/>
                  </a:lnTo>
                  <a:lnTo>
                    <a:pt x="82926" y="733579"/>
                  </a:lnTo>
                  <a:lnTo>
                    <a:pt x="83025" y="731452"/>
                  </a:lnTo>
                  <a:lnTo>
                    <a:pt x="83120" y="729326"/>
                  </a:lnTo>
                  <a:lnTo>
                    <a:pt x="83212" y="727200"/>
                  </a:lnTo>
                  <a:lnTo>
                    <a:pt x="83296" y="725073"/>
                  </a:lnTo>
                  <a:lnTo>
                    <a:pt x="83380" y="722947"/>
                  </a:lnTo>
                  <a:lnTo>
                    <a:pt x="83453" y="720821"/>
                  </a:lnTo>
                  <a:lnTo>
                    <a:pt x="83526" y="718694"/>
                  </a:lnTo>
                  <a:lnTo>
                    <a:pt x="83591" y="716568"/>
                  </a:lnTo>
                  <a:lnTo>
                    <a:pt x="83652" y="714442"/>
                  </a:lnTo>
                  <a:lnTo>
                    <a:pt x="83709" y="712316"/>
                  </a:lnTo>
                  <a:lnTo>
                    <a:pt x="83758" y="710189"/>
                  </a:lnTo>
                  <a:lnTo>
                    <a:pt x="83806" y="708063"/>
                  </a:lnTo>
                  <a:lnTo>
                    <a:pt x="83844" y="705937"/>
                  </a:lnTo>
                  <a:lnTo>
                    <a:pt x="83881" y="703810"/>
                  </a:lnTo>
                  <a:lnTo>
                    <a:pt x="83909" y="701684"/>
                  </a:lnTo>
                  <a:lnTo>
                    <a:pt x="83933" y="699558"/>
                  </a:lnTo>
                  <a:lnTo>
                    <a:pt x="83953" y="697431"/>
                  </a:lnTo>
                  <a:lnTo>
                    <a:pt x="83965" y="695305"/>
                  </a:lnTo>
                  <a:lnTo>
                    <a:pt x="83976" y="693179"/>
                  </a:lnTo>
                  <a:lnTo>
                    <a:pt x="83975" y="691052"/>
                  </a:lnTo>
                  <a:lnTo>
                    <a:pt x="83975" y="688926"/>
                  </a:lnTo>
                  <a:lnTo>
                    <a:pt x="83964" y="686800"/>
                  </a:lnTo>
                  <a:lnTo>
                    <a:pt x="83950" y="684673"/>
                  </a:lnTo>
                  <a:lnTo>
                    <a:pt x="83930" y="682547"/>
                  </a:lnTo>
                  <a:lnTo>
                    <a:pt x="83903" y="680421"/>
                  </a:lnTo>
                  <a:lnTo>
                    <a:pt x="83874" y="678294"/>
                  </a:lnTo>
                  <a:lnTo>
                    <a:pt x="83834" y="676168"/>
                  </a:lnTo>
                  <a:lnTo>
                    <a:pt x="83793" y="674042"/>
                  </a:lnTo>
                  <a:lnTo>
                    <a:pt x="83742" y="671916"/>
                  </a:lnTo>
                  <a:lnTo>
                    <a:pt x="83688" y="669789"/>
                  </a:lnTo>
                  <a:lnTo>
                    <a:pt x="83626" y="667663"/>
                  </a:lnTo>
                  <a:lnTo>
                    <a:pt x="83558" y="665537"/>
                  </a:lnTo>
                  <a:lnTo>
                    <a:pt x="83488" y="663410"/>
                  </a:lnTo>
                  <a:lnTo>
                    <a:pt x="83406" y="661284"/>
                  </a:lnTo>
                  <a:lnTo>
                    <a:pt x="83324" y="659158"/>
                  </a:lnTo>
                  <a:lnTo>
                    <a:pt x="83229" y="657031"/>
                  </a:lnTo>
                  <a:lnTo>
                    <a:pt x="83133" y="654905"/>
                  </a:lnTo>
                  <a:lnTo>
                    <a:pt x="83029" y="652779"/>
                  </a:lnTo>
                  <a:lnTo>
                    <a:pt x="82919" y="650652"/>
                  </a:lnTo>
                  <a:lnTo>
                    <a:pt x="82804" y="648526"/>
                  </a:lnTo>
                  <a:lnTo>
                    <a:pt x="82680" y="646400"/>
                  </a:lnTo>
                  <a:lnTo>
                    <a:pt x="82555" y="644273"/>
                  </a:lnTo>
                  <a:lnTo>
                    <a:pt x="82416" y="642147"/>
                  </a:lnTo>
                  <a:lnTo>
                    <a:pt x="82277" y="640021"/>
                  </a:lnTo>
                  <a:lnTo>
                    <a:pt x="82128" y="637894"/>
                  </a:lnTo>
                  <a:lnTo>
                    <a:pt x="81974" y="635768"/>
                  </a:lnTo>
                  <a:lnTo>
                    <a:pt x="81815" y="633642"/>
                  </a:lnTo>
                  <a:lnTo>
                    <a:pt x="81646" y="631516"/>
                  </a:lnTo>
                  <a:lnTo>
                    <a:pt x="81477" y="629389"/>
                  </a:lnTo>
                  <a:lnTo>
                    <a:pt x="81293" y="627263"/>
                  </a:lnTo>
                  <a:lnTo>
                    <a:pt x="81110" y="625137"/>
                  </a:lnTo>
                  <a:lnTo>
                    <a:pt x="80916" y="623010"/>
                  </a:lnTo>
                  <a:lnTo>
                    <a:pt x="80717" y="620884"/>
                  </a:lnTo>
                  <a:lnTo>
                    <a:pt x="80512" y="618758"/>
                  </a:lnTo>
                  <a:lnTo>
                    <a:pt x="80298" y="616631"/>
                  </a:lnTo>
                  <a:lnTo>
                    <a:pt x="80084" y="614505"/>
                  </a:lnTo>
                  <a:lnTo>
                    <a:pt x="79855" y="612379"/>
                  </a:lnTo>
                  <a:lnTo>
                    <a:pt x="79626" y="610252"/>
                  </a:lnTo>
                  <a:lnTo>
                    <a:pt x="79385" y="608126"/>
                  </a:lnTo>
                  <a:lnTo>
                    <a:pt x="79141" y="606000"/>
                  </a:lnTo>
                  <a:lnTo>
                    <a:pt x="78891" y="603873"/>
                  </a:lnTo>
                  <a:lnTo>
                    <a:pt x="78631" y="601747"/>
                  </a:lnTo>
                  <a:lnTo>
                    <a:pt x="78370" y="599621"/>
                  </a:lnTo>
                  <a:lnTo>
                    <a:pt x="78096" y="597494"/>
                  </a:lnTo>
                  <a:lnTo>
                    <a:pt x="77821" y="595368"/>
                  </a:lnTo>
                  <a:lnTo>
                    <a:pt x="77535" y="593242"/>
                  </a:lnTo>
                  <a:lnTo>
                    <a:pt x="77245" y="591116"/>
                  </a:lnTo>
                  <a:lnTo>
                    <a:pt x="76948" y="588989"/>
                  </a:lnTo>
                  <a:lnTo>
                    <a:pt x="76643" y="586863"/>
                  </a:lnTo>
                  <a:lnTo>
                    <a:pt x="76336" y="584737"/>
                  </a:lnTo>
                  <a:lnTo>
                    <a:pt x="76016" y="582610"/>
                  </a:lnTo>
                  <a:lnTo>
                    <a:pt x="75696" y="580484"/>
                  </a:lnTo>
                  <a:lnTo>
                    <a:pt x="75364" y="578358"/>
                  </a:lnTo>
                  <a:lnTo>
                    <a:pt x="75029" y="576231"/>
                  </a:lnTo>
                  <a:lnTo>
                    <a:pt x="74686" y="574105"/>
                  </a:lnTo>
                  <a:lnTo>
                    <a:pt x="74336" y="571979"/>
                  </a:lnTo>
                  <a:lnTo>
                    <a:pt x="73983" y="569852"/>
                  </a:lnTo>
                  <a:lnTo>
                    <a:pt x="73618" y="567726"/>
                  </a:lnTo>
                  <a:lnTo>
                    <a:pt x="73254" y="565600"/>
                  </a:lnTo>
                  <a:lnTo>
                    <a:pt x="72876" y="563473"/>
                  </a:lnTo>
                  <a:lnTo>
                    <a:pt x="72497" y="561347"/>
                  </a:lnTo>
                  <a:lnTo>
                    <a:pt x="72109" y="559221"/>
                  </a:lnTo>
                  <a:lnTo>
                    <a:pt x="71715" y="557094"/>
                  </a:lnTo>
                  <a:lnTo>
                    <a:pt x="71317" y="554968"/>
                  </a:lnTo>
                  <a:lnTo>
                    <a:pt x="70909" y="552842"/>
                  </a:lnTo>
                  <a:lnTo>
                    <a:pt x="70501" y="550715"/>
                  </a:lnTo>
                  <a:lnTo>
                    <a:pt x="70079" y="548589"/>
                  </a:lnTo>
                  <a:lnTo>
                    <a:pt x="69657" y="546463"/>
                  </a:lnTo>
                  <a:lnTo>
                    <a:pt x="69226" y="544337"/>
                  </a:lnTo>
                  <a:lnTo>
                    <a:pt x="68790" y="542210"/>
                  </a:lnTo>
                  <a:lnTo>
                    <a:pt x="68349" y="540084"/>
                  </a:lnTo>
                  <a:lnTo>
                    <a:pt x="67900" y="537958"/>
                  </a:lnTo>
                  <a:lnTo>
                    <a:pt x="67450" y="535831"/>
                  </a:lnTo>
                  <a:lnTo>
                    <a:pt x="66987" y="533705"/>
                  </a:lnTo>
                  <a:lnTo>
                    <a:pt x="66524" y="531579"/>
                  </a:lnTo>
                  <a:lnTo>
                    <a:pt x="66052" y="529452"/>
                  </a:lnTo>
                  <a:lnTo>
                    <a:pt x="65576" y="527326"/>
                  </a:lnTo>
                  <a:lnTo>
                    <a:pt x="65095" y="525200"/>
                  </a:lnTo>
                  <a:lnTo>
                    <a:pt x="64606" y="523073"/>
                  </a:lnTo>
                  <a:lnTo>
                    <a:pt x="64116" y="520947"/>
                  </a:lnTo>
                  <a:lnTo>
                    <a:pt x="63615" y="518821"/>
                  </a:lnTo>
                  <a:lnTo>
                    <a:pt x="63114" y="516694"/>
                  </a:lnTo>
                  <a:lnTo>
                    <a:pt x="62604" y="514568"/>
                  </a:lnTo>
                  <a:lnTo>
                    <a:pt x="62091" y="512442"/>
                  </a:lnTo>
                  <a:lnTo>
                    <a:pt x="61573" y="510315"/>
                  </a:lnTo>
                  <a:lnTo>
                    <a:pt x="61049" y="508189"/>
                  </a:lnTo>
                  <a:lnTo>
                    <a:pt x="60523" y="506063"/>
                  </a:lnTo>
                  <a:lnTo>
                    <a:pt x="59987" y="503937"/>
                  </a:lnTo>
                  <a:lnTo>
                    <a:pt x="59452" y="501810"/>
                  </a:lnTo>
                  <a:lnTo>
                    <a:pt x="58908" y="499684"/>
                  </a:lnTo>
                  <a:lnTo>
                    <a:pt x="58362" y="497558"/>
                  </a:lnTo>
                  <a:lnTo>
                    <a:pt x="57811" y="495431"/>
                  </a:lnTo>
                  <a:lnTo>
                    <a:pt x="57255" y="493305"/>
                  </a:lnTo>
                  <a:lnTo>
                    <a:pt x="56697" y="491179"/>
                  </a:lnTo>
                  <a:lnTo>
                    <a:pt x="56131" y="489052"/>
                  </a:lnTo>
                  <a:lnTo>
                    <a:pt x="55566" y="486926"/>
                  </a:lnTo>
                  <a:lnTo>
                    <a:pt x="54992" y="484800"/>
                  </a:lnTo>
                  <a:lnTo>
                    <a:pt x="54418" y="482673"/>
                  </a:lnTo>
                  <a:lnTo>
                    <a:pt x="53838" y="480547"/>
                  </a:lnTo>
                  <a:lnTo>
                    <a:pt x="53255" y="478421"/>
                  </a:lnTo>
                  <a:lnTo>
                    <a:pt x="52671" y="476294"/>
                  </a:lnTo>
                  <a:lnTo>
                    <a:pt x="52080" y="474168"/>
                  </a:lnTo>
                  <a:lnTo>
                    <a:pt x="51489" y="472042"/>
                  </a:lnTo>
                  <a:lnTo>
                    <a:pt x="50892" y="469915"/>
                  </a:lnTo>
                  <a:lnTo>
                    <a:pt x="50294" y="467789"/>
                  </a:lnTo>
                  <a:lnTo>
                    <a:pt x="49692" y="465663"/>
                  </a:lnTo>
                  <a:lnTo>
                    <a:pt x="49088" y="463537"/>
                  </a:lnTo>
                  <a:lnTo>
                    <a:pt x="48482" y="461410"/>
                  </a:lnTo>
                  <a:lnTo>
                    <a:pt x="47872" y="459284"/>
                  </a:lnTo>
                  <a:lnTo>
                    <a:pt x="47262" y="457158"/>
                  </a:lnTo>
                  <a:lnTo>
                    <a:pt x="46647" y="455031"/>
                  </a:lnTo>
                  <a:lnTo>
                    <a:pt x="46032" y="452905"/>
                  </a:lnTo>
                  <a:lnTo>
                    <a:pt x="45414" y="450779"/>
                  </a:lnTo>
                  <a:lnTo>
                    <a:pt x="44795" y="448652"/>
                  </a:lnTo>
                  <a:lnTo>
                    <a:pt x="44175" y="446526"/>
                  </a:lnTo>
                  <a:lnTo>
                    <a:pt x="43552" y="444400"/>
                  </a:lnTo>
                  <a:lnTo>
                    <a:pt x="42929" y="442273"/>
                  </a:lnTo>
                  <a:lnTo>
                    <a:pt x="42303" y="440147"/>
                  </a:lnTo>
                  <a:lnTo>
                    <a:pt x="41678" y="438021"/>
                  </a:lnTo>
                  <a:lnTo>
                    <a:pt x="41051" y="435894"/>
                  </a:lnTo>
                  <a:lnTo>
                    <a:pt x="40423" y="433768"/>
                  </a:lnTo>
                  <a:lnTo>
                    <a:pt x="39795" y="431642"/>
                  </a:lnTo>
                  <a:lnTo>
                    <a:pt x="39167" y="429515"/>
                  </a:lnTo>
                  <a:lnTo>
                    <a:pt x="38538" y="427389"/>
                  </a:lnTo>
                  <a:lnTo>
                    <a:pt x="37909" y="425263"/>
                  </a:lnTo>
                  <a:lnTo>
                    <a:pt x="37280" y="423136"/>
                  </a:lnTo>
                  <a:lnTo>
                    <a:pt x="36652" y="421010"/>
                  </a:lnTo>
                  <a:lnTo>
                    <a:pt x="36023" y="418884"/>
                  </a:lnTo>
                  <a:lnTo>
                    <a:pt x="35396" y="416758"/>
                  </a:lnTo>
                  <a:lnTo>
                    <a:pt x="34769" y="414631"/>
                  </a:lnTo>
                  <a:lnTo>
                    <a:pt x="34142" y="412505"/>
                  </a:lnTo>
                  <a:lnTo>
                    <a:pt x="33517" y="410379"/>
                  </a:lnTo>
                  <a:lnTo>
                    <a:pt x="32893" y="408252"/>
                  </a:lnTo>
                  <a:lnTo>
                    <a:pt x="32271" y="406126"/>
                  </a:lnTo>
                  <a:lnTo>
                    <a:pt x="31649" y="404000"/>
                  </a:lnTo>
                  <a:lnTo>
                    <a:pt x="31030" y="401873"/>
                  </a:lnTo>
                  <a:lnTo>
                    <a:pt x="30412" y="399747"/>
                  </a:lnTo>
                  <a:lnTo>
                    <a:pt x="29796" y="397621"/>
                  </a:lnTo>
                  <a:lnTo>
                    <a:pt x="29183" y="395494"/>
                  </a:lnTo>
                  <a:lnTo>
                    <a:pt x="28571" y="393368"/>
                  </a:lnTo>
                  <a:lnTo>
                    <a:pt x="27963" y="391242"/>
                  </a:lnTo>
                  <a:lnTo>
                    <a:pt x="27357" y="389115"/>
                  </a:lnTo>
                  <a:lnTo>
                    <a:pt x="26754" y="386989"/>
                  </a:lnTo>
                  <a:lnTo>
                    <a:pt x="26154" y="384863"/>
                  </a:lnTo>
                  <a:lnTo>
                    <a:pt x="25556" y="382736"/>
                  </a:lnTo>
                  <a:lnTo>
                    <a:pt x="24964" y="380610"/>
                  </a:lnTo>
                  <a:lnTo>
                    <a:pt x="24371" y="378484"/>
                  </a:lnTo>
                  <a:lnTo>
                    <a:pt x="23787" y="376358"/>
                  </a:lnTo>
                  <a:lnTo>
                    <a:pt x="23203" y="374231"/>
                  </a:lnTo>
                  <a:lnTo>
                    <a:pt x="22625" y="372105"/>
                  </a:lnTo>
                  <a:lnTo>
                    <a:pt x="22050" y="369979"/>
                  </a:lnTo>
                  <a:lnTo>
                    <a:pt x="21479" y="367852"/>
                  </a:lnTo>
                  <a:lnTo>
                    <a:pt x="20915" y="365726"/>
                  </a:lnTo>
                  <a:lnTo>
                    <a:pt x="20351" y="363600"/>
                  </a:lnTo>
                  <a:lnTo>
                    <a:pt x="19798" y="361473"/>
                  </a:lnTo>
                  <a:lnTo>
                    <a:pt x="19244" y="359347"/>
                  </a:lnTo>
                  <a:lnTo>
                    <a:pt x="18700" y="357221"/>
                  </a:lnTo>
                  <a:lnTo>
                    <a:pt x="18158" y="355094"/>
                  </a:lnTo>
                  <a:lnTo>
                    <a:pt x="17622" y="352968"/>
                  </a:lnTo>
                  <a:lnTo>
                    <a:pt x="17094" y="350842"/>
                  </a:lnTo>
                  <a:lnTo>
                    <a:pt x="16566" y="348715"/>
                  </a:lnTo>
                  <a:lnTo>
                    <a:pt x="16051" y="346589"/>
                  </a:lnTo>
                  <a:lnTo>
                    <a:pt x="15536" y="344463"/>
                  </a:lnTo>
                  <a:lnTo>
                    <a:pt x="15033" y="342336"/>
                  </a:lnTo>
                  <a:lnTo>
                    <a:pt x="14532" y="340210"/>
                  </a:lnTo>
                  <a:lnTo>
                    <a:pt x="14038" y="338084"/>
                  </a:lnTo>
                  <a:lnTo>
                    <a:pt x="13553" y="335958"/>
                  </a:lnTo>
                  <a:lnTo>
                    <a:pt x="13070" y="333831"/>
                  </a:lnTo>
                  <a:lnTo>
                    <a:pt x="12600" y="331705"/>
                  </a:lnTo>
                  <a:lnTo>
                    <a:pt x="12131" y="329579"/>
                  </a:lnTo>
                  <a:lnTo>
                    <a:pt x="11675" y="327452"/>
                  </a:lnTo>
                  <a:lnTo>
                    <a:pt x="11222" y="325326"/>
                  </a:lnTo>
                  <a:lnTo>
                    <a:pt x="10778" y="323200"/>
                  </a:lnTo>
                  <a:lnTo>
                    <a:pt x="10343" y="321073"/>
                  </a:lnTo>
                  <a:lnTo>
                    <a:pt x="9911" y="318947"/>
                  </a:lnTo>
                  <a:lnTo>
                    <a:pt x="9493" y="316821"/>
                  </a:lnTo>
                  <a:lnTo>
                    <a:pt x="9076" y="314694"/>
                  </a:lnTo>
                  <a:lnTo>
                    <a:pt x="8674" y="312568"/>
                  </a:lnTo>
                  <a:lnTo>
                    <a:pt x="8275" y="310442"/>
                  </a:lnTo>
                  <a:lnTo>
                    <a:pt x="7887" y="308315"/>
                  </a:lnTo>
                  <a:lnTo>
                    <a:pt x="7508" y="306189"/>
                  </a:lnTo>
                  <a:lnTo>
                    <a:pt x="7133" y="304063"/>
                  </a:lnTo>
                  <a:lnTo>
                    <a:pt x="6773" y="301936"/>
                  </a:lnTo>
                  <a:lnTo>
                    <a:pt x="6413" y="299810"/>
                  </a:lnTo>
                  <a:lnTo>
                    <a:pt x="6072" y="297684"/>
                  </a:lnTo>
                  <a:lnTo>
                    <a:pt x="5733" y="295558"/>
                  </a:lnTo>
                  <a:lnTo>
                    <a:pt x="5406" y="293431"/>
                  </a:lnTo>
                  <a:lnTo>
                    <a:pt x="5087" y="291305"/>
                  </a:lnTo>
                  <a:lnTo>
                    <a:pt x="4775" y="289179"/>
                  </a:lnTo>
                  <a:lnTo>
                    <a:pt x="4477" y="287052"/>
                  </a:lnTo>
                  <a:lnTo>
                    <a:pt x="4180" y="284926"/>
                  </a:lnTo>
                  <a:lnTo>
                    <a:pt x="3904" y="282800"/>
                  </a:lnTo>
                  <a:lnTo>
                    <a:pt x="3628" y="280673"/>
                  </a:lnTo>
                  <a:lnTo>
                    <a:pt x="3367" y="278547"/>
                  </a:lnTo>
                  <a:lnTo>
                    <a:pt x="3113" y="276421"/>
                  </a:lnTo>
                  <a:lnTo>
                    <a:pt x="2867" y="274294"/>
                  </a:lnTo>
                  <a:lnTo>
                    <a:pt x="2636" y="272168"/>
                  </a:lnTo>
                  <a:lnTo>
                    <a:pt x="2405" y="270042"/>
                  </a:lnTo>
                  <a:lnTo>
                    <a:pt x="2196" y="267915"/>
                  </a:lnTo>
                  <a:lnTo>
                    <a:pt x="1988" y="265789"/>
                  </a:lnTo>
                  <a:lnTo>
                    <a:pt x="1796" y="263663"/>
                  </a:lnTo>
                  <a:lnTo>
                    <a:pt x="1610" y="261536"/>
                  </a:lnTo>
                  <a:lnTo>
                    <a:pt x="1433" y="259410"/>
                  </a:lnTo>
                  <a:lnTo>
                    <a:pt x="1270" y="257284"/>
                  </a:lnTo>
                  <a:lnTo>
                    <a:pt x="1110" y="255157"/>
                  </a:lnTo>
                  <a:lnTo>
                    <a:pt x="970" y="253031"/>
                  </a:lnTo>
                  <a:lnTo>
                    <a:pt x="831" y="250905"/>
                  </a:lnTo>
                  <a:lnTo>
                    <a:pt x="710" y="248779"/>
                  </a:lnTo>
                  <a:lnTo>
                    <a:pt x="593" y="246652"/>
                  </a:lnTo>
                  <a:lnTo>
                    <a:pt x="488" y="244526"/>
                  </a:lnTo>
                  <a:lnTo>
                    <a:pt x="396" y="242400"/>
                  </a:lnTo>
                  <a:lnTo>
                    <a:pt x="307" y="240273"/>
                  </a:lnTo>
                  <a:lnTo>
                    <a:pt x="237" y="238147"/>
                  </a:lnTo>
                  <a:lnTo>
                    <a:pt x="168" y="236021"/>
                  </a:lnTo>
                  <a:lnTo>
                    <a:pt x="119" y="233894"/>
                  </a:lnTo>
                  <a:lnTo>
                    <a:pt x="73" y="231768"/>
                  </a:lnTo>
                  <a:lnTo>
                    <a:pt x="39" y="229642"/>
                  </a:lnTo>
                  <a:lnTo>
                    <a:pt x="17" y="227515"/>
                  </a:lnTo>
                  <a:lnTo>
                    <a:pt x="0" y="225389"/>
                  </a:lnTo>
                  <a:lnTo>
                    <a:pt x="0" y="223263"/>
                  </a:lnTo>
                  <a:lnTo>
                    <a:pt x="1" y="221136"/>
                  </a:lnTo>
                  <a:lnTo>
                    <a:pt x="23" y="219010"/>
                  </a:lnTo>
                  <a:lnTo>
                    <a:pt x="47" y="216884"/>
                  </a:lnTo>
                  <a:lnTo>
                    <a:pt x="85" y="214757"/>
                  </a:lnTo>
                  <a:lnTo>
                    <a:pt x="132" y="212631"/>
                  </a:lnTo>
                  <a:lnTo>
                    <a:pt x="185" y="210505"/>
                  </a:lnTo>
                  <a:lnTo>
                    <a:pt x="255" y="208379"/>
                  </a:lnTo>
                  <a:lnTo>
                    <a:pt x="324" y="206252"/>
                  </a:lnTo>
                  <a:lnTo>
                    <a:pt x="416" y="204126"/>
                  </a:lnTo>
                  <a:lnTo>
                    <a:pt x="508" y="202000"/>
                  </a:lnTo>
                  <a:lnTo>
                    <a:pt x="615" y="199873"/>
                  </a:lnTo>
                  <a:lnTo>
                    <a:pt x="729" y="197747"/>
                  </a:lnTo>
                  <a:lnTo>
                    <a:pt x="851" y="195621"/>
                  </a:lnTo>
                  <a:lnTo>
                    <a:pt x="987" y="193494"/>
                  </a:lnTo>
                  <a:lnTo>
                    <a:pt x="1124" y="191368"/>
                  </a:lnTo>
                  <a:lnTo>
                    <a:pt x="1282" y="189242"/>
                  </a:lnTo>
                  <a:lnTo>
                    <a:pt x="1440" y="187115"/>
                  </a:lnTo>
                  <a:lnTo>
                    <a:pt x="1613" y="184989"/>
                  </a:lnTo>
                  <a:lnTo>
                    <a:pt x="1792" y="182863"/>
                  </a:lnTo>
                  <a:lnTo>
                    <a:pt x="1979" y="180736"/>
                  </a:lnTo>
                  <a:lnTo>
                    <a:pt x="2179" y="178610"/>
                  </a:lnTo>
                  <a:lnTo>
                    <a:pt x="2381" y="176484"/>
                  </a:lnTo>
                  <a:lnTo>
                    <a:pt x="2601" y="174357"/>
                  </a:lnTo>
                  <a:lnTo>
                    <a:pt x="2821" y="172231"/>
                  </a:lnTo>
                  <a:lnTo>
                    <a:pt x="3056" y="170105"/>
                  </a:lnTo>
                  <a:lnTo>
                    <a:pt x="3296" y="167979"/>
                  </a:lnTo>
                  <a:lnTo>
                    <a:pt x="3545" y="165852"/>
                  </a:lnTo>
                  <a:lnTo>
                    <a:pt x="3804" y="163726"/>
                  </a:lnTo>
                  <a:lnTo>
                    <a:pt x="4066" y="161600"/>
                  </a:lnTo>
                  <a:lnTo>
                    <a:pt x="4344" y="159473"/>
                  </a:lnTo>
                  <a:lnTo>
                    <a:pt x="4622" y="157347"/>
                  </a:lnTo>
                  <a:lnTo>
                    <a:pt x="4915" y="155221"/>
                  </a:lnTo>
                  <a:lnTo>
                    <a:pt x="5211" y="153094"/>
                  </a:lnTo>
                  <a:lnTo>
                    <a:pt x="5516" y="150968"/>
                  </a:lnTo>
                  <a:lnTo>
                    <a:pt x="5830" y="148842"/>
                  </a:lnTo>
                  <a:lnTo>
                    <a:pt x="6148" y="146715"/>
                  </a:lnTo>
                  <a:lnTo>
                    <a:pt x="6479" y="144589"/>
                  </a:lnTo>
                  <a:lnTo>
                    <a:pt x="6810" y="142463"/>
                  </a:lnTo>
                  <a:lnTo>
                    <a:pt x="7155" y="140336"/>
                  </a:lnTo>
                  <a:lnTo>
                    <a:pt x="7503" y="138210"/>
                  </a:lnTo>
                  <a:lnTo>
                    <a:pt x="7859" y="136084"/>
                  </a:lnTo>
                  <a:lnTo>
                    <a:pt x="8223" y="133957"/>
                  </a:lnTo>
                  <a:lnTo>
                    <a:pt x="8590" y="131831"/>
                  </a:lnTo>
                  <a:lnTo>
                    <a:pt x="8968" y="129705"/>
                  </a:lnTo>
                  <a:lnTo>
                    <a:pt x="9347" y="127578"/>
                  </a:lnTo>
                  <a:lnTo>
                    <a:pt x="9739" y="125452"/>
                  </a:lnTo>
                  <a:lnTo>
                    <a:pt x="10132" y="123326"/>
                  </a:lnTo>
                  <a:lnTo>
                    <a:pt x="10534" y="121200"/>
                  </a:lnTo>
                  <a:lnTo>
                    <a:pt x="10941" y="119073"/>
                  </a:lnTo>
                  <a:lnTo>
                    <a:pt x="11353" y="116947"/>
                  </a:lnTo>
                  <a:lnTo>
                    <a:pt x="11773" y="114821"/>
                  </a:lnTo>
                  <a:lnTo>
                    <a:pt x="12194" y="112694"/>
                  </a:lnTo>
                  <a:lnTo>
                    <a:pt x="12627" y="110568"/>
                  </a:lnTo>
                  <a:lnTo>
                    <a:pt x="13060" y="108442"/>
                  </a:lnTo>
                  <a:lnTo>
                    <a:pt x="13501" y="106315"/>
                  </a:lnTo>
                  <a:lnTo>
                    <a:pt x="13946" y="104189"/>
                  </a:lnTo>
                  <a:lnTo>
                    <a:pt x="14395" y="102063"/>
                  </a:lnTo>
                  <a:lnTo>
                    <a:pt x="14851" y="99936"/>
                  </a:lnTo>
                  <a:lnTo>
                    <a:pt x="15308" y="97810"/>
                  </a:lnTo>
                  <a:lnTo>
                    <a:pt x="15775" y="95684"/>
                  </a:lnTo>
                  <a:lnTo>
                    <a:pt x="16242" y="93557"/>
                  </a:lnTo>
                  <a:lnTo>
                    <a:pt x="16716" y="91431"/>
                  </a:lnTo>
                  <a:lnTo>
                    <a:pt x="17193" y="89305"/>
                  </a:lnTo>
                  <a:lnTo>
                    <a:pt x="17674" y="87178"/>
                  </a:lnTo>
                  <a:lnTo>
                    <a:pt x="18160" y="85052"/>
                  </a:lnTo>
                  <a:lnTo>
                    <a:pt x="18648" y="82926"/>
                  </a:lnTo>
                  <a:lnTo>
                    <a:pt x="19142" y="80800"/>
                  </a:lnTo>
                  <a:lnTo>
                    <a:pt x="19637" y="78673"/>
                  </a:lnTo>
                  <a:lnTo>
                    <a:pt x="20138" y="76547"/>
                  </a:lnTo>
                  <a:lnTo>
                    <a:pt x="20641" y="74421"/>
                  </a:lnTo>
                  <a:lnTo>
                    <a:pt x="21148" y="72294"/>
                  </a:lnTo>
                  <a:lnTo>
                    <a:pt x="21658" y="70168"/>
                  </a:lnTo>
                  <a:lnTo>
                    <a:pt x="22169" y="68042"/>
                  </a:lnTo>
                  <a:lnTo>
                    <a:pt x="22686" y="65915"/>
                  </a:lnTo>
                  <a:lnTo>
                    <a:pt x="23203" y="63789"/>
                  </a:lnTo>
                  <a:lnTo>
                    <a:pt x="23725" y="61663"/>
                  </a:lnTo>
                  <a:lnTo>
                    <a:pt x="24248" y="59536"/>
                  </a:lnTo>
                  <a:lnTo>
                    <a:pt x="24773" y="57410"/>
                  </a:lnTo>
                  <a:lnTo>
                    <a:pt x="25302" y="55284"/>
                  </a:lnTo>
                  <a:lnTo>
                    <a:pt x="25831" y="53157"/>
                  </a:lnTo>
                  <a:lnTo>
                    <a:pt x="26364" y="51031"/>
                  </a:lnTo>
                  <a:lnTo>
                    <a:pt x="26897" y="48905"/>
                  </a:lnTo>
                  <a:lnTo>
                    <a:pt x="27434" y="46778"/>
                  </a:lnTo>
                  <a:lnTo>
                    <a:pt x="27972" y="44652"/>
                  </a:lnTo>
                  <a:lnTo>
                    <a:pt x="28511" y="42526"/>
                  </a:lnTo>
                  <a:lnTo>
                    <a:pt x="29052" y="40400"/>
                  </a:lnTo>
                  <a:lnTo>
                    <a:pt x="29594" y="38273"/>
                  </a:lnTo>
                  <a:lnTo>
                    <a:pt x="30138" y="36147"/>
                  </a:lnTo>
                  <a:lnTo>
                    <a:pt x="30682" y="34021"/>
                  </a:lnTo>
                  <a:lnTo>
                    <a:pt x="31228" y="31894"/>
                  </a:lnTo>
                  <a:lnTo>
                    <a:pt x="31774" y="29768"/>
                  </a:lnTo>
                  <a:lnTo>
                    <a:pt x="32322" y="27642"/>
                  </a:lnTo>
                  <a:lnTo>
                    <a:pt x="32870" y="25515"/>
                  </a:lnTo>
                  <a:lnTo>
                    <a:pt x="33419" y="23389"/>
                  </a:lnTo>
                  <a:lnTo>
                    <a:pt x="33969" y="21263"/>
                  </a:lnTo>
                  <a:lnTo>
                    <a:pt x="34518" y="19136"/>
                  </a:lnTo>
                  <a:lnTo>
                    <a:pt x="35069" y="17010"/>
                  </a:lnTo>
                  <a:lnTo>
                    <a:pt x="35619" y="14884"/>
                  </a:lnTo>
                  <a:lnTo>
                    <a:pt x="36170" y="12757"/>
                  </a:lnTo>
                  <a:lnTo>
                    <a:pt x="36721" y="10631"/>
                  </a:lnTo>
                  <a:lnTo>
                    <a:pt x="37271" y="8505"/>
                  </a:lnTo>
                  <a:lnTo>
                    <a:pt x="37822" y="6378"/>
                  </a:lnTo>
                  <a:lnTo>
                    <a:pt x="38373" y="4252"/>
                  </a:lnTo>
                  <a:lnTo>
                    <a:pt x="38923" y="2126"/>
                  </a:lnTo>
                  <a:lnTo>
                    <a:pt x="39473" y="0"/>
                  </a:lnTo>
                  <a:lnTo>
                    <a:pt x="155407" y="0"/>
                  </a:lnTo>
                  <a:lnTo>
                    <a:pt x="155957" y="2126"/>
                  </a:lnTo>
                  <a:lnTo>
                    <a:pt x="156507" y="4252"/>
                  </a:lnTo>
                  <a:lnTo>
                    <a:pt x="157057" y="6378"/>
                  </a:lnTo>
                  <a:lnTo>
                    <a:pt x="157608" y="8505"/>
                  </a:lnTo>
                  <a:lnTo>
                    <a:pt x="158159" y="10631"/>
                  </a:lnTo>
                  <a:lnTo>
                    <a:pt x="158710" y="12757"/>
                  </a:lnTo>
                  <a:lnTo>
                    <a:pt x="159260" y="14884"/>
                  </a:lnTo>
                  <a:lnTo>
                    <a:pt x="159811" y="17010"/>
                  </a:lnTo>
                  <a:lnTo>
                    <a:pt x="160361" y="19136"/>
                  </a:lnTo>
                  <a:lnTo>
                    <a:pt x="160911" y="21263"/>
                  </a:lnTo>
                  <a:lnTo>
                    <a:pt x="161461" y="23389"/>
                  </a:lnTo>
                  <a:lnTo>
                    <a:pt x="162009" y="25515"/>
                  </a:lnTo>
                  <a:lnTo>
                    <a:pt x="162558" y="27642"/>
                  </a:lnTo>
                  <a:lnTo>
                    <a:pt x="163105" y="29768"/>
                  </a:lnTo>
                  <a:lnTo>
                    <a:pt x="163652" y="31894"/>
                  </a:lnTo>
                  <a:lnTo>
                    <a:pt x="164198" y="34021"/>
                  </a:lnTo>
                  <a:lnTo>
                    <a:pt x="164742" y="36147"/>
                  </a:lnTo>
                  <a:lnTo>
                    <a:pt x="165286" y="38273"/>
                  </a:lnTo>
                  <a:lnTo>
                    <a:pt x="165828" y="40400"/>
                  </a:lnTo>
                  <a:lnTo>
                    <a:pt x="166369" y="42526"/>
                  </a:lnTo>
                  <a:lnTo>
                    <a:pt x="166908" y="44652"/>
                  </a:lnTo>
                  <a:lnTo>
                    <a:pt x="167445" y="46778"/>
                  </a:lnTo>
                  <a:lnTo>
                    <a:pt x="167982" y="48905"/>
                  </a:lnTo>
                  <a:lnTo>
                    <a:pt x="168515" y="51031"/>
                  </a:lnTo>
                  <a:lnTo>
                    <a:pt x="169048" y="53157"/>
                  </a:lnTo>
                  <a:lnTo>
                    <a:pt x="169578" y="55284"/>
                  </a:lnTo>
                  <a:lnTo>
                    <a:pt x="170106" y="57410"/>
                  </a:lnTo>
                  <a:lnTo>
                    <a:pt x="170632" y="59536"/>
                  </a:lnTo>
                  <a:lnTo>
                    <a:pt x="171155" y="61663"/>
                  </a:lnTo>
                  <a:lnTo>
                    <a:pt x="171677" y="63789"/>
                  </a:lnTo>
                  <a:lnTo>
                    <a:pt x="172194" y="65915"/>
                  </a:lnTo>
                  <a:lnTo>
                    <a:pt x="172711" y="68042"/>
                  </a:lnTo>
                  <a:lnTo>
                    <a:pt x="173222" y="70168"/>
                  </a:lnTo>
                  <a:lnTo>
                    <a:pt x="173732" y="72294"/>
                  </a:lnTo>
                  <a:lnTo>
                    <a:pt x="174238" y="74421"/>
                  </a:lnTo>
                  <a:lnTo>
                    <a:pt x="174741" y="76547"/>
                  </a:lnTo>
                  <a:lnTo>
                    <a:pt x="175242" y="78673"/>
                  </a:lnTo>
                  <a:lnTo>
                    <a:pt x="175737" y="80800"/>
                  </a:lnTo>
                  <a:lnTo>
                    <a:pt x="176232" y="82926"/>
                  </a:lnTo>
                  <a:lnTo>
                    <a:pt x="176719" y="85052"/>
                  </a:lnTo>
                  <a:lnTo>
                    <a:pt x="177205" y="87178"/>
                  </a:lnTo>
                  <a:lnTo>
                    <a:pt x="177686" y="89305"/>
                  </a:lnTo>
                  <a:lnTo>
                    <a:pt x="178163" y="91431"/>
                  </a:lnTo>
                  <a:lnTo>
                    <a:pt x="178637" y="93557"/>
                  </a:lnTo>
                  <a:lnTo>
                    <a:pt x="179104" y="95684"/>
                  </a:lnTo>
                  <a:lnTo>
                    <a:pt x="179571" y="97810"/>
                  </a:lnTo>
                  <a:lnTo>
                    <a:pt x="180028" y="99936"/>
                  </a:lnTo>
                  <a:lnTo>
                    <a:pt x="180485" y="102063"/>
                  </a:lnTo>
                  <a:lnTo>
                    <a:pt x="180934" y="104189"/>
                  </a:lnTo>
                  <a:lnTo>
                    <a:pt x="181379" y="106315"/>
                  </a:lnTo>
                  <a:lnTo>
                    <a:pt x="181820" y="108442"/>
                  </a:lnTo>
                  <a:lnTo>
                    <a:pt x="182253" y="110568"/>
                  </a:lnTo>
                  <a:lnTo>
                    <a:pt x="182686" y="112694"/>
                  </a:lnTo>
                  <a:lnTo>
                    <a:pt x="183106" y="114821"/>
                  </a:lnTo>
                  <a:lnTo>
                    <a:pt x="183527" y="116947"/>
                  </a:lnTo>
                  <a:lnTo>
                    <a:pt x="183938" y="119073"/>
                  </a:lnTo>
                  <a:lnTo>
                    <a:pt x="184345" y="121200"/>
                  </a:lnTo>
                  <a:lnTo>
                    <a:pt x="184747" y="123326"/>
                  </a:lnTo>
                  <a:lnTo>
                    <a:pt x="185140" y="125452"/>
                  </a:lnTo>
                  <a:lnTo>
                    <a:pt x="185533" y="127578"/>
                  </a:lnTo>
                  <a:lnTo>
                    <a:pt x="185911" y="129705"/>
                  </a:lnTo>
                  <a:lnTo>
                    <a:pt x="186290" y="131831"/>
                  </a:lnTo>
                  <a:lnTo>
                    <a:pt x="186657" y="133957"/>
                  </a:lnTo>
                  <a:lnTo>
                    <a:pt x="187020" y="136084"/>
                  </a:lnTo>
                  <a:lnTo>
                    <a:pt x="187377" y="138210"/>
                  </a:lnTo>
                  <a:lnTo>
                    <a:pt x="187724" y="140336"/>
                  </a:lnTo>
                  <a:lnTo>
                    <a:pt x="188070" y="142463"/>
                  </a:lnTo>
                  <a:lnTo>
                    <a:pt x="188401" y="144589"/>
                  </a:lnTo>
                  <a:lnTo>
                    <a:pt x="188732" y="146715"/>
                  </a:lnTo>
                  <a:lnTo>
                    <a:pt x="189049" y="148842"/>
                  </a:lnTo>
                  <a:lnTo>
                    <a:pt x="189363" y="150968"/>
                  </a:lnTo>
                  <a:lnTo>
                    <a:pt x="189668" y="153094"/>
                  </a:lnTo>
                  <a:lnTo>
                    <a:pt x="189965" y="155221"/>
                  </a:lnTo>
                  <a:lnTo>
                    <a:pt x="190258" y="157347"/>
                  </a:lnTo>
                  <a:lnTo>
                    <a:pt x="190536" y="159473"/>
                  </a:lnTo>
                  <a:lnTo>
                    <a:pt x="190814" y="161600"/>
                  </a:lnTo>
                  <a:lnTo>
                    <a:pt x="191075" y="163726"/>
                  </a:lnTo>
                  <a:lnTo>
                    <a:pt x="191335" y="165852"/>
                  </a:lnTo>
                  <a:lnTo>
                    <a:pt x="191583" y="167979"/>
                  </a:lnTo>
                  <a:lnTo>
                    <a:pt x="191823" y="170105"/>
                  </a:lnTo>
                  <a:lnTo>
                    <a:pt x="192058" y="172231"/>
                  </a:lnTo>
                  <a:lnTo>
                    <a:pt x="192279" y="174357"/>
                  </a:lnTo>
                  <a:lnTo>
                    <a:pt x="192499" y="176484"/>
                  </a:lnTo>
                  <a:lnTo>
                    <a:pt x="192700" y="178610"/>
                  </a:lnTo>
                  <a:lnTo>
                    <a:pt x="192900" y="180736"/>
                  </a:lnTo>
                  <a:lnTo>
                    <a:pt x="193087" y="182863"/>
                  </a:lnTo>
                  <a:lnTo>
                    <a:pt x="193266" y="184989"/>
                  </a:lnTo>
                  <a:lnTo>
                    <a:pt x="193439" y="187115"/>
                  </a:lnTo>
                  <a:lnTo>
                    <a:pt x="193597" y="189242"/>
                  </a:lnTo>
                  <a:lnTo>
                    <a:pt x="193755" y="191368"/>
                  </a:lnTo>
                  <a:lnTo>
                    <a:pt x="193892" y="193494"/>
                  </a:lnTo>
                  <a:lnTo>
                    <a:pt x="194028" y="195621"/>
                  </a:lnTo>
                  <a:lnTo>
                    <a:pt x="194150" y="197747"/>
                  </a:lnTo>
                  <a:lnTo>
                    <a:pt x="194265" y="199873"/>
                  </a:lnTo>
                  <a:lnTo>
                    <a:pt x="194371" y="202000"/>
                  </a:lnTo>
                  <a:lnTo>
                    <a:pt x="194464" y="204126"/>
                  </a:lnTo>
                  <a:lnTo>
                    <a:pt x="194555" y="206252"/>
                  </a:lnTo>
                  <a:lnTo>
                    <a:pt x="194625" y="208379"/>
                  </a:lnTo>
                  <a:lnTo>
                    <a:pt x="194695" y="210505"/>
                  </a:lnTo>
                  <a:lnTo>
                    <a:pt x="194748" y="212631"/>
                  </a:lnTo>
                  <a:lnTo>
                    <a:pt x="194795" y="214757"/>
                  </a:lnTo>
                  <a:lnTo>
                    <a:pt x="194833" y="216884"/>
                  </a:lnTo>
                  <a:lnTo>
                    <a:pt x="194857" y="219010"/>
                  </a:lnTo>
                  <a:lnTo>
                    <a:pt x="194878" y="221136"/>
                  </a:lnTo>
                  <a:lnTo>
                    <a:pt x="194879" y="223263"/>
                  </a:lnTo>
                  <a:lnTo>
                    <a:pt x="194880" y="225389"/>
                  </a:lnTo>
                  <a:lnTo>
                    <a:pt x="194863" y="227515"/>
                  </a:lnTo>
                  <a:lnTo>
                    <a:pt x="194840" y="229642"/>
                  </a:lnTo>
                  <a:lnTo>
                    <a:pt x="194807" y="231768"/>
                  </a:lnTo>
                  <a:lnTo>
                    <a:pt x="194761" y="233894"/>
                  </a:lnTo>
                  <a:lnTo>
                    <a:pt x="194712" y="236021"/>
                  </a:lnTo>
                  <a:lnTo>
                    <a:pt x="194642" y="238147"/>
                  </a:lnTo>
                  <a:lnTo>
                    <a:pt x="194573" y="240273"/>
                  </a:lnTo>
                  <a:lnTo>
                    <a:pt x="194484" y="242400"/>
                  </a:lnTo>
                  <a:lnTo>
                    <a:pt x="194391" y="244526"/>
                  </a:lnTo>
                  <a:lnTo>
                    <a:pt x="194286" y="246652"/>
                  </a:lnTo>
                  <a:lnTo>
                    <a:pt x="194170" y="248779"/>
                  </a:lnTo>
                  <a:lnTo>
                    <a:pt x="194049" y="250905"/>
                  </a:lnTo>
                  <a:lnTo>
                    <a:pt x="193909" y="253031"/>
                  </a:lnTo>
                  <a:lnTo>
                    <a:pt x="193769" y="255157"/>
                  </a:lnTo>
                  <a:lnTo>
                    <a:pt x="193609" y="257284"/>
                  </a:lnTo>
                  <a:lnTo>
                    <a:pt x="193446" y="259410"/>
                  </a:lnTo>
                  <a:lnTo>
                    <a:pt x="193270" y="261536"/>
                  </a:lnTo>
                  <a:lnTo>
                    <a:pt x="193084" y="263663"/>
                  </a:lnTo>
                  <a:lnTo>
                    <a:pt x="192892" y="265789"/>
                  </a:lnTo>
                  <a:lnTo>
                    <a:pt x="192683" y="267915"/>
                  </a:lnTo>
                  <a:lnTo>
                    <a:pt x="192474" y="270042"/>
                  </a:lnTo>
                  <a:lnTo>
                    <a:pt x="192244" y="272168"/>
                  </a:lnTo>
                  <a:lnTo>
                    <a:pt x="192012" y="274294"/>
                  </a:lnTo>
                  <a:lnTo>
                    <a:pt x="191767" y="276421"/>
                  </a:lnTo>
                  <a:lnTo>
                    <a:pt x="191513" y="278547"/>
                  </a:lnTo>
                  <a:lnTo>
                    <a:pt x="191252" y="280673"/>
                  </a:lnTo>
                  <a:lnTo>
                    <a:pt x="190976" y="282800"/>
                  </a:lnTo>
                  <a:lnTo>
                    <a:pt x="190700" y="284926"/>
                  </a:lnTo>
                  <a:lnTo>
                    <a:pt x="190402" y="287052"/>
                  </a:lnTo>
                  <a:lnTo>
                    <a:pt x="190105" y="289179"/>
                  </a:lnTo>
                  <a:lnTo>
                    <a:pt x="189792" y="291305"/>
                  </a:lnTo>
                  <a:lnTo>
                    <a:pt x="189474" y="293431"/>
                  </a:lnTo>
                  <a:lnTo>
                    <a:pt x="189147" y="295558"/>
                  </a:lnTo>
                  <a:lnTo>
                    <a:pt x="188807" y="297684"/>
                  </a:lnTo>
                  <a:lnTo>
                    <a:pt x="188466" y="299810"/>
                  </a:lnTo>
                  <a:lnTo>
                    <a:pt x="188107" y="301936"/>
                  </a:lnTo>
                  <a:lnTo>
                    <a:pt x="187747" y="304063"/>
                  </a:lnTo>
                  <a:lnTo>
                    <a:pt x="187372" y="306189"/>
                  </a:lnTo>
                  <a:lnTo>
                    <a:pt x="186992" y="308315"/>
                  </a:lnTo>
                  <a:lnTo>
                    <a:pt x="186604" y="310442"/>
                  </a:lnTo>
                  <a:lnTo>
                    <a:pt x="186205" y="312568"/>
                  </a:lnTo>
                  <a:lnTo>
                    <a:pt x="185804" y="314694"/>
                  </a:lnTo>
                  <a:lnTo>
                    <a:pt x="185386" y="316821"/>
                  </a:lnTo>
                  <a:lnTo>
                    <a:pt x="184969" y="318947"/>
                  </a:lnTo>
                  <a:lnTo>
                    <a:pt x="184537" y="321073"/>
                  </a:lnTo>
                  <a:lnTo>
                    <a:pt x="184101" y="323200"/>
                  </a:lnTo>
                  <a:lnTo>
                    <a:pt x="183657" y="325326"/>
                  </a:lnTo>
                  <a:lnTo>
                    <a:pt x="183205" y="327452"/>
                  </a:lnTo>
                  <a:lnTo>
                    <a:pt x="182749" y="329579"/>
                  </a:lnTo>
                  <a:lnTo>
                    <a:pt x="182279" y="331705"/>
                  </a:lnTo>
                  <a:lnTo>
                    <a:pt x="181810" y="333831"/>
                  </a:lnTo>
                  <a:lnTo>
                    <a:pt x="181327" y="335958"/>
                  </a:lnTo>
                  <a:lnTo>
                    <a:pt x="180841" y="338084"/>
                  </a:lnTo>
                  <a:lnTo>
                    <a:pt x="180348" y="340210"/>
                  </a:lnTo>
                  <a:lnTo>
                    <a:pt x="179847" y="342336"/>
                  </a:lnTo>
                  <a:lnTo>
                    <a:pt x="179343" y="344463"/>
                  </a:lnTo>
                  <a:lnTo>
                    <a:pt x="178828" y="346589"/>
                  </a:lnTo>
                  <a:lnTo>
                    <a:pt x="178313" y="348715"/>
                  </a:lnTo>
                  <a:lnTo>
                    <a:pt x="177786" y="350842"/>
                  </a:lnTo>
                  <a:lnTo>
                    <a:pt x="177257" y="352968"/>
                  </a:lnTo>
                  <a:lnTo>
                    <a:pt x="176721" y="355094"/>
                  </a:lnTo>
                  <a:lnTo>
                    <a:pt x="176180" y="357221"/>
                  </a:lnTo>
                  <a:lnTo>
                    <a:pt x="175635" y="359347"/>
                  </a:lnTo>
                  <a:lnTo>
                    <a:pt x="175082" y="361473"/>
                  </a:lnTo>
                  <a:lnTo>
                    <a:pt x="174529" y="363600"/>
                  </a:lnTo>
                  <a:lnTo>
                    <a:pt x="173965" y="365726"/>
                  </a:lnTo>
                  <a:lnTo>
                    <a:pt x="173400" y="367852"/>
                  </a:lnTo>
                  <a:lnTo>
                    <a:pt x="172829" y="369979"/>
                  </a:lnTo>
                  <a:lnTo>
                    <a:pt x="172254" y="372105"/>
                  </a:lnTo>
                  <a:lnTo>
                    <a:pt x="171677" y="374231"/>
                  </a:lnTo>
                  <a:lnTo>
                    <a:pt x="171093" y="376358"/>
                  </a:lnTo>
                  <a:lnTo>
                    <a:pt x="170508" y="378484"/>
                  </a:lnTo>
                  <a:lnTo>
                    <a:pt x="169916" y="380610"/>
                  </a:lnTo>
                  <a:lnTo>
                    <a:pt x="169324" y="382736"/>
                  </a:lnTo>
                  <a:lnTo>
                    <a:pt x="168726" y="384863"/>
                  </a:lnTo>
                  <a:lnTo>
                    <a:pt x="168126" y="386989"/>
                  </a:lnTo>
                  <a:lnTo>
                    <a:pt x="167523" y="389115"/>
                  </a:lnTo>
                  <a:lnTo>
                    <a:pt x="166916" y="391242"/>
                  </a:lnTo>
                  <a:lnTo>
                    <a:pt x="166309" y="393368"/>
                  </a:lnTo>
                  <a:lnTo>
                    <a:pt x="165696" y="395494"/>
                  </a:lnTo>
                  <a:lnTo>
                    <a:pt x="165084" y="397621"/>
                  </a:lnTo>
                  <a:lnTo>
                    <a:pt x="164467" y="399747"/>
                  </a:lnTo>
                  <a:lnTo>
                    <a:pt x="163850" y="401873"/>
                  </a:lnTo>
                  <a:lnTo>
                    <a:pt x="163230" y="404000"/>
                  </a:lnTo>
                  <a:lnTo>
                    <a:pt x="162609" y="406126"/>
                  </a:lnTo>
                  <a:lnTo>
                    <a:pt x="161987" y="408252"/>
                  </a:lnTo>
                  <a:lnTo>
                    <a:pt x="161362" y="410379"/>
                  </a:lnTo>
                  <a:lnTo>
                    <a:pt x="160737" y="412505"/>
                  </a:lnTo>
                  <a:lnTo>
                    <a:pt x="160111" y="414631"/>
                  </a:lnTo>
                  <a:lnTo>
                    <a:pt x="159484" y="416758"/>
                  </a:lnTo>
                  <a:lnTo>
                    <a:pt x="158856" y="418884"/>
                  </a:lnTo>
                  <a:lnTo>
                    <a:pt x="158228" y="421010"/>
                  </a:lnTo>
                  <a:lnTo>
                    <a:pt x="157599" y="423136"/>
                  </a:lnTo>
                  <a:lnTo>
                    <a:pt x="156970" y="425263"/>
                  </a:lnTo>
                  <a:lnTo>
                    <a:pt x="156341" y="427389"/>
                  </a:lnTo>
                  <a:lnTo>
                    <a:pt x="155713" y="429515"/>
                  </a:lnTo>
                  <a:lnTo>
                    <a:pt x="155084" y="431642"/>
                  </a:lnTo>
                  <a:lnTo>
                    <a:pt x="154456" y="433768"/>
                  </a:lnTo>
                  <a:lnTo>
                    <a:pt x="153829" y="435894"/>
                  </a:lnTo>
                  <a:lnTo>
                    <a:pt x="153202" y="438021"/>
                  </a:lnTo>
                  <a:lnTo>
                    <a:pt x="152576" y="440147"/>
                  </a:lnTo>
                  <a:lnTo>
                    <a:pt x="151951" y="442273"/>
                  </a:lnTo>
                  <a:lnTo>
                    <a:pt x="151328" y="444400"/>
                  </a:lnTo>
                  <a:lnTo>
                    <a:pt x="150705" y="446526"/>
                  </a:lnTo>
                  <a:lnTo>
                    <a:pt x="150084" y="448652"/>
                  </a:lnTo>
                  <a:lnTo>
                    <a:pt x="149465" y="450779"/>
                  </a:lnTo>
                  <a:lnTo>
                    <a:pt x="148847" y="452905"/>
                  </a:lnTo>
                  <a:lnTo>
                    <a:pt x="148232" y="455031"/>
                  </a:lnTo>
                  <a:lnTo>
                    <a:pt x="147617" y="457158"/>
                  </a:lnTo>
                  <a:lnTo>
                    <a:pt x="147007" y="459284"/>
                  </a:lnTo>
                  <a:lnTo>
                    <a:pt x="146397" y="461410"/>
                  </a:lnTo>
                  <a:lnTo>
                    <a:pt x="145791" y="463537"/>
                  </a:lnTo>
                  <a:lnTo>
                    <a:pt x="145187" y="465663"/>
                  </a:lnTo>
                  <a:lnTo>
                    <a:pt x="144585" y="467789"/>
                  </a:lnTo>
                  <a:lnTo>
                    <a:pt x="143988" y="469915"/>
                  </a:lnTo>
                  <a:lnTo>
                    <a:pt x="143390" y="472042"/>
                  </a:lnTo>
                  <a:lnTo>
                    <a:pt x="142800" y="474168"/>
                  </a:lnTo>
                  <a:lnTo>
                    <a:pt x="142209" y="476294"/>
                  </a:lnTo>
                  <a:lnTo>
                    <a:pt x="141624" y="478421"/>
                  </a:lnTo>
                  <a:lnTo>
                    <a:pt x="141041" y="480547"/>
                  </a:lnTo>
                  <a:lnTo>
                    <a:pt x="140462" y="482673"/>
                  </a:lnTo>
                  <a:lnTo>
                    <a:pt x="139887" y="484800"/>
                  </a:lnTo>
                  <a:lnTo>
                    <a:pt x="139314" y="486926"/>
                  </a:lnTo>
                  <a:lnTo>
                    <a:pt x="138748" y="489052"/>
                  </a:lnTo>
                  <a:lnTo>
                    <a:pt x="138183" y="491179"/>
                  </a:lnTo>
                  <a:lnTo>
                    <a:pt x="137625" y="493305"/>
                  </a:lnTo>
                  <a:lnTo>
                    <a:pt x="137069" y="495431"/>
                  </a:lnTo>
                  <a:lnTo>
                    <a:pt x="136518" y="497558"/>
                  </a:lnTo>
                  <a:lnTo>
                    <a:pt x="135972" y="499684"/>
                  </a:lnTo>
                  <a:lnTo>
                    <a:pt x="135428" y="501810"/>
                  </a:lnTo>
                  <a:lnTo>
                    <a:pt x="134892" y="503937"/>
                  </a:lnTo>
                  <a:lnTo>
                    <a:pt x="134357" y="506063"/>
                  </a:lnTo>
                  <a:lnTo>
                    <a:pt x="133831" y="508189"/>
                  </a:lnTo>
                  <a:lnTo>
                    <a:pt x="133306" y="510315"/>
                  </a:lnTo>
                  <a:lnTo>
                    <a:pt x="132788" y="512442"/>
                  </a:lnTo>
                  <a:lnTo>
                    <a:pt x="132275" y="514568"/>
                  </a:lnTo>
                  <a:lnTo>
                    <a:pt x="131765" y="516694"/>
                  </a:lnTo>
                  <a:lnTo>
                    <a:pt x="131264" y="518821"/>
                  </a:lnTo>
                  <a:lnTo>
                    <a:pt x="130763" y="520947"/>
                  </a:lnTo>
                  <a:lnTo>
                    <a:pt x="130274" y="523073"/>
                  </a:lnTo>
                  <a:lnTo>
                    <a:pt x="129785" y="525200"/>
                  </a:lnTo>
                  <a:lnTo>
                    <a:pt x="129304" y="527326"/>
                  </a:lnTo>
                  <a:lnTo>
                    <a:pt x="128828" y="529452"/>
                  </a:lnTo>
                  <a:lnTo>
                    <a:pt x="128356" y="531579"/>
                  </a:lnTo>
                  <a:lnTo>
                    <a:pt x="127893" y="533705"/>
                  </a:lnTo>
                  <a:lnTo>
                    <a:pt x="127430" y="535831"/>
                  </a:lnTo>
                  <a:lnTo>
                    <a:pt x="126980" y="537958"/>
                  </a:lnTo>
                  <a:lnTo>
                    <a:pt x="126530" y="540084"/>
                  </a:lnTo>
                  <a:lnTo>
                    <a:pt x="126089" y="542210"/>
                  </a:lnTo>
                  <a:lnTo>
                    <a:pt x="125653" y="544337"/>
                  </a:lnTo>
                  <a:lnTo>
                    <a:pt x="125222" y="546463"/>
                  </a:lnTo>
                  <a:lnTo>
                    <a:pt x="124800" y="548589"/>
                  </a:lnTo>
                  <a:lnTo>
                    <a:pt x="124378" y="550715"/>
                  </a:lnTo>
                  <a:lnTo>
                    <a:pt x="123970" y="552842"/>
                  </a:lnTo>
                  <a:lnTo>
                    <a:pt x="123562" y="554968"/>
                  </a:lnTo>
                  <a:lnTo>
                    <a:pt x="123165" y="557094"/>
                  </a:lnTo>
                  <a:lnTo>
                    <a:pt x="122771" y="559221"/>
                  </a:lnTo>
                  <a:lnTo>
                    <a:pt x="122383" y="561347"/>
                  </a:lnTo>
                  <a:lnTo>
                    <a:pt x="122004" y="563473"/>
                  </a:lnTo>
                  <a:lnTo>
                    <a:pt x="121626" y="565600"/>
                  </a:lnTo>
                  <a:lnTo>
                    <a:pt x="121261" y="567726"/>
                  </a:lnTo>
                  <a:lnTo>
                    <a:pt x="120897" y="569852"/>
                  </a:lnTo>
                  <a:lnTo>
                    <a:pt x="120544" y="571979"/>
                  </a:lnTo>
                  <a:lnTo>
                    <a:pt x="120194" y="574105"/>
                  </a:lnTo>
                  <a:lnTo>
                    <a:pt x="119851" y="576231"/>
                  </a:lnTo>
                  <a:lnTo>
                    <a:pt x="119516" y="578358"/>
                  </a:lnTo>
                  <a:lnTo>
                    <a:pt x="119183" y="580484"/>
                  </a:lnTo>
                  <a:lnTo>
                    <a:pt x="118863" y="582610"/>
                  </a:lnTo>
                  <a:lnTo>
                    <a:pt x="118544" y="584737"/>
                  </a:lnTo>
                  <a:lnTo>
                    <a:pt x="118236" y="586863"/>
                  </a:lnTo>
                  <a:lnTo>
                    <a:pt x="117932" y="588989"/>
                  </a:lnTo>
                  <a:lnTo>
                    <a:pt x="117635" y="591116"/>
                  </a:lnTo>
                  <a:lnTo>
                    <a:pt x="117345" y="593242"/>
                  </a:lnTo>
                  <a:lnTo>
                    <a:pt x="117058" y="595368"/>
                  </a:lnTo>
                  <a:lnTo>
                    <a:pt x="116784" y="597494"/>
                  </a:lnTo>
                  <a:lnTo>
                    <a:pt x="116509" y="599621"/>
                  </a:lnTo>
                  <a:lnTo>
                    <a:pt x="116248" y="601747"/>
                  </a:lnTo>
                  <a:lnTo>
                    <a:pt x="115989" y="603873"/>
                  </a:lnTo>
                  <a:lnTo>
                    <a:pt x="115738" y="606000"/>
                  </a:lnTo>
                  <a:lnTo>
                    <a:pt x="115494" y="608126"/>
                  </a:lnTo>
                  <a:lnTo>
                    <a:pt x="115254" y="610252"/>
                  </a:lnTo>
                  <a:lnTo>
                    <a:pt x="115025" y="612379"/>
                  </a:lnTo>
                  <a:lnTo>
                    <a:pt x="114796" y="614505"/>
                  </a:lnTo>
                  <a:lnTo>
                    <a:pt x="114581" y="616631"/>
                  </a:lnTo>
                  <a:lnTo>
                    <a:pt x="114367" y="618758"/>
                  </a:lnTo>
                  <a:lnTo>
                    <a:pt x="114163" y="620884"/>
                  </a:lnTo>
                  <a:lnTo>
                    <a:pt x="113964" y="623010"/>
                  </a:lnTo>
                  <a:lnTo>
                    <a:pt x="113770" y="625137"/>
                  </a:lnTo>
                  <a:lnTo>
                    <a:pt x="113586" y="627263"/>
                  </a:lnTo>
                  <a:lnTo>
                    <a:pt x="113402" y="629389"/>
                  </a:lnTo>
                  <a:lnTo>
                    <a:pt x="113233" y="631516"/>
                  </a:lnTo>
                  <a:lnTo>
                    <a:pt x="113064" y="633642"/>
                  </a:lnTo>
                  <a:lnTo>
                    <a:pt x="112906" y="635768"/>
                  </a:lnTo>
                  <a:lnTo>
                    <a:pt x="112751" y="637894"/>
                  </a:lnTo>
                  <a:lnTo>
                    <a:pt x="112603" y="640021"/>
                  </a:lnTo>
                  <a:lnTo>
                    <a:pt x="112463" y="642147"/>
                  </a:lnTo>
                  <a:lnTo>
                    <a:pt x="112325" y="644273"/>
                  </a:lnTo>
                  <a:lnTo>
                    <a:pt x="112200" y="646400"/>
                  </a:lnTo>
                  <a:lnTo>
                    <a:pt x="112075" y="648526"/>
                  </a:lnTo>
                  <a:lnTo>
                    <a:pt x="111961" y="650652"/>
                  </a:lnTo>
                  <a:lnTo>
                    <a:pt x="111851" y="652779"/>
                  </a:lnTo>
                  <a:lnTo>
                    <a:pt x="111746" y="654905"/>
                  </a:lnTo>
                  <a:lnTo>
                    <a:pt x="111650" y="657031"/>
                  </a:lnTo>
                  <a:lnTo>
                    <a:pt x="111556" y="659158"/>
                  </a:lnTo>
                  <a:lnTo>
                    <a:pt x="111474" y="661284"/>
                  </a:lnTo>
                  <a:lnTo>
                    <a:pt x="111392" y="663410"/>
                  </a:lnTo>
                  <a:lnTo>
                    <a:pt x="111321" y="665537"/>
                  </a:lnTo>
                  <a:lnTo>
                    <a:pt x="111253" y="667663"/>
                  </a:lnTo>
                  <a:lnTo>
                    <a:pt x="111192" y="669789"/>
                  </a:lnTo>
                  <a:lnTo>
                    <a:pt x="111138" y="671916"/>
                  </a:lnTo>
                  <a:lnTo>
                    <a:pt x="111086" y="674042"/>
                  </a:lnTo>
                  <a:lnTo>
                    <a:pt x="111046" y="676168"/>
                  </a:lnTo>
                  <a:lnTo>
                    <a:pt x="111005" y="678294"/>
                  </a:lnTo>
                  <a:lnTo>
                    <a:pt x="110976" y="680421"/>
                  </a:lnTo>
                  <a:lnTo>
                    <a:pt x="110949" y="682547"/>
                  </a:lnTo>
                  <a:lnTo>
                    <a:pt x="110929" y="684673"/>
                  </a:lnTo>
                  <a:lnTo>
                    <a:pt x="110916" y="686800"/>
                  </a:lnTo>
                  <a:lnTo>
                    <a:pt x="110905" y="688926"/>
                  </a:lnTo>
                  <a:lnTo>
                    <a:pt x="110904" y="691052"/>
                  </a:lnTo>
                  <a:lnTo>
                    <a:pt x="110903" y="693179"/>
                  </a:lnTo>
                  <a:lnTo>
                    <a:pt x="110914" y="695305"/>
                  </a:lnTo>
                  <a:lnTo>
                    <a:pt x="110926" y="697431"/>
                  </a:lnTo>
                  <a:lnTo>
                    <a:pt x="110946" y="699558"/>
                  </a:lnTo>
                  <a:lnTo>
                    <a:pt x="110971" y="701684"/>
                  </a:lnTo>
                  <a:lnTo>
                    <a:pt x="110999" y="703810"/>
                  </a:lnTo>
                  <a:lnTo>
                    <a:pt x="111036" y="705937"/>
                  </a:lnTo>
                  <a:lnTo>
                    <a:pt x="111073" y="708063"/>
                  </a:lnTo>
                  <a:lnTo>
                    <a:pt x="111122" y="710189"/>
                  </a:lnTo>
                  <a:lnTo>
                    <a:pt x="111171" y="712316"/>
                  </a:lnTo>
                  <a:lnTo>
                    <a:pt x="111228" y="714442"/>
                  </a:lnTo>
                  <a:lnTo>
                    <a:pt x="111289" y="716568"/>
                  </a:lnTo>
                  <a:lnTo>
                    <a:pt x="111354" y="718694"/>
                  </a:lnTo>
                  <a:lnTo>
                    <a:pt x="111427" y="720821"/>
                  </a:lnTo>
                  <a:lnTo>
                    <a:pt x="111500" y="722947"/>
                  </a:lnTo>
                  <a:lnTo>
                    <a:pt x="111584" y="725073"/>
                  </a:lnTo>
                  <a:lnTo>
                    <a:pt x="111668" y="727200"/>
                  </a:lnTo>
                  <a:lnTo>
                    <a:pt x="111759" y="729326"/>
                  </a:lnTo>
                  <a:lnTo>
                    <a:pt x="111855" y="731452"/>
                  </a:lnTo>
                  <a:lnTo>
                    <a:pt x="111954" y="733579"/>
                  </a:lnTo>
                  <a:lnTo>
                    <a:pt x="112060" y="735705"/>
                  </a:lnTo>
                  <a:lnTo>
                    <a:pt x="112167" y="737831"/>
                  </a:lnTo>
                  <a:lnTo>
                    <a:pt x="112283" y="739958"/>
                  </a:lnTo>
                  <a:lnTo>
                    <a:pt x="112399" y="742084"/>
                  </a:lnTo>
                  <a:lnTo>
                    <a:pt x="112524" y="744210"/>
                  </a:lnTo>
                  <a:lnTo>
                    <a:pt x="112650" y="746337"/>
                  </a:lnTo>
                  <a:lnTo>
                    <a:pt x="112781" y="748463"/>
                  </a:lnTo>
                  <a:lnTo>
                    <a:pt x="112918" y="750589"/>
                  </a:lnTo>
                  <a:lnTo>
                    <a:pt x="113055" y="752716"/>
                  </a:lnTo>
                  <a:lnTo>
                    <a:pt x="113202" y="754842"/>
                  </a:lnTo>
                  <a:lnTo>
                    <a:pt x="113348" y="756968"/>
                  </a:lnTo>
                  <a:lnTo>
                    <a:pt x="113501" y="759095"/>
                  </a:lnTo>
                  <a:lnTo>
                    <a:pt x="113657" y="761221"/>
                  </a:lnTo>
                  <a:lnTo>
                    <a:pt x="113816" y="763347"/>
                  </a:lnTo>
                  <a:lnTo>
                    <a:pt x="113981" y="765473"/>
                  </a:lnTo>
                  <a:lnTo>
                    <a:pt x="114147" y="767600"/>
                  </a:lnTo>
                  <a:lnTo>
                    <a:pt x="114320" y="769726"/>
                  </a:lnTo>
                  <a:lnTo>
                    <a:pt x="114492" y="771852"/>
                  </a:lnTo>
                  <a:lnTo>
                    <a:pt x="114673" y="773979"/>
                  </a:lnTo>
                  <a:lnTo>
                    <a:pt x="114854" y="776105"/>
                  </a:lnTo>
                  <a:lnTo>
                    <a:pt x="115039" y="778231"/>
                  </a:lnTo>
                  <a:lnTo>
                    <a:pt x="115228" y="780358"/>
                  </a:lnTo>
                  <a:lnTo>
                    <a:pt x="115419" y="782484"/>
                  </a:lnTo>
                  <a:lnTo>
                    <a:pt x="115616" y="784610"/>
                  </a:lnTo>
                  <a:lnTo>
                    <a:pt x="115812" y="786737"/>
                  </a:lnTo>
                  <a:lnTo>
                    <a:pt x="116015" y="788863"/>
                  </a:lnTo>
                  <a:lnTo>
                    <a:pt x="116219" y="790989"/>
                  </a:lnTo>
                  <a:lnTo>
                    <a:pt x="116427" y="793116"/>
                  </a:lnTo>
                  <a:lnTo>
                    <a:pt x="116637" y="795242"/>
                  </a:lnTo>
                  <a:lnTo>
                    <a:pt x="116850" y="797368"/>
                  </a:lnTo>
                  <a:lnTo>
                    <a:pt x="117066" y="799495"/>
                  </a:lnTo>
                  <a:lnTo>
                    <a:pt x="117283" y="801621"/>
                  </a:lnTo>
                  <a:lnTo>
                    <a:pt x="117506" y="803747"/>
                  </a:lnTo>
                  <a:lnTo>
                    <a:pt x="117729" y="805873"/>
                  </a:lnTo>
                  <a:lnTo>
                    <a:pt x="117955" y="808000"/>
                  </a:lnTo>
                  <a:lnTo>
                    <a:pt x="118183" y="810126"/>
                  </a:lnTo>
                  <a:lnTo>
                    <a:pt x="118414" y="812252"/>
                  </a:lnTo>
                  <a:lnTo>
                    <a:pt x="118647" y="814379"/>
                  </a:lnTo>
                  <a:lnTo>
                    <a:pt x="118881" y="816505"/>
                  </a:lnTo>
                  <a:lnTo>
                    <a:pt x="119119" y="818631"/>
                  </a:lnTo>
                  <a:lnTo>
                    <a:pt x="119357" y="820758"/>
                  </a:lnTo>
                  <a:lnTo>
                    <a:pt x="119599" y="822884"/>
                  </a:lnTo>
                  <a:lnTo>
                    <a:pt x="119841" y="825010"/>
                  </a:lnTo>
                  <a:lnTo>
                    <a:pt x="120085" y="827137"/>
                  </a:lnTo>
                  <a:lnTo>
                    <a:pt x="120332" y="829263"/>
                  </a:lnTo>
                  <a:lnTo>
                    <a:pt x="120578" y="831389"/>
                  </a:lnTo>
                  <a:lnTo>
                    <a:pt x="120828" y="833516"/>
                  </a:lnTo>
                  <a:lnTo>
                    <a:pt x="121078" y="835642"/>
                  </a:lnTo>
                  <a:lnTo>
                    <a:pt x="121330" y="837768"/>
                  </a:lnTo>
                  <a:lnTo>
                    <a:pt x="121583" y="839895"/>
                  </a:lnTo>
                  <a:lnTo>
                    <a:pt x="121836" y="842021"/>
                  </a:lnTo>
                  <a:lnTo>
                    <a:pt x="122092" y="844147"/>
                  </a:lnTo>
                  <a:lnTo>
                    <a:pt x="122347" y="846273"/>
                  </a:lnTo>
                  <a:lnTo>
                    <a:pt x="122604" y="848400"/>
                  </a:lnTo>
                  <a:lnTo>
                    <a:pt x="122862" y="850526"/>
                  </a:lnTo>
                  <a:lnTo>
                    <a:pt x="123120" y="852652"/>
                  </a:lnTo>
                  <a:lnTo>
                    <a:pt x="123379" y="854779"/>
                  </a:lnTo>
                  <a:lnTo>
                    <a:pt x="123638" y="856905"/>
                  </a:lnTo>
                  <a:lnTo>
                    <a:pt x="123898" y="859031"/>
                  </a:lnTo>
                  <a:lnTo>
                    <a:pt x="124158" y="861158"/>
                  </a:lnTo>
                  <a:lnTo>
                    <a:pt x="124419" y="863284"/>
                  </a:lnTo>
                  <a:lnTo>
                    <a:pt x="124679" y="865410"/>
                  </a:lnTo>
                  <a:lnTo>
                    <a:pt x="124940" y="867537"/>
                  </a:lnTo>
                  <a:lnTo>
                    <a:pt x="125200" y="869663"/>
                  </a:lnTo>
                  <a:lnTo>
                    <a:pt x="125460" y="871789"/>
                  </a:lnTo>
                  <a:lnTo>
                    <a:pt x="125721" y="873916"/>
                  </a:lnTo>
                  <a:lnTo>
                    <a:pt x="125981" y="876042"/>
                  </a:lnTo>
                  <a:lnTo>
                    <a:pt x="126240" y="878168"/>
                  </a:lnTo>
                  <a:lnTo>
                    <a:pt x="126499" y="880295"/>
                  </a:lnTo>
                  <a:lnTo>
                    <a:pt x="126757" y="882421"/>
                  </a:lnTo>
                  <a:lnTo>
                    <a:pt x="127015" y="884547"/>
                  </a:lnTo>
                  <a:lnTo>
                    <a:pt x="127272" y="886674"/>
                  </a:lnTo>
                  <a:lnTo>
                    <a:pt x="127528" y="888800"/>
                  </a:lnTo>
                  <a:lnTo>
                    <a:pt x="127783" y="890926"/>
                  </a:lnTo>
                  <a:lnTo>
                    <a:pt x="128037" y="893052"/>
                  </a:lnTo>
                  <a:lnTo>
                    <a:pt x="128291" y="895179"/>
                  </a:lnTo>
                  <a:lnTo>
                    <a:pt x="128542" y="897305"/>
                  </a:lnTo>
                  <a:lnTo>
                    <a:pt x="128793" y="899431"/>
                  </a:lnTo>
                  <a:lnTo>
                    <a:pt x="129041" y="901558"/>
                  </a:lnTo>
                  <a:lnTo>
                    <a:pt x="129289" y="903684"/>
                  </a:lnTo>
                  <a:lnTo>
                    <a:pt x="129535" y="905810"/>
                  </a:lnTo>
                  <a:lnTo>
                    <a:pt x="129779" y="907937"/>
                  </a:lnTo>
                  <a:lnTo>
                    <a:pt x="130022" y="910063"/>
                  </a:lnTo>
                  <a:lnTo>
                    <a:pt x="130262" y="912189"/>
                  </a:lnTo>
                  <a:lnTo>
                    <a:pt x="130502" y="914316"/>
                  </a:lnTo>
                  <a:lnTo>
                    <a:pt x="130737" y="916442"/>
                  </a:lnTo>
                  <a:lnTo>
                    <a:pt x="130972" y="918568"/>
                  </a:lnTo>
                  <a:lnTo>
                    <a:pt x="131205" y="920695"/>
                  </a:lnTo>
                  <a:lnTo>
                    <a:pt x="131434" y="922821"/>
                  </a:lnTo>
                  <a:lnTo>
                    <a:pt x="131663" y="924947"/>
                  </a:lnTo>
                  <a:lnTo>
                    <a:pt x="131887" y="927074"/>
                  </a:lnTo>
                  <a:lnTo>
                    <a:pt x="132111" y="929200"/>
                  </a:lnTo>
                  <a:lnTo>
                    <a:pt x="132330" y="931326"/>
                  </a:lnTo>
                  <a:lnTo>
                    <a:pt x="132547" y="933452"/>
                  </a:lnTo>
                  <a:lnTo>
                    <a:pt x="132762" y="935579"/>
                  </a:lnTo>
                  <a:lnTo>
                    <a:pt x="132973" y="937705"/>
                  </a:lnTo>
                  <a:lnTo>
                    <a:pt x="133183" y="939831"/>
                  </a:lnTo>
                  <a:lnTo>
                    <a:pt x="133387" y="941958"/>
                  </a:lnTo>
                  <a:lnTo>
                    <a:pt x="133591" y="944084"/>
                  </a:lnTo>
                  <a:lnTo>
                    <a:pt x="133789" y="946210"/>
                  </a:lnTo>
                  <a:lnTo>
                    <a:pt x="133986" y="948337"/>
                  </a:lnTo>
                  <a:lnTo>
                    <a:pt x="134178" y="950463"/>
                  </a:lnTo>
                  <a:lnTo>
                    <a:pt x="134367" y="952589"/>
                  </a:lnTo>
                  <a:lnTo>
                    <a:pt x="134554" y="954716"/>
                  </a:lnTo>
                  <a:lnTo>
                    <a:pt x="134734" y="956842"/>
                  </a:lnTo>
                  <a:lnTo>
                    <a:pt x="134915" y="958968"/>
                  </a:lnTo>
                  <a:lnTo>
                    <a:pt x="135087" y="961095"/>
                  </a:lnTo>
                  <a:lnTo>
                    <a:pt x="135259" y="963221"/>
                  </a:lnTo>
                  <a:lnTo>
                    <a:pt x="135426" y="965347"/>
                  </a:lnTo>
                  <a:lnTo>
                    <a:pt x="135589" y="967474"/>
                  </a:lnTo>
                  <a:lnTo>
                    <a:pt x="135749" y="969600"/>
                  </a:lnTo>
                  <a:lnTo>
                    <a:pt x="135903" y="971726"/>
                  </a:lnTo>
                  <a:lnTo>
                    <a:pt x="136057" y="973852"/>
                  </a:lnTo>
                  <a:lnTo>
                    <a:pt x="136201" y="975979"/>
                  </a:lnTo>
                  <a:lnTo>
                    <a:pt x="136345" y="978105"/>
                  </a:lnTo>
                  <a:lnTo>
                    <a:pt x="136482" y="980231"/>
                  </a:lnTo>
                  <a:lnTo>
                    <a:pt x="136616" y="982358"/>
                  </a:lnTo>
                  <a:lnTo>
                    <a:pt x="136746" y="984484"/>
                  </a:lnTo>
                  <a:lnTo>
                    <a:pt x="136870" y="986610"/>
                  </a:lnTo>
                  <a:lnTo>
                    <a:pt x="136993" y="988737"/>
                  </a:lnTo>
                  <a:lnTo>
                    <a:pt x="137107" y="990863"/>
                  </a:lnTo>
                  <a:lnTo>
                    <a:pt x="137220" y="992989"/>
                  </a:lnTo>
                  <a:lnTo>
                    <a:pt x="137325" y="995116"/>
                  </a:lnTo>
                  <a:lnTo>
                    <a:pt x="137428" y="997242"/>
                  </a:lnTo>
                  <a:lnTo>
                    <a:pt x="137526" y="999368"/>
                  </a:lnTo>
                  <a:lnTo>
                    <a:pt x="137617" y="1001495"/>
                  </a:lnTo>
                  <a:lnTo>
                    <a:pt x="137707" y="1003621"/>
                  </a:lnTo>
                  <a:lnTo>
                    <a:pt x="137787" y="1005747"/>
                  </a:lnTo>
                  <a:lnTo>
                    <a:pt x="137868" y="1007874"/>
                  </a:lnTo>
                  <a:lnTo>
                    <a:pt x="137939" y="1010000"/>
                  </a:lnTo>
                  <a:lnTo>
                    <a:pt x="138008" y="1012126"/>
                  </a:lnTo>
                  <a:lnTo>
                    <a:pt x="138071" y="1014252"/>
                  </a:lnTo>
                  <a:lnTo>
                    <a:pt x="138128" y="1016379"/>
                  </a:lnTo>
                  <a:lnTo>
                    <a:pt x="138183" y="1018505"/>
                  </a:lnTo>
                  <a:lnTo>
                    <a:pt x="138229" y="1020631"/>
                  </a:lnTo>
                  <a:lnTo>
                    <a:pt x="138274" y="1022758"/>
                  </a:lnTo>
                  <a:lnTo>
                    <a:pt x="138310" y="1024884"/>
                  </a:lnTo>
                  <a:lnTo>
                    <a:pt x="138343" y="1027010"/>
                  </a:lnTo>
                  <a:lnTo>
                    <a:pt x="138371" y="1029137"/>
                  </a:lnTo>
                  <a:lnTo>
                    <a:pt x="138393" y="1031263"/>
                  </a:lnTo>
                  <a:lnTo>
                    <a:pt x="138412" y="1033389"/>
                  </a:lnTo>
                  <a:lnTo>
                    <a:pt x="138422" y="1035516"/>
                  </a:lnTo>
                  <a:lnTo>
                    <a:pt x="138431" y="1037642"/>
                  </a:lnTo>
                  <a:lnTo>
                    <a:pt x="138430" y="1039768"/>
                  </a:lnTo>
                  <a:lnTo>
                    <a:pt x="138428" y="1041895"/>
                  </a:lnTo>
                  <a:lnTo>
                    <a:pt x="138419" y="1044021"/>
                  </a:lnTo>
                  <a:lnTo>
                    <a:pt x="138404" y="1046147"/>
                  </a:lnTo>
                  <a:lnTo>
                    <a:pt x="138387" y="1048274"/>
                  </a:lnTo>
                  <a:lnTo>
                    <a:pt x="138361" y="1050400"/>
                  </a:lnTo>
                  <a:lnTo>
                    <a:pt x="138334" y="1052526"/>
                  </a:lnTo>
                  <a:lnTo>
                    <a:pt x="138297" y="1054653"/>
                  </a:lnTo>
                  <a:lnTo>
                    <a:pt x="138258" y="1056779"/>
                  </a:lnTo>
                  <a:lnTo>
                    <a:pt x="138212" y="1058905"/>
                  </a:lnTo>
                  <a:lnTo>
                    <a:pt x="138162" y="1061031"/>
                  </a:lnTo>
                  <a:lnTo>
                    <a:pt x="138108" y="1063158"/>
                  </a:lnTo>
                  <a:lnTo>
                    <a:pt x="138046" y="1065284"/>
                  </a:lnTo>
                  <a:lnTo>
                    <a:pt x="137984" y="1067410"/>
                  </a:lnTo>
                  <a:lnTo>
                    <a:pt x="137910" y="1069537"/>
                  </a:lnTo>
                  <a:lnTo>
                    <a:pt x="137837" y="1071663"/>
                  </a:lnTo>
                  <a:lnTo>
                    <a:pt x="137755" y="1073789"/>
                  </a:lnTo>
                  <a:lnTo>
                    <a:pt x="137670" y="1075916"/>
                  </a:lnTo>
                  <a:lnTo>
                    <a:pt x="137580" y="1078042"/>
                  </a:lnTo>
                  <a:lnTo>
                    <a:pt x="137483" y="1080168"/>
                  </a:lnTo>
                  <a:lnTo>
                    <a:pt x="137386" y="1082295"/>
                  </a:lnTo>
                  <a:lnTo>
                    <a:pt x="137278" y="1084421"/>
                  </a:lnTo>
                  <a:lnTo>
                    <a:pt x="137170" y="108654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9252" y="1115935"/>
              <a:ext cx="175428" cy="0"/>
            </a:xfrm>
            <a:custGeom>
              <a:avLst/>
              <a:pathLst>
                <a:path w="175428" h="0">
                  <a:moveTo>
                    <a:pt x="0" y="0"/>
                  </a:moveTo>
                  <a:lnTo>
                    <a:pt x="1754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975848" y="3306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975848" y="14391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75848" y="8614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75848" y="13227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975848" y="1893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975848" y="1091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75848" y="18976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75848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5848" y="18309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75848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75848" y="1684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59314" y="1880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59314" y="1870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9314" y="1859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59314" y="1882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6521" y="17343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6521" y="18904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36521" y="16449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36521" y="155407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36521" y="185356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6521" y="16747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6521" y="13227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6521" y="16889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6521" y="13099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6521" y="12673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08916" y="779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08916" y="1033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08916" y="1026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08916" y="101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192382" y="12092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08916" y="184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408916" y="1003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408916" y="1866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408916" y="1737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408916" y="1142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408916" y="8345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408916" y="1046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626476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27317" y="1737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909250" y="114528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22041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874821" y="1511176"/>
              <a:ext cx="316680" cy="405946"/>
            </a:xfrm>
            <a:custGeom>
              <a:avLst/>
              <a:pathLst>
                <a:path w="316680" h="405946">
                  <a:moveTo>
                    <a:pt x="35848" y="405946"/>
                  </a:moveTo>
                  <a:lnTo>
                    <a:pt x="30893" y="405152"/>
                  </a:lnTo>
                  <a:lnTo>
                    <a:pt x="26241" y="404357"/>
                  </a:lnTo>
                  <a:lnTo>
                    <a:pt x="21959" y="403563"/>
                  </a:lnTo>
                  <a:lnTo>
                    <a:pt x="18018" y="402769"/>
                  </a:lnTo>
                  <a:lnTo>
                    <a:pt x="14432" y="401974"/>
                  </a:lnTo>
                  <a:lnTo>
                    <a:pt x="11215" y="401180"/>
                  </a:lnTo>
                  <a:lnTo>
                    <a:pt x="8378" y="400385"/>
                  </a:lnTo>
                  <a:lnTo>
                    <a:pt x="5968" y="399591"/>
                  </a:lnTo>
                  <a:lnTo>
                    <a:pt x="4007" y="398797"/>
                  </a:lnTo>
                  <a:lnTo>
                    <a:pt x="2435" y="398002"/>
                  </a:lnTo>
                  <a:lnTo>
                    <a:pt x="1250" y="397208"/>
                  </a:lnTo>
                  <a:lnTo>
                    <a:pt x="445" y="396413"/>
                  </a:lnTo>
                  <a:lnTo>
                    <a:pt x="16" y="395619"/>
                  </a:lnTo>
                  <a:lnTo>
                    <a:pt x="0" y="394824"/>
                  </a:lnTo>
                  <a:lnTo>
                    <a:pt x="382" y="394030"/>
                  </a:lnTo>
                  <a:lnTo>
                    <a:pt x="1107" y="393236"/>
                  </a:lnTo>
                  <a:lnTo>
                    <a:pt x="2163" y="392441"/>
                  </a:lnTo>
                  <a:lnTo>
                    <a:pt x="3540" y="391647"/>
                  </a:lnTo>
                  <a:lnTo>
                    <a:pt x="5227" y="390852"/>
                  </a:lnTo>
                  <a:lnTo>
                    <a:pt x="7254" y="390058"/>
                  </a:lnTo>
                  <a:lnTo>
                    <a:pt x="9588" y="389264"/>
                  </a:lnTo>
                  <a:lnTo>
                    <a:pt x="12186" y="388469"/>
                  </a:lnTo>
                  <a:lnTo>
                    <a:pt x="15033" y="387675"/>
                  </a:lnTo>
                  <a:lnTo>
                    <a:pt x="18115" y="386880"/>
                  </a:lnTo>
                  <a:lnTo>
                    <a:pt x="21417" y="386086"/>
                  </a:lnTo>
                  <a:lnTo>
                    <a:pt x="24954" y="385291"/>
                  </a:lnTo>
                  <a:lnTo>
                    <a:pt x="28681" y="384497"/>
                  </a:lnTo>
                  <a:lnTo>
                    <a:pt x="32563" y="383703"/>
                  </a:lnTo>
                  <a:lnTo>
                    <a:pt x="36582" y="382908"/>
                  </a:lnTo>
                  <a:lnTo>
                    <a:pt x="40717" y="382114"/>
                  </a:lnTo>
                  <a:lnTo>
                    <a:pt x="44948" y="381319"/>
                  </a:lnTo>
                  <a:lnTo>
                    <a:pt x="49262" y="380525"/>
                  </a:lnTo>
                  <a:lnTo>
                    <a:pt x="53617" y="379731"/>
                  </a:lnTo>
                  <a:lnTo>
                    <a:pt x="57989" y="378936"/>
                  </a:lnTo>
                  <a:lnTo>
                    <a:pt x="62356" y="378142"/>
                  </a:lnTo>
                  <a:lnTo>
                    <a:pt x="66697" y="377347"/>
                  </a:lnTo>
                  <a:lnTo>
                    <a:pt x="70991" y="376553"/>
                  </a:lnTo>
                  <a:lnTo>
                    <a:pt x="75196" y="375758"/>
                  </a:lnTo>
                  <a:lnTo>
                    <a:pt x="79301" y="374964"/>
                  </a:lnTo>
                  <a:lnTo>
                    <a:pt x="83291" y="374170"/>
                  </a:lnTo>
                  <a:lnTo>
                    <a:pt x="87151" y="373375"/>
                  </a:lnTo>
                  <a:lnTo>
                    <a:pt x="90865" y="372581"/>
                  </a:lnTo>
                  <a:lnTo>
                    <a:pt x="94421" y="371786"/>
                  </a:lnTo>
                  <a:lnTo>
                    <a:pt x="97759" y="370992"/>
                  </a:lnTo>
                  <a:lnTo>
                    <a:pt x="100913" y="370198"/>
                  </a:lnTo>
                  <a:lnTo>
                    <a:pt x="103876" y="369403"/>
                  </a:lnTo>
                  <a:lnTo>
                    <a:pt x="106642" y="368609"/>
                  </a:lnTo>
                  <a:lnTo>
                    <a:pt x="109208" y="367814"/>
                  </a:lnTo>
                  <a:lnTo>
                    <a:pt x="111568" y="367020"/>
                  </a:lnTo>
                  <a:lnTo>
                    <a:pt x="113679" y="366225"/>
                  </a:lnTo>
                  <a:lnTo>
                    <a:pt x="115592" y="365431"/>
                  </a:lnTo>
                  <a:lnTo>
                    <a:pt x="117311" y="364637"/>
                  </a:lnTo>
                  <a:lnTo>
                    <a:pt x="118841" y="363842"/>
                  </a:lnTo>
                  <a:lnTo>
                    <a:pt x="120190" y="363048"/>
                  </a:lnTo>
                  <a:lnTo>
                    <a:pt x="121358" y="362253"/>
                  </a:lnTo>
                  <a:lnTo>
                    <a:pt x="122332" y="361459"/>
                  </a:lnTo>
                  <a:lnTo>
                    <a:pt x="123161" y="360665"/>
                  </a:lnTo>
                  <a:lnTo>
                    <a:pt x="123856" y="359870"/>
                  </a:lnTo>
                  <a:lnTo>
                    <a:pt x="124432" y="359076"/>
                  </a:lnTo>
                  <a:lnTo>
                    <a:pt x="124901" y="358281"/>
                  </a:lnTo>
                  <a:lnTo>
                    <a:pt x="125274" y="357487"/>
                  </a:lnTo>
                  <a:lnTo>
                    <a:pt x="125563" y="356692"/>
                  </a:lnTo>
                  <a:lnTo>
                    <a:pt x="125802" y="355898"/>
                  </a:lnTo>
                  <a:lnTo>
                    <a:pt x="126004" y="355104"/>
                  </a:lnTo>
                  <a:lnTo>
                    <a:pt x="126187" y="354309"/>
                  </a:lnTo>
                  <a:lnTo>
                    <a:pt x="126363" y="353515"/>
                  </a:lnTo>
                  <a:lnTo>
                    <a:pt x="126552" y="352720"/>
                  </a:lnTo>
                  <a:lnTo>
                    <a:pt x="126773" y="351926"/>
                  </a:lnTo>
                  <a:lnTo>
                    <a:pt x="127036" y="351132"/>
                  </a:lnTo>
                  <a:lnTo>
                    <a:pt x="127353" y="350337"/>
                  </a:lnTo>
                  <a:lnTo>
                    <a:pt x="127732" y="349543"/>
                  </a:lnTo>
                  <a:lnTo>
                    <a:pt x="128181" y="348748"/>
                  </a:lnTo>
                  <a:lnTo>
                    <a:pt x="128717" y="347954"/>
                  </a:lnTo>
                  <a:lnTo>
                    <a:pt x="129345" y="347159"/>
                  </a:lnTo>
                  <a:lnTo>
                    <a:pt x="130057" y="346365"/>
                  </a:lnTo>
                  <a:lnTo>
                    <a:pt x="130851" y="345571"/>
                  </a:lnTo>
                  <a:lnTo>
                    <a:pt x="131727" y="344776"/>
                  </a:lnTo>
                  <a:lnTo>
                    <a:pt x="132680" y="343982"/>
                  </a:lnTo>
                  <a:lnTo>
                    <a:pt x="133714" y="343187"/>
                  </a:lnTo>
                  <a:lnTo>
                    <a:pt x="134816" y="342393"/>
                  </a:lnTo>
                  <a:lnTo>
                    <a:pt x="135970" y="341599"/>
                  </a:lnTo>
                  <a:lnTo>
                    <a:pt x="137168" y="340804"/>
                  </a:lnTo>
                  <a:lnTo>
                    <a:pt x="138398" y="340010"/>
                  </a:lnTo>
                  <a:lnTo>
                    <a:pt x="139651" y="339215"/>
                  </a:lnTo>
                  <a:lnTo>
                    <a:pt x="140915" y="338421"/>
                  </a:lnTo>
                  <a:lnTo>
                    <a:pt x="142177" y="337626"/>
                  </a:lnTo>
                  <a:lnTo>
                    <a:pt x="143424" y="336832"/>
                  </a:lnTo>
                  <a:lnTo>
                    <a:pt x="144648" y="336038"/>
                  </a:lnTo>
                  <a:lnTo>
                    <a:pt x="145840" y="335243"/>
                  </a:lnTo>
                  <a:lnTo>
                    <a:pt x="146994" y="334449"/>
                  </a:lnTo>
                  <a:lnTo>
                    <a:pt x="148090" y="333654"/>
                  </a:lnTo>
                  <a:lnTo>
                    <a:pt x="149128" y="332860"/>
                  </a:lnTo>
                  <a:lnTo>
                    <a:pt x="150108" y="332066"/>
                  </a:lnTo>
                  <a:lnTo>
                    <a:pt x="151027" y="331271"/>
                  </a:lnTo>
                  <a:lnTo>
                    <a:pt x="151881" y="330477"/>
                  </a:lnTo>
                  <a:lnTo>
                    <a:pt x="152672" y="329682"/>
                  </a:lnTo>
                  <a:lnTo>
                    <a:pt x="153382" y="328888"/>
                  </a:lnTo>
                  <a:lnTo>
                    <a:pt x="154028" y="328093"/>
                  </a:lnTo>
                  <a:lnTo>
                    <a:pt x="154611" y="327299"/>
                  </a:lnTo>
                  <a:lnTo>
                    <a:pt x="155136" y="326505"/>
                  </a:lnTo>
                  <a:lnTo>
                    <a:pt x="155604" y="325710"/>
                  </a:lnTo>
                  <a:lnTo>
                    <a:pt x="156018" y="324916"/>
                  </a:lnTo>
                  <a:lnTo>
                    <a:pt x="156370" y="324121"/>
                  </a:lnTo>
                  <a:lnTo>
                    <a:pt x="156678" y="323327"/>
                  </a:lnTo>
                  <a:lnTo>
                    <a:pt x="156944" y="322533"/>
                  </a:lnTo>
                  <a:lnTo>
                    <a:pt x="157172" y="321738"/>
                  </a:lnTo>
                  <a:lnTo>
                    <a:pt x="157365" y="320944"/>
                  </a:lnTo>
                  <a:lnTo>
                    <a:pt x="157526" y="320149"/>
                  </a:lnTo>
                  <a:lnTo>
                    <a:pt x="157652" y="319355"/>
                  </a:lnTo>
                  <a:lnTo>
                    <a:pt x="157753" y="318560"/>
                  </a:lnTo>
                  <a:lnTo>
                    <a:pt x="157831" y="317766"/>
                  </a:lnTo>
                  <a:lnTo>
                    <a:pt x="157889" y="316972"/>
                  </a:lnTo>
                  <a:lnTo>
                    <a:pt x="157926" y="316177"/>
                  </a:lnTo>
                  <a:lnTo>
                    <a:pt x="157944" y="315383"/>
                  </a:lnTo>
                  <a:lnTo>
                    <a:pt x="157941" y="314588"/>
                  </a:lnTo>
                  <a:lnTo>
                    <a:pt x="157920" y="313794"/>
                  </a:lnTo>
                  <a:lnTo>
                    <a:pt x="157881" y="313000"/>
                  </a:lnTo>
                  <a:lnTo>
                    <a:pt x="157825" y="312205"/>
                  </a:lnTo>
                  <a:lnTo>
                    <a:pt x="157749" y="311411"/>
                  </a:lnTo>
                  <a:lnTo>
                    <a:pt x="157653" y="310616"/>
                  </a:lnTo>
                  <a:lnTo>
                    <a:pt x="157532" y="309822"/>
                  </a:lnTo>
                  <a:lnTo>
                    <a:pt x="157389" y="309027"/>
                  </a:lnTo>
                  <a:lnTo>
                    <a:pt x="157221" y="308233"/>
                  </a:lnTo>
                  <a:lnTo>
                    <a:pt x="157027" y="307439"/>
                  </a:lnTo>
                  <a:lnTo>
                    <a:pt x="156806" y="306644"/>
                  </a:lnTo>
                  <a:lnTo>
                    <a:pt x="156553" y="305850"/>
                  </a:lnTo>
                  <a:lnTo>
                    <a:pt x="156264" y="305055"/>
                  </a:lnTo>
                  <a:lnTo>
                    <a:pt x="155943" y="304261"/>
                  </a:lnTo>
                  <a:lnTo>
                    <a:pt x="155588" y="303467"/>
                  </a:lnTo>
                  <a:lnTo>
                    <a:pt x="155200" y="302672"/>
                  </a:lnTo>
                  <a:lnTo>
                    <a:pt x="154777" y="301878"/>
                  </a:lnTo>
                  <a:lnTo>
                    <a:pt x="154316" y="301083"/>
                  </a:lnTo>
                  <a:lnTo>
                    <a:pt x="153817" y="300289"/>
                  </a:lnTo>
                  <a:lnTo>
                    <a:pt x="153286" y="299494"/>
                  </a:lnTo>
                  <a:lnTo>
                    <a:pt x="152726" y="298700"/>
                  </a:lnTo>
                  <a:lnTo>
                    <a:pt x="152137" y="297906"/>
                  </a:lnTo>
                  <a:lnTo>
                    <a:pt x="151523" y="297111"/>
                  </a:lnTo>
                  <a:lnTo>
                    <a:pt x="150886" y="296317"/>
                  </a:lnTo>
                  <a:lnTo>
                    <a:pt x="150230" y="295522"/>
                  </a:lnTo>
                  <a:lnTo>
                    <a:pt x="149563" y="294728"/>
                  </a:lnTo>
                  <a:lnTo>
                    <a:pt x="148889" y="293934"/>
                  </a:lnTo>
                  <a:lnTo>
                    <a:pt x="148214" y="293139"/>
                  </a:lnTo>
                  <a:lnTo>
                    <a:pt x="147541" y="292345"/>
                  </a:lnTo>
                  <a:lnTo>
                    <a:pt x="146879" y="291550"/>
                  </a:lnTo>
                  <a:lnTo>
                    <a:pt x="146233" y="290756"/>
                  </a:lnTo>
                  <a:lnTo>
                    <a:pt x="145608" y="289961"/>
                  </a:lnTo>
                  <a:lnTo>
                    <a:pt x="145006" y="289167"/>
                  </a:lnTo>
                  <a:lnTo>
                    <a:pt x="144432" y="288373"/>
                  </a:lnTo>
                  <a:lnTo>
                    <a:pt x="143890" y="287578"/>
                  </a:lnTo>
                  <a:lnTo>
                    <a:pt x="143388" y="286784"/>
                  </a:lnTo>
                  <a:lnTo>
                    <a:pt x="142926" y="285989"/>
                  </a:lnTo>
                  <a:lnTo>
                    <a:pt x="142503" y="285195"/>
                  </a:lnTo>
                  <a:lnTo>
                    <a:pt x="142119" y="284401"/>
                  </a:lnTo>
                  <a:lnTo>
                    <a:pt x="141775" y="283606"/>
                  </a:lnTo>
                  <a:lnTo>
                    <a:pt x="141470" y="282812"/>
                  </a:lnTo>
                  <a:lnTo>
                    <a:pt x="141213" y="282017"/>
                  </a:lnTo>
                  <a:lnTo>
                    <a:pt x="140995" y="281223"/>
                  </a:lnTo>
                  <a:lnTo>
                    <a:pt x="140815" y="280428"/>
                  </a:lnTo>
                  <a:lnTo>
                    <a:pt x="140670" y="279634"/>
                  </a:lnTo>
                  <a:lnTo>
                    <a:pt x="140560" y="278840"/>
                  </a:lnTo>
                  <a:lnTo>
                    <a:pt x="140484" y="278045"/>
                  </a:lnTo>
                  <a:lnTo>
                    <a:pt x="140449" y="277251"/>
                  </a:lnTo>
                  <a:lnTo>
                    <a:pt x="140448" y="276456"/>
                  </a:lnTo>
                  <a:lnTo>
                    <a:pt x="140479" y="275662"/>
                  </a:lnTo>
                  <a:lnTo>
                    <a:pt x="140544" y="274868"/>
                  </a:lnTo>
                  <a:lnTo>
                    <a:pt x="140643" y="274073"/>
                  </a:lnTo>
                  <a:lnTo>
                    <a:pt x="140776" y="273279"/>
                  </a:lnTo>
                  <a:lnTo>
                    <a:pt x="140954" y="272484"/>
                  </a:lnTo>
                  <a:lnTo>
                    <a:pt x="141169" y="271690"/>
                  </a:lnTo>
                  <a:lnTo>
                    <a:pt x="141422" y="270895"/>
                  </a:lnTo>
                  <a:lnTo>
                    <a:pt x="141714" y="270101"/>
                  </a:lnTo>
                  <a:lnTo>
                    <a:pt x="142046" y="269307"/>
                  </a:lnTo>
                  <a:lnTo>
                    <a:pt x="142419" y="268512"/>
                  </a:lnTo>
                  <a:lnTo>
                    <a:pt x="142840" y="267718"/>
                  </a:lnTo>
                  <a:lnTo>
                    <a:pt x="143299" y="266923"/>
                  </a:lnTo>
                  <a:lnTo>
                    <a:pt x="143796" y="266129"/>
                  </a:lnTo>
                  <a:lnTo>
                    <a:pt x="144328" y="265335"/>
                  </a:lnTo>
                  <a:lnTo>
                    <a:pt x="144893" y="264540"/>
                  </a:lnTo>
                  <a:lnTo>
                    <a:pt x="145489" y="263746"/>
                  </a:lnTo>
                  <a:lnTo>
                    <a:pt x="146114" y="262951"/>
                  </a:lnTo>
                  <a:lnTo>
                    <a:pt x="146759" y="262157"/>
                  </a:lnTo>
                  <a:lnTo>
                    <a:pt x="147419" y="261362"/>
                  </a:lnTo>
                  <a:lnTo>
                    <a:pt x="148089" y="260568"/>
                  </a:lnTo>
                  <a:lnTo>
                    <a:pt x="148765" y="259774"/>
                  </a:lnTo>
                  <a:lnTo>
                    <a:pt x="149441" y="258979"/>
                  </a:lnTo>
                  <a:lnTo>
                    <a:pt x="150109" y="258185"/>
                  </a:lnTo>
                  <a:lnTo>
                    <a:pt x="150766" y="257390"/>
                  </a:lnTo>
                  <a:lnTo>
                    <a:pt x="151406" y="256596"/>
                  </a:lnTo>
                  <a:lnTo>
                    <a:pt x="152027" y="255802"/>
                  </a:lnTo>
                  <a:lnTo>
                    <a:pt x="152625" y="255007"/>
                  </a:lnTo>
                  <a:lnTo>
                    <a:pt x="153192" y="254213"/>
                  </a:lnTo>
                  <a:lnTo>
                    <a:pt x="153725" y="253418"/>
                  </a:lnTo>
                  <a:lnTo>
                    <a:pt x="154227" y="252624"/>
                  </a:lnTo>
                  <a:lnTo>
                    <a:pt x="154695" y="251829"/>
                  </a:lnTo>
                  <a:lnTo>
                    <a:pt x="155129" y="251035"/>
                  </a:lnTo>
                  <a:lnTo>
                    <a:pt x="155529" y="250241"/>
                  </a:lnTo>
                  <a:lnTo>
                    <a:pt x="155891" y="249446"/>
                  </a:lnTo>
                  <a:lnTo>
                    <a:pt x="156215" y="248652"/>
                  </a:lnTo>
                  <a:lnTo>
                    <a:pt x="156508" y="247857"/>
                  </a:lnTo>
                  <a:lnTo>
                    <a:pt x="156771" y="247063"/>
                  </a:lnTo>
                  <a:lnTo>
                    <a:pt x="157004" y="246269"/>
                  </a:lnTo>
                  <a:lnTo>
                    <a:pt x="157211" y="245474"/>
                  </a:lnTo>
                  <a:lnTo>
                    <a:pt x="157389" y="244680"/>
                  </a:lnTo>
                  <a:lnTo>
                    <a:pt x="157542" y="243885"/>
                  </a:lnTo>
                  <a:lnTo>
                    <a:pt x="157675" y="243091"/>
                  </a:lnTo>
                  <a:lnTo>
                    <a:pt x="157790" y="242296"/>
                  </a:lnTo>
                  <a:lnTo>
                    <a:pt x="157888" y="241502"/>
                  </a:lnTo>
                  <a:lnTo>
                    <a:pt x="157971" y="240708"/>
                  </a:lnTo>
                  <a:lnTo>
                    <a:pt x="158040" y="239913"/>
                  </a:lnTo>
                  <a:lnTo>
                    <a:pt x="158097" y="239119"/>
                  </a:lnTo>
                  <a:lnTo>
                    <a:pt x="158144" y="238324"/>
                  </a:lnTo>
                  <a:lnTo>
                    <a:pt x="158183" y="237530"/>
                  </a:lnTo>
                  <a:lnTo>
                    <a:pt x="158216" y="236736"/>
                  </a:lnTo>
                  <a:lnTo>
                    <a:pt x="158242" y="235941"/>
                  </a:lnTo>
                  <a:lnTo>
                    <a:pt x="158263" y="235147"/>
                  </a:lnTo>
                  <a:lnTo>
                    <a:pt x="158280" y="234352"/>
                  </a:lnTo>
                  <a:lnTo>
                    <a:pt x="158293" y="233558"/>
                  </a:lnTo>
                  <a:lnTo>
                    <a:pt x="158304" y="232763"/>
                  </a:lnTo>
                  <a:lnTo>
                    <a:pt x="158312" y="231969"/>
                  </a:lnTo>
                  <a:lnTo>
                    <a:pt x="158319" y="231175"/>
                  </a:lnTo>
                  <a:lnTo>
                    <a:pt x="158324" y="230380"/>
                  </a:lnTo>
                  <a:lnTo>
                    <a:pt x="158328" y="229586"/>
                  </a:lnTo>
                  <a:lnTo>
                    <a:pt x="158331" y="228791"/>
                  </a:lnTo>
                  <a:lnTo>
                    <a:pt x="158333" y="227997"/>
                  </a:lnTo>
                  <a:lnTo>
                    <a:pt x="158335" y="227203"/>
                  </a:lnTo>
                  <a:lnTo>
                    <a:pt x="158336" y="226408"/>
                  </a:lnTo>
                  <a:lnTo>
                    <a:pt x="158337" y="225614"/>
                  </a:lnTo>
                  <a:lnTo>
                    <a:pt x="158338" y="224819"/>
                  </a:lnTo>
                  <a:lnTo>
                    <a:pt x="158339" y="224025"/>
                  </a:lnTo>
                  <a:lnTo>
                    <a:pt x="158339" y="223231"/>
                  </a:lnTo>
                  <a:lnTo>
                    <a:pt x="158339" y="222436"/>
                  </a:lnTo>
                  <a:lnTo>
                    <a:pt x="158339" y="221642"/>
                  </a:lnTo>
                  <a:lnTo>
                    <a:pt x="158340" y="220847"/>
                  </a:lnTo>
                  <a:lnTo>
                    <a:pt x="158340" y="220053"/>
                  </a:lnTo>
                  <a:lnTo>
                    <a:pt x="158340" y="219258"/>
                  </a:lnTo>
                  <a:lnTo>
                    <a:pt x="158340" y="218464"/>
                  </a:lnTo>
                  <a:lnTo>
                    <a:pt x="158340" y="217670"/>
                  </a:lnTo>
                  <a:lnTo>
                    <a:pt x="158340" y="216875"/>
                  </a:lnTo>
                  <a:lnTo>
                    <a:pt x="158340" y="216081"/>
                  </a:lnTo>
                  <a:lnTo>
                    <a:pt x="158340" y="215286"/>
                  </a:lnTo>
                  <a:lnTo>
                    <a:pt x="158340" y="214492"/>
                  </a:lnTo>
                  <a:lnTo>
                    <a:pt x="158340" y="213698"/>
                  </a:lnTo>
                  <a:lnTo>
                    <a:pt x="158340" y="212903"/>
                  </a:lnTo>
                  <a:lnTo>
                    <a:pt x="158340" y="212109"/>
                  </a:lnTo>
                  <a:lnTo>
                    <a:pt x="158340" y="211314"/>
                  </a:lnTo>
                  <a:lnTo>
                    <a:pt x="158340" y="210520"/>
                  </a:lnTo>
                  <a:lnTo>
                    <a:pt x="158340" y="209725"/>
                  </a:lnTo>
                  <a:lnTo>
                    <a:pt x="158340" y="208931"/>
                  </a:lnTo>
                  <a:lnTo>
                    <a:pt x="158340" y="208137"/>
                  </a:lnTo>
                  <a:lnTo>
                    <a:pt x="158340" y="207342"/>
                  </a:lnTo>
                  <a:lnTo>
                    <a:pt x="158340" y="206548"/>
                  </a:lnTo>
                  <a:lnTo>
                    <a:pt x="158340" y="205753"/>
                  </a:lnTo>
                  <a:lnTo>
                    <a:pt x="158340" y="204959"/>
                  </a:lnTo>
                  <a:lnTo>
                    <a:pt x="158340" y="204165"/>
                  </a:lnTo>
                  <a:lnTo>
                    <a:pt x="158340" y="203370"/>
                  </a:lnTo>
                  <a:lnTo>
                    <a:pt x="158340" y="202576"/>
                  </a:lnTo>
                  <a:lnTo>
                    <a:pt x="158340" y="201781"/>
                  </a:lnTo>
                  <a:lnTo>
                    <a:pt x="158340" y="200987"/>
                  </a:lnTo>
                  <a:lnTo>
                    <a:pt x="158340" y="200192"/>
                  </a:lnTo>
                  <a:lnTo>
                    <a:pt x="158340" y="199398"/>
                  </a:lnTo>
                  <a:lnTo>
                    <a:pt x="158340" y="198604"/>
                  </a:lnTo>
                  <a:lnTo>
                    <a:pt x="158340" y="197809"/>
                  </a:lnTo>
                  <a:lnTo>
                    <a:pt x="158340" y="197015"/>
                  </a:lnTo>
                  <a:lnTo>
                    <a:pt x="158340" y="196220"/>
                  </a:lnTo>
                  <a:lnTo>
                    <a:pt x="158340" y="195426"/>
                  </a:lnTo>
                  <a:lnTo>
                    <a:pt x="158340" y="194632"/>
                  </a:lnTo>
                  <a:lnTo>
                    <a:pt x="158340" y="193837"/>
                  </a:lnTo>
                  <a:lnTo>
                    <a:pt x="158340" y="193043"/>
                  </a:lnTo>
                  <a:lnTo>
                    <a:pt x="158340" y="192248"/>
                  </a:lnTo>
                  <a:lnTo>
                    <a:pt x="158340" y="191454"/>
                  </a:lnTo>
                  <a:lnTo>
                    <a:pt x="158340" y="190659"/>
                  </a:lnTo>
                  <a:lnTo>
                    <a:pt x="158340" y="189865"/>
                  </a:lnTo>
                  <a:lnTo>
                    <a:pt x="158340" y="189071"/>
                  </a:lnTo>
                  <a:lnTo>
                    <a:pt x="158340" y="188276"/>
                  </a:lnTo>
                  <a:lnTo>
                    <a:pt x="158340" y="187482"/>
                  </a:lnTo>
                  <a:lnTo>
                    <a:pt x="158340" y="186687"/>
                  </a:lnTo>
                  <a:lnTo>
                    <a:pt x="158340" y="185893"/>
                  </a:lnTo>
                  <a:lnTo>
                    <a:pt x="158340" y="185099"/>
                  </a:lnTo>
                  <a:lnTo>
                    <a:pt x="158340" y="184304"/>
                  </a:lnTo>
                  <a:lnTo>
                    <a:pt x="158340" y="183510"/>
                  </a:lnTo>
                  <a:lnTo>
                    <a:pt x="158340" y="182715"/>
                  </a:lnTo>
                  <a:lnTo>
                    <a:pt x="158340" y="181921"/>
                  </a:lnTo>
                  <a:lnTo>
                    <a:pt x="158340" y="181126"/>
                  </a:lnTo>
                  <a:lnTo>
                    <a:pt x="158340" y="180332"/>
                  </a:lnTo>
                  <a:lnTo>
                    <a:pt x="158340" y="179538"/>
                  </a:lnTo>
                  <a:lnTo>
                    <a:pt x="158340" y="178743"/>
                  </a:lnTo>
                  <a:lnTo>
                    <a:pt x="158340" y="177949"/>
                  </a:lnTo>
                  <a:lnTo>
                    <a:pt x="158340" y="177154"/>
                  </a:lnTo>
                  <a:lnTo>
                    <a:pt x="158340" y="176360"/>
                  </a:lnTo>
                  <a:lnTo>
                    <a:pt x="158340" y="175566"/>
                  </a:lnTo>
                  <a:lnTo>
                    <a:pt x="158340" y="174771"/>
                  </a:lnTo>
                  <a:lnTo>
                    <a:pt x="158340" y="173977"/>
                  </a:lnTo>
                  <a:lnTo>
                    <a:pt x="158340" y="173182"/>
                  </a:lnTo>
                  <a:lnTo>
                    <a:pt x="158340" y="172388"/>
                  </a:lnTo>
                  <a:lnTo>
                    <a:pt x="158340" y="171593"/>
                  </a:lnTo>
                  <a:lnTo>
                    <a:pt x="158340" y="170799"/>
                  </a:lnTo>
                  <a:lnTo>
                    <a:pt x="158340" y="170005"/>
                  </a:lnTo>
                  <a:lnTo>
                    <a:pt x="158340" y="169210"/>
                  </a:lnTo>
                  <a:lnTo>
                    <a:pt x="158340" y="168416"/>
                  </a:lnTo>
                  <a:lnTo>
                    <a:pt x="158340" y="167621"/>
                  </a:lnTo>
                  <a:lnTo>
                    <a:pt x="158340" y="166827"/>
                  </a:lnTo>
                  <a:lnTo>
                    <a:pt x="158340" y="166033"/>
                  </a:lnTo>
                  <a:lnTo>
                    <a:pt x="158340" y="165238"/>
                  </a:lnTo>
                  <a:lnTo>
                    <a:pt x="158340" y="164444"/>
                  </a:lnTo>
                  <a:lnTo>
                    <a:pt x="158340" y="163649"/>
                  </a:lnTo>
                  <a:lnTo>
                    <a:pt x="158340" y="162855"/>
                  </a:lnTo>
                  <a:lnTo>
                    <a:pt x="158340" y="162060"/>
                  </a:lnTo>
                  <a:lnTo>
                    <a:pt x="158340" y="161266"/>
                  </a:lnTo>
                  <a:lnTo>
                    <a:pt x="158340" y="160472"/>
                  </a:lnTo>
                  <a:lnTo>
                    <a:pt x="158340" y="159677"/>
                  </a:lnTo>
                  <a:lnTo>
                    <a:pt x="158340" y="158883"/>
                  </a:lnTo>
                  <a:lnTo>
                    <a:pt x="158340" y="158088"/>
                  </a:lnTo>
                  <a:lnTo>
                    <a:pt x="158340" y="157294"/>
                  </a:lnTo>
                  <a:lnTo>
                    <a:pt x="158340" y="156500"/>
                  </a:lnTo>
                  <a:lnTo>
                    <a:pt x="158340" y="155705"/>
                  </a:lnTo>
                  <a:lnTo>
                    <a:pt x="158340" y="154911"/>
                  </a:lnTo>
                  <a:lnTo>
                    <a:pt x="158340" y="154116"/>
                  </a:lnTo>
                  <a:lnTo>
                    <a:pt x="158340" y="153322"/>
                  </a:lnTo>
                  <a:lnTo>
                    <a:pt x="158340" y="152527"/>
                  </a:lnTo>
                  <a:lnTo>
                    <a:pt x="158340" y="151733"/>
                  </a:lnTo>
                  <a:lnTo>
                    <a:pt x="158340" y="150939"/>
                  </a:lnTo>
                  <a:lnTo>
                    <a:pt x="158340" y="150144"/>
                  </a:lnTo>
                  <a:lnTo>
                    <a:pt x="158340" y="149350"/>
                  </a:lnTo>
                  <a:lnTo>
                    <a:pt x="158340" y="148555"/>
                  </a:lnTo>
                  <a:lnTo>
                    <a:pt x="158340" y="147761"/>
                  </a:lnTo>
                  <a:lnTo>
                    <a:pt x="158340" y="146967"/>
                  </a:lnTo>
                  <a:lnTo>
                    <a:pt x="158340" y="146172"/>
                  </a:lnTo>
                  <a:lnTo>
                    <a:pt x="158340" y="145378"/>
                  </a:lnTo>
                  <a:lnTo>
                    <a:pt x="158340" y="144583"/>
                  </a:lnTo>
                  <a:lnTo>
                    <a:pt x="158340" y="143789"/>
                  </a:lnTo>
                  <a:lnTo>
                    <a:pt x="158340" y="142994"/>
                  </a:lnTo>
                  <a:lnTo>
                    <a:pt x="158340" y="142200"/>
                  </a:lnTo>
                  <a:lnTo>
                    <a:pt x="158340" y="141406"/>
                  </a:lnTo>
                  <a:lnTo>
                    <a:pt x="158340" y="140611"/>
                  </a:lnTo>
                  <a:lnTo>
                    <a:pt x="158340" y="139817"/>
                  </a:lnTo>
                  <a:lnTo>
                    <a:pt x="158340" y="139022"/>
                  </a:lnTo>
                  <a:lnTo>
                    <a:pt x="158340" y="138228"/>
                  </a:lnTo>
                  <a:lnTo>
                    <a:pt x="158340" y="137434"/>
                  </a:lnTo>
                  <a:lnTo>
                    <a:pt x="158340" y="136639"/>
                  </a:lnTo>
                  <a:lnTo>
                    <a:pt x="158340" y="135845"/>
                  </a:lnTo>
                  <a:lnTo>
                    <a:pt x="158340" y="135050"/>
                  </a:lnTo>
                  <a:lnTo>
                    <a:pt x="158340" y="134256"/>
                  </a:lnTo>
                  <a:lnTo>
                    <a:pt x="158340" y="133461"/>
                  </a:lnTo>
                  <a:lnTo>
                    <a:pt x="158340" y="132667"/>
                  </a:lnTo>
                  <a:lnTo>
                    <a:pt x="158340" y="131873"/>
                  </a:lnTo>
                  <a:lnTo>
                    <a:pt x="158340" y="131078"/>
                  </a:lnTo>
                  <a:lnTo>
                    <a:pt x="158340" y="130284"/>
                  </a:lnTo>
                  <a:lnTo>
                    <a:pt x="158340" y="129489"/>
                  </a:lnTo>
                  <a:lnTo>
                    <a:pt x="158340" y="128695"/>
                  </a:lnTo>
                  <a:lnTo>
                    <a:pt x="158340" y="127901"/>
                  </a:lnTo>
                  <a:lnTo>
                    <a:pt x="158340" y="127106"/>
                  </a:lnTo>
                  <a:lnTo>
                    <a:pt x="158340" y="126312"/>
                  </a:lnTo>
                  <a:lnTo>
                    <a:pt x="158340" y="125517"/>
                  </a:lnTo>
                  <a:lnTo>
                    <a:pt x="158340" y="124723"/>
                  </a:lnTo>
                  <a:lnTo>
                    <a:pt x="158340" y="123928"/>
                  </a:lnTo>
                  <a:lnTo>
                    <a:pt x="158340" y="123134"/>
                  </a:lnTo>
                  <a:lnTo>
                    <a:pt x="158340" y="122340"/>
                  </a:lnTo>
                  <a:lnTo>
                    <a:pt x="158340" y="121545"/>
                  </a:lnTo>
                  <a:lnTo>
                    <a:pt x="158340" y="120751"/>
                  </a:lnTo>
                  <a:lnTo>
                    <a:pt x="158340" y="119956"/>
                  </a:lnTo>
                  <a:lnTo>
                    <a:pt x="158340" y="119162"/>
                  </a:lnTo>
                  <a:lnTo>
                    <a:pt x="158340" y="118368"/>
                  </a:lnTo>
                  <a:lnTo>
                    <a:pt x="158340" y="117573"/>
                  </a:lnTo>
                  <a:lnTo>
                    <a:pt x="158340" y="116779"/>
                  </a:lnTo>
                  <a:lnTo>
                    <a:pt x="158340" y="115984"/>
                  </a:lnTo>
                  <a:lnTo>
                    <a:pt x="158340" y="115190"/>
                  </a:lnTo>
                  <a:lnTo>
                    <a:pt x="158340" y="114395"/>
                  </a:lnTo>
                  <a:lnTo>
                    <a:pt x="158340" y="113601"/>
                  </a:lnTo>
                  <a:lnTo>
                    <a:pt x="158340" y="112807"/>
                  </a:lnTo>
                  <a:lnTo>
                    <a:pt x="158340" y="112012"/>
                  </a:lnTo>
                  <a:lnTo>
                    <a:pt x="158340" y="111218"/>
                  </a:lnTo>
                  <a:lnTo>
                    <a:pt x="158340" y="110423"/>
                  </a:lnTo>
                  <a:lnTo>
                    <a:pt x="158340" y="109629"/>
                  </a:lnTo>
                  <a:lnTo>
                    <a:pt x="158340" y="108835"/>
                  </a:lnTo>
                  <a:lnTo>
                    <a:pt x="158340" y="108040"/>
                  </a:lnTo>
                  <a:lnTo>
                    <a:pt x="158340" y="107246"/>
                  </a:lnTo>
                  <a:lnTo>
                    <a:pt x="158340" y="106451"/>
                  </a:lnTo>
                  <a:lnTo>
                    <a:pt x="158340" y="105657"/>
                  </a:lnTo>
                  <a:lnTo>
                    <a:pt x="158340" y="104862"/>
                  </a:lnTo>
                  <a:lnTo>
                    <a:pt x="158340" y="104068"/>
                  </a:lnTo>
                  <a:lnTo>
                    <a:pt x="158340" y="103274"/>
                  </a:lnTo>
                  <a:lnTo>
                    <a:pt x="158340" y="102479"/>
                  </a:lnTo>
                  <a:lnTo>
                    <a:pt x="158340" y="101685"/>
                  </a:lnTo>
                  <a:lnTo>
                    <a:pt x="158340" y="100890"/>
                  </a:lnTo>
                  <a:lnTo>
                    <a:pt x="158340" y="100096"/>
                  </a:lnTo>
                  <a:lnTo>
                    <a:pt x="158340" y="99302"/>
                  </a:lnTo>
                  <a:lnTo>
                    <a:pt x="158340" y="98507"/>
                  </a:lnTo>
                  <a:lnTo>
                    <a:pt x="158340" y="97713"/>
                  </a:lnTo>
                  <a:lnTo>
                    <a:pt x="158340" y="96918"/>
                  </a:lnTo>
                  <a:lnTo>
                    <a:pt x="158340" y="96124"/>
                  </a:lnTo>
                  <a:lnTo>
                    <a:pt x="158340" y="95329"/>
                  </a:lnTo>
                  <a:lnTo>
                    <a:pt x="158340" y="94535"/>
                  </a:lnTo>
                  <a:lnTo>
                    <a:pt x="158340" y="93741"/>
                  </a:lnTo>
                  <a:lnTo>
                    <a:pt x="158340" y="92946"/>
                  </a:lnTo>
                  <a:lnTo>
                    <a:pt x="158340" y="92152"/>
                  </a:lnTo>
                  <a:lnTo>
                    <a:pt x="158340" y="91357"/>
                  </a:lnTo>
                  <a:lnTo>
                    <a:pt x="158340" y="90563"/>
                  </a:lnTo>
                  <a:lnTo>
                    <a:pt x="158340" y="89769"/>
                  </a:lnTo>
                  <a:lnTo>
                    <a:pt x="158340" y="88974"/>
                  </a:lnTo>
                  <a:lnTo>
                    <a:pt x="158340" y="88180"/>
                  </a:lnTo>
                  <a:lnTo>
                    <a:pt x="158340" y="87385"/>
                  </a:lnTo>
                  <a:lnTo>
                    <a:pt x="158340" y="86591"/>
                  </a:lnTo>
                  <a:lnTo>
                    <a:pt x="158340" y="85796"/>
                  </a:lnTo>
                  <a:lnTo>
                    <a:pt x="158340" y="85002"/>
                  </a:lnTo>
                  <a:lnTo>
                    <a:pt x="158340" y="84208"/>
                  </a:lnTo>
                  <a:lnTo>
                    <a:pt x="158340" y="83413"/>
                  </a:lnTo>
                  <a:lnTo>
                    <a:pt x="158340" y="82619"/>
                  </a:lnTo>
                  <a:lnTo>
                    <a:pt x="158340" y="81824"/>
                  </a:lnTo>
                  <a:lnTo>
                    <a:pt x="158340" y="81030"/>
                  </a:lnTo>
                  <a:lnTo>
                    <a:pt x="158340" y="80236"/>
                  </a:lnTo>
                  <a:lnTo>
                    <a:pt x="158340" y="79441"/>
                  </a:lnTo>
                  <a:lnTo>
                    <a:pt x="158340" y="78647"/>
                  </a:lnTo>
                  <a:lnTo>
                    <a:pt x="158340" y="77852"/>
                  </a:lnTo>
                  <a:lnTo>
                    <a:pt x="158340" y="77058"/>
                  </a:lnTo>
                  <a:lnTo>
                    <a:pt x="158340" y="76263"/>
                  </a:lnTo>
                  <a:lnTo>
                    <a:pt x="158340" y="75469"/>
                  </a:lnTo>
                  <a:lnTo>
                    <a:pt x="158340" y="74675"/>
                  </a:lnTo>
                  <a:lnTo>
                    <a:pt x="158340" y="73880"/>
                  </a:lnTo>
                  <a:lnTo>
                    <a:pt x="158340" y="73086"/>
                  </a:lnTo>
                  <a:lnTo>
                    <a:pt x="158340" y="72291"/>
                  </a:lnTo>
                  <a:lnTo>
                    <a:pt x="158340" y="71497"/>
                  </a:lnTo>
                  <a:lnTo>
                    <a:pt x="158340" y="70703"/>
                  </a:lnTo>
                  <a:lnTo>
                    <a:pt x="158340" y="69908"/>
                  </a:lnTo>
                  <a:lnTo>
                    <a:pt x="158340" y="69114"/>
                  </a:lnTo>
                  <a:lnTo>
                    <a:pt x="158340" y="68319"/>
                  </a:lnTo>
                  <a:lnTo>
                    <a:pt x="158340" y="67525"/>
                  </a:lnTo>
                  <a:lnTo>
                    <a:pt x="158340" y="66730"/>
                  </a:lnTo>
                  <a:lnTo>
                    <a:pt x="158340" y="65936"/>
                  </a:lnTo>
                  <a:lnTo>
                    <a:pt x="158340" y="65142"/>
                  </a:lnTo>
                  <a:lnTo>
                    <a:pt x="158340" y="64347"/>
                  </a:lnTo>
                  <a:lnTo>
                    <a:pt x="158340" y="63553"/>
                  </a:lnTo>
                  <a:lnTo>
                    <a:pt x="158340" y="62758"/>
                  </a:lnTo>
                  <a:lnTo>
                    <a:pt x="158340" y="61964"/>
                  </a:lnTo>
                  <a:lnTo>
                    <a:pt x="158340" y="61170"/>
                  </a:lnTo>
                  <a:lnTo>
                    <a:pt x="158340" y="60375"/>
                  </a:lnTo>
                  <a:lnTo>
                    <a:pt x="158340" y="59581"/>
                  </a:lnTo>
                  <a:lnTo>
                    <a:pt x="158340" y="58786"/>
                  </a:lnTo>
                  <a:lnTo>
                    <a:pt x="158340" y="57992"/>
                  </a:lnTo>
                  <a:lnTo>
                    <a:pt x="158340" y="57197"/>
                  </a:lnTo>
                  <a:lnTo>
                    <a:pt x="158340" y="56403"/>
                  </a:lnTo>
                  <a:lnTo>
                    <a:pt x="158340" y="55609"/>
                  </a:lnTo>
                  <a:lnTo>
                    <a:pt x="158340" y="54814"/>
                  </a:lnTo>
                  <a:lnTo>
                    <a:pt x="158340" y="54020"/>
                  </a:lnTo>
                  <a:lnTo>
                    <a:pt x="158340" y="53225"/>
                  </a:lnTo>
                  <a:lnTo>
                    <a:pt x="158340" y="52431"/>
                  </a:lnTo>
                  <a:lnTo>
                    <a:pt x="158340" y="51637"/>
                  </a:lnTo>
                  <a:lnTo>
                    <a:pt x="158340" y="50842"/>
                  </a:lnTo>
                  <a:lnTo>
                    <a:pt x="158340" y="50048"/>
                  </a:lnTo>
                  <a:lnTo>
                    <a:pt x="158340" y="49253"/>
                  </a:lnTo>
                  <a:lnTo>
                    <a:pt x="158340" y="48459"/>
                  </a:lnTo>
                  <a:lnTo>
                    <a:pt x="158340" y="47664"/>
                  </a:lnTo>
                  <a:lnTo>
                    <a:pt x="158339" y="46870"/>
                  </a:lnTo>
                  <a:lnTo>
                    <a:pt x="158339" y="46076"/>
                  </a:lnTo>
                  <a:lnTo>
                    <a:pt x="158339" y="45281"/>
                  </a:lnTo>
                  <a:lnTo>
                    <a:pt x="158339" y="44487"/>
                  </a:lnTo>
                  <a:lnTo>
                    <a:pt x="158338" y="43692"/>
                  </a:lnTo>
                  <a:lnTo>
                    <a:pt x="158338" y="42898"/>
                  </a:lnTo>
                  <a:lnTo>
                    <a:pt x="158337" y="42104"/>
                  </a:lnTo>
                  <a:lnTo>
                    <a:pt x="158335" y="41309"/>
                  </a:lnTo>
                  <a:lnTo>
                    <a:pt x="158334" y="40515"/>
                  </a:lnTo>
                  <a:lnTo>
                    <a:pt x="158332" y="39720"/>
                  </a:lnTo>
                  <a:lnTo>
                    <a:pt x="158329" y="38926"/>
                  </a:lnTo>
                  <a:lnTo>
                    <a:pt x="158325" y="38131"/>
                  </a:lnTo>
                  <a:lnTo>
                    <a:pt x="158321" y="37337"/>
                  </a:lnTo>
                  <a:lnTo>
                    <a:pt x="158314" y="36543"/>
                  </a:lnTo>
                  <a:lnTo>
                    <a:pt x="158307" y="35748"/>
                  </a:lnTo>
                  <a:lnTo>
                    <a:pt x="158297" y="34954"/>
                  </a:lnTo>
                  <a:lnTo>
                    <a:pt x="158285" y="34159"/>
                  </a:lnTo>
                  <a:lnTo>
                    <a:pt x="158269" y="33365"/>
                  </a:lnTo>
                  <a:lnTo>
                    <a:pt x="158249" y="32571"/>
                  </a:lnTo>
                  <a:lnTo>
                    <a:pt x="158224" y="31776"/>
                  </a:lnTo>
                  <a:lnTo>
                    <a:pt x="158194" y="30982"/>
                  </a:lnTo>
                  <a:lnTo>
                    <a:pt x="158158" y="30187"/>
                  </a:lnTo>
                  <a:lnTo>
                    <a:pt x="158114" y="29393"/>
                  </a:lnTo>
                  <a:lnTo>
                    <a:pt x="158059" y="28598"/>
                  </a:lnTo>
                  <a:lnTo>
                    <a:pt x="157993" y="27804"/>
                  </a:lnTo>
                  <a:lnTo>
                    <a:pt x="157916" y="27010"/>
                  </a:lnTo>
                  <a:lnTo>
                    <a:pt x="157824" y="26215"/>
                  </a:lnTo>
                  <a:lnTo>
                    <a:pt x="157717" y="25421"/>
                  </a:lnTo>
                  <a:lnTo>
                    <a:pt x="157592" y="24626"/>
                  </a:lnTo>
                  <a:lnTo>
                    <a:pt x="157443" y="23832"/>
                  </a:lnTo>
                  <a:lnTo>
                    <a:pt x="157273" y="23038"/>
                  </a:lnTo>
                  <a:lnTo>
                    <a:pt x="157079" y="22243"/>
                  </a:lnTo>
                  <a:lnTo>
                    <a:pt x="156859" y="21449"/>
                  </a:lnTo>
                  <a:lnTo>
                    <a:pt x="156613" y="20654"/>
                  </a:lnTo>
                  <a:lnTo>
                    <a:pt x="156336" y="19860"/>
                  </a:lnTo>
                  <a:lnTo>
                    <a:pt x="156023" y="19065"/>
                  </a:lnTo>
                  <a:lnTo>
                    <a:pt x="155679" y="18271"/>
                  </a:lnTo>
                  <a:lnTo>
                    <a:pt x="155304" y="17477"/>
                  </a:lnTo>
                  <a:lnTo>
                    <a:pt x="154898" y="16682"/>
                  </a:lnTo>
                  <a:lnTo>
                    <a:pt x="154461" y="15888"/>
                  </a:lnTo>
                  <a:lnTo>
                    <a:pt x="153991" y="15093"/>
                  </a:lnTo>
                  <a:lnTo>
                    <a:pt x="153491" y="14299"/>
                  </a:lnTo>
                  <a:lnTo>
                    <a:pt x="152966" y="13505"/>
                  </a:lnTo>
                  <a:lnTo>
                    <a:pt x="152421" y="12710"/>
                  </a:lnTo>
                  <a:lnTo>
                    <a:pt x="151859" y="11916"/>
                  </a:lnTo>
                  <a:lnTo>
                    <a:pt x="151285" y="11121"/>
                  </a:lnTo>
                  <a:lnTo>
                    <a:pt x="150703" y="10327"/>
                  </a:lnTo>
                  <a:lnTo>
                    <a:pt x="150123" y="9532"/>
                  </a:lnTo>
                  <a:lnTo>
                    <a:pt x="149551" y="8738"/>
                  </a:lnTo>
                  <a:lnTo>
                    <a:pt x="148993" y="7944"/>
                  </a:lnTo>
                  <a:lnTo>
                    <a:pt x="148457" y="7149"/>
                  </a:lnTo>
                  <a:lnTo>
                    <a:pt x="147949" y="6355"/>
                  </a:lnTo>
                  <a:lnTo>
                    <a:pt x="147482" y="5560"/>
                  </a:lnTo>
                  <a:lnTo>
                    <a:pt x="147064" y="4766"/>
                  </a:lnTo>
                  <a:lnTo>
                    <a:pt x="146697" y="3972"/>
                  </a:lnTo>
                  <a:lnTo>
                    <a:pt x="146386" y="3177"/>
                  </a:lnTo>
                  <a:lnTo>
                    <a:pt x="146135" y="2383"/>
                  </a:lnTo>
                  <a:lnTo>
                    <a:pt x="145949" y="1588"/>
                  </a:lnTo>
                  <a:lnTo>
                    <a:pt x="145842" y="794"/>
                  </a:lnTo>
                  <a:lnTo>
                    <a:pt x="145811" y="0"/>
                  </a:lnTo>
                  <a:lnTo>
                    <a:pt x="170869" y="0"/>
                  </a:lnTo>
                  <a:lnTo>
                    <a:pt x="170838" y="794"/>
                  </a:lnTo>
                  <a:lnTo>
                    <a:pt x="170731" y="1588"/>
                  </a:lnTo>
                  <a:lnTo>
                    <a:pt x="170545" y="2383"/>
                  </a:lnTo>
                  <a:lnTo>
                    <a:pt x="170294" y="3177"/>
                  </a:lnTo>
                  <a:lnTo>
                    <a:pt x="169983" y="3972"/>
                  </a:lnTo>
                  <a:lnTo>
                    <a:pt x="169616" y="4766"/>
                  </a:lnTo>
                  <a:lnTo>
                    <a:pt x="169198" y="5560"/>
                  </a:lnTo>
                  <a:lnTo>
                    <a:pt x="168731" y="6355"/>
                  </a:lnTo>
                  <a:lnTo>
                    <a:pt x="168223" y="7149"/>
                  </a:lnTo>
                  <a:lnTo>
                    <a:pt x="167687" y="7944"/>
                  </a:lnTo>
                  <a:lnTo>
                    <a:pt x="167129" y="8738"/>
                  </a:lnTo>
                  <a:lnTo>
                    <a:pt x="166557" y="9532"/>
                  </a:lnTo>
                  <a:lnTo>
                    <a:pt x="165977" y="10327"/>
                  </a:lnTo>
                  <a:lnTo>
                    <a:pt x="165395" y="11121"/>
                  </a:lnTo>
                  <a:lnTo>
                    <a:pt x="164821" y="11916"/>
                  </a:lnTo>
                  <a:lnTo>
                    <a:pt x="164259" y="12710"/>
                  </a:lnTo>
                  <a:lnTo>
                    <a:pt x="163714" y="13505"/>
                  </a:lnTo>
                  <a:lnTo>
                    <a:pt x="163189" y="14299"/>
                  </a:lnTo>
                  <a:lnTo>
                    <a:pt x="162688" y="15093"/>
                  </a:lnTo>
                  <a:lnTo>
                    <a:pt x="162219" y="15888"/>
                  </a:lnTo>
                  <a:lnTo>
                    <a:pt x="161782" y="16682"/>
                  </a:lnTo>
                  <a:lnTo>
                    <a:pt x="161376" y="17477"/>
                  </a:lnTo>
                  <a:lnTo>
                    <a:pt x="161001" y="18271"/>
                  </a:lnTo>
                  <a:lnTo>
                    <a:pt x="160657" y="19065"/>
                  </a:lnTo>
                  <a:lnTo>
                    <a:pt x="160344" y="19860"/>
                  </a:lnTo>
                  <a:lnTo>
                    <a:pt x="160067" y="20654"/>
                  </a:lnTo>
                  <a:lnTo>
                    <a:pt x="159821" y="21449"/>
                  </a:lnTo>
                  <a:lnTo>
                    <a:pt x="159601" y="22243"/>
                  </a:lnTo>
                  <a:lnTo>
                    <a:pt x="159407" y="23038"/>
                  </a:lnTo>
                  <a:lnTo>
                    <a:pt x="159236" y="23832"/>
                  </a:lnTo>
                  <a:lnTo>
                    <a:pt x="159088" y="24626"/>
                  </a:lnTo>
                  <a:lnTo>
                    <a:pt x="158963" y="25421"/>
                  </a:lnTo>
                  <a:lnTo>
                    <a:pt x="158856" y="26215"/>
                  </a:lnTo>
                  <a:lnTo>
                    <a:pt x="158764" y="27010"/>
                  </a:lnTo>
                  <a:lnTo>
                    <a:pt x="158686" y="27804"/>
                  </a:lnTo>
                  <a:lnTo>
                    <a:pt x="158621" y="28598"/>
                  </a:lnTo>
                  <a:lnTo>
                    <a:pt x="158566" y="29393"/>
                  </a:lnTo>
                  <a:lnTo>
                    <a:pt x="158522" y="30187"/>
                  </a:lnTo>
                  <a:lnTo>
                    <a:pt x="158486" y="30982"/>
                  </a:lnTo>
                  <a:lnTo>
                    <a:pt x="158456" y="31776"/>
                  </a:lnTo>
                  <a:lnTo>
                    <a:pt x="158431" y="32571"/>
                  </a:lnTo>
                  <a:lnTo>
                    <a:pt x="158411" y="33365"/>
                  </a:lnTo>
                  <a:lnTo>
                    <a:pt x="158395" y="34159"/>
                  </a:lnTo>
                  <a:lnTo>
                    <a:pt x="158383" y="34954"/>
                  </a:lnTo>
                  <a:lnTo>
                    <a:pt x="158373" y="35748"/>
                  </a:lnTo>
                  <a:lnTo>
                    <a:pt x="158365" y="36543"/>
                  </a:lnTo>
                  <a:lnTo>
                    <a:pt x="158359" y="37337"/>
                  </a:lnTo>
                  <a:lnTo>
                    <a:pt x="158355" y="38131"/>
                  </a:lnTo>
                  <a:lnTo>
                    <a:pt x="158351" y="38926"/>
                  </a:lnTo>
                  <a:lnTo>
                    <a:pt x="158348" y="39720"/>
                  </a:lnTo>
                  <a:lnTo>
                    <a:pt x="158346" y="40515"/>
                  </a:lnTo>
                  <a:lnTo>
                    <a:pt x="158344" y="41309"/>
                  </a:lnTo>
                  <a:lnTo>
                    <a:pt x="158343" y="42104"/>
                  </a:lnTo>
                  <a:lnTo>
                    <a:pt x="158342" y="42898"/>
                  </a:lnTo>
                  <a:lnTo>
                    <a:pt x="158342" y="43692"/>
                  </a:lnTo>
                  <a:lnTo>
                    <a:pt x="158341" y="44487"/>
                  </a:lnTo>
                  <a:lnTo>
                    <a:pt x="158341" y="45281"/>
                  </a:lnTo>
                  <a:lnTo>
                    <a:pt x="158341" y="46076"/>
                  </a:lnTo>
                  <a:lnTo>
                    <a:pt x="158340" y="46870"/>
                  </a:lnTo>
                  <a:lnTo>
                    <a:pt x="158340" y="47664"/>
                  </a:lnTo>
                  <a:lnTo>
                    <a:pt x="158340" y="48459"/>
                  </a:lnTo>
                  <a:lnTo>
                    <a:pt x="158340" y="49253"/>
                  </a:lnTo>
                  <a:lnTo>
                    <a:pt x="158340" y="50048"/>
                  </a:lnTo>
                  <a:lnTo>
                    <a:pt x="158340" y="50842"/>
                  </a:lnTo>
                  <a:lnTo>
                    <a:pt x="158340" y="51637"/>
                  </a:lnTo>
                  <a:lnTo>
                    <a:pt x="158340" y="52431"/>
                  </a:lnTo>
                  <a:lnTo>
                    <a:pt x="158340" y="53225"/>
                  </a:lnTo>
                  <a:lnTo>
                    <a:pt x="158340" y="54020"/>
                  </a:lnTo>
                  <a:lnTo>
                    <a:pt x="158340" y="54814"/>
                  </a:lnTo>
                  <a:lnTo>
                    <a:pt x="158340" y="55609"/>
                  </a:lnTo>
                  <a:lnTo>
                    <a:pt x="158340" y="56403"/>
                  </a:lnTo>
                  <a:lnTo>
                    <a:pt x="158340" y="57197"/>
                  </a:lnTo>
                  <a:lnTo>
                    <a:pt x="158340" y="57992"/>
                  </a:lnTo>
                  <a:lnTo>
                    <a:pt x="158340" y="58786"/>
                  </a:lnTo>
                  <a:lnTo>
                    <a:pt x="158340" y="59581"/>
                  </a:lnTo>
                  <a:lnTo>
                    <a:pt x="158340" y="60375"/>
                  </a:lnTo>
                  <a:lnTo>
                    <a:pt x="158340" y="61170"/>
                  </a:lnTo>
                  <a:lnTo>
                    <a:pt x="158340" y="61964"/>
                  </a:lnTo>
                  <a:lnTo>
                    <a:pt x="158340" y="62758"/>
                  </a:lnTo>
                  <a:lnTo>
                    <a:pt x="158340" y="63553"/>
                  </a:lnTo>
                  <a:lnTo>
                    <a:pt x="158340" y="64347"/>
                  </a:lnTo>
                  <a:lnTo>
                    <a:pt x="158340" y="65142"/>
                  </a:lnTo>
                  <a:lnTo>
                    <a:pt x="158340" y="65936"/>
                  </a:lnTo>
                  <a:lnTo>
                    <a:pt x="158340" y="66730"/>
                  </a:lnTo>
                  <a:lnTo>
                    <a:pt x="158340" y="67525"/>
                  </a:lnTo>
                  <a:lnTo>
                    <a:pt x="158340" y="68319"/>
                  </a:lnTo>
                  <a:lnTo>
                    <a:pt x="158340" y="69114"/>
                  </a:lnTo>
                  <a:lnTo>
                    <a:pt x="158340" y="69908"/>
                  </a:lnTo>
                  <a:lnTo>
                    <a:pt x="158340" y="70703"/>
                  </a:lnTo>
                  <a:lnTo>
                    <a:pt x="158340" y="71497"/>
                  </a:lnTo>
                  <a:lnTo>
                    <a:pt x="158340" y="72291"/>
                  </a:lnTo>
                  <a:lnTo>
                    <a:pt x="158340" y="73086"/>
                  </a:lnTo>
                  <a:lnTo>
                    <a:pt x="158340" y="73880"/>
                  </a:lnTo>
                  <a:lnTo>
                    <a:pt x="158340" y="74675"/>
                  </a:lnTo>
                  <a:lnTo>
                    <a:pt x="158340" y="75469"/>
                  </a:lnTo>
                  <a:lnTo>
                    <a:pt x="158340" y="76263"/>
                  </a:lnTo>
                  <a:lnTo>
                    <a:pt x="158340" y="77058"/>
                  </a:lnTo>
                  <a:lnTo>
                    <a:pt x="158340" y="77852"/>
                  </a:lnTo>
                  <a:lnTo>
                    <a:pt x="158340" y="78647"/>
                  </a:lnTo>
                  <a:lnTo>
                    <a:pt x="158340" y="79441"/>
                  </a:lnTo>
                  <a:lnTo>
                    <a:pt x="158340" y="80236"/>
                  </a:lnTo>
                  <a:lnTo>
                    <a:pt x="158340" y="81030"/>
                  </a:lnTo>
                  <a:lnTo>
                    <a:pt x="158340" y="81824"/>
                  </a:lnTo>
                  <a:lnTo>
                    <a:pt x="158340" y="82619"/>
                  </a:lnTo>
                  <a:lnTo>
                    <a:pt x="158340" y="83413"/>
                  </a:lnTo>
                  <a:lnTo>
                    <a:pt x="158340" y="84208"/>
                  </a:lnTo>
                  <a:lnTo>
                    <a:pt x="158340" y="85002"/>
                  </a:lnTo>
                  <a:lnTo>
                    <a:pt x="158340" y="85796"/>
                  </a:lnTo>
                  <a:lnTo>
                    <a:pt x="158340" y="86591"/>
                  </a:lnTo>
                  <a:lnTo>
                    <a:pt x="158340" y="87385"/>
                  </a:lnTo>
                  <a:lnTo>
                    <a:pt x="158340" y="88180"/>
                  </a:lnTo>
                  <a:lnTo>
                    <a:pt x="158340" y="88974"/>
                  </a:lnTo>
                  <a:lnTo>
                    <a:pt x="158340" y="89769"/>
                  </a:lnTo>
                  <a:lnTo>
                    <a:pt x="158340" y="90563"/>
                  </a:lnTo>
                  <a:lnTo>
                    <a:pt x="158340" y="91357"/>
                  </a:lnTo>
                  <a:lnTo>
                    <a:pt x="158340" y="92152"/>
                  </a:lnTo>
                  <a:lnTo>
                    <a:pt x="158340" y="92946"/>
                  </a:lnTo>
                  <a:lnTo>
                    <a:pt x="158340" y="93741"/>
                  </a:lnTo>
                  <a:lnTo>
                    <a:pt x="158340" y="94535"/>
                  </a:lnTo>
                  <a:lnTo>
                    <a:pt x="158340" y="95329"/>
                  </a:lnTo>
                  <a:lnTo>
                    <a:pt x="158340" y="96124"/>
                  </a:lnTo>
                  <a:lnTo>
                    <a:pt x="158340" y="96918"/>
                  </a:lnTo>
                  <a:lnTo>
                    <a:pt x="158340" y="97713"/>
                  </a:lnTo>
                  <a:lnTo>
                    <a:pt x="158340" y="98507"/>
                  </a:lnTo>
                  <a:lnTo>
                    <a:pt x="158340" y="99302"/>
                  </a:lnTo>
                  <a:lnTo>
                    <a:pt x="158340" y="100096"/>
                  </a:lnTo>
                  <a:lnTo>
                    <a:pt x="158340" y="100890"/>
                  </a:lnTo>
                  <a:lnTo>
                    <a:pt x="158340" y="101685"/>
                  </a:lnTo>
                  <a:lnTo>
                    <a:pt x="158340" y="102479"/>
                  </a:lnTo>
                  <a:lnTo>
                    <a:pt x="158340" y="103274"/>
                  </a:lnTo>
                  <a:lnTo>
                    <a:pt x="158340" y="104068"/>
                  </a:lnTo>
                  <a:lnTo>
                    <a:pt x="158340" y="104862"/>
                  </a:lnTo>
                  <a:lnTo>
                    <a:pt x="158340" y="105657"/>
                  </a:lnTo>
                  <a:lnTo>
                    <a:pt x="158340" y="106451"/>
                  </a:lnTo>
                  <a:lnTo>
                    <a:pt x="158340" y="107246"/>
                  </a:lnTo>
                  <a:lnTo>
                    <a:pt x="158340" y="108040"/>
                  </a:lnTo>
                  <a:lnTo>
                    <a:pt x="158340" y="108835"/>
                  </a:lnTo>
                  <a:lnTo>
                    <a:pt x="158340" y="109629"/>
                  </a:lnTo>
                  <a:lnTo>
                    <a:pt x="158340" y="110423"/>
                  </a:lnTo>
                  <a:lnTo>
                    <a:pt x="158340" y="111218"/>
                  </a:lnTo>
                  <a:lnTo>
                    <a:pt x="158340" y="112012"/>
                  </a:lnTo>
                  <a:lnTo>
                    <a:pt x="158340" y="112807"/>
                  </a:lnTo>
                  <a:lnTo>
                    <a:pt x="158340" y="113601"/>
                  </a:lnTo>
                  <a:lnTo>
                    <a:pt x="158340" y="114395"/>
                  </a:lnTo>
                  <a:lnTo>
                    <a:pt x="158340" y="115190"/>
                  </a:lnTo>
                  <a:lnTo>
                    <a:pt x="158340" y="115984"/>
                  </a:lnTo>
                  <a:lnTo>
                    <a:pt x="158340" y="116779"/>
                  </a:lnTo>
                  <a:lnTo>
                    <a:pt x="158340" y="117573"/>
                  </a:lnTo>
                  <a:lnTo>
                    <a:pt x="158340" y="118368"/>
                  </a:lnTo>
                  <a:lnTo>
                    <a:pt x="158340" y="119162"/>
                  </a:lnTo>
                  <a:lnTo>
                    <a:pt x="158340" y="119956"/>
                  </a:lnTo>
                  <a:lnTo>
                    <a:pt x="158340" y="120751"/>
                  </a:lnTo>
                  <a:lnTo>
                    <a:pt x="158340" y="121545"/>
                  </a:lnTo>
                  <a:lnTo>
                    <a:pt x="158340" y="122340"/>
                  </a:lnTo>
                  <a:lnTo>
                    <a:pt x="158340" y="123134"/>
                  </a:lnTo>
                  <a:lnTo>
                    <a:pt x="158340" y="123928"/>
                  </a:lnTo>
                  <a:lnTo>
                    <a:pt x="158340" y="124723"/>
                  </a:lnTo>
                  <a:lnTo>
                    <a:pt x="158340" y="125517"/>
                  </a:lnTo>
                  <a:lnTo>
                    <a:pt x="158340" y="126312"/>
                  </a:lnTo>
                  <a:lnTo>
                    <a:pt x="158340" y="127106"/>
                  </a:lnTo>
                  <a:lnTo>
                    <a:pt x="158340" y="127901"/>
                  </a:lnTo>
                  <a:lnTo>
                    <a:pt x="158340" y="128695"/>
                  </a:lnTo>
                  <a:lnTo>
                    <a:pt x="158340" y="129489"/>
                  </a:lnTo>
                  <a:lnTo>
                    <a:pt x="158340" y="130284"/>
                  </a:lnTo>
                  <a:lnTo>
                    <a:pt x="158340" y="131078"/>
                  </a:lnTo>
                  <a:lnTo>
                    <a:pt x="158340" y="131873"/>
                  </a:lnTo>
                  <a:lnTo>
                    <a:pt x="158340" y="132667"/>
                  </a:lnTo>
                  <a:lnTo>
                    <a:pt x="158340" y="133461"/>
                  </a:lnTo>
                  <a:lnTo>
                    <a:pt x="158340" y="134256"/>
                  </a:lnTo>
                  <a:lnTo>
                    <a:pt x="158340" y="135050"/>
                  </a:lnTo>
                  <a:lnTo>
                    <a:pt x="158340" y="135845"/>
                  </a:lnTo>
                  <a:lnTo>
                    <a:pt x="158340" y="136639"/>
                  </a:lnTo>
                  <a:lnTo>
                    <a:pt x="158340" y="137434"/>
                  </a:lnTo>
                  <a:lnTo>
                    <a:pt x="158340" y="138228"/>
                  </a:lnTo>
                  <a:lnTo>
                    <a:pt x="158340" y="139022"/>
                  </a:lnTo>
                  <a:lnTo>
                    <a:pt x="158340" y="139817"/>
                  </a:lnTo>
                  <a:lnTo>
                    <a:pt x="158340" y="140611"/>
                  </a:lnTo>
                  <a:lnTo>
                    <a:pt x="158340" y="141406"/>
                  </a:lnTo>
                  <a:lnTo>
                    <a:pt x="158340" y="142200"/>
                  </a:lnTo>
                  <a:lnTo>
                    <a:pt x="158340" y="142994"/>
                  </a:lnTo>
                  <a:lnTo>
                    <a:pt x="158340" y="143789"/>
                  </a:lnTo>
                  <a:lnTo>
                    <a:pt x="158340" y="144583"/>
                  </a:lnTo>
                  <a:lnTo>
                    <a:pt x="158340" y="145378"/>
                  </a:lnTo>
                  <a:lnTo>
                    <a:pt x="158340" y="146172"/>
                  </a:lnTo>
                  <a:lnTo>
                    <a:pt x="158340" y="146967"/>
                  </a:lnTo>
                  <a:lnTo>
                    <a:pt x="158340" y="147761"/>
                  </a:lnTo>
                  <a:lnTo>
                    <a:pt x="158340" y="148555"/>
                  </a:lnTo>
                  <a:lnTo>
                    <a:pt x="158340" y="149350"/>
                  </a:lnTo>
                  <a:lnTo>
                    <a:pt x="158340" y="150144"/>
                  </a:lnTo>
                  <a:lnTo>
                    <a:pt x="158340" y="150939"/>
                  </a:lnTo>
                  <a:lnTo>
                    <a:pt x="158340" y="151733"/>
                  </a:lnTo>
                  <a:lnTo>
                    <a:pt x="158340" y="152527"/>
                  </a:lnTo>
                  <a:lnTo>
                    <a:pt x="158340" y="153322"/>
                  </a:lnTo>
                  <a:lnTo>
                    <a:pt x="158340" y="154116"/>
                  </a:lnTo>
                  <a:lnTo>
                    <a:pt x="158340" y="154911"/>
                  </a:lnTo>
                  <a:lnTo>
                    <a:pt x="158340" y="155705"/>
                  </a:lnTo>
                  <a:lnTo>
                    <a:pt x="158340" y="156500"/>
                  </a:lnTo>
                  <a:lnTo>
                    <a:pt x="158340" y="157294"/>
                  </a:lnTo>
                  <a:lnTo>
                    <a:pt x="158340" y="158088"/>
                  </a:lnTo>
                  <a:lnTo>
                    <a:pt x="158340" y="158883"/>
                  </a:lnTo>
                  <a:lnTo>
                    <a:pt x="158340" y="159677"/>
                  </a:lnTo>
                  <a:lnTo>
                    <a:pt x="158340" y="160472"/>
                  </a:lnTo>
                  <a:lnTo>
                    <a:pt x="158340" y="161266"/>
                  </a:lnTo>
                  <a:lnTo>
                    <a:pt x="158340" y="162060"/>
                  </a:lnTo>
                  <a:lnTo>
                    <a:pt x="158340" y="162855"/>
                  </a:lnTo>
                  <a:lnTo>
                    <a:pt x="158340" y="163649"/>
                  </a:lnTo>
                  <a:lnTo>
                    <a:pt x="158340" y="164444"/>
                  </a:lnTo>
                  <a:lnTo>
                    <a:pt x="158340" y="165238"/>
                  </a:lnTo>
                  <a:lnTo>
                    <a:pt x="158340" y="166033"/>
                  </a:lnTo>
                  <a:lnTo>
                    <a:pt x="158340" y="166827"/>
                  </a:lnTo>
                  <a:lnTo>
                    <a:pt x="158340" y="167621"/>
                  </a:lnTo>
                  <a:lnTo>
                    <a:pt x="158340" y="168416"/>
                  </a:lnTo>
                  <a:lnTo>
                    <a:pt x="158340" y="169210"/>
                  </a:lnTo>
                  <a:lnTo>
                    <a:pt x="158340" y="170005"/>
                  </a:lnTo>
                  <a:lnTo>
                    <a:pt x="158340" y="170799"/>
                  </a:lnTo>
                  <a:lnTo>
                    <a:pt x="158340" y="171593"/>
                  </a:lnTo>
                  <a:lnTo>
                    <a:pt x="158340" y="172388"/>
                  </a:lnTo>
                  <a:lnTo>
                    <a:pt x="158340" y="173182"/>
                  </a:lnTo>
                  <a:lnTo>
                    <a:pt x="158340" y="173977"/>
                  </a:lnTo>
                  <a:lnTo>
                    <a:pt x="158340" y="174771"/>
                  </a:lnTo>
                  <a:lnTo>
                    <a:pt x="158340" y="175566"/>
                  </a:lnTo>
                  <a:lnTo>
                    <a:pt x="158340" y="176360"/>
                  </a:lnTo>
                  <a:lnTo>
                    <a:pt x="158340" y="177154"/>
                  </a:lnTo>
                  <a:lnTo>
                    <a:pt x="158340" y="177949"/>
                  </a:lnTo>
                  <a:lnTo>
                    <a:pt x="158340" y="178743"/>
                  </a:lnTo>
                  <a:lnTo>
                    <a:pt x="158340" y="179538"/>
                  </a:lnTo>
                  <a:lnTo>
                    <a:pt x="158340" y="180332"/>
                  </a:lnTo>
                  <a:lnTo>
                    <a:pt x="158340" y="181126"/>
                  </a:lnTo>
                  <a:lnTo>
                    <a:pt x="158340" y="181921"/>
                  </a:lnTo>
                  <a:lnTo>
                    <a:pt x="158340" y="182715"/>
                  </a:lnTo>
                  <a:lnTo>
                    <a:pt x="158340" y="183510"/>
                  </a:lnTo>
                  <a:lnTo>
                    <a:pt x="158340" y="184304"/>
                  </a:lnTo>
                  <a:lnTo>
                    <a:pt x="158340" y="185099"/>
                  </a:lnTo>
                  <a:lnTo>
                    <a:pt x="158340" y="185893"/>
                  </a:lnTo>
                  <a:lnTo>
                    <a:pt x="158340" y="186687"/>
                  </a:lnTo>
                  <a:lnTo>
                    <a:pt x="158340" y="187482"/>
                  </a:lnTo>
                  <a:lnTo>
                    <a:pt x="158340" y="188276"/>
                  </a:lnTo>
                  <a:lnTo>
                    <a:pt x="158340" y="189071"/>
                  </a:lnTo>
                  <a:lnTo>
                    <a:pt x="158340" y="189865"/>
                  </a:lnTo>
                  <a:lnTo>
                    <a:pt x="158340" y="190659"/>
                  </a:lnTo>
                  <a:lnTo>
                    <a:pt x="158340" y="191454"/>
                  </a:lnTo>
                  <a:lnTo>
                    <a:pt x="158340" y="192248"/>
                  </a:lnTo>
                  <a:lnTo>
                    <a:pt x="158340" y="193043"/>
                  </a:lnTo>
                  <a:lnTo>
                    <a:pt x="158340" y="193837"/>
                  </a:lnTo>
                  <a:lnTo>
                    <a:pt x="158340" y="194632"/>
                  </a:lnTo>
                  <a:lnTo>
                    <a:pt x="158340" y="195426"/>
                  </a:lnTo>
                  <a:lnTo>
                    <a:pt x="158340" y="196220"/>
                  </a:lnTo>
                  <a:lnTo>
                    <a:pt x="158340" y="197015"/>
                  </a:lnTo>
                  <a:lnTo>
                    <a:pt x="158340" y="197809"/>
                  </a:lnTo>
                  <a:lnTo>
                    <a:pt x="158340" y="198604"/>
                  </a:lnTo>
                  <a:lnTo>
                    <a:pt x="158340" y="199398"/>
                  </a:lnTo>
                  <a:lnTo>
                    <a:pt x="158340" y="200192"/>
                  </a:lnTo>
                  <a:lnTo>
                    <a:pt x="158340" y="200987"/>
                  </a:lnTo>
                  <a:lnTo>
                    <a:pt x="158340" y="201781"/>
                  </a:lnTo>
                  <a:lnTo>
                    <a:pt x="158340" y="202576"/>
                  </a:lnTo>
                  <a:lnTo>
                    <a:pt x="158340" y="203370"/>
                  </a:lnTo>
                  <a:lnTo>
                    <a:pt x="158340" y="204165"/>
                  </a:lnTo>
                  <a:lnTo>
                    <a:pt x="158340" y="204959"/>
                  </a:lnTo>
                  <a:lnTo>
                    <a:pt x="158340" y="205753"/>
                  </a:lnTo>
                  <a:lnTo>
                    <a:pt x="158340" y="206548"/>
                  </a:lnTo>
                  <a:lnTo>
                    <a:pt x="158340" y="207342"/>
                  </a:lnTo>
                  <a:lnTo>
                    <a:pt x="158340" y="208137"/>
                  </a:lnTo>
                  <a:lnTo>
                    <a:pt x="158340" y="208931"/>
                  </a:lnTo>
                  <a:lnTo>
                    <a:pt x="158340" y="209725"/>
                  </a:lnTo>
                  <a:lnTo>
                    <a:pt x="158340" y="210520"/>
                  </a:lnTo>
                  <a:lnTo>
                    <a:pt x="158340" y="211314"/>
                  </a:lnTo>
                  <a:lnTo>
                    <a:pt x="158340" y="212109"/>
                  </a:lnTo>
                  <a:lnTo>
                    <a:pt x="158340" y="212903"/>
                  </a:lnTo>
                  <a:lnTo>
                    <a:pt x="158340" y="213698"/>
                  </a:lnTo>
                  <a:lnTo>
                    <a:pt x="158340" y="214492"/>
                  </a:lnTo>
                  <a:lnTo>
                    <a:pt x="158340" y="215286"/>
                  </a:lnTo>
                  <a:lnTo>
                    <a:pt x="158340" y="216081"/>
                  </a:lnTo>
                  <a:lnTo>
                    <a:pt x="158340" y="216875"/>
                  </a:lnTo>
                  <a:lnTo>
                    <a:pt x="158340" y="217670"/>
                  </a:lnTo>
                  <a:lnTo>
                    <a:pt x="158340" y="218464"/>
                  </a:lnTo>
                  <a:lnTo>
                    <a:pt x="158340" y="219258"/>
                  </a:lnTo>
                  <a:lnTo>
                    <a:pt x="158340" y="220053"/>
                  </a:lnTo>
                  <a:lnTo>
                    <a:pt x="158340" y="220847"/>
                  </a:lnTo>
                  <a:lnTo>
                    <a:pt x="158340" y="221642"/>
                  </a:lnTo>
                  <a:lnTo>
                    <a:pt x="158341" y="222436"/>
                  </a:lnTo>
                  <a:lnTo>
                    <a:pt x="158341" y="223231"/>
                  </a:lnTo>
                  <a:lnTo>
                    <a:pt x="158341" y="224025"/>
                  </a:lnTo>
                  <a:lnTo>
                    <a:pt x="158342" y="224819"/>
                  </a:lnTo>
                  <a:lnTo>
                    <a:pt x="158343" y="225614"/>
                  </a:lnTo>
                  <a:lnTo>
                    <a:pt x="158344" y="226408"/>
                  </a:lnTo>
                  <a:lnTo>
                    <a:pt x="158345" y="227203"/>
                  </a:lnTo>
                  <a:lnTo>
                    <a:pt x="158347" y="227997"/>
                  </a:lnTo>
                  <a:lnTo>
                    <a:pt x="158349" y="228791"/>
                  </a:lnTo>
                  <a:lnTo>
                    <a:pt x="158352" y="229586"/>
                  </a:lnTo>
                  <a:lnTo>
                    <a:pt x="158356" y="230380"/>
                  </a:lnTo>
                  <a:lnTo>
                    <a:pt x="158361" y="231175"/>
                  </a:lnTo>
                  <a:lnTo>
                    <a:pt x="158368" y="231969"/>
                  </a:lnTo>
                  <a:lnTo>
                    <a:pt x="158376" y="232763"/>
                  </a:lnTo>
                  <a:lnTo>
                    <a:pt x="158387" y="233558"/>
                  </a:lnTo>
                  <a:lnTo>
                    <a:pt x="158400" y="234352"/>
                  </a:lnTo>
                  <a:lnTo>
                    <a:pt x="158417" y="235147"/>
                  </a:lnTo>
                  <a:lnTo>
                    <a:pt x="158437" y="235941"/>
                  </a:lnTo>
                  <a:lnTo>
                    <a:pt x="158464" y="236736"/>
                  </a:lnTo>
                  <a:lnTo>
                    <a:pt x="158496" y="237530"/>
                  </a:lnTo>
                  <a:lnTo>
                    <a:pt x="158536" y="238324"/>
                  </a:lnTo>
                  <a:lnTo>
                    <a:pt x="158583" y="239119"/>
                  </a:lnTo>
                  <a:lnTo>
                    <a:pt x="158640" y="239913"/>
                  </a:lnTo>
                  <a:lnTo>
                    <a:pt x="158708" y="240708"/>
                  </a:lnTo>
                  <a:lnTo>
                    <a:pt x="158792" y="241502"/>
                  </a:lnTo>
                  <a:lnTo>
                    <a:pt x="158890" y="242296"/>
                  </a:lnTo>
                  <a:lnTo>
                    <a:pt x="159005" y="243091"/>
                  </a:lnTo>
                  <a:lnTo>
                    <a:pt x="159138" y="243885"/>
                  </a:lnTo>
                  <a:lnTo>
                    <a:pt x="159291" y="244680"/>
                  </a:lnTo>
                  <a:lnTo>
                    <a:pt x="159469" y="245474"/>
                  </a:lnTo>
                  <a:lnTo>
                    <a:pt x="159675" y="246269"/>
                  </a:lnTo>
                  <a:lnTo>
                    <a:pt x="159909" y="247063"/>
                  </a:lnTo>
                  <a:lnTo>
                    <a:pt x="160172" y="247857"/>
                  </a:lnTo>
                  <a:lnTo>
                    <a:pt x="160465" y="248652"/>
                  </a:lnTo>
                  <a:lnTo>
                    <a:pt x="160789" y="249446"/>
                  </a:lnTo>
                  <a:lnTo>
                    <a:pt x="161151" y="250241"/>
                  </a:lnTo>
                  <a:lnTo>
                    <a:pt x="161551" y="251035"/>
                  </a:lnTo>
                  <a:lnTo>
                    <a:pt x="161985" y="251829"/>
                  </a:lnTo>
                  <a:lnTo>
                    <a:pt x="162453" y="252624"/>
                  </a:lnTo>
                  <a:lnTo>
                    <a:pt x="162955" y="253418"/>
                  </a:lnTo>
                  <a:lnTo>
                    <a:pt x="163488" y="254213"/>
                  </a:lnTo>
                  <a:lnTo>
                    <a:pt x="164055" y="255007"/>
                  </a:lnTo>
                  <a:lnTo>
                    <a:pt x="164653" y="255802"/>
                  </a:lnTo>
                  <a:lnTo>
                    <a:pt x="165273" y="256596"/>
                  </a:lnTo>
                  <a:lnTo>
                    <a:pt x="165914" y="257390"/>
                  </a:lnTo>
                  <a:lnTo>
                    <a:pt x="166571" y="258185"/>
                  </a:lnTo>
                  <a:lnTo>
                    <a:pt x="167239" y="258979"/>
                  </a:lnTo>
                  <a:lnTo>
                    <a:pt x="167915" y="259774"/>
                  </a:lnTo>
                  <a:lnTo>
                    <a:pt x="168591" y="260568"/>
                  </a:lnTo>
                  <a:lnTo>
                    <a:pt x="169261" y="261362"/>
                  </a:lnTo>
                  <a:lnTo>
                    <a:pt x="169921" y="262157"/>
                  </a:lnTo>
                  <a:lnTo>
                    <a:pt x="170566" y="262951"/>
                  </a:lnTo>
                  <a:lnTo>
                    <a:pt x="171191" y="263746"/>
                  </a:lnTo>
                  <a:lnTo>
                    <a:pt x="171787" y="264540"/>
                  </a:lnTo>
                  <a:lnTo>
                    <a:pt x="172352" y="265335"/>
                  </a:lnTo>
                  <a:lnTo>
                    <a:pt x="172884" y="266129"/>
                  </a:lnTo>
                  <a:lnTo>
                    <a:pt x="173380" y="266923"/>
                  </a:lnTo>
                  <a:lnTo>
                    <a:pt x="173840" y="267718"/>
                  </a:lnTo>
                  <a:lnTo>
                    <a:pt x="174261" y="268512"/>
                  </a:lnTo>
                  <a:lnTo>
                    <a:pt x="174634" y="269307"/>
                  </a:lnTo>
                  <a:lnTo>
                    <a:pt x="174966" y="270101"/>
                  </a:lnTo>
                  <a:lnTo>
                    <a:pt x="175258" y="270895"/>
                  </a:lnTo>
                  <a:lnTo>
                    <a:pt x="175511" y="271690"/>
                  </a:lnTo>
                  <a:lnTo>
                    <a:pt x="175726" y="272484"/>
                  </a:lnTo>
                  <a:lnTo>
                    <a:pt x="175904" y="273279"/>
                  </a:lnTo>
                  <a:lnTo>
                    <a:pt x="176037" y="274073"/>
                  </a:lnTo>
                  <a:lnTo>
                    <a:pt x="176136" y="274868"/>
                  </a:lnTo>
                  <a:lnTo>
                    <a:pt x="176201" y="275662"/>
                  </a:lnTo>
                  <a:lnTo>
                    <a:pt x="176232" y="276456"/>
                  </a:lnTo>
                  <a:lnTo>
                    <a:pt x="176231" y="277251"/>
                  </a:lnTo>
                  <a:lnTo>
                    <a:pt x="176196" y="278045"/>
                  </a:lnTo>
                  <a:lnTo>
                    <a:pt x="176120" y="278840"/>
                  </a:lnTo>
                  <a:lnTo>
                    <a:pt x="176010" y="279634"/>
                  </a:lnTo>
                  <a:lnTo>
                    <a:pt x="175865" y="280428"/>
                  </a:lnTo>
                  <a:lnTo>
                    <a:pt x="175684" y="281223"/>
                  </a:lnTo>
                  <a:lnTo>
                    <a:pt x="175467" y="282017"/>
                  </a:lnTo>
                  <a:lnTo>
                    <a:pt x="175210" y="282812"/>
                  </a:lnTo>
                  <a:lnTo>
                    <a:pt x="174905" y="283606"/>
                  </a:lnTo>
                  <a:lnTo>
                    <a:pt x="174561" y="284401"/>
                  </a:lnTo>
                  <a:lnTo>
                    <a:pt x="174177" y="285195"/>
                  </a:lnTo>
                  <a:lnTo>
                    <a:pt x="173753" y="285989"/>
                  </a:lnTo>
                  <a:lnTo>
                    <a:pt x="173292" y="286784"/>
                  </a:lnTo>
                  <a:lnTo>
                    <a:pt x="172790" y="287578"/>
                  </a:lnTo>
                  <a:lnTo>
                    <a:pt x="172248" y="288373"/>
                  </a:lnTo>
                  <a:lnTo>
                    <a:pt x="171674" y="289167"/>
                  </a:lnTo>
                  <a:lnTo>
                    <a:pt x="171072" y="289961"/>
                  </a:lnTo>
                  <a:lnTo>
                    <a:pt x="170447" y="290756"/>
                  </a:lnTo>
                  <a:lnTo>
                    <a:pt x="169801" y="291550"/>
                  </a:lnTo>
                  <a:lnTo>
                    <a:pt x="169139" y="292345"/>
                  </a:lnTo>
                  <a:lnTo>
                    <a:pt x="168466" y="293139"/>
                  </a:lnTo>
                  <a:lnTo>
                    <a:pt x="167791" y="293934"/>
                  </a:lnTo>
                  <a:lnTo>
                    <a:pt x="167117" y="294728"/>
                  </a:lnTo>
                  <a:lnTo>
                    <a:pt x="166450" y="295522"/>
                  </a:lnTo>
                  <a:lnTo>
                    <a:pt x="165794" y="296317"/>
                  </a:lnTo>
                  <a:lnTo>
                    <a:pt x="165157" y="297111"/>
                  </a:lnTo>
                  <a:lnTo>
                    <a:pt x="164543" y="297906"/>
                  </a:lnTo>
                  <a:lnTo>
                    <a:pt x="163954" y="298700"/>
                  </a:lnTo>
                  <a:lnTo>
                    <a:pt x="163394" y="299494"/>
                  </a:lnTo>
                  <a:lnTo>
                    <a:pt x="162863" y="300289"/>
                  </a:lnTo>
                  <a:lnTo>
                    <a:pt x="162364" y="301083"/>
                  </a:lnTo>
                  <a:lnTo>
                    <a:pt x="161903" y="301878"/>
                  </a:lnTo>
                  <a:lnTo>
                    <a:pt x="161480" y="302672"/>
                  </a:lnTo>
                  <a:lnTo>
                    <a:pt x="161092" y="303467"/>
                  </a:lnTo>
                  <a:lnTo>
                    <a:pt x="160737" y="304261"/>
                  </a:lnTo>
                  <a:lnTo>
                    <a:pt x="160416" y="305055"/>
                  </a:lnTo>
                  <a:lnTo>
                    <a:pt x="160127" y="305850"/>
                  </a:lnTo>
                  <a:lnTo>
                    <a:pt x="159874" y="306644"/>
                  </a:lnTo>
                  <a:lnTo>
                    <a:pt x="159653" y="307439"/>
                  </a:lnTo>
                  <a:lnTo>
                    <a:pt x="159459" y="308233"/>
                  </a:lnTo>
                  <a:lnTo>
                    <a:pt x="159291" y="309027"/>
                  </a:lnTo>
                  <a:lnTo>
                    <a:pt x="159147" y="309822"/>
                  </a:lnTo>
                  <a:lnTo>
                    <a:pt x="159026" y="310616"/>
                  </a:lnTo>
                  <a:lnTo>
                    <a:pt x="158930" y="311411"/>
                  </a:lnTo>
                  <a:lnTo>
                    <a:pt x="158855" y="312205"/>
                  </a:lnTo>
                  <a:lnTo>
                    <a:pt x="158799" y="313000"/>
                  </a:lnTo>
                  <a:lnTo>
                    <a:pt x="158760" y="313794"/>
                  </a:lnTo>
                  <a:lnTo>
                    <a:pt x="158739" y="314588"/>
                  </a:lnTo>
                  <a:lnTo>
                    <a:pt x="158736" y="315383"/>
                  </a:lnTo>
                  <a:lnTo>
                    <a:pt x="158754" y="316177"/>
                  </a:lnTo>
                  <a:lnTo>
                    <a:pt x="158791" y="316972"/>
                  </a:lnTo>
                  <a:lnTo>
                    <a:pt x="158848" y="317766"/>
                  </a:lnTo>
                  <a:lnTo>
                    <a:pt x="158927" y="318560"/>
                  </a:lnTo>
                  <a:lnTo>
                    <a:pt x="159028" y="319355"/>
                  </a:lnTo>
                  <a:lnTo>
                    <a:pt x="159154" y="320149"/>
                  </a:lnTo>
                  <a:lnTo>
                    <a:pt x="159315" y="320944"/>
                  </a:lnTo>
                  <a:lnTo>
                    <a:pt x="159508" y="321738"/>
                  </a:lnTo>
                  <a:lnTo>
                    <a:pt x="159736" y="322533"/>
                  </a:lnTo>
                  <a:lnTo>
                    <a:pt x="160002" y="323327"/>
                  </a:lnTo>
                  <a:lnTo>
                    <a:pt x="160310" y="324121"/>
                  </a:lnTo>
                  <a:lnTo>
                    <a:pt x="160662" y="324916"/>
                  </a:lnTo>
                  <a:lnTo>
                    <a:pt x="161076" y="325710"/>
                  </a:lnTo>
                  <a:lnTo>
                    <a:pt x="161544" y="326505"/>
                  </a:lnTo>
                  <a:lnTo>
                    <a:pt x="162068" y="327299"/>
                  </a:lnTo>
                  <a:lnTo>
                    <a:pt x="162652" y="328093"/>
                  </a:lnTo>
                  <a:lnTo>
                    <a:pt x="163297" y="328888"/>
                  </a:lnTo>
                  <a:lnTo>
                    <a:pt x="164008" y="329682"/>
                  </a:lnTo>
                  <a:lnTo>
                    <a:pt x="164798" y="330477"/>
                  </a:lnTo>
                  <a:lnTo>
                    <a:pt x="165653" y="331271"/>
                  </a:lnTo>
                  <a:lnTo>
                    <a:pt x="166572" y="332066"/>
                  </a:lnTo>
                  <a:lnTo>
                    <a:pt x="167551" y="332860"/>
                  </a:lnTo>
                  <a:lnTo>
                    <a:pt x="168590" y="333654"/>
                  </a:lnTo>
                  <a:lnTo>
                    <a:pt x="169686" y="334449"/>
                  </a:lnTo>
                  <a:lnTo>
                    <a:pt x="170840" y="335243"/>
                  </a:lnTo>
                  <a:lnTo>
                    <a:pt x="172032" y="336038"/>
                  </a:lnTo>
                  <a:lnTo>
                    <a:pt x="173256" y="336832"/>
                  </a:lnTo>
                  <a:lnTo>
                    <a:pt x="174503" y="337626"/>
                  </a:lnTo>
                  <a:lnTo>
                    <a:pt x="175764" y="338421"/>
                  </a:lnTo>
                  <a:lnTo>
                    <a:pt x="177029" y="339215"/>
                  </a:lnTo>
                  <a:lnTo>
                    <a:pt x="178282" y="340010"/>
                  </a:lnTo>
                  <a:lnTo>
                    <a:pt x="179512" y="340804"/>
                  </a:lnTo>
                  <a:lnTo>
                    <a:pt x="180709" y="341599"/>
                  </a:lnTo>
                  <a:lnTo>
                    <a:pt x="181864" y="342393"/>
                  </a:lnTo>
                  <a:lnTo>
                    <a:pt x="182966" y="343187"/>
                  </a:lnTo>
                  <a:lnTo>
                    <a:pt x="184000" y="343982"/>
                  </a:lnTo>
                  <a:lnTo>
                    <a:pt x="184953" y="344776"/>
                  </a:lnTo>
                  <a:lnTo>
                    <a:pt x="185828" y="345571"/>
                  </a:lnTo>
                  <a:lnTo>
                    <a:pt x="186623" y="346365"/>
                  </a:lnTo>
                  <a:lnTo>
                    <a:pt x="187335" y="347159"/>
                  </a:lnTo>
                  <a:lnTo>
                    <a:pt x="187963" y="347954"/>
                  </a:lnTo>
                  <a:lnTo>
                    <a:pt x="188499" y="348748"/>
                  </a:lnTo>
                  <a:lnTo>
                    <a:pt x="188948" y="349543"/>
                  </a:lnTo>
                  <a:lnTo>
                    <a:pt x="189327" y="350337"/>
                  </a:lnTo>
                  <a:lnTo>
                    <a:pt x="189644" y="351132"/>
                  </a:lnTo>
                  <a:lnTo>
                    <a:pt x="189907" y="351926"/>
                  </a:lnTo>
                  <a:lnTo>
                    <a:pt x="190128" y="352720"/>
                  </a:lnTo>
                  <a:lnTo>
                    <a:pt x="190317" y="353515"/>
                  </a:lnTo>
                  <a:lnTo>
                    <a:pt x="190493" y="354309"/>
                  </a:lnTo>
                  <a:lnTo>
                    <a:pt x="190676" y="355104"/>
                  </a:lnTo>
                  <a:lnTo>
                    <a:pt x="190878" y="355898"/>
                  </a:lnTo>
                  <a:lnTo>
                    <a:pt x="191117" y="356692"/>
                  </a:lnTo>
                  <a:lnTo>
                    <a:pt x="191406" y="357487"/>
                  </a:lnTo>
                  <a:lnTo>
                    <a:pt x="191779" y="358281"/>
                  </a:lnTo>
                  <a:lnTo>
                    <a:pt x="192248" y="359076"/>
                  </a:lnTo>
                  <a:lnTo>
                    <a:pt x="192824" y="359870"/>
                  </a:lnTo>
                  <a:lnTo>
                    <a:pt x="193519" y="360665"/>
                  </a:lnTo>
                  <a:lnTo>
                    <a:pt x="194348" y="361459"/>
                  </a:lnTo>
                  <a:lnTo>
                    <a:pt x="195322" y="362253"/>
                  </a:lnTo>
                  <a:lnTo>
                    <a:pt x="196490" y="363048"/>
                  </a:lnTo>
                  <a:lnTo>
                    <a:pt x="197839" y="363842"/>
                  </a:lnTo>
                  <a:lnTo>
                    <a:pt x="199369" y="364637"/>
                  </a:lnTo>
                  <a:lnTo>
                    <a:pt x="201088" y="365431"/>
                  </a:lnTo>
                  <a:lnTo>
                    <a:pt x="203001" y="366225"/>
                  </a:lnTo>
                  <a:lnTo>
                    <a:pt x="205112" y="367020"/>
                  </a:lnTo>
                  <a:lnTo>
                    <a:pt x="207472" y="367814"/>
                  </a:lnTo>
                  <a:lnTo>
                    <a:pt x="210038" y="368609"/>
                  </a:lnTo>
                  <a:lnTo>
                    <a:pt x="212804" y="369403"/>
                  </a:lnTo>
                  <a:lnTo>
                    <a:pt x="215767" y="370198"/>
                  </a:lnTo>
                  <a:lnTo>
                    <a:pt x="218920" y="370992"/>
                  </a:lnTo>
                  <a:lnTo>
                    <a:pt x="222259" y="371786"/>
                  </a:lnTo>
                  <a:lnTo>
                    <a:pt x="225815" y="372581"/>
                  </a:lnTo>
                  <a:lnTo>
                    <a:pt x="229529" y="373375"/>
                  </a:lnTo>
                  <a:lnTo>
                    <a:pt x="233388" y="374170"/>
                  </a:lnTo>
                  <a:lnTo>
                    <a:pt x="237378" y="374964"/>
                  </a:lnTo>
                  <a:lnTo>
                    <a:pt x="241483" y="375758"/>
                  </a:lnTo>
                  <a:lnTo>
                    <a:pt x="245688" y="376553"/>
                  </a:lnTo>
                  <a:lnTo>
                    <a:pt x="249983" y="377347"/>
                  </a:lnTo>
                  <a:lnTo>
                    <a:pt x="254324" y="378142"/>
                  </a:lnTo>
                  <a:lnTo>
                    <a:pt x="258691" y="378936"/>
                  </a:lnTo>
                  <a:lnTo>
                    <a:pt x="263063" y="379731"/>
                  </a:lnTo>
                  <a:lnTo>
                    <a:pt x="267418" y="380525"/>
                  </a:lnTo>
                  <a:lnTo>
                    <a:pt x="271732" y="381319"/>
                  </a:lnTo>
                  <a:lnTo>
                    <a:pt x="275963" y="382114"/>
                  </a:lnTo>
                  <a:lnTo>
                    <a:pt x="280098" y="382908"/>
                  </a:lnTo>
                  <a:lnTo>
                    <a:pt x="284117" y="383703"/>
                  </a:lnTo>
                  <a:lnTo>
                    <a:pt x="287999" y="384497"/>
                  </a:lnTo>
                  <a:lnTo>
                    <a:pt x="291726" y="385291"/>
                  </a:lnTo>
                  <a:lnTo>
                    <a:pt x="295263" y="386086"/>
                  </a:lnTo>
                  <a:lnTo>
                    <a:pt x="298565" y="386880"/>
                  </a:lnTo>
                  <a:lnTo>
                    <a:pt x="301647" y="387675"/>
                  </a:lnTo>
                  <a:lnTo>
                    <a:pt x="304494" y="388469"/>
                  </a:lnTo>
                  <a:lnTo>
                    <a:pt x="307092" y="389264"/>
                  </a:lnTo>
                  <a:lnTo>
                    <a:pt x="309426" y="390058"/>
                  </a:lnTo>
                  <a:lnTo>
                    <a:pt x="311453" y="390852"/>
                  </a:lnTo>
                  <a:lnTo>
                    <a:pt x="313140" y="391647"/>
                  </a:lnTo>
                  <a:lnTo>
                    <a:pt x="314517" y="392441"/>
                  </a:lnTo>
                  <a:lnTo>
                    <a:pt x="315573" y="393236"/>
                  </a:lnTo>
                  <a:lnTo>
                    <a:pt x="316298" y="394030"/>
                  </a:lnTo>
                  <a:lnTo>
                    <a:pt x="316680" y="394824"/>
                  </a:lnTo>
                  <a:lnTo>
                    <a:pt x="316664" y="395619"/>
                  </a:lnTo>
                  <a:lnTo>
                    <a:pt x="316235" y="396413"/>
                  </a:lnTo>
                  <a:lnTo>
                    <a:pt x="315430" y="397208"/>
                  </a:lnTo>
                  <a:lnTo>
                    <a:pt x="314244" y="398002"/>
                  </a:lnTo>
                  <a:lnTo>
                    <a:pt x="312673" y="398797"/>
                  </a:lnTo>
                  <a:lnTo>
                    <a:pt x="310712" y="399591"/>
                  </a:lnTo>
                  <a:lnTo>
                    <a:pt x="308302" y="400385"/>
                  </a:lnTo>
                  <a:lnTo>
                    <a:pt x="305464" y="401180"/>
                  </a:lnTo>
                  <a:lnTo>
                    <a:pt x="302248" y="401974"/>
                  </a:lnTo>
                  <a:lnTo>
                    <a:pt x="298662" y="402769"/>
                  </a:lnTo>
                  <a:lnTo>
                    <a:pt x="294720" y="403563"/>
                  </a:lnTo>
                  <a:lnTo>
                    <a:pt x="290439" y="404357"/>
                  </a:lnTo>
                  <a:lnTo>
                    <a:pt x="285787" y="405152"/>
                  </a:lnTo>
                  <a:lnTo>
                    <a:pt x="280831" y="40594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03757" y="1895622"/>
              <a:ext cx="258810" cy="0"/>
            </a:xfrm>
            <a:custGeom>
              <a:avLst/>
              <a:pathLst>
                <a:path w="258810" h="0">
                  <a:moveTo>
                    <a:pt x="0" y="0"/>
                  </a:moveTo>
                  <a:lnTo>
                    <a:pt x="25881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26689" y="541730"/>
              <a:ext cx="316680" cy="1378231"/>
            </a:xfrm>
            <a:custGeom>
              <a:avLst/>
              <a:pathLst>
                <a:path w="316680" h="1378231">
                  <a:moveTo>
                    <a:pt x="27881" y="1378231"/>
                  </a:moveTo>
                  <a:lnTo>
                    <a:pt x="26035" y="1375534"/>
                  </a:lnTo>
                  <a:lnTo>
                    <a:pt x="24264" y="1372837"/>
                  </a:lnTo>
                  <a:lnTo>
                    <a:pt x="22532" y="1370140"/>
                  </a:lnTo>
                  <a:lnTo>
                    <a:pt x="20852" y="1367443"/>
                  </a:lnTo>
                  <a:lnTo>
                    <a:pt x="19249" y="1364746"/>
                  </a:lnTo>
                  <a:lnTo>
                    <a:pt x="17690" y="1362049"/>
                  </a:lnTo>
                  <a:lnTo>
                    <a:pt x="16191" y="1359351"/>
                  </a:lnTo>
                  <a:lnTo>
                    <a:pt x="14771" y="1356654"/>
                  </a:lnTo>
                  <a:lnTo>
                    <a:pt x="13396" y="1353957"/>
                  </a:lnTo>
                  <a:lnTo>
                    <a:pt x="12091" y="1351260"/>
                  </a:lnTo>
                  <a:lnTo>
                    <a:pt x="10862" y="1348563"/>
                  </a:lnTo>
                  <a:lnTo>
                    <a:pt x="9682" y="1345866"/>
                  </a:lnTo>
                  <a:lnTo>
                    <a:pt x="8579" y="1343169"/>
                  </a:lnTo>
                  <a:lnTo>
                    <a:pt x="7549" y="1340472"/>
                  </a:lnTo>
                  <a:lnTo>
                    <a:pt x="6568" y="1337774"/>
                  </a:lnTo>
                  <a:lnTo>
                    <a:pt x="5672" y="1335077"/>
                  </a:lnTo>
                  <a:lnTo>
                    <a:pt x="4844" y="1332380"/>
                  </a:lnTo>
                  <a:lnTo>
                    <a:pt x="4064" y="1329683"/>
                  </a:lnTo>
                  <a:lnTo>
                    <a:pt x="3376" y="1326986"/>
                  </a:lnTo>
                  <a:lnTo>
                    <a:pt x="2749" y="1324289"/>
                  </a:lnTo>
                  <a:lnTo>
                    <a:pt x="2170" y="1321592"/>
                  </a:lnTo>
                  <a:lnTo>
                    <a:pt x="1686" y="1318895"/>
                  </a:lnTo>
                  <a:lnTo>
                    <a:pt x="1256" y="1316197"/>
                  </a:lnTo>
                  <a:lnTo>
                    <a:pt x="873" y="1313500"/>
                  </a:lnTo>
                  <a:lnTo>
                    <a:pt x="588" y="1310803"/>
                  </a:lnTo>
                  <a:lnTo>
                    <a:pt x="349" y="1308106"/>
                  </a:lnTo>
                  <a:lnTo>
                    <a:pt x="160" y="1305409"/>
                  </a:lnTo>
                  <a:lnTo>
                    <a:pt x="61" y="1302712"/>
                  </a:lnTo>
                  <a:lnTo>
                    <a:pt x="4" y="1300015"/>
                  </a:lnTo>
                  <a:lnTo>
                    <a:pt x="0" y="1297318"/>
                  </a:lnTo>
                  <a:lnTo>
                    <a:pt x="74" y="1294620"/>
                  </a:lnTo>
                  <a:lnTo>
                    <a:pt x="189" y="1291923"/>
                  </a:lnTo>
                  <a:lnTo>
                    <a:pt x="357" y="1289226"/>
                  </a:lnTo>
                  <a:lnTo>
                    <a:pt x="594" y="1286529"/>
                  </a:lnTo>
                  <a:lnTo>
                    <a:pt x="868" y="1283832"/>
                  </a:lnTo>
                  <a:lnTo>
                    <a:pt x="1195" y="1281135"/>
                  </a:lnTo>
                  <a:lnTo>
                    <a:pt x="1581" y="1278438"/>
                  </a:lnTo>
                  <a:lnTo>
                    <a:pt x="2001" y="1275741"/>
                  </a:lnTo>
                  <a:lnTo>
                    <a:pt x="2474" y="1273043"/>
                  </a:lnTo>
                  <a:lnTo>
                    <a:pt x="2995" y="1270346"/>
                  </a:lnTo>
                  <a:lnTo>
                    <a:pt x="3548" y="1267649"/>
                  </a:lnTo>
                  <a:lnTo>
                    <a:pt x="4151" y="1264952"/>
                  </a:lnTo>
                  <a:lnTo>
                    <a:pt x="4794" y="1262255"/>
                  </a:lnTo>
                  <a:lnTo>
                    <a:pt x="5464" y="1259558"/>
                  </a:lnTo>
                  <a:lnTo>
                    <a:pt x="6183" y="1256861"/>
                  </a:lnTo>
                  <a:lnTo>
                    <a:pt x="6934" y="1254164"/>
                  </a:lnTo>
                  <a:lnTo>
                    <a:pt x="7709" y="1251466"/>
                  </a:lnTo>
                  <a:lnTo>
                    <a:pt x="8530" y="1248769"/>
                  </a:lnTo>
                  <a:lnTo>
                    <a:pt x="9375" y="1246072"/>
                  </a:lnTo>
                  <a:lnTo>
                    <a:pt x="10242" y="1243375"/>
                  </a:lnTo>
                  <a:lnTo>
                    <a:pt x="11150" y="1240678"/>
                  </a:lnTo>
                  <a:lnTo>
                    <a:pt x="12078" y="1237981"/>
                  </a:lnTo>
                  <a:lnTo>
                    <a:pt x="13025" y="1235284"/>
                  </a:lnTo>
                  <a:lnTo>
                    <a:pt x="14008" y="1232587"/>
                  </a:lnTo>
                  <a:lnTo>
                    <a:pt x="15006" y="1229889"/>
                  </a:lnTo>
                  <a:lnTo>
                    <a:pt x="16022" y="1227192"/>
                  </a:lnTo>
                  <a:lnTo>
                    <a:pt x="17067" y="1224495"/>
                  </a:lnTo>
                  <a:lnTo>
                    <a:pt x="18124" y="1221798"/>
                  </a:lnTo>
                  <a:lnTo>
                    <a:pt x="19199" y="1219101"/>
                  </a:lnTo>
                  <a:lnTo>
                    <a:pt x="20296" y="1216404"/>
                  </a:lnTo>
                  <a:lnTo>
                    <a:pt x="21403" y="1213707"/>
                  </a:lnTo>
                  <a:lnTo>
                    <a:pt x="22526" y="1211009"/>
                  </a:lnTo>
                  <a:lnTo>
                    <a:pt x="23666" y="1208312"/>
                  </a:lnTo>
                  <a:lnTo>
                    <a:pt x="24815" y="1205615"/>
                  </a:lnTo>
                  <a:lnTo>
                    <a:pt x="25977" y="1202918"/>
                  </a:lnTo>
                  <a:lnTo>
                    <a:pt x="27152" y="1200221"/>
                  </a:lnTo>
                  <a:lnTo>
                    <a:pt x="28334" y="1197524"/>
                  </a:lnTo>
                  <a:lnTo>
                    <a:pt x="29527" y="1194827"/>
                  </a:lnTo>
                  <a:lnTo>
                    <a:pt x="30730" y="1192130"/>
                  </a:lnTo>
                  <a:lnTo>
                    <a:pt x="31938" y="1189432"/>
                  </a:lnTo>
                  <a:lnTo>
                    <a:pt x="33156" y="1186735"/>
                  </a:lnTo>
                  <a:lnTo>
                    <a:pt x="34380" y="1184038"/>
                  </a:lnTo>
                  <a:lnTo>
                    <a:pt x="35608" y="1181341"/>
                  </a:lnTo>
                  <a:lnTo>
                    <a:pt x="36843" y="1178644"/>
                  </a:lnTo>
                  <a:lnTo>
                    <a:pt x="38082" y="1175947"/>
                  </a:lnTo>
                  <a:lnTo>
                    <a:pt x="39325" y="1173250"/>
                  </a:lnTo>
                  <a:lnTo>
                    <a:pt x="40572" y="1170553"/>
                  </a:lnTo>
                  <a:lnTo>
                    <a:pt x="41820" y="1167855"/>
                  </a:lnTo>
                  <a:lnTo>
                    <a:pt x="43071" y="1165158"/>
                  </a:lnTo>
                  <a:lnTo>
                    <a:pt x="44324" y="1162461"/>
                  </a:lnTo>
                  <a:lnTo>
                    <a:pt x="45577" y="1159764"/>
                  </a:lnTo>
                  <a:lnTo>
                    <a:pt x="46831" y="1157067"/>
                  </a:lnTo>
                  <a:lnTo>
                    <a:pt x="48085" y="1154370"/>
                  </a:lnTo>
                  <a:lnTo>
                    <a:pt x="49338" y="1151673"/>
                  </a:lnTo>
                  <a:lnTo>
                    <a:pt x="50590" y="1148976"/>
                  </a:lnTo>
                  <a:lnTo>
                    <a:pt x="51839" y="1146278"/>
                  </a:lnTo>
                  <a:lnTo>
                    <a:pt x="53086" y="1143581"/>
                  </a:lnTo>
                  <a:lnTo>
                    <a:pt x="54330" y="1140884"/>
                  </a:lnTo>
                  <a:lnTo>
                    <a:pt x="55570" y="1138187"/>
                  </a:lnTo>
                  <a:lnTo>
                    <a:pt x="56807" y="1135490"/>
                  </a:lnTo>
                  <a:lnTo>
                    <a:pt x="58039" y="1132793"/>
                  </a:lnTo>
                  <a:lnTo>
                    <a:pt x="59264" y="1130096"/>
                  </a:lnTo>
                  <a:lnTo>
                    <a:pt x="60486" y="1127399"/>
                  </a:lnTo>
                  <a:lnTo>
                    <a:pt x="61700" y="1124701"/>
                  </a:lnTo>
                  <a:lnTo>
                    <a:pt x="62906" y="1122004"/>
                  </a:lnTo>
                  <a:lnTo>
                    <a:pt x="64107" y="1119307"/>
                  </a:lnTo>
                  <a:lnTo>
                    <a:pt x="65298" y="1116610"/>
                  </a:lnTo>
                  <a:lnTo>
                    <a:pt x="66480" y="1113913"/>
                  </a:lnTo>
                  <a:lnTo>
                    <a:pt x="67656" y="1111216"/>
                  </a:lnTo>
                  <a:lnTo>
                    <a:pt x="68818" y="1108519"/>
                  </a:lnTo>
                  <a:lnTo>
                    <a:pt x="69971" y="1105822"/>
                  </a:lnTo>
                  <a:lnTo>
                    <a:pt x="71117" y="1103124"/>
                  </a:lnTo>
                  <a:lnTo>
                    <a:pt x="72247" y="1100427"/>
                  </a:lnTo>
                  <a:lnTo>
                    <a:pt x="73366" y="1097730"/>
                  </a:lnTo>
                  <a:lnTo>
                    <a:pt x="74477" y="1095033"/>
                  </a:lnTo>
                  <a:lnTo>
                    <a:pt x="75569" y="1092336"/>
                  </a:lnTo>
                  <a:lnTo>
                    <a:pt x="76651" y="1089639"/>
                  </a:lnTo>
                  <a:lnTo>
                    <a:pt x="77722" y="1086942"/>
                  </a:lnTo>
                  <a:lnTo>
                    <a:pt x="78773" y="1084245"/>
                  </a:lnTo>
                  <a:lnTo>
                    <a:pt x="79813" y="1081547"/>
                  </a:lnTo>
                  <a:lnTo>
                    <a:pt x="80841" y="1078850"/>
                  </a:lnTo>
                  <a:lnTo>
                    <a:pt x="81847" y="1076153"/>
                  </a:lnTo>
                  <a:lnTo>
                    <a:pt x="82842" y="1073456"/>
                  </a:lnTo>
                  <a:lnTo>
                    <a:pt x="83822" y="1070759"/>
                  </a:lnTo>
                  <a:lnTo>
                    <a:pt x="84781" y="1068062"/>
                  </a:lnTo>
                  <a:lnTo>
                    <a:pt x="85729" y="1065365"/>
                  </a:lnTo>
                  <a:lnTo>
                    <a:pt x="86659" y="1062668"/>
                  </a:lnTo>
                  <a:lnTo>
                    <a:pt x="87569" y="1059970"/>
                  </a:lnTo>
                  <a:lnTo>
                    <a:pt x="88467" y="1057273"/>
                  </a:lnTo>
                  <a:lnTo>
                    <a:pt x="89346" y="1054576"/>
                  </a:lnTo>
                  <a:lnTo>
                    <a:pt x="90205" y="1051879"/>
                  </a:lnTo>
                  <a:lnTo>
                    <a:pt x="91052" y="1049182"/>
                  </a:lnTo>
                  <a:lnTo>
                    <a:pt x="91879" y="1046485"/>
                  </a:lnTo>
                  <a:lnTo>
                    <a:pt x="92687" y="1043788"/>
                  </a:lnTo>
                  <a:lnTo>
                    <a:pt x="93483" y="1041091"/>
                  </a:lnTo>
                  <a:lnTo>
                    <a:pt x="94257" y="1038393"/>
                  </a:lnTo>
                  <a:lnTo>
                    <a:pt x="95015" y="1035696"/>
                  </a:lnTo>
                  <a:lnTo>
                    <a:pt x="95760" y="1032999"/>
                  </a:lnTo>
                  <a:lnTo>
                    <a:pt x="96483" y="1030302"/>
                  </a:lnTo>
                  <a:lnTo>
                    <a:pt x="97192" y="1027605"/>
                  </a:lnTo>
                  <a:lnTo>
                    <a:pt x="97888" y="1024908"/>
                  </a:lnTo>
                  <a:lnTo>
                    <a:pt x="98562" y="1022211"/>
                  </a:lnTo>
                  <a:lnTo>
                    <a:pt x="99223" y="1019513"/>
                  </a:lnTo>
                  <a:lnTo>
                    <a:pt x="99872" y="1016816"/>
                  </a:lnTo>
                  <a:lnTo>
                    <a:pt x="100499" y="1014119"/>
                  </a:lnTo>
                  <a:lnTo>
                    <a:pt x="101116" y="1011422"/>
                  </a:lnTo>
                  <a:lnTo>
                    <a:pt x="101720" y="1008725"/>
                  </a:lnTo>
                  <a:lnTo>
                    <a:pt x="102305" y="1006028"/>
                  </a:lnTo>
                  <a:lnTo>
                    <a:pt x="102881" y="1003331"/>
                  </a:lnTo>
                  <a:lnTo>
                    <a:pt x="103444" y="1000634"/>
                  </a:lnTo>
                  <a:lnTo>
                    <a:pt x="103991" y="997936"/>
                  </a:lnTo>
                  <a:lnTo>
                    <a:pt x="104529" y="995239"/>
                  </a:lnTo>
                  <a:lnTo>
                    <a:pt x="105055" y="992542"/>
                  </a:lnTo>
                  <a:lnTo>
                    <a:pt x="105567" y="989845"/>
                  </a:lnTo>
                  <a:lnTo>
                    <a:pt x="106072" y="987148"/>
                  </a:lnTo>
                  <a:lnTo>
                    <a:pt x="106566" y="984451"/>
                  </a:lnTo>
                  <a:lnTo>
                    <a:pt x="107048" y="981754"/>
                  </a:lnTo>
                  <a:lnTo>
                    <a:pt x="107524" y="979057"/>
                  </a:lnTo>
                  <a:lnTo>
                    <a:pt x="107990" y="976359"/>
                  </a:lnTo>
                  <a:lnTo>
                    <a:pt x="108447" y="973662"/>
                  </a:lnTo>
                  <a:lnTo>
                    <a:pt x="108899" y="970965"/>
                  </a:lnTo>
                  <a:lnTo>
                    <a:pt x="109341" y="968268"/>
                  </a:lnTo>
                  <a:lnTo>
                    <a:pt x="109777" y="965571"/>
                  </a:lnTo>
                  <a:lnTo>
                    <a:pt x="110208" y="962874"/>
                  </a:lnTo>
                  <a:lnTo>
                    <a:pt x="110631" y="960177"/>
                  </a:lnTo>
                  <a:lnTo>
                    <a:pt x="111050" y="957480"/>
                  </a:lnTo>
                  <a:lnTo>
                    <a:pt x="111465" y="954782"/>
                  </a:lnTo>
                  <a:lnTo>
                    <a:pt x="111874" y="952085"/>
                  </a:lnTo>
                  <a:lnTo>
                    <a:pt x="112279" y="949388"/>
                  </a:lnTo>
                  <a:lnTo>
                    <a:pt x="112681" y="946691"/>
                  </a:lnTo>
                  <a:lnTo>
                    <a:pt x="113079" y="943994"/>
                  </a:lnTo>
                  <a:lnTo>
                    <a:pt x="113474" y="941297"/>
                  </a:lnTo>
                  <a:lnTo>
                    <a:pt x="113867" y="938600"/>
                  </a:lnTo>
                  <a:lnTo>
                    <a:pt x="114256" y="935903"/>
                  </a:lnTo>
                  <a:lnTo>
                    <a:pt x="114644" y="933205"/>
                  </a:lnTo>
                  <a:lnTo>
                    <a:pt x="115030" y="930508"/>
                  </a:lnTo>
                  <a:lnTo>
                    <a:pt x="115414" y="927811"/>
                  </a:lnTo>
                  <a:lnTo>
                    <a:pt x="115797" y="925114"/>
                  </a:lnTo>
                  <a:lnTo>
                    <a:pt x="116179" y="922417"/>
                  </a:lnTo>
                  <a:lnTo>
                    <a:pt x="116559" y="919720"/>
                  </a:lnTo>
                  <a:lnTo>
                    <a:pt x="116939" y="917023"/>
                  </a:lnTo>
                  <a:lnTo>
                    <a:pt x="117318" y="914326"/>
                  </a:lnTo>
                  <a:lnTo>
                    <a:pt x="117696" y="911628"/>
                  </a:lnTo>
                  <a:lnTo>
                    <a:pt x="118073" y="908931"/>
                  </a:lnTo>
                  <a:lnTo>
                    <a:pt x="118450" y="906234"/>
                  </a:lnTo>
                  <a:lnTo>
                    <a:pt x="118826" y="903537"/>
                  </a:lnTo>
                  <a:lnTo>
                    <a:pt x="119202" y="900840"/>
                  </a:lnTo>
                  <a:lnTo>
                    <a:pt x="119577" y="898143"/>
                  </a:lnTo>
                  <a:lnTo>
                    <a:pt x="119951" y="895446"/>
                  </a:lnTo>
                  <a:lnTo>
                    <a:pt x="120325" y="892749"/>
                  </a:lnTo>
                  <a:lnTo>
                    <a:pt x="120698" y="890051"/>
                  </a:lnTo>
                  <a:lnTo>
                    <a:pt x="121070" y="887354"/>
                  </a:lnTo>
                  <a:lnTo>
                    <a:pt x="121442" y="884657"/>
                  </a:lnTo>
                  <a:lnTo>
                    <a:pt x="121812" y="881960"/>
                  </a:lnTo>
                  <a:lnTo>
                    <a:pt x="122181" y="879263"/>
                  </a:lnTo>
                  <a:lnTo>
                    <a:pt x="122550" y="876566"/>
                  </a:lnTo>
                  <a:lnTo>
                    <a:pt x="122916" y="873869"/>
                  </a:lnTo>
                  <a:lnTo>
                    <a:pt x="123281" y="871172"/>
                  </a:lnTo>
                  <a:lnTo>
                    <a:pt x="123645" y="868474"/>
                  </a:lnTo>
                  <a:lnTo>
                    <a:pt x="124005" y="865777"/>
                  </a:lnTo>
                  <a:lnTo>
                    <a:pt x="124364" y="863080"/>
                  </a:lnTo>
                  <a:lnTo>
                    <a:pt x="124722" y="860383"/>
                  </a:lnTo>
                  <a:lnTo>
                    <a:pt x="125075" y="857686"/>
                  </a:lnTo>
                  <a:lnTo>
                    <a:pt x="125426" y="854989"/>
                  </a:lnTo>
                  <a:lnTo>
                    <a:pt x="125775" y="852292"/>
                  </a:lnTo>
                  <a:lnTo>
                    <a:pt x="126119" y="849594"/>
                  </a:lnTo>
                  <a:lnTo>
                    <a:pt x="126461" y="846897"/>
                  </a:lnTo>
                  <a:lnTo>
                    <a:pt x="126799" y="844200"/>
                  </a:lnTo>
                  <a:lnTo>
                    <a:pt x="127132" y="841503"/>
                  </a:lnTo>
                  <a:lnTo>
                    <a:pt x="127462" y="838806"/>
                  </a:lnTo>
                  <a:lnTo>
                    <a:pt x="127787" y="836109"/>
                  </a:lnTo>
                  <a:lnTo>
                    <a:pt x="128107" y="833412"/>
                  </a:lnTo>
                  <a:lnTo>
                    <a:pt x="128423" y="830715"/>
                  </a:lnTo>
                  <a:lnTo>
                    <a:pt x="128734" y="828017"/>
                  </a:lnTo>
                  <a:lnTo>
                    <a:pt x="129039" y="825320"/>
                  </a:lnTo>
                  <a:lnTo>
                    <a:pt x="129340" y="822623"/>
                  </a:lnTo>
                  <a:lnTo>
                    <a:pt x="129634" y="819926"/>
                  </a:lnTo>
                  <a:lnTo>
                    <a:pt x="129922" y="817229"/>
                  </a:lnTo>
                  <a:lnTo>
                    <a:pt x="130207" y="814532"/>
                  </a:lnTo>
                  <a:lnTo>
                    <a:pt x="130483" y="811835"/>
                  </a:lnTo>
                  <a:lnTo>
                    <a:pt x="130754" y="809138"/>
                  </a:lnTo>
                  <a:lnTo>
                    <a:pt x="131020" y="806440"/>
                  </a:lnTo>
                  <a:lnTo>
                    <a:pt x="131278" y="803743"/>
                  </a:lnTo>
                  <a:lnTo>
                    <a:pt x="131530" y="801046"/>
                  </a:lnTo>
                  <a:lnTo>
                    <a:pt x="131778" y="798349"/>
                  </a:lnTo>
                  <a:lnTo>
                    <a:pt x="132017" y="795652"/>
                  </a:lnTo>
                  <a:lnTo>
                    <a:pt x="132251" y="792955"/>
                  </a:lnTo>
                  <a:lnTo>
                    <a:pt x="132480" y="790258"/>
                  </a:lnTo>
                  <a:lnTo>
                    <a:pt x="132700" y="787561"/>
                  </a:lnTo>
                  <a:lnTo>
                    <a:pt x="132916" y="784863"/>
                  </a:lnTo>
                  <a:lnTo>
                    <a:pt x="133126" y="782166"/>
                  </a:lnTo>
                  <a:lnTo>
                    <a:pt x="133329" y="779469"/>
                  </a:lnTo>
                  <a:lnTo>
                    <a:pt x="133527" y="776772"/>
                  </a:lnTo>
                  <a:lnTo>
                    <a:pt x="133720" y="774075"/>
                  </a:lnTo>
                  <a:lnTo>
                    <a:pt x="133907" y="771378"/>
                  </a:lnTo>
                  <a:lnTo>
                    <a:pt x="134090" y="768681"/>
                  </a:lnTo>
                  <a:lnTo>
                    <a:pt x="134268" y="765984"/>
                  </a:lnTo>
                  <a:lnTo>
                    <a:pt x="134441" y="763286"/>
                  </a:lnTo>
                  <a:lnTo>
                    <a:pt x="134610" y="760589"/>
                  </a:lnTo>
                  <a:lnTo>
                    <a:pt x="134775" y="757892"/>
                  </a:lnTo>
                  <a:lnTo>
                    <a:pt x="134937" y="755195"/>
                  </a:lnTo>
                  <a:lnTo>
                    <a:pt x="135096" y="752498"/>
                  </a:lnTo>
                  <a:lnTo>
                    <a:pt x="135251" y="749801"/>
                  </a:lnTo>
                  <a:lnTo>
                    <a:pt x="135404" y="747104"/>
                  </a:lnTo>
                  <a:lnTo>
                    <a:pt x="135555" y="744407"/>
                  </a:lnTo>
                  <a:lnTo>
                    <a:pt x="135704" y="741709"/>
                  </a:lnTo>
                  <a:lnTo>
                    <a:pt x="135852" y="739012"/>
                  </a:lnTo>
                  <a:lnTo>
                    <a:pt x="135999" y="736315"/>
                  </a:lnTo>
                  <a:lnTo>
                    <a:pt x="136145" y="733618"/>
                  </a:lnTo>
                  <a:lnTo>
                    <a:pt x="136292" y="730921"/>
                  </a:lnTo>
                  <a:lnTo>
                    <a:pt x="136438" y="728224"/>
                  </a:lnTo>
                  <a:lnTo>
                    <a:pt x="136586" y="725527"/>
                  </a:lnTo>
                  <a:lnTo>
                    <a:pt x="136735" y="722830"/>
                  </a:lnTo>
                  <a:lnTo>
                    <a:pt x="136885" y="720132"/>
                  </a:lnTo>
                  <a:lnTo>
                    <a:pt x="137038" y="717435"/>
                  </a:lnTo>
                  <a:lnTo>
                    <a:pt x="137192" y="714738"/>
                  </a:lnTo>
                  <a:lnTo>
                    <a:pt x="137349" y="712041"/>
                  </a:lnTo>
                  <a:lnTo>
                    <a:pt x="137510" y="709344"/>
                  </a:lnTo>
                  <a:lnTo>
                    <a:pt x="137674" y="706647"/>
                  </a:lnTo>
                  <a:lnTo>
                    <a:pt x="137841" y="703950"/>
                  </a:lnTo>
                  <a:lnTo>
                    <a:pt x="138014" y="701253"/>
                  </a:lnTo>
                  <a:lnTo>
                    <a:pt x="138189" y="698555"/>
                  </a:lnTo>
                  <a:lnTo>
                    <a:pt x="138370" y="695858"/>
                  </a:lnTo>
                  <a:lnTo>
                    <a:pt x="138556" y="693161"/>
                  </a:lnTo>
                  <a:lnTo>
                    <a:pt x="138747" y="690464"/>
                  </a:lnTo>
                  <a:lnTo>
                    <a:pt x="138943" y="687767"/>
                  </a:lnTo>
                  <a:lnTo>
                    <a:pt x="139145" y="685070"/>
                  </a:lnTo>
                  <a:lnTo>
                    <a:pt x="139352" y="682373"/>
                  </a:lnTo>
                  <a:lnTo>
                    <a:pt x="139565" y="679675"/>
                  </a:lnTo>
                  <a:lnTo>
                    <a:pt x="139785" y="676978"/>
                  </a:lnTo>
                  <a:lnTo>
                    <a:pt x="140009" y="674281"/>
                  </a:lnTo>
                  <a:lnTo>
                    <a:pt x="140240" y="671584"/>
                  </a:lnTo>
                  <a:lnTo>
                    <a:pt x="140477" y="668887"/>
                  </a:lnTo>
                  <a:lnTo>
                    <a:pt x="140719" y="666190"/>
                  </a:lnTo>
                  <a:lnTo>
                    <a:pt x="140969" y="663493"/>
                  </a:lnTo>
                  <a:lnTo>
                    <a:pt x="141223" y="660796"/>
                  </a:lnTo>
                  <a:lnTo>
                    <a:pt x="141482" y="658098"/>
                  </a:lnTo>
                  <a:lnTo>
                    <a:pt x="141749" y="655401"/>
                  </a:lnTo>
                  <a:lnTo>
                    <a:pt x="142020" y="652704"/>
                  </a:lnTo>
                  <a:lnTo>
                    <a:pt x="142295" y="650007"/>
                  </a:lnTo>
                  <a:lnTo>
                    <a:pt x="142577" y="647310"/>
                  </a:lnTo>
                  <a:lnTo>
                    <a:pt x="142862" y="644613"/>
                  </a:lnTo>
                  <a:lnTo>
                    <a:pt x="143152" y="641916"/>
                  </a:lnTo>
                  <a:lnTo>
                    <a:pt x="143447" y="639219"/>
                  </a:lnTo>
                  <a:lnTo>
                    <a:pt x="143745" y="636521"/>
                  </a:lnTo>
                  <a:lnTo>
                    <a:pt x="144047" y="633824"/>
                  </a:lnTo>
                  <a:lnTo>
                    <a:pt x="144352" y="631127"/>
                  </a:lnTo>
                  <a:lnTo>
                    <a:pt x="144660" y="628430"/>
                  </a:lnTo>
                  <a:lnTo>
                    <a:pt x="144970" y="625733"/>
                  </a:lnTo>
                  <a:lnTo>
                    <a:pt x="145283" y="623036"/>
                  </a:lnTo>
                  <a:lnTo>
                    <a:pt x="145597" y="620339"/>
                  </a:lnTo>
                  <a:lnTo>
                    <a:pt x="145913" y="617642"/>
                  </a:lnTo>
                  <a:lnTo>
                    <a:pt x="146230" y="614944"/>
                  </a:lnTo>
                  <a:lnTo>
                    <a:pt x="146547" y="612247"/>
                  </a:lnTo>
                  <a:lnTo>
                    <a:pt x="146865" y="609550"/>
                  </a:lnTo>
                  <a:lnTo>
                    <a:pt x="147182" y="606853"/>
                  </a:lnTo>
                  <a:lnTo>
                    <a:pt x="147499" y="604156"/>
                  </a:lnTo>
                  <a:lnTo>
                    <a:pt x="147815" y="601459"/>
                  </a:lnTo>
                  <a:lnTo>
                    <a:pt x="148129" y="598762"/>
                  </a:lnTo>
                  <a:lnTo>
                    <a:pt x="148442" y="596065"/>
                  </a:lnTo>
                  <a:lnTo>
                    <a:pt x="148752" y="593367"/>
                  </a:lnTo>
                  <a:lnTo>
                    <a:pt x="149060" y="590670"/>
                  </a:lnTo>
                  <a:lnTo>
                    <a:pt x="149366" y="587973"/>
                  </a:lnTo>
                  <a:lnTo>
                    <a:pt x="149667" y="585276"/>
                  </a:lnTo>
                  <a:lnTo>
                    <a:pt x="149966" y="582579"/>
                  </a:lnTo>
                  <a:lnTo>
                    <a:pt x="150261" y="579882"/>
                  </a:lnTo>
                  <a:lnTo>
                    <a:pt x="150551" y="577185"/>
                  </a:lnTo>
                  <a:lnTo>
                    <a:pt x="150837" y="574488"/>
                  </a:lnTo>
                  <a:lnTo>
                    <a:pt x="151120" y="571790"/>
                  </a:lnTo>
                  <a:lnTo>
                    <a:pt x="151395" y="569093"/>
                  </a:lnTo>
                  <a:lnTo>
                    <a:pt x="151667" y="566396"/>
                  </a:lnTo>
                  <a:lnTo>
                    <a:pt x="151934" y="563699"/>
                  </a:lnTo>
                  <a:lnTo>
                    <a:pt x="152193" y="561002"/>
                  </a:lnTo>
                  <a:lnTo>
                    <a:pt x="152448" y="558305"/>
                  </a:lnTo>
                  <a:lnTo>
                    <a:pt x="152698" y="555608"/>
                  </a:lnTo>
                  <a:lnTo>
                    <a:pt x="152940" y="552911"/>
                  </a:lnTo>
                  <a:lnTo>
                    <a:pt x="153177" y="550213"/>
                  </a:lnTo>
                  <a:lnTo>
                    <a:pt x="153408" y="547516"/>
                  </a:lnTo>
                  <a:lnTo>
                    <a:pt x="153631" y="544819"/>
                  </a:lnTo>
                  <a:lnTo>
                    <a:pt x="153850" y="542122"/>
                  </a:lnTo>
                  <a:lnTo>
                    <a:pt x="154061" y="539425"/>
                  </a:lnTo>
                  <a:lnTo>
                    <a:pt x="154265" y="536728"/>
                  </a:lnTo>
                  <a:lnTo>
                    <a:pt x="154464" y="534031"/>
                  </a:lnTo>
                  <a:lnTo>
                    <a:pt x="154656" y="531334"/>
                  </a:lnTo>
                  <a:lnTo>
                    <a:pt x="154840" y="528636"/>
                  </a:lnTo>
                  <a:lnTo>
                    <a:pt x="155020" y="525939"/>
                  </a:lnTo>
                  <a:lnTo>
                    <a:pt x="155192" y="523242"/>
                  </a:lnTo>
                  <a:lnTo>
                    <a:pt x="155357" y="520545"/>
                  </a:lnTo>
                  <a:lnTo>
                    <a:pt x="155518" y="517848"/>
                  </a:lnTo>
                  <a:lnTo>
                    <a:pt x="155670" y="515151"/>
                  </a:lnTo>
                  <a:lnTo>
                    <a:pt x="155817" y="512454"/>
                  </a:lnTo>
                  <a:lnTo>
                    <a:pt x="155960" y="509756"/>
                  </a:lnTo>
                  <a:lnTo>
                    <a:pt x="156093" y="507059"/>
                  </a:lnTo>
                  <a:lnTo>
                    <a:pt x="156223" y="504362"/>
                  </a:lnTo>
                  <a:lnTo>
                    <a:pt x="156347" y="501665"/>
                  </a:lnTo>
                  <a:lnTo>
                    <a:pt x="156464" y="498968"/>
                  </a:lnTo>
                  <a:lnTo>
                    <a:pt x="156577" y="496271"/>
                  </a:lnTo>
                  <a:lnTo>
                    <a:pt x="156685" y="493574"/>
                  </a:lnTo>
                  <a:lnTo>
                    <a:pt x="156786" y="490877"/>
                  </a:lnTo>
                  <a:lnTo>
                    <a:pt x="156883" y="488179"/>
                  </a:lnTo>
                  <a:lnTo>
                    <a:pt x="156976" y="485482"/>
                  </a:lnTo>
                  <a:lnTo>
                    <a:pt x="157062" y="482785"/>
                  </a:lnTo>
                  <a:lnTo>
                    <a:pt x="157145" y="480088"/>
                  </a:lnTo>
                  <a:lnTo>
                    <a:pt x="157224" y="477391"/>
                  </a:lnTo>
                  <a:lnTo>
                    <a:pt x="157297" y="474694"/>
                  </a:lnTo>
                  <a:lnTo>
                    <a:pt x="157368" y="471997"/>
                  </a:lnTo>
                  <a:lnTo>
                    <a:pt x="157434" y="469300"/>
                  </a:lnTo>
                  <a:lnTo>
                    <a:pt x="157496" y="466602"/>
                  </a:lnTo>
                  <a:lnTo>
                    <a:pt x="157555" y="463905"/>
                  </a:lnTo>
                  <a:lnTo>
                    <a:pt x="157611" y="461208"/>
                  </a:lnTo>
                  <a:lnTo>
                    <a:pt x="157662" y="458511"/>
                  </a:lnTo>
                  <a:lnTo>
                    <a:pt x="157712" y="455814"/>
                  </a:lnTo>
                  <a:lnTo>
                    <a:pt x="157757" y="453117"/>
                  </a:lnTo>
                  <a:lnTo>
                    <a:pt x="157800" y="450420"/>
                  </a:lnTo>
                  <a:lnTo>
                    <a:pt x="157841" y="447723"/>
                  </a:lnTo>
                  <a:lnTo>
                    <a:pt x="157878" y="445025"/>
                  </a:lnTo>
                  <a:lnTo>
                    <a:pt x="157913" y="442328"/>
                  </a:lnTo>
                  <a:lnTo>
                    <a:pt x="157946" y="439631"/>
                  </a:lnTo>
                  <a:lnTo>
                    <a:pt x="157976" y="436934"/>
                  </a:lnTo>
                  <a:lnTo>
                    <a:pt x="158005" y="434237"/>
                  </a:lnTo>
                  <a:lnTo>
                    <a:pt x="158032" y="431540"/>
                  </a:lnTo>
                  <a:lnTo>
                    <a:pt x="158056" y="428843"/>
                  </a:lnTo>
                  <a:lnTo>
                    <a:pt x="158079" y="426146"/>
                  </a:lnTo>
                  <a:lnTo>
                    <a:pt x="158101" y="423448"/>
                  </a:lnTo>
                  <a:lnTo>
                    <a:pt x="158120" y="420751"/>
                  </a:lnTo>
                  <a:lnTo>
                    <a:pt x="158138" y="418054"/>
                  </a:lnTo>
                  <a:lnTo>
                    <a:pt x="158155" y="415357"/>
                  </a:lnTo>
                  <a:lnTo>
                    <a:pt x="158171" y="412660"/>
                  </a:lnTo>
                  <a:lnTo>
                    <a:pt x="158185" y="409963"/>
                  </a:lnTo>
                  <a:lnTo>
                    <a:pt x="158199" y="407266"/>
                  </a:lnTo>
                  <a:lnTo>
                    <a:pt x="158211" y="404569"/>
                  </a:lnTo>
                  <a:lnTo>
                    <a:pt x="158222" y="401871"/>
                  </a:lnTo>
                  <a:lnTo>
                    <a:pt x="158232" y="399174"/>
                  </a:lnTo>
                  <a:lnTo>
                    <a:pt x="158241" y="396477"/>
                  </a:lnTo>
                  <a:lnTo>
                    <a:pt x="158250" y="393780"/>
                  </a:lnTo>
                  <a:lnTo>
                    <a:pt x="158258" y="391083"/>
                  </a:lnTo>
                  <a:lnTo>
                    <a:pt x="158265" y="388386"/>
                  </a:lnTo>
                  <a:lnTo>
                    <a:pt x="158272" y="385689"/>
                  </a:lnTo>
                  <a:lnTo>
                    <a:pt x="158278" y="382992"/>
                  </a:lnTo>
                  <a:lnTo>
                    <a:pt x="158283" y="380294"/>
                  </a:lnTo>
                  <a:lnTo>
                    <a:pt x="158288" y="377597"/>
                  </a:lnTo>
                  <a:lnTo>
                    <a:pt x="158292" y="374900"/>
                  </a:lnTo>
                  <a:lnTo>
                    <a:pt x="158296" y="372203"/>
                  </a:lnTo>
                  <a:lnTo>
                    <a:pt x="158300" y="369506"/>
                  </a:lnTo>
                  <a:lnTo>
                    <a:pt x="158303" y="366809"/>
                  </a:lnTo>
                  <a:lnTo>
                    <a:pt x="158305" y="364112"/>
                  </a:lnTo>
                  <a:lnTo>
                    <a:pt x="158308" y="361415"/>
                  </a:lnTo>
                  <a:lnTo>
                    <a:pt x="158309" y="358717"/>
                  </a:lnTo>
                  <a:lnTo>
                    <a:pt x="158311" y="356020"/>
                  </a:lnTo>
                  <a:lnTo>
                    <a:pt x="158312" y="353323"/>
                  </a:lnTo>
                  <a:lnTo>
                    <a:pt x="158313" y="350626"/>
                  </a:lnTo>
                  <a:lnTo>
                    <a:pt x="158314" y="347929"/>
                  </a:lnTo>
                  <a:lnTo>
                    <a:pt x="158314" y="345232"/>
                  </a:lnTo>
                  <a:lnTo>
                    <a:pt x="158314" y="342535"/>
                  </a:lnTo>
                  <a:lnTo>
                    <a:pt x="158314" y="339837"/>
                  </a:lnTo>
                  <a:lnTo>
                    <a:pt x="158313" y="337140"/>
                  </a:lnTo>
                  <a:lnTo>
                    <a:pt x="158313" y="334443"/>
                  </a:lnTo>
                  <a:lnTo>
                    <a:pt x="158311" y="331746"/>
                  </a:lnTo>
                  <a:lnTo>
                    <a:pt x="158310" y="329049"/>
                  </a:lnTo>
                  <a:lnTo>
                    <a:pt x="158308" y="326352"/>
                  </a:lnTo>
                  <a:lnTo>
                    <a:pt x="158306" y="323655"/>
                  </a:lnTo>
                  <a:lnTo>
                    <a:pt x="158303" y="320958"/>
                  </a:lnTo>
                  <a:lnTo>
                    <a:pt x="158300" y="318260"/>
                  </a:lnTo>
                  <a:lnTo>
                    <a:pt x="158297" y="315563"/>
                  </a:lnTo>
                  <a:lnTo>
                    <a:pt x="158293" y="312866"/>
                  </a:lnTo>
                  <a:lnTo>
                    <a:pt x="158289" y="310169"/>
                  </a:lnTo>
                  <a:lnTo>
                    <a:pt x="158285" y="307472"/>
                  </a:lnTo>
                  <a:lnTo>
                    <a:pt x="158279" y="304775"/>
                  </a:lnTo>
                  <a:lnTo>
                    <a:pt x="158273" y="302078"/>
                  </a:lnTo>
                  <a:lnTo>
                    <a:pt x="158267" y="299381"/>
                  </a:lnTo>
                  <a:lnTo>
                    <a:pt x="158260" y="296683"/>
                  </a:lnTo>
                  <a:lnTo>
                    <a:pt x="158252" y="293986"/>
                  </a:lnTo>
                  <a:lnTo>
                    <a:pt x="158244" y="291289"/>
                  </a:lnTo>
                  <a:lnTo>
                    <a:pt x="158235" y="288592"/>
                  </a:lnTo>
                  <a:lnTo>
                    <a:pt x="158225" y="285895"/>
                  </a:lnTo>
                  <a:lnTo>
                    <a:pt x="158214" y="283198"/>
                  </a:lnTo>
                  <a:lnTo>
                    <a:pt x="158202" y="280501"/>
                  </a:lnTo>
                  <a:lnTo>
                    <a:pt x="158189" y="277804"/>
                  </a:lnTo>
                  <a:lnTo>
                    <a:pt x="158175" y="275106"/>
                  </a:lnTo>
                  <a:lnTo>
                    <a:pt x="158160" y="272409"/>
                  </a:lnTo>
                  <a:lnTo>
                    <a:pt x="158143" y="269712"/>
                  </a:lnTo>
                  <a:lnTo>
                    <a:pt x="158126" y="267015"/>
                  </a:lnTo>
                  <a:lnTo>
                    <a:pt x="158106" y="264318"/>
                  </a:lnTo>
                  <a:lnTo>
                    <a:pt x="158085" y="261621"/>
                  </a:lnTo>
                  <a:lnTo>
                    <a:pt x="158063" y="258924"/>
                  </a:lnTo>
                  <a:lnTo>
                    <a:pt x="158039" y="256227"/>
                  </a:lnTo>
                  <a:lnTo>
                    <a:pt x="158013" y="253529"/>
                  </a:lnTo>
                  <a:lnTo>
                    <a:pt x="157985" y="250832"/>
                  </a:lnTo>
                  <a:lnTo>
                    <a:pt x="157955" y="248135"/>
                  </a:lnTo>
                  <a:lnTo>
                    <a:pt x="157923" y="245438"/>
                  </a:lnTo>
                  <a:lnTo>
                    <a:pt x="157889" y="242741"/>
                  </a:lnTo>
                  <a:lnTo>
                    <a:pt x="157852" y="240044"/>
                  </a:lnTo>
                  <a:lnTo>
                    <a:pt x="157813" y="237347"/>
                  </a:lnTo>
                  <a:lnTo>
                    <a:pt x="157771" y="234650"/>
                  </a:lnTo>
                  <a:lnTo>
                    <a:pt x="157725" y="231952"/>
                  </a:lnTo>
                  <a:lnTo>
                    <a:pt x="157678" y="229255"/>
                  </a:lnTo>
                  <a:lnTo>
                    <a:pt x="157627" y="226558"/>
                  </a:lnTo>
                  <a:lnTo>
                    <a:pt x="157573" y="223861"/>
                  </a:lnTo>
                  <a:lnTo>
                    <a:pt x="157516" y="221164"/>
                  </a:lnTo>
                  <a:lnTo>
                    <a:pt x="157454" y="218467"/>
                  </a:lnTo>
                  <a:lnTo>
                    <a:pt x="157389" y="215770"/>
                  </a:lnTo>
                  <a:lnTo>
                    <a:pt x="157322" y="213073"/>
                  </a:lnTo>
                  <a:lnTo>
                    <a:pt x="157248" y="210375"/>
                  </a:lnTo>
                  <a:lnTo>
                    <a:pt x="157172" y="207678"/>
                  </a:lnTo>
                  <a:lnTo>
                    <a:pt x="157092" y="204981"/>
                  </a:lnTo>
                  <a:lnTo>
                    <a:pt x="157005" y="202284"/>
                  </a:lnTo>
                  <a:lnTo>
                    <a:pt x="156915" y="199587"/>
                  </a:lnTo>
                  <a:lnTo>
                    <a:pt x="156821" y="196890"/>
                  </a:lnTo>
                  <a:lnTo>
                    <a:pt x="156721" y="194193"/>
                  </a:lnTo>
                  <a:lnTo>
                    <a:pt x="156616" y="191496"/>
                  </a:lnTo>
                  <a:lnTo>
                    <a:pt x="156507" y="188798"/>
                  </a:lnTo>
                  <a:lnTo>
                    <a:pt x="156391" y="186101"/>
                  </a:lnTo>
                  <a:lnTo>
                    <a:pt x="156271" y="183404"/>
                  </a:lnTo>
                  <a:lnTo>
                    <a:pt x="156145" y="180707"/>
                  </a:lnTo>
                  <a:lnTo>
                    <a:pt x="156012" y="178010"/>
                  </a:lnTo>
                  <a:lnTo>
                    <a:pt x="155876" y="175313"/>
                  </a:lnTo>
                  <a:lnTo>
                    <a:pt x="155732" y="172616"/>
                  </a:lnTo>
                  <a:lnTo>
                    <a:pt x="155582" y="169918"/>
                  </a:lnTo>
                  <a:lnTo>
                    <a:pt x="155428" y="167221"/>
                  </a:lnTo>
                  <a:lnTo>
                    <a:pt x="155266" y="164524"/>
                  </a:lnTo>
                  <a:lnTo>
                    <a:pt x="155099" y="161827"/>
                  </a:lnTo>
                  <a:lnTo>
                    <a:pt x="154926" y="159130"/>
                  </a:lnTo>
                  <a:lnTo>
                    <a:pt x="154746" y="156433"/>
                  </a:lnTo>
                  <a:lnTo>
                    <a:pt x="154560" y="153736"/>
                  </a:lnTo>
                  <a:lnTo>
                    <a:pt x="154369" y="151039"/>
                  </a:lnTo>
                  <a:lnTo>
                    <a:pt x="154170" y="148341"/>
                  </a:lnTo>
                  <a:lnTo>
                    <a:pt x="153966" y="145644"/>
                  </a:lnTo>
                  <a:lnTo>
                    <a:pt x="153758" y="142947"/>
                  </a:lnTo>
                  <a:lnTo>
                    <a:pt x="153540" y="140250"/>
                  </a:lnTo>
                  <a:lnTo>
                    <a:pt x="153319" y="137553"/>
                  </a:lnTo>
                  <a:lnTo>
                    <a:pt x="153093" y="134856"/>
                  </a:lnTo>
                  <a:lnTo>
                    <a:pt x="152859" y="132159"/>
                  </a:lnTo>
                  <a:lnTo>
                    <a:pt x="152621" y="129462"/>
                  </a:lnTo>
                  <a:lnTo>
                    <a:pt x="152379" y="126764"/>
                  </a:lnTo>
                  <a:lnTo>
                    <a:pt x="152130" y="124067"/>
                  </a:lnTo>
                  <a:lnTo>
                    <a:pt x="151878" y="121370"/>
                  </a:lnTo>
                  <a:lnTo>
                    <a:pt x="151621" y="118673"/>
                  </a:lnTo>
                  <a:lnTo>
                    <a:pt x="151359" y="115976"/>
                  </a:lnTo>
                  <a:lnTo>
                    <a:pt x="151095" y="113279"/>
                  </a:lnTo>
                  <a:lnTo>
                    <a:pt x="150826" y="110582"/>
                  </a:lnTo>
                  <a:lnTo>
                    <a:pt x="150555" y="107885"/>
                  </a:lnTo>
                  <a:lnTo>
                    <a:pt x="150281" y="105187"/>
                  </a:lnTo>
                  <a:lnTo>
                    <a:pt x="150004" y="102490"/>
                  </a:lnTo>
                  <a:lnTo>
                    <a:pt x="149725" y="99793"/>
                  </a:lnTo>
                  <a:lnTo>
                    <a:pt x="149446" y="97096"/>
                  </a:lnTo>
                  <a:lnTo>
                    <a:pt x="149164" y="94399"/>
                  </a:lnTo>
                  <a:lnTo>
                    <a:pt x="148883" y="91702"/>
                  </a:lnTo>
                  <a:lnTo>
                    <a:pt x="148601" y="89005"/>
                  </a:lnTo>
                  <a:lnTo>
                    <a:pt x="148320" y="86308"/>
                  </a:lnTo>
                  <a:lnTo>
                    <a:pt x="148039" y="83610"/>
                  </a:lnTo>
                  <a:lnTo>
                    <a:pt x="147760" y="80913"/>
                  </a:lnTo>
                  <a:lnTo>
                    <a:pt x="147483" y="78216"/>
                  </a:lnTo>
                  <a:lnTo>
                    <a:pt x="147209" y="75519"/>
                  </a:lnTo>
                  <a:lnTo>
                    <a:pt x="146936" y="72822"/>
                  </a:lnTo>
                  <a:lnTo>
                    <a:pt x="146669" y="70125"/>
                  </a:lnTo>
                  <a:lnTo>
                    <a:pt x="146405" y="67428"/>
                  </a:lnTo>
                  <a:lnTo>
                    <a:pt x="146145" y="64731"/>
                  </a:lnTo>
                  <a:lnTo>
                    <a:pt x="145893" y="62033"/>
                  </a:lnTo>
                  <a:lnTo>
                    <a:pt x="145645" y="59336"/>
                  </a:lnTo>
                  <a:lnTo>
                    <a:pt x="145402" y="56639"/>
                  </a:lnTo>
                  <a:lnTo>
                    <a:pt x="145169" y="53942"/>
                  </a:lnTo>
                  <a:lnTo>
                    <a:pt x="144942" y="51245"/>
                  </a:lnTo>
                  <a:lnTo>
                    <a:pt x="144721" y="48548"/>
                  </a:lnTo>
                  <a:lnTo>
                    <a:pt x="144513" y="45851"/>
                  </a:lnTo>
                  <a:lnTo>
                    <a:pt x="144311" y="43154"/>
                  </a:lnTo>
                  <a:lnTo>
                    <a:pt x="144118" y="40456"/>
                  </a:lnTo>
                  <a:lnTo>
                    <a:pt x="143938" y="37759"/>
                  </a:lnTo>
                  <a:lnTo>
                    <a:pt x="143765" y="35062"/>
                  </a:lnTo>
                  <a:lnTo>
                    <a:pt x="143604" y="32365"/>
                  </a:lnTo>
                  <a:lnTo>
                    <a:pt x="143457" y="29668"/>
                  </a:lnTo>
                  <a:lnTo>
                    <a:pt x="143317" y="26971"/>
                  </a:lnTo>
                  <a:lnTo>
                    <a:pt x="143192" y="24274"/>
                  </a:lnTo>
                  <a:lnTo>
                    <a:pt x="143080" y="21577"/>
                  </a:lnTo>
                  <a:lnTo>
                    <a:pt x="142978" y="18879"/>
                  </a:lnTo>
                  <a:lnTo>
                    <a:pt x="142891" y="16182"/>
                  </a:lnTo>
                  <a:lnTo>
                    <a:pt x="142817" y="13485"/>
                  </a:lnTo>
                  <a:lnTo>
                    <a:pt x="142753" y="10788"/>
                  </a:lnTo>
                  <a:lnTo>
                    <a:pt x="142707" y="8091"/>
                  </a:lnTo>
                  <a:lnTo>
                    <a:pt x="142674" y="5394"/>
                  </a:lnTo>
                  <a:lnTo>
                    <a:pt x="142650" y="2697"/>
                  </a:lnTo>
                  <a:lnTo>
                    <a:pt x="142646" y="0"/>
                  </a:lnTo>
                  <a:lnTo>
                    <a:pt x="174034" y="0"/>
                  </a:lnTo>
                  <a:lnTo>
                    <a:pt x="174030" y="2697"/>
                  </a:lnTo>
                  <a:lnTo>
                    <a:pt x="174006" y="5394"/>
                  </a:lnTo>
                  <a:lnTo>
                    <a:pt x="173973" y="8091"/>
                  </a:lnTo>
                  <a:lnTo>
                    <a:pt x="173927" y="10788"/>
                  </a:lnTo>
                  <a:lnTo>
                    <a:pt x="173863" y="13485"/>
                  </a:lnTo>
                  <a:lnTo>
                    <a:pt x="173789" y="16182"/>
                  </a:lnTo>
                  <a:lnTo>
                    <a:pt x="173702" y="18879"/>
                  </a:lnTo>
                  <a:lnTo>
                    <a:pt x="173600" y="21577"/>
                  </a:lnTo>
                  <a:lnTo>
                    <a:pt x="173488" y="24274"/>
                  </a:lnTo>
                  <a:lnTo>
                    <a:pt x="173362" y="26971"/>
                  </a:lnTo>
                  <a:lnTo>
                    <a:pt x="173223" y="29668"/>
                  </a:lnTo>
                  <a:lnTo>
                    <a:pt x="173076" y="32365"/>
                  </a:lnTo>
                  <a:lnTo>
                    <a:pt x="172915" y="35062"/>
                  </a:lnTo>
                  <a:lnTo>
                    <a:pt x="172742" y="37759"/>
                  </a:lnTo>
                  <a:lnTo>
                    <a:pt x="172562" y="40456"/>
                  </a:lnTo>
                  <a:lnTo>
                    <a:pt x="172369" y="43154"/>
                  </a:lnTo>
                  <a:lnTo>
                    <a:pt x="172167" y="45851"/>
                  </a:lnTo>
                  <a:lnTo>
                    <a:pt x="171958" y="48548"/>
                  </a:lnTo>
                  <a:lnTo>
                    <a:pt x="171738" y="51245"/>
                  </a:lnTo>
                  <a:lnTo>
                    <a:pt x="171511" y="53942"/>
                  </a:lnTo>
                  <a:lnTo>
                    <a:pt x="171278" y="56639"/>
                  </a:lnTo>
                  <a:lnTo>
                    <a:pt x="171035" y="59336"/>
                  </a:lnTo>
                  <a:lnTo>
                    <a:pt x="170787" y="62033"/>
                  </a:lnTo>
                  <a:lnTo>
                    <a:pt x="170535" y="64731"/>
                  </a:lnTo>
                  <a:lnTo>
                    <a:pt x="170274" y="67428"/>
                  </a:lnTo>
                  <a:lnTo>
                    <a:pt x="170011" y="70125"/>
                  </a:lnTo>
                  <a:lnTo>
                    <a:pt x="169744" y="72822"/>
                  </a:lnTo>
                  <a:lnTo>
                    <a:pt x="169471" y="75519"/>
                  </a:lnTo>
                  <a:lnTo>
                    <a:pt x="169197" y="78216"/>
                  </a:lnTo>
                  <a:lnTo>
                    <a:pt x="168920" y="80913"/>
                  </a:lnTo>
                  <a:lnTo>
                    <a:pt x="168641" y="83610"/>
                  </a:lnTo>
                  <a:lnTo>
                    <a:pt x="168360" y="86308"/>
                  </a:lnTo>
                  <a:lnTo>
                    <a:pt x="168079" y="89005"/>
                  </a:lnTo>
                  <a:lnTo>
                    <a:pt x="167797" y="91702"/>
                  </a:lnTo>
                  <a:lnTo>
                    <a:pt x="167515" y="94399"/>
                  </a:lnTo>
                  <a:lnTo>
                    <a:pt x="167234" y="97096"/>
                  </a:lnTo>
                  <a:lnTo>
                    <a:pt x="166955" y="99793"/>
                  </a:lnTo>
                  <a:lnTo>
                    <a:pt x="166676" y="102490"/>
                  </a:lnTo>
                  <a:lnTo>
                    <a:pt x="166399" y="105187"/>
                  </a:lnTo>
                  <a:lnTo>
                    <a:pt x="166125" y="107885"/>
                  </a:lnTo>
                  <a:lnTo>
                    <a:pt x="165853" y="110582"/>
                  </a:lnTo>
                  <a:lnTo>
                    <a:pt x="165585" y="113279"/>
                  </a:lnTo>
                  <a:lnTo>
                    <a:pt x="165321" y="115976"/>
                  </a:lnTo>
                  <a:lnTo>
                    <a:pt x="165059" y="118673"/>
                  </a:lnTo>
                  <a:lnTo>
                    <a:pt x="164802" y="121370"/>
                  </a:lnTo>
                  <a:lnTo>
                    <a:pt x="164550" y="124067"/>
                  </a:lnTo>
                  <a:lnTo>
                    <a:pt x="164301" y="126764"/>
                  </a:lnTo>
                  <a:lnTo>
                    <a:pt x="164059" y="129462"/>
                  </a:lnTo>
                  <a:lnTo>
                    <a:pt x="163821" y="132159"/>
                  </a:lnTo>
                  <a:lnTo>
                    <a:pt x="163587" y="134856"/>
                  </a:lnTo>
                  <a:lnTo>
                    <a:pt x="163361" y="137553"/>
                  </a:lnTo>
                  <a:lnTo>
                    <a:pt x="163140" y="140250"/>
                  </a:lnTo>
                  <a:lnTo>
                    <a:pt x="162922" y="142947"/>
                  </a:lnTo>
                  <a:lnTo>
                    <a:pt x="162714" y="145644"/>
                  </a:lnTo>
                  <a:lnTo>
                    <a:pt x="162510" y="148341"/>
                  </a:lnTo>
                  <a:lnTo>
                    <a:pt x="162311" y="151039"/>
                  </a:lnTo>
                  <a:lnTo>
                    <a:pt x="162120" y="153736"/>
                  </a:lnTo>
                  <a:lnTo>
                    <a:pt x="161934" y="156433"/>
                  </a:lnTo>
                  <a:lnTo>
                    <a:pt x="161754" y="159130"/>
                  </a:lnTo>
                  <a:lnTo>
                    <a:pt x="161581" y="161827"/>
                  </a:lnTo>
                  <a:lnTo>
                    <a:pt x="161413" y="164524"/>
                  </a:lnTo>
                  <a:lnTo>
                    <a:pt x="161252" y="167221"/>
                  </a:lnTo>
                  <a:lnTo>
                    <a:pt x="161097" y="169918"/>
                  </a:lnTo>
                  <a:lnTo>
                    <a:pt x="160948" y="172616"/>
                  </a:lnTo>
                  <a:lnTo>
                    <a:pt x="160804" y="175313"/>
                  </a:lnTo>
                  <a:lnTo>
                    <a:pt x="160667" y="178010"/>
                  </a:lnTo>
                  <a:lnTo>
                    <a:pt x="160535" y="180707"/>
                  </a:lnTo>
                  <a:lnTo>
                    <a:pt x="160409" y="183404"/>
                  </a:lnTo>
                  <a:lnTo>
                    <a:pt x="160289" y="186101"/>
                  </a:lnTo>
                  <a:lnTo>
                    <a:pt x="160173" y="188798"/>
                  </a:lnTo>
                  <a:lnTo>
                    <a:pt x="160064" y="191496"/>
                  </a:lnTo>
                  <a:lnTo>
                    <a:pt x="159959" y="194193"/>
                  </a:lnTo>
                  <a:lnTo>
                    <a:pt x="159859" y="196890"/>
                  </a:lnTo>
                  <a:lnTo>
                    <a:pt x="159765" y="199587"/>
                  </a:lnTo>
                  <a:lnTo>
                    <a:pt x="159675" y="202284"/>
                  </a:lnTo>
                  <a:lnTo>
                    <a:pt x="159588" y="204981"/>
                  </a:lnTo>
                  <a:lnTo>
                    <a:pt x="159508" y="207678"/>
                  </a:lnTo>
                  <a:lnTo>
                    <a:pt x="159432" y="210375"/>
                  </a:lnTo>
                  <a:lnTo>
                    <a:pt x="159358" y="213073"/>
                  </a:lnTo>
                  <a:lnTo>
                    <a:pt x="159290" y="215770"/>
                  </a:lnTo>
                  <a:lnTo>
                    <a:pt x="159226" y="218467"/>
                  </a:lnTo>
                  <a:lnTo>
                    <a:pt x="159164" y="221164"/>
                  </a:lnTo>
                  <a:lnTo>
                    <a:pt x="159107" y="223861"/>
                  </a:lnTo>
                  <a:lnTo>
                    <a:pt x="159053" y="226558"/>
                  </a:lnTo>
                  <a:lnTo>
                    <a:pt x="159002" y="229255"/>
                  </a:lnTo>
                  <a:lnTo>
                    <a:pt x="158954" y="231952"/>
                  </a:lnTo>
                  <a:lnTo>
                    <a:pt x="158909" y="234650"/>
                  </a:lnTo>
                  <a:lnTo>
                    <a:pt x="158867" y="237347"/>
                  </a:lnTo>
                  <a:lnTo>
                    <a:pt x="158828" y="240044"/>
                  </a:lnTo>
                  <a:lnTo>
                    <a:pt x="158791" y="242741"/>
                  </a:lnTo>
                  <a:lnTo>
                    <a:pt x="158757" y="245438"/>
                  </a:lnTo>
                  <a:lnTo>
                    <a:pt x="158725" y="248135"/>
                  </a:lnTo>
                  <a:lnTo>
                    <a:pt x="158695" y="250832"/>
                  </a:lnTo>
                  <a:lnTo>
                    <a:pt x="158667" y="253529"/>
                  </a:lnTo>
                  <a:lnTo>
                    <a:pt x="158641" y="256227"/>
                  </a:lnTo>
                  <a:lnTo>
                    <a:pt x="158617" y="258924"/>
                  </a:lnTo>
                  <a:lnTo>
                    <a:pt x="158594" y="261621"/>
                  </a:lnTo>
                  <a:lnTo>
                    <a:pt x="158574" y="264318"/>
                  </a:lnTo>
                  <a:lnTo>
                    <a:pt x="158554" y="267015"/>
                  </a:lnTo>
                  <a:lnTo>
                    <a:pt x="158537" y="269712"/>
                  </a:lnTo>
                  <a:lnTo>
                    <a:pt x="158520" y="272409"/>
                  </a:lnTo>
                  <a:lnTo>
                    <a:pt x="158505" y="275106"/>
                  </a:lnTo>
                  <a:lnTo>
                    <a:pt x="158491" y="277804"/>
                  </a:lnTo>
                  <a:lnTo>
                    <a:pt x="158478" y="280501"/>
                  </a:lnTo>
                  <a:lnTo>
                    <a:pt x="158466" y="283198"/>
                  </a:lnTo>
                  <a:lnTo>
                    <a:pt x="158455" y="285895"/>
                  </a:lnTo>
                  <a:lnTo>
                    <a:pt x="158445" y="288592"/>
                  </a:lnTo>
                  <a:lnTo>
                    <a:pt x="158436" y="291289"/>
                  </a:lnTo>
                  <a:lnTo>
                    <a:pt x="158427" y="293986"/>
                  </a:lnTo>
                  <a:lnTo>
                    <a:pt x="158420" y="296683"/>
                  </a:lnTo>
                  <a:lnTo>
                    <a:pt x="158413" y="299381"/>
                  </a:lnTo>
                  <a:lnTo>
                    <a:pt x="158406" y="302078"/>
                  </a:lnTo>
                  <a:lnTo>
                    <a:pt x="158401" y="304775"/>
                  </a:lnTo>
                  <a:lnTo>
                    <a:pt x="158395" y="307472"/>
                  </a:lnTo>
                  <a:lnTo>
                    <a:pt x="158391" y="310169"/>
                  </a:lnTo>
                  <a:lnTo>
                    <a:pt x="158386" y="312866"/>
                  </a:lnTo>
                  <a:lnTo>
                    <a:pt x="158383" y="315563"/>
                  </a:lnTo>
                  <a:lnTo>
                    <a:pt x="158379" y="318260"/>
                  </a:lnTo>
                  <a:lnTo>
                    <a:pt x="158376" y="320958"/>
                  </a:lnTo>
                  <a:lnTo>
                    <a:pt x="158374" y="323655"/>
                  </a:lnTo>
                  <a:lnTo>
                    <a:pt x="158372" y="326352"/>
                  </a:lnTo>
                  <a:lnTo>
                    <a:pt x="158370" y="329049"/>
                  </a:lnTo>
                  <a:lnTo>
                    <a:pt x="158368" y="331746"/>
                  </a:lnTo>
                  <a:lnTo>
                    <a:pt x="158367" y="334443"/>
                  </a:lnTo>
                  <a:lnTo>
                    <a:pt x="158366" y="337140"/>
                  </a:lnTo>
                  <a:lnTo>
                    <a:pt x="158366" y="339837"/>
                  </a:lnTo>
                  <a:lnTo>
                    <a:pt x="158366" y="342535"/>
                  </a:lnTo>
                  <a:lnTo>
                    <a:pt x="158366" y="345232"/>
                  </a:lnTo>
                  <a:lnTo>
                    <a:pt x="158366" y="347929"/>
                  </a:lnTo>
                  <a:lnTo>
                    <a:pt x="158367" y="350626"/>
                  </a:lnTo>
                  <a:lnTo>
                    <a:pt x="158368" y="353323"/>
                  </a:lnTo>
                  <a:lnTo>
                    <a:pt x="158369" y="356020"/>
                  </a:lnTo>
                  <a:lnTo>
                    <a:pt x="158370" y="358717"/>
                  </a:lnTo>
                  <a:lnTo>
                    <a:pt x="158372" y="361415"/>
                  </a:lnTo>
                  <a:lnTo>
                    <a:pt x="158375" y="364112"/>
                  </a:lnTo>
                  <a:lnTo>
                    <a:pt x="158377" y="366809"/>
                  </a:lnTo>
                  <a:lnTo>
                    <a:pt x="158380" y="369506"/>
                  </a:lnTo>
                  <a:lnTo>
                    <a:pt x="158384" y="372203"/>
                  </a:lnTo>
                  <a:lnTo>
                    <a:pt x="158388" y="374900"/>
                  </a:lnTo>
                  <a:lnTo>
                    <a:pt x="158392" y="377597"/>
                  </a:lnTo>
                  <a:lnTo>
                    <a:pt x="158397" y="380294"/>
                  </a:lnTo>
                  <a:lnTo>
                    <a:pt x="158402" y="382992"/>
                  </a:lnTo>
                  <a:lnTo>
                    <a:pt x="158408" y="385689"/>
                  </a:lnTo>
                  <a:lnTo>
                    <a:pt x="158415" y="388386"/>
                  </a:lnTo>
                  <a:lnTo>
                    <a:pt x="158422" y="391083"/>
                  </a:lnTo>
                  <a:lnTo>
                    <a:pt x="158430" y="393780"/>
                  </a:lnTo>
                  <a:lnTo>
                    <a:pt x="158438" y="396477"/>
                  </a:lnTo>
                  <a:lnTo>
                    <a:pt x="158448" y="399174"/>
                  </a:lnTo>
                  <a:lnTo>
                    <a:pt x="158458" y="401871"/>
                  </a:lnTo>
                  <a:lnTo>
                    <a:pt x="158469" y="404569"/>
                  </a:lnTo>
                  <a:lnTo>
                    <a:pt x="158481" y="407266"/>
                  </a:lnTo>
                  <a:lnTo>
                    <a:pt x="158495" y="409963"/>
                  </a:lnTo>
                  <a:lnTo>
                    <a:pt x="158509" y="412660"/>
                  </a:lnTo>
                  <a:lnTo>
                    <a:pt x="158525" y="415357"/>
                  </a:lnTo>
                  <a:lnTo>
                    <a:pt x="158542" y="418054"/>
                  </a:lnTo>
                  <a:lnTo>
                    <a:pt x="158560" y="420751"/>
                  </a:lnTo>
                  <a:lnTo>
                    <a:pt x="158579" y="423448"/>
                  </a:lnTo>
                  <a:lnTo>
                    <a:pt x="158601" y="426146"/>
                  </a:lnTo>
                  <a:lnTo>
                    <a:pt x="158624" y="428843"/>
                  </a:lnTo>
                  <a:lnTo>
                    <a:pt x="158648" y="431540"/>
                  </a:lnTo>
                  <a:lnTo>
                    <a:pt x="158675" y="434237"/>
                  </a:lnTo>
                  <a:lnTo>
                    <a:pt x="158703" y="436934"/>
                  </a:lnTo>
                  <a:lnTo>
                    <a:pt x="158734" y="439631"/>
                  </a:lnTo>
                  <a:lnTo>
                    <a:pt x="158767" y="442328"/>
                  </a:lnTo>
                  <a:lnTo>
                    <a:pt x="158802" y="445025"/>
                  </a:lnTo>
                  <a:lnTo>
                    <a:pt x="158839" y="447723"/>
                  </a:lnTo>
                  <a:lnTo>
                    <a:pt x="158880" y="450420"/>
                  </a:lnTo>
                  <a:lnTo>
                    <a:pt x="158923" y="453117"/>
                  </a:lnTo>
                  <a:lnTo>
                    <a:pt x="158968" y="455814"/>
                  </a:lnTo>
                  <a:lnTo>
                    <a:pt x="159018" y="458511"/>
                  </a:lnTo>
                  <a:lnTo>
                    <a:pt x="159069" y="461208"/>
                  </a:lnTo>
                  <a:lnTo>
                    <a:pt x="159124" y="463905"/>
                  </a:lnTo>
                  <a:lnTo>
                    <a:pt x="159184" y="466602"/>
                  </a:lnTo>
                  <a:lnTo>
                    <a:pt x="159246" y="469300"/>
                  </a:lnTo>
                  <a:lnTo>
                    <a:pt x="159312" y="471997"/>
                  </a:lnTo>
                  <a:lnTo>
                    <a:pt x="159382" y="474694"/>
                  </a:lnTo>
                  <a:lnTo>
                    <a:pt x="159456" y="477391"/>
                  </a:lnTo>
                  <a:lnTo>
                    <a:pt x="159535" y="480088"/>
                  </a:lnTo>
                  <a:lnTo>
                    <a:pt x="159618" y="482785"/>
                  </a:lnTo>
                  <a:lnTo>
                    <a:pt x="159704" y="485482"/>
                  </a:lnTo>
                  <a:lnTo>
                    <a:pt x="159797" y="488179"/>
                  </a:lnTo>
                  <a:lnTo>
                    <a:pt x="159894" y="490877"/>
                  </a:lnTo>
                  <a:lnTo>
                    <a:pt x="159995" y="493574"/>
                  </a:lnTo>
                  <a:lnTo>
                    <a:pt x="160103" y="496271"/>
                  </a:lnTo>
                  <a:lnTo>
                    <a:pt x="160216" y="498968"/>
                  </a:lnTo>
                  <a:lnTo>
                    <a:pt x="160332" y="501665"/>
                  </a:lnTo>
                  <a:lnTo>
                    <a:pt x="160457" y="504362"/>
                  </a:lnTo>
                  <a:lnTo>
                    <a:pt x="160587" y="507059"/>
                  </a:lnTo>
                  <a:lnTo>
                    <a:pt x="160720" y="509756"/>
                  </a:lnTo>
                  <a:lnTo>
                    <a:pt x="160863" y="512454"/>
                  </a:lnTo>
                  <a:lnTo>
                    <a:pt x="161010" y="515151"/>
                  </a:lnTo>
                  <a:lnTo>
                    <a:pt x="161162" y="517848"/>
                  </a:lnTo>
                  <a:lnTo>
                    <a:pt x="161323" y="520545"/>
                  </a:lnTo>
                  <a:lnTo>
                    <a:pt x="161488" y="523242"/>
                  </a:lnTo>
                  <a:lnTo>
                    <a:pt x="161660" y="525939"/>
                  </a:lnTo>
                  <a:lnTo>
                    <a:pt x="161840" y="528636"/>
                  </a:lnTo>
                  <a:lnTo>
                    <a:pt x="162024" y="531334"/>
                  </a:lnTo>
                  <a:lnTo>
                    <a:pt x="162216" y="534031"/>
                  </a:lnTo>
                  <a:lnTo>
                    <a:pt x="162415" y="536728"/>
                  </a:lnTo>
                  <a:lnTo>
                    <a:pt x="162619" y="539425"/>
                  </a:lnTo>
                  <a:lnTo>
                    <a:pt x="162830" y="542122"/>
                  </a:lnTo>
                  <a:lnTo>
                    <a:pt x="163049" y="544819"/>
                  </a:lnTo>
                  <a:lnTo>
                    <a:pt x="163272" y="547516"/>
                  </a:lnTo>
                  <a:lnTo>
                    <a:pt x="163503" y="550213"/>
                  </a:lnTo>
                  <a:lnTo>
                    <a:pt x="163740" y="552911"/>
                  </a:lnTo>
                  <a:lnTo>
                    <a:pt x="163982" y="555608"/>
                  </a:lnTo>
                  <a:lnTo>
                    <a:pt x="164231" y="558305"/>
                  </a:lnTo>
                  <a:lnTo>
                    <a:pt x="164487" y="561002"/>
                  </a:lnTo>
                  <a:lnTo>
                    <a:pt x="164746" y="563699"/>
                  </a:lnTo>
                  <a:lnTo>
                    <a:pt x="165013" y="566396"/>
                  </a:lnTo>
                  <a:lnTo>
                    <a:pt x="165285" y="569093"/>
                  </a:lnTo>
                  <a:lnTo>
                    <a:pt x="165560" y="571790"/>
                  </a:lnTo>
                  <a:lnTo>
                    <a:pt x="165843" y="574488"/>
                  </a:lnTo>
                  <a:lnTo>
                    <a:pt x="166129" y="577185"/>
                  </a:lnTo>
                  <a:lnTo>
                    <a:pt x="166418" y="579882"/>
                  </a:lnTo>
                  <a:lnTo>
                    <a:pt x="166714" y="582579"/>
                  </a:lnTo>
                  <a:lnTo>
                    <a:pt x="167013" y="585276"/>
                  </a:lnTo>
                  <a:lnTo>
                    <a:pt x="167314" y="587973"/>
                  </a:lnTo>
                  <a:lnTo>
                    <a:pt x="167620" y="590670"/>
                  </a:lnTo>
                  <a:lnTo>
                    <a:pt x="167928" y="593367"/>
                  </a:lnTo>
                  <a:lnTo>
                    <a:pt x="168238" y="596065"/>
                  </a:lnTo>
                  <a:lnTo>
                    <a:pt x="168551" y="598762"/>
                  </a:lnTo>
                  <a:lnTo>
                    <a:pt x="168865" y="601459"/>
                  </a:lnTo>
                  <a:lnTo>
                    <a:pt x="169181" y="604156"/>
                  </a:lnTo>
                  <a:lnTo>
                    <a:pt x="169498" y="606853"/>
                  </a:lnTo>
                  <a:lnTo>
                    <a:pt x="169815" y="609550"/>
                  </a:lnTo>
                  <a:lnTo>
                    <a:pt x="170133" y="612247"/>
                  </a:lnTo>
                  <a:lnTo>
                    <a:pt x="170450" y="614944"/>
                  </a:lnTo>
                  <a:lnTo>
                    <a:pt x="170767" y="617642"/>
                  </a:lnTo>
                  <a:lnTo>
                    <a:pt x="171082" y="620339"/>
                  </a:lnTo>
                  <a:lnTo>
                    <a:pt x="171397" y="623036"/>
                  </a:lnTo>
                  <a:lnTo>
                    <a:pt x="171709" y="625733"/>
                  </a:lnTo>
                  <a:lnTo>
                    <a:pt x="172020" y="628430"/>
                  </a:lnTo>
                  <a:lnTo>
                    <a:pt x="172327" y="631127"/>
                  </a:lnTo>
                  <a:lnTo>
                    <a:pt x="172633" y="633824"/>
                  </a:lnTo>
                  <a:lnTo>
                    <a:pt x="172935" y="636521"/>
                  </a:lnTo>
                  <a:lnTo>
                    <a:pt x="173233" y="639219"/>
                  </a:lnTo>
                  <a:lnTo>
                    <a:pt x="173528" y="641916"/>
                  </a:lnTo>
                  <a:lnTo>
                    <a:pt x="173817" y="644613"/>
                  </a:lnTo>
                  <a:lnTo>
                    <a:pt x="174103" y="647310"/>
                  </a:lnTo>
                  <a:lnTo>
                    <a:pt x="174385" y="650007"/>
                  </a:lnTo>
                  <a:lnTo>
                    <a:pt x="174660" y="652704"/>
                  </a:lnTo>
                  <a:lnTo>
                    <a:pt x="174931" y="655401"/>
                  </a:lnTo>
                  <a:lnTo>
                    <a:pt x="175198" y="658098"/>
                  </a:lnTo>
                  <a:lnTo>
                    <a:pt x="175457" y="660796"/>
                  </a:lnTo>
                  <a:lnTo>
                    <a:pt x="175711" y="663493"/>
                  </a:lnTo>
                  <a:lnTo>
                    <a:pt x="175961" y="666190"/>
                  </a:lnTo>
                  <a:lnTo>
                    <a:pt x="176202" y="668887"/>
                  </a:lnTo>
                  <a:lnTo>
                    <a:pt x="176440" y="671584"/>
                  </a:lnTo>
                  <a:lnTo>
                    <a:pt x="176671" y="674281"/>
                  </a:lnTo>
                  <a:lnTo>
                    <a:pt x="176895" y="676978"/>
                  </a:lnTo>
                  <a:lnTo>
                    <a:pt x="177115" y="679675"/>
                  </a:lnTo>
                  <a:lnTo>
                    <a:pt x="177328" y="682373"/>
                  </a:lnTo>
                  <a:lnTo>
                    <a:pt x="177535" y="685070"/>
                  </a:lnTo>
                  <a:lnTo>
                    <a:pt x="177737" y="687767"/>
                  </a:lnTo>
                  <a:lnTo>
                    <a:pt x="177933" y="690464"/>
                  </a:lnTo>
                  <a:lnTo>
                    <a:pt x="178123" y="693161"/>
                  </a:lnTo>
                  <a:lnTo>
                    <a:pt x="178310" y="695858"/>
                  </a:lnTo>
                  <a:lnTo>
                    <a:pt x="178491" y="698555"/>
                  </a:lnTo>
                  <a:lnTo>
                    <a:pt x="178666" y="701253"/>
                  </a:lnTo>
                  <a:lnTo>
                    <a:pt x="178839" y="703950"/>
                  </a:lnTo>
                  <a:lnTo>
                    <a:pt x="179006" y="706647"/>
                  </a:lnTo>
                  <a:lnTo>
                    <a:pt x="179170" y="709344"/>
                  </a:lnTo>
                  <a:lnTo>
                    <a:pt x="179331" y="712041"/>
                  </a:lnTo>
                  <a:lnTo>
                    <a:pt x="179488" y="714738"/>
                  </a:lnTo>
                  <a:lnTo>
                    <a:pt x="179642" y="717435"/>
                  </a:lnTo>
                  <a:lnTo>
                    <a:pt x="179795" y="720132"/>
                  </a:lnTo>
                  <a:lnTo>
                    <a:pt x="179945" y="722830"/>
                  </a:lnTo>
                  <a:lnTo>
                    <a:pt x="180094" y="725527"/>
                  </a:lnTo>
                  <a:lnTo>
                    <a:pt x="180241" y="728224"/>
                  </a:lnTo>
                  <a:lnTo>
                    <a:pt x="180388" y="730921"/>
                  </a:lnTo>
                  <a:lnTo>
                    <a:pt x="180534" y="733618"/>
                  </a:lnTo>
                  <a:lnTo>
                    <a:pt x="180681" y="736315"/>
                  </a:lnTo>
                  <a:lnTo>
                    <a:pt x="180828" y="739012"/>
                  </a:lnTo>
                  <a:lnTo>
                    <a:pt x="180976" y="741709"/>
                  </a:lnTo>
                  <a:lnTo>
                    <a:pt x="181125" y="744407"/>
                  </a:lnTo>
                  <a:lnTo>
                    <a:pt x="181276" y="747104"/>
                  </a:lnTo>
                  <a:lnTo>
                    <a:pt x="181429" y="749801"/>
                  </a:lnTo>
                  <a:lnTo>
                    <a:pt x="181584" y="752498"/>
                  </a:lnTo>
                  <a:lnTo>
                    <a:pt x="181743" y="755195"/>
                  </a:lnTo>
                  <a:lnTo>
                    <a:pt x="181905" y="757892"/>
                  </a:lnTo>
                  <a:lnTo>
                    <a:pt x="182070" y="760589"/>
                  </a:lnTo>
                  <a:lnTo>
                    <a:pt x="182239" y="763286"/>
                  </a:lnTo>
                  <a:lnTo>
                    <a:pt x="182412" y="765984"/>
                  </a:lnTo>
                  <a:lnTo>
                    <a:pt x="182590" y="768681"/>
                  </a:lnTo>
                  <a:lnTo>
                    <a:pt x="182773" y="771378"/>
                  </a:lnTo>
                  <a:lnTo>
                    <a:pt x="182959" y="774075"/>
                  </a:lnTo>
                  <a:lnTo>
                    <a:pt x="183153" y="776772"/>
                  </a:lnTo>
                  <a:lnTo>
                    <a:pt x="183351" y="779469"/>
                  </a:lnTo>
                  <a:lnTo>
                    <a:pt x="183554" y="782166"/>
                  </a:lnTo>
                  <a:lnTo>
                    <a:pt x="183764" y="784863"/>
                  </a:lnTo>
                  <a:lnTo>
                    <a:pt x="183980" y="787561"/>
                  </a:lnTo>
                  <a:lnTo>
                    <a:pt x="184200" y="790258"/>
                  </a:lnTo>
                  <a:lnTo>
                    <a:pt x="184429" y="792955"/>
                  </a:lnTo>
                  <a:lnTo>
                    <a:pt x="184663" y="795652"/>
                  </a:lnTo>
                  <a:lnTo>
                    <a:pt x="184902" y="798349"/>
                  </a:lnTo>
                  <a:lnTo>
                    <a:pt x="185149" y="801046"/>
                  </a:lnTo>
                  <a:lnTo>
                    <a:pt x="185402" y="803743"/>
                  </a:lnTo>
                  <a:lnTo>
                    <a:pt x="185660" y="806440"/>
                  </a:lnTo>
                  <a:lnTo>
                    <a:pt x="185926" y="809138"/>
                  </a:lnTo>
                  <a:lnTo>
                    <a:pt x="186197" y="811835"/>
                  </a:lnTo>
                  <a:lnTo>
                    <a:pt x="186473" y="814532"/>
                  </a:lnTo>
                  <a:lnTo>
                    <a:pt x="186757" y="817229"/>
                  </a:lnTo>
                  <a:lnTo>
                    <a:pt x="187046" y="819926"/>
                  </a:lnTo>
                  <a:lnTo>
                    <a:pt x="187340" y="822623"/>
                  </a:lnTo>
                  <a:lnTo>
                    <a:pt x="187641" y="825320"/>
                  </a:lnTo>
                  <a:lnTo>
                    <a:pt x="187946" y="828017"/>
                  </a:lnTo>
                  <a:lnTo>
                    <a:pt x="188257" y="830715"/>
                  </a:lnTo>
                  <a:lnTo>
                    <a:pt x="188573" y="833412"/>
                  </a:lnTo>
                  <a:lnTo>
                    <a:pt x="188893" y="836109"/>
                  </a:lnTo>
                  <a:lnTo>
                    <a:pt x="189218" y="838806"/>
                  </a:lnTo>
                  <a:lnTo>
                    <a:pt x="189548" y="841503"/>
                  </a:lnTo>
                  <a:lnTo>
                    <a:pt x="189881" y="844200"/>
                  </a:lnTo>
                  <a:lnTo>
                    <a:pt x="190219" y="846897"/>
                  </a:lnTo>
                  <a:lnTo>
                    <a:pt x="190561" y="849594"/>
                  </a:lnTo>
                  <a:lnTo>
                    <a:pt x="190905" y="852292"/>
                  </a:lnTo>
                  <a:lnTo>
                    <a:pt x="191254" y="854989"/>
                  </a:lnTo>
                  <a:lnTo>
                    <a:pt x="191605" y="857686"/>
                  </a:lnTo>
                  <a:lnTo>
                    <a:pt x="191958" y="860383"/>
                  </a:lnTo>
                  <a:lnTo>
                    <a:pt x="192315" y="863080"/>
                  </a:lnTo>
                  <a:lnTo>
                    <a:pt x="192675" y="865777"/>
                  </a:lnTo>
                  <a:lnTo>
                    <a:pt x="193035" y="868474"/>
                  </a:lnTo>
                  <a:lnTo>
                    <a:pt x="193399" y="871172"/>
                  </a:lnTo>
                  <a:lnTo>
                    <a:pt x="193764" y="873869"/>
                  </a:lnTo>
                  <a:lnTo>
                    <a:pt x="194130" y="876566"/>
                  </a:lnTo>
                  <a:lnTo>
                    <a:pt x="194499" y="879263"/>
                  </a:lnTo>
                  <a:lnTo>
                    <a:pt x="194868" y="881960"/>
                  </a:lnTo>
                  <a:lnTo>
                    <a:pt x="195238" y="884657"/>
                  </a:lnTo>
                  <a:lnTo>
                    <a:pt x="195610" y="887354"/>
                  </a:lnTo>
                  <a:lnTo>
                    <a:pt x="195982" y="890051"/>
                  </a:lnTo>
                  <a:lnTo>
                    <a:pt x="196355" y="892749"/>
                  </a:lnTo>
                  <a:lnTo>
                    <a:pt x="196729" y="895446"/>
                  </a:lnTo>
                  <a:lnTo>
                    <a:pt x="197103" y="898143"/>
                  </a:lnTo>
                  <a:lnTo>
                    <a:pt x="197478" y="900840"/>
                  </a:lnTo>
                  <a:lnTo>
                    <a:pt x="197854" y="903537"/>
                  </a:lnTo>
                  <a:lnTo>
                    <a:pt x="198230" y="906234"/>
                  </a:lnTo>
                  <a:lnTo>
                    <a:pt x="198607" y="908931"/>
                  </a:lnTo>
                  <a:lnTo>
                    <a:pt x="198984" y="911628"/>
                  </a:lnTo>
                  <a:lnTo>
                    <a:pt x="199362" y="914326"/>
                  </a:lnTo>
                  <a:lnTo>
                    <a:pt x="199741" y="917023"/>
                  </a:lnTo>
                  <a:lnTo>
                    <a:pt x="200120" y="919720"/>
                  </a:lnTo>
                  <a:lnTo>
                    <a:pt x="200501" y="922417"/>
                  </a:lnTo>
                  <a:lnTo>
                    <a:pt x="200882" y="925114"/>
                  </a:lnTo>
                  <a:lnTo>
                    <a:pt x="201265" y="927811"/>
                  </a:lnTo>
                  <a:lnTo>
                    <a:pt x="201649" y="930508"/>
                  </a:lnTo>
                  <a:lnTo>
                    <a:pt x="202036" y="933205"/>
                  </a:lnTo>
                  <a:lnTo>
                    <a:pt x="202424" y="935903"/>
                  </a:lnTo>
                  <a:lnTo>
                    <a:pt x="202813" y="938600"/>
                  </a:lnTo>
                  <a:lnTo>
                    <a:pt x="203206" y="941297"/>
                  </a:lnTo>
                  <a:lnTo>
                    <a:pt x="203601" y="943994"/>
                  </a:lnTo>
                  <a:lnTo>
                    <a:pt x="203998" y="946691"/>
                  </a:lnTo>
                  <a:lnTo>
                    <a:pt x="204401" y="949388"/>
                  </a:lnTo>
                  <a:lnTo>
                    <a:pt x="204806" y="952085"/>
                  </a:lnTo>
                  <a:lnTo>
                    <a:pt x="205215" y="954782"/>
                  </a:lnTo>
                  <a:lnTo>
                    <a:pt x="205630" y="957480"/>
                  </a:lnTo>
                  <a:lnTo>
                    <a:pt x="206048" y="960177"/>
                  </a:lnTo>
                  <a:lnTo>
                    <a:pt x="206472" y="962874"/>
                  </a:lnTo>
                  <a:lnTo>
                    <a:pt x="206903" y="965571"/>
                  </a:lnTo>
                  <a:lnTo>
                    <a:pt x="207339" y="968268"/>
                  </a:lnTo>
                  <a:lnTo>
                    <a:pt x="207781" y="970965"/>
                  </a:lnTo>
                  <a:lnTo>
                    <a:pt x="208233" y="973662"/>
                  </a:lnTo>
                  <a:lnTo>
                    <a:pt x="208690" y="976359"/>
                  </a:lnTo>
                  <a:lnTo>
                    <a:pt x="209155" y="979057"/>
                  </a:lnTo>
                  <a:lnTo>
                    <a:pt x="209631" y="981754"/>
                  </a:lnTo>
                  <a:lnTo>
                    <a:pt x="210114" y="984451"/>
                  </a:lnTo>
                  <a:lnTo>
                    <a:pt x="210608" y="987148"/>
                  </a:lnTo>
                  <a:lnTo>
                    <a:pt x="211112" y="989845"/>
                  </a:lnTo>
                  <a:lnTo>
                    <a:pt x="211625" y="992542"/>
                  </a:lnTo>
                  <a:lnTo>
                    <a:pt x="212151" y="995239"/>
                  </a:lnTo>
                  <a:lnTo>
                    <a:pt x="212689" y="997936"/>
                  </a:lnTo>
                  <a:lnTo>
                    <a:pt x="213236" y="1000634"/>
                  </a:lnTo>
                  <a:lnTo>
                    <a:pt x="213799" y="1003331"/>
                  </a:lnTo>
                  <a:lnTo>
                    <a:pt x="214374" y="1006028"/>
                  </a:lnTo>
                  <a:lnTo>
                    <a:pt x="214959" y="1008725"/>
                  </a:lnTo>
                  <a:lnTo>
                    <a:pt x="215564" y="1011422"/>
                  </a:lnTo>
                  <a:lnTo>
                    <a:pt x="216181" y="1014119"/>
                  </a:lnTo>
                  <a:lnTo>
                    <a:pt x="216808" y="1016816"/>
                  </a:lnTo>
                  <a:lnTo>
                    <a:pt x="217457" y="1019513"/>
                  </a:lnTo>
                  <a:lnTo>
                    <a:pt x="218118" y="1022211"/>
                  </a:lnTo>
                  <a:lnTo>
                    <a:pt x="218792" y="1024908"/>
                  </a:lnTo>
                  <a:lnTo>
                    <a:pt x="219488" y="1027605"/>
                  </a:lnTo>
                  <a:lnTo>
                    <a:pt x="220197" y="1030302"/>
                  </a:lnTo>
                  <a:lnTo>
                    <a:pt x="220919" y="1032999"/>
                  </a:lnTo>
                  <a:lnTo>
                    <a:pt x="221665" y="1035696"/>
                  </a:lnTo>
                  <a:lnTo>
                    <a:pt x="222423" y="1038393"/>
                  </a:lnTo>
                  <a:lnTo>
                    <a:pt x="223197" y="1041091"/>
                  </a:lnTo>
                  <a:lnTo>
                    <a:pt x="223993" y="1043788"/>
                  </a:lnTo>
                  <a:lnTo>
                    <a:pt x="224801" y="1046485"/>
                  </a:lnTo>
                  <a:lnTo>
                    <a:pt x="225628" y="1049182"/>
                  </a:lnTo>
                  <a:lnTo>
                    <a:pt x="226475" y="1051879"/>
                  </a:lnTo>
                  <a:lnTo>
                    <a:pt x="227334" y="1054576"/>
                  </a:lnTo>
                  <a:lnTo>
                    <a:pt x="228213" y="1057273"/>
                  </a:lnTo>
                  <a:lnTo>
                    <a:pt x="229111" y="1059970"/>
                  </a:lnTo>
                  <a:lnTo>
                    <a:pt x="230021" y="1062668"/>
                  </a:lnTo>
                  <a:lnTo>
                    <a:pt x="230951" y="1065365"/>
                  </a:lnTo>
                  <a:lnTo>
                    <a:pt x="231898" y="1068062"/>
                  </a:lnTo>
                  <a:lnTo>
                    <a:pt x="232858" y="1070759"/>
                  </a:lnTo>
                  <a:lnTo>
                    <a:pt x="233838" y="1073456"/>
                  </a:lnTo>
                  <a:lnTo>
                    <a:pt x="234833" y="1076153"/>
                  </a:lnTo>
                  <a:lnTo>
                    <a:pt x="235839" y="1078850"/>
                  </a:lnTo>
                  <a:lnTo>
                    <a:pt x="236867" y="1081547"/>
                  </a:lnTo>
                  <a:lnTo>
                    <a:pt x="237907" y="1084245"/>
                  </a:lnTo>
                  <a:lnTo>
                    <a:pt x="238958" y="1086942"/>
                  </a:lnTo>
                  <a:lnTo>
                    <a:pt x="240029" y="1089639"/>
                  </a:lnTo>
                  <a:lnTo>
                    <a:pt x="241111" y="1092336"/>
                  </a:lnTo>
                  <a:lnTo>
                    <a:pt x="242203" y="1095033"/>
                  </a:lnTo>
                  <a:lnTo>
                    <a:pt x="243314" y="1097730"/>
                  </a:lnTo>
                  <a:lnTo>
                    <a:pt x="244433" y="1100427"/>
                  </a:lnTo>
                  <a:lnTo>
                    <a:pt x="245563" y="1103124"/>
                  </a:lnTo>
                  <a:lnTo>
                    <a:pt x="246708" y="1105822"/>
                  </a:lnTo>
                  <a:lnTo>
                    <a:pt x="247862" y="1108519"/>
                  </a:lnTo>
                  <a:lnTo>
                    <a:pt x="249024" y="1111216"/>
                  </a:lnTo>
                  <a:lnTo>
                    <a:pt x="250200" y="1113913"/>
                  </a:lnTo>
                  <a:lnTo>
                    <a:pt x="251382" y="1116610"/>
                  </a:lnTo>
                  <a:lnTo>
                    <a:pt x="252573" y="1119307"/>
                  </a:lnTo>
                  <a:lnTo>
                    <a:pt x="253774" y="1122004"/>
                  </a:lnTo>
                  <a:lnTo>
                    <a:pt x="254980" y="1124701"/>
                  </a:lnTo>
                  <a:lnTo>
                    <a:pt x="256194" y="1127399"/>
                  </a:lnTo>
                  <a:lnTo>
                    <a:pt x="257415" y="1130096"/>
                  </a:lnTo>
                  <a:lnTo>
                    <a:pt x="258641" y="1132793"/>
                  </a:lnTo>
                  <a:lnTo>
                    <a:pt x="259873" y="1135490"/>
                  </a:lnTo>
                  <a:lnTo>
                    <a:pt x="261110" y="1138187"/>
                  </a:lnTo>
                  <a:lnTo>
                    <a:pt x="262349" y="1140884"/>
                  </a:lnTo>
                  <a:lnTo>
                    <a:pt x="263594" y="1143581"/>
                  </a:lnTo>
                  <a:lnTo>
                    <a:pt x="264841" y="1146278"/>
                  </a:lnTo>
                  <a:lnTo>
                    <a:pt x="266090" y="1148976"/>
                  </a:lnTo>
                  <a:lnTo>
                    <a:pt x="267342" y="1151673"/>
                  </a:lnTo>
                  <a:lnTo>
                    <a:pt x="268595" y="1154370"/>
                  </a:lnTo>
                  <a:lnTo>
                    <a:pt x="269849" y="1157067"/>
                  </a:lnTo>
                  <a:lnTo>
                    <a:pt x="271102" y="1159764"/>
                  </a:lnTo>
                  <a:lnTo>
                    <a:pt x="272356" y="1162461"/>
                  </a:lnTo>
                  <a:lnTo>
                    <a:pt x="273609" y="1165158"/>
                  </a:lnTo>
                  <a:lnTo>
                    <a:pt x="274859" y="1167855"/>
                  </a:lnTo>
                  <a:lnTo>
                    <a:pt x="276108" y="1170553"/>
                  </a:lnTo>
                  <a:lnTo>
                    <a:pt x="277355" y="1173250"/>
                  </a:lnTo>
                  <a:lnTo>
                    <a:pt x="278597" y="1175947"/>
                  </a:lnTo>
                  <a:lnTo>
                    <a:pt x="279837" y="1178644"/>
                  </a:lnTo>
                  <a:lnTo>
                    <a:pt x="281072" y="1181341"/>
                  </a:lnTo>
                  <a:lnTo>
                    <a:pt x="282300" y="1184038"/>
                  </a:lnTo>
                  <a:lnTo>
                    <a:pt x="283524" y="1186735"/>
                  </a:lnTo>
                  <a:lnTo>
                    <a:pt x="284742" y="1189432"/>
                  </a:lnTo>
                  <a:lnTo>
                    <a:pt x="285950" y="1192130"/>
                  </a:lnTo>
                  <a:lnTo>
                    <a:pt x="287152" y="1194827"/>
                  </a:lnTo>
                  <a:lnTo>
                    <a:pt x="288346" y="1197524"/>
                  </a:lnTo>
                  <a:lnTo>
                    <a:pt x="289528" y="1200221"/>
                  </a:lnTo>
                  <a:lnTo>
                    <a:pt x="290703" y="1202918"/>
                  </a:lnTo>
                  <a:lnTo>
                    <a:pt x="291865" y="1205615"/>
                  </a:lnTo>
                  <a:lnTo>
                    <a:pt x="293014" y="1208312"/>
                  </a:lnTo>
                  <a:lnTo>
                    <a:pt x="294153" y="1211009"/>
                  </a:lnTo>
                  <a:lnTo>
                    <a:pt x="295276" y="1213707"/>
                  </a:lnTo>
                  <a:lnTo>
                    <a:pt x="296384" y="1216404"/>
                  </a:lnTo>
                  <a:lnTo>
                    <a:pt x="297481" y="1219101"/>
                  </a:lnTo>
                  <a:lnTo>
                    <a:pt x="298555" y="1221798"/>
                  </a:lnTo>
                  <a:lnTo>
                    <a:pt x="299613" y="1224495"/>
                  </a:lnTo>
                  <a:lnTo>
                    <a:pt x="300658" y="1227192"/>
                  </a:lnTo>
                  <a:lnTo>
                    <a:pt x="301674" y="1229889"/>
                  </a:lnTo>
                  <a:lnTo>
                    <a:pt x="302672" y="1232587"/>
                  </a:lnTo>
                  <a:lnTo>
                    <a:pt x="303655" y="1235284"/>
                  </a:lnTo>
                  <a:lnTo>
                    <a:pt x="304602" y="1237981"/>
                  </a:lnTo>
                  <a:lnTo>
                    <a:pt x="305529" y="1240678"/>
                  </a:lnTo>
                  <a:lnTo>
                    <a:pt x="306438" y="1243375"/>
                  </a:lnTo>
                  <a:lnTo>
                    <a:pt x="307305" y="1246072"/>
                  </a:lnTo>
                  <a:lnTo>
                    <a:pt x="308150" y="1248769"/>
                  </a:lnTo>
                  <a:lnTo>
                    <a:pt x="308970" y="1251466"/>
                  </a:lnTo>
                  <a:lnTo>
                    <a:pt x="309746" y="1254164"/>
                  </a:lnTo>
                  <a:lnTo>
                    <a:pt x="310497" y="1256861"/>
                  </a:lnTo>
                  <a:lnTo>
                    <a:pt x="311216" y="1259558"/>
                  </a:lnTo>
                  <a:lnTo>
                    <a:pt x="311886" y="1262255"/>
                  </a:lnTo>
                  <a:lnTo>
                    <a:pt x="312529" y="1264952"/>
                  </a:lnTo>
                  <a:lnTo>
                    <a:pt x="313132" y="1267649"/>
                  </a:lnTo>
                  <a:lnTo>
                    <a:pt x="313685" y="1270346"/>
                  </a:lnTo>
                  <a:lnTo>
                    <a:pt x="314206" y="1273043"/>
                  </a:lnTo>
                  <a:lnTo>
                    <a:pt x="314679" y="1275741"/>
                  </a:lnTo>
                  <a:lnTo>
                    <a:pt x="315099" y="1278438"/>
                  </a:lnTo>
                  <a:lnTo>
                    <a:pt x="315485" y="1281135"/>
                  </a:lnTo>
                  <a:lnTo>
                    <a:pt x="315812" y="1283832"/>
                  </a:lnTo>
                  <a:lnTo>
                    <a:pt x="316086" y="1286529"/>
                  </a:lnTo>
                  <a:lnTo>
                    <a:pt x="316323" y="1289226"/>
                  </a:lnTo>
                  <a:lnTo>
                    <a:pt x="316491" y="1291923"/>
                  </a:lnTo>
                  <a:lnTo>
                    <a:pt x="316606" y="1294620"/>
                  </a:lnTo>
                  <a:lnTo>
                    <a:pt x="316680" y="1297318"/>
                  </a:lnTo>
                  <a:lnTo>
                    <a:pt x="316676" y="1300015"/>
                  </a:lnTo>
                  <a:lnTo>
                    <a:pt x="316619" y="1302712"/>
                  </a:lnTo>
                  <a:lnTo>
                    <a:pt x="316520" y="1305409"/>
                  </a:lnTo>
                  <a:lnTo>
                    <a:pt x="316331" y="1308106"/>
                  </a:lnTo>
                  <a:lnTo>
                    <a:pt x="316092" y="1310803"/>
                  </a:lnTo>
                  <a:lnTo>
                    <a:pt x="315807" y="1313500"/>
                  </a:lnTo>
                  <a:lnTo>
                    <a:pt x="315424" y="1316197"/>
                  </a:lnTo>
                  <a:lnTo>
                    <a:pt x="314994" y="1318895"/>
                  </a:lnTo>
                  <a:lnTo>
                    <a:pt x="314510" y="1321592"/>
                  </a:lnTo>
                  <a:lnTo>
                    <a:pt x="313931" y="1324289"/>
                  </a:lnTo>
                  <a:lnTo>
                    <a:pt x="313304" y="1326986"/>
                  </a:lnTo>
                  <a:lnTo>
                    <a:pt x="312616" y="1329683"/>
                  </a:lnTo>
                  <a:lnTo>
                    <a:pt x="311836" y="1332380"/>
                  </a:lnTo>
                  <a:lnTo>
                    <a:pt x="311008" y="1335077"/>
                  </a:lnTo>
                  <a:lnTo>
                    <a:pt x="310112" y="1337774"/>
                  </a:lnTo>
                  <a:lnTo>
                    <a:pt x="309131" y="1340472"/>
                  </a:lnTo>
                  <a:lnTo>
                    <a:pt x="308101" y="1343169"/>
                  </a:lnTo>
                  <a:lnTo>
                    <a:pt x="306998" y="1345866"/>
                  </a:lnTo>
                  <a:lnTo>
                    <a:pt x="305817" y="1348563"/>
                  </a:lnTo>
                  <a:lnTo>
                    <a:pt x="304589" y="1351260"/>
                  </a:lnTo>
                  <a:lnTo>
                    <a:pt x="303284" y="1353957"/>
                  </a:lnTo>
                  <a:lnTo>
                    <a:pt x="301909" y="1356654"/>
                  </a:lnTo>
                  <a:lnTo>
                    <a:pt x="300489" y="1359351"/>
                  </a:lnTo>
                  <a:lnTo>
                    <a:pt x="298990" y="1362049"/>
                  </a:lnTo>
                  <a:lnTo>
                    <a:pt x="297431" y="1364746"/>
                  </a:lnTo>
                  <a:lnTo>
                    <a:pt x="295828" y="1367443"/>
                  </a:lnTo>
                  <a:lnTo>
                    <a:pt x="294148" y="1370140"/>
                  </a:lnTo>
                  <a:lnTo>
                    <a:pt x="292416" y="1372837"/>
                  </a:lnTo>
                  <a:lnTo>
                    <a:pt x="290645" y="1375534"/>
                  </a:lnTo>
                  <a:lnTo>
                    <a:pt x="288799" y="13782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262615" y="1722378"/>
              <a:ext cx="244828" cy="0"/>
            </a:xfrm>
            <a:custGeom>
              <a:avLst/>
              <a:pathLst>
                <a:path w="244828" h="0">
                  <a:moveTo>
                    <a:pt x="0" y="0"/>
                  </a:moveTo>
                  <a:lnTo>
                    <a:pt x="2448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578557" y="866772"/>
              <a:ext cx="316680" cy="723891"/>
            </a:xfrm>
            <a:custGeom>
              <a:avLst/>
              <a:pathLst>
                <a:path w="316680" h="723891">
                  <a:moveTo>
                    <a:pt x="79969" y="723891"/>
                  </a:moveTo>
                  <a:lnTo>
                    <a:pt x="79408" y="722474"/>
                  </a:lnTo>
                  <a:lnTo>
                    <a:pt x="78848" y="721057"/>
                  </a:lnTo>
                  <a:lnTo>
                    <a:pt x="78286" y="719641"/>
                  </a:lnTo>
                  <a:lnTo>
                    <a:pt x="77725" y="718224"/>
                  </a:lnTo>
                  <a:lnTo>
                    <a:pt x="77163" y="716808"/>
                  </a:lnTo>
                  <a:lnTo>
                    <a:pt x="76602" y="715391"/>
                  </a:lnTo>
                  <a:lnTo>
                    <a:pt x="76039" y="713974"/>
                  </a:lnTo>
                  <a:lnTo>
                    <a:pt x="75477" y="712558"/>
                  </a:lnTo>
                  <a:lnTo>
                    <a:pt x="74914" y="711141"/>
                  </a:lnTo>
                  <a:lnTo>
                    <a:pt x="74352" y="709724"/>
                  </a:lnTo>
                  <a:lnTo>
                    <a:pt x="73789" y="708308"/>
                  </a:lnTo>
                  <a:lnTo>
                    <a:pt x="73226" y="706891"/>
                  </a:lnTo>
                  <a:lnTo>
                    <a:pt x="72662" y="705475"/>
                  </a:lnTo>
                  <a:lnTo>
                    <a:pt x="72099" y="704058"/>
                  </a:lnTo>
                  <a:lnTo>
                    <a:pt x="71536" y="702641"/>
                  </a:lnTo>
                  <a:lnTo>
                    <a:pt x="70972" y="701225"/>
                  </a:lnTo>
                  <a:lnTo>
                    <a:pt x="70408" y="699808"/>
                  </a:lnTo>
                  <a:lnTo>
                    <a:pt x="69845" y="698391"/>
                  </a:lnTo>
                  <a:lnTo>
                    <a:pt x="69281" y="696975"/>
                  </a:lnTo>
                  <a:lnTo>
                    <a:pt x="68718" y="695558"/>
                  </a:lnTo>
                  <a:lnTo>
                    <a:pt x="68154" y="694142"/>
                  </a:lnTo>
                  <a:lnTo>
                    <a:pt x="67590" y="692725"/>
                  </a:lnTo>
                  <a:lnTo>
                    <a:pt x="67027" y="691308"/>
                  </a:lnTo>
                  <a:lnTo>
                    <a:pt x="66463" y="689892"/>
                  </a:lnTo>
                  <a:lnTo>
                    <a:pt x="65900" y="688475"/>
                  </a:lnTo>
                  <a:lnTo>
                    <a:pt x="65337" y="687059"/>
                  </a:lnTo>
                  <a:lnTo>
                    <a:pt x="64773" y="685642"/>
                  </a:lnTo>
                  <a:lnTo>
                    <a:pt x="64210" y="684225"/>
                  </a:lnTo>
                  <a:lnTo>
                    <a:pt x="63647" y="682809"/>
                  </a:lnTo>
                  <a:lnTo>
                    <a:pt x="63084" y="681392"/>
                  </a:lnTo>
                  <a:lnTo>
                    <a:pt x="62522" y="679975"/>
                  </a:lnTo>
                  <a:lnTo>
                    <a:pt x="61959" y="678559"/>
                  </a:lnTo>
                  <a:lnTo>
                    <a:pt x="61397" y="677142"/>
                  </a:lnTo>
                  <a:lnTo>
                    <a:pt x="60835" y="675726"/>
                  </a:lnTo>
                  <a:lnTo>
                    <a:pt x="60274" y="674309"/>
                  </a:lnTo>
                  <a:lnTo>
                    <a:pt x="59712" y="672892"/>
                  </a:lnTo>
                  <a:lnTo>
                    <a:pt x="59151" y="671476"/>
                  </a:lnTo>
                  <a:lnTo>
                    <a:pt x="58590" y="670059"/>
                  </a:lnTo>
                  <a:lnTo>
                    <a:pt x="58029" y="668643"/>
                  </a:lnTo>
                  <a:lnTo>
                    <a:pt x="57469" y="667226"/>
                  </a:lnTo>
                  <a:lnTo>
                    <a:pt x="56910" y="665809"/>
                  </a:lnTo>
                  <a:lnTo>
                    <a:pt x="56350" y="664393"/>
                  </a:lnTo>
                  <a:lnTo>
                    <a:pt x="55791" y="662976"/>
                  </a:lnTo>
                  <a:lnTo>
                    <a:pt x="55232" y="661559"/>
                  </a:lnTo>
                  <a:lnTo>
                    <a:pt x="54674" y="660143"/>
                  </a:lnTo>
                  <a:lnTo>
                    <a:pt x="54117" y="658726"/>
                  </a:lnTo>
                  <a:lnTo>
                    <a:pt x="53559" y="657310"/>
                  </a:lnTo>
                  <a:lnTo>
                    <a:pt x="53003" y="655893"/>
                  </a:lnTo>
                  <a:lnTo>
                    <a:pt x="52446" y="654476"/>
                  </a:lnTo>
                  <a:lnTo>
                    <a:pt x="51891" y="653060"/>
                  </a:lnTo>
                  <a:lnTo>
                    <a:pt x="51336" y="651643"/>
                  </a:lnTo>
                  <a:lnTo>
                    <a:pt x="50781" y="650227"/>
                  </a:lnTo>
                  <a:lnTo>
                    <a:pt x="50227" y="648810"/>
                  </a:lnTo>
                  <a:lnTo>
                    <a:pt x="49674" y="647393"/>
                  </a:lnTo>
                  <a:lnTo>
                    <a:pt x="49122" y="645977"/>
                  </a:lnTo>
                  <a:lnTo>
                    <a:pt x="48570" y="644560"/>
                  </a:lnTo>
                  <a:lnTo>
                    <a:pt x="48018" y="643143"/>
                  </a:lnTo>
                  <a:lnTo>
                    <a:pt x="47468" y="641727"/>
                  </a:lnTo>
                  <a:lnTo>
                    <a:pt x="46918" y="640310"/>
                  </a:lnTo>
                  <a:lnTo>
                    <a:pt x="46370" y="638894"/>
                  </a:lnTo>
                  <a:lnTo>
                    <a:pt x="45822" y="637477"/>
                  </a:lnTo>
                  <a:lnTo>
                    <a:pt x="45274" y="636060"/>
                  </a:lnTo>
                  <a:lnTo>
                    <a:pt x="44729" y="634644"/>
                  </a:lnTo>
                  <a:lnTo>
                    <a:pt x="44183" y="633227"/>
                  </a:lnTo>
                  <a:lnTo>
                    <a:pt x="43639" y="631811"/>
                  </a:lnTo>
                  <a:lnTo>
                    <a:pt x="43095" y="630394"/>
                  </a:lnTo>
                  <a:lnTo>
                    <a:pt x="42553" y="628977"/>
                  </a:lnTo>
                  <a:lnTo>
                    <a:pt x="42012" y="627561"/>
                  </a:lnTo>
                  <a:lnTo>
                    <a:pt x="41471" y="626144"/>
                  </a:lnTo>
                  <a:lnTo>
                    <a:pt x="40932" y="624727"/>
                  </a:lnTo>
                  <a:lnTo>
                    <a:pt x="40394" y="623311"/>
                  </a:lnTo>
                  <a:lnTo>
                    <a:pt x="39857" y="621894"/>
                  </a:lnTo>
                  <a:lnTo>
                    <a:pt x="39322" y="620478"/>
                  </a:lnTo>
                  <a:lnTo>
                    <a:pt x="38787" y="619061"/>
                  </a:lnTo>
                  <a:lnTo>
                    <a:pt x="38255" y="617644"/>
                  </a:lnTo>
                  <a:lnTo>
                    <a:pt x="37723" y="616228"/>
                  </a:lnTo>
                  <a:lnTo>
                    <a:pt x="37192" y="614811"/>
                  </a:lnTo>
                  <a:lnTo>
                    <a:pt x="36664" y="613394"/>
                  </a:lnTo>
                  <a:lnTo>
                    <a:pt x="36136" y="611978"/>
                  </a:lnTo>
                  <a:lnTo>
                    <a:pt x="35610" y="610561"/>
                  </a:lnTo>
                  <a:lnTo>
                    <a:pt x="35086" y="609145"/>
                  </a:lnTo>
                  <a:lnTo>
                    <a:pt x="34563" y="607728"/>
                  </a:lnTo>
                  <a:lnTo>
                    <a:pt x="34042" y="606311"/>
                  </a:lnTo>
                  <a:lnTo>
                    <a:pt x="33522" y="604895"/>
                  </a:lnTo>
                  <a:lnTo>
                    <a:pt x="33005" y="603478"/>
                  </a:lnTo>
                  <a:lnTo>
                    <a:pt x="32489" y="602062"/>
                  </a:lnTo>
                  <a:lnTo>
                    <a:pt x="31974" y="600645"/>
                  </a:lnTo>
                  <a:lnTo>
                    <a:pt x="31463" y="599228"/>
                  </a:lnTo>
                  <a:lnTo>
                    <a:pt x="30951" y="597812"/>
                  </a:lnTo>
                  <a:lnTo>
                    <a:pt x="30444" y="596395"/>
                  </a:lnTo>
                  <a:lnTo>
                    <a:pt x="29937" y="594978"/>
                  </a:lnTo>
                  <a:lnTo>
                    <a:pt x="29432" y="593562"/>
                  </a:lnTo>
                  <a:lnTo>
                    <a:pt x="28931" y="592145"/>
                  </a:lnTo>
                  <a:lnTo>
                    <a:pt x="28430" y="590729"/>
                  </a:lnTo>
                  <a:lnTo>
                    <a:pt x="27933" y="589312"/>
                  </a:lnTo>
                  <a:lnTo>
                    <a:pt x="27437" y="587895"/>
                  </a:lnTo>
                  <a:lnTo>
                    <a:pt x="26943" y="586479"/>
                  </a:lnTo>
                  <a:lnTo>
                    <a:pt x="26454" y="585062"/>
                  </a:lnTo>
                  <a:lnTo>
                    <a:pt x="25964" y="583646"/>
                  </a:lnTo>
                  <a:lnTo>
                    <a:pt x="25479" y="582229"/>
                  </a:lnTo>
                  <a:lnTo>
                    <a:pt x="24996" y="580812"/>
                  </a:lnTo>
                  <a:lnTo>
                    <a:pt x="24514" y="579396"/>
                  </a:lnTo>
                  <a:lnTo>
                    <a:pt x="24037" y="577979"/>
                  </a:lnTo>
                  <a:lnTo>
                    <a:pt x="23561" y="576562"/>
                  </a:lnTo>
                  <a:lnTo>
                    <a:pt x="23089" y="575146"/>
                  </a:lnTo>
                  <a:lnTo>
                    <a:pt x="22620" y="573729"/>
                  </a:lnTo>
                  <a:lnTo>
                    <a:pt x="22152" y="572313"/>
                  </a:lnTo>
                  <a:lnTo>
                    <a:pt x="21690" y="570896"/>
                  </a:lnTo>
                  <a:lnTo>
                    <a:pt x="21228" y="569479"/>
                  </a:lnTo>
                  <a:lnTo>
                    <a:pt x="20772" y="568063"/>
                  </a:lnTo>
                  <a:lnTo>
                    <a:pt x="20317" y="566646"/>
                  </a:lnTo>
                  <a:lnTo>
                    <a:pt x="19865" y="565230"/>
                  </a:lnTo>
                  <a:lnTo>
                    <a:pt x="19419" y="563813"/>
                  </a:lnTo>
                  <a:lnTo>
                    <a:pt x="18973" y="562396"/>
                  </a:lnTo>
                  <a:lnTo>
                    <a:pt x="18533" y="560980"/>
                  </a:lnTo>
                  <a:lnTo>
                    <a:pt x="18096" y="559563"/>
                  </a:lnTo>
                  <a:lnTo>
                    <a:pt x="17661" y="558146"/>
                  </a:lnTo>
                  <a:lnTo>
                    <a:pt x="17232" y="556730"/>
                  </a:lnTo>
                  <a:lnTo>
                    <a:pt x="16804" y="555313"/>
                  </a:lnTo>
                  <a:lnTo>
                    <a:pt x="16383" y="553897"/>
                  </a:lnTo>
                  <a:lnTo>
                    <a:pt x="15964" y="552480"/>
                  </a:lnTo>
                  <a:lnTo>
                    <a:pt x="15548" y="551063"/>
                  </a:lnTo>
                  <a:lnTo>
                    <a:pt x="15138" y="549647"/>
                  </a:lnTo>
                  <a:lnTo>
                    <a:pt x="14729" y="548230"/>
                  </a:lnTo>
                  <a:lnTo>
                    <a:pt x="14328" y="546814"/>
                  </a:lnTo>
                  <a:lnTo>
                    <a:pt x="13930" y="545397"/>
                  </a:lnTo>
                  <a:lnTo>
                    <a:pt x="13534" y="543980"/>
                  </a:lnTo>
                  <a:lnTo>
                    <a:pt x="13146" y="542564"/>
                  </a:lnTo>
                  <a:lnTo>
                    <a:pt x="12758" y="541147"/>
                  </a:lnTo>
                  <a:lnTo>
                    <a:pt x="12379" y="539730"/>
                  </a:lnTo>
                  <a:lnTo>
                    <a:pt x="12002" y="538314"/>
                  </a:lnTo>
                  <a:lnTo>
                    <a:pt x="11628" y="536897"/>
                  </a:lnTo>
                  <a:lnTo>
                    <a:pt x="11263" y="535481"/>
                  </a:lnTo>
                  <a:lnTo>
                    <a:pt x="10898" y="534064"/>
                  </a:lnTo>
                  <a:lnTo>
                    <a:pt x="10542" y="532647"/>
                  </a:lnTo>
                  <a:lnTo>
                    <a:pt x="10189" y="531231"/>
                  </a:lnTo>
                  <a:lnTo>
                    <a:pt x="9840" y="529814"/>
                  </a:lnTo>
                  <a:lnTo>
                    <a:pt x="9499" y="528398"/>
                  </a:lnTo>
                  <a:lnTo>
                    <a:pt x="9159" y="526981"/>
                  </a:lnTo>
                  <a:lnTo>
                    <a:pt x="8828" y="525564"/>
                  </a:lnTo>
                  <a:lnTo>
                    <a:pt x="8500" y="524148"/>
                  </a:lnTo>
                  <a:lnTo>
                    <a:pt x="8176" y="522731"/>
                  </a:lnTo>
                  <a:lnTo>
                    <a:pt x="7862" y="521314"/>
                  </a:lnTo>
                  <a:lnTo>
                    <a:pt x="7548" y="519898"/>
                  </a:lnTo>
                  <a:lnTo>
                    <a:pt x="7244" y="518481"/>
                  </a:lnTo>
                  <a:lnTo>
                    <a:pt x="6943" y="517065"/>
                  </a:lnTo>
                  <a:lnTo>
                    <a:pt x="6647" y="515648"/>
                  </a:lnTo>
                  <a:lnTo>
                    <a:pt x="6360" y="514231"/>
                  </a:lnTo>
                  <a:lnTo>
                    <a:pt x="6074" y="512815"/>
                  </a:lnTo>
                  <a:lnTo>
                    <a:pt x="5798" y="511398"/>
                  </a:lnTo>
                  <a:lnTo>
                    <a:pt x="5526" y="509981"/>
                  </a:lnTo>
                  <a:lnTo>
                    <a:pt x="5258" y="508565"/>
                  </a:lnTo>
                  <a:lnTo>
                    <a:pt x="5001" y="507148"/>
                  </a:lnTo>
                  <a:lnTo>
                    <a:pt x="4744" y="505732"/>
                  </a:lnTo>
                  <a:lnTo>
                    <a:pt x="4499" y="504315"/>
                  </a:lnTo>
                  <a:lnTo>
                    <a:pt x="4257" y="502898"/>
                  </a:lnTo>
                  <a:lnTo>
                    <a:pt x="4019" y="501482"/>
                  </a:lnTo>
                  <a:lnTo>
                    <a:pt x="3793" y="500065"/>
                  </a:lnTo>
                  <a:lnTo>
                    <a:pt x="3566" y="498649"/>
                  </a:lnTo>
                  <a:lnTo>
                    <a:pt x="3352" y="497232"/>
                  </a:lnTo>
                  <a:lnTo>
                    <a:pt x="3142" y="495815"/>
                  </a:lnTo>
                  <a:lnTo>
                    <a:pt x="2936" y="494399"/>
                  </a:lnTo>
                  <a:lnTo>
                    <a:pt x="2742" y="492982"/>
                  </a:lnTo>
                  <a:lnTo>
                    <a:pt x="2547" y="491565"/>
                  </a:lnTo>
                  <a:lnTo>
                    <a:pt x="2366" y="490149"/>
                  </a:lnTo>
                  <a:lnTo>
                    <a:pt x="2188" y="488732"/>
                  </a:lnTo>
                  <a:lnTo>
                    <a:pt x="2015" y="487316"/>
                  </a:lnTo>
                  <a:lnTo>
                    <a:pt x="1854" y="485899"/>
                  </a:lnTo>
                  <a:lnTo>
                    <a:pt x="1693" y="484482"/>
                  </a:lnTo>
                  <a:lnTo>
                    <a:pt x="1545" y="483066"/>
                  </a:lnTo>
                  <a:lnTo>
                    <a:pt x="1401" y="481649"/>
                  </a:lnTo>
                  <a:lnTo>
                    <a:pt x="1262" y="480233"/>
                  </a:lnTo>
                  <a:lnTo>
                    <a:pt x="1135" y="478816"/>
                  </a:lnTo>
                  <a:lnTo>
                    <a:pt x="1008" y="477399"/>
                  </a:lnTo>
                  <a:lnTo>
                    <a:pt x="895" y="475983"/>
                  </a:lnTo>
                  <a:lnTo>
                    <a:pt x="785" y="474566"/>
                  </a:lnTo>
                  <a:lnTo>
                    <a:pt x="681" y="473149"/>
                  </a:lnTo>
                  <a:lnTo>
                    <a:pt x="589" y="471733"/>
                  </a:lnTo>
                  <a:lnTo>
                    <a:pt x="497" y="470316"/>
                  </a:lnTo>
                  <a:lnTo>
                    <a:pt x="419" y="468900"/>
                  </a:lnTo>
                  <a:lnTo>
                    <a:pt x="345" y="467483"/>
                  </a:lnTo>
                  <a:lnTo>
                    <a:pt x="276" y="466066"/>
                  </a:lnTo>
                  <a:lnTo>
                    <a:pt x="219" y="464650"/>
                  </a:lnTo>
                  <a:lnTo>
                    <a:pt x="163" y="463233"/>
                  </a:lnTo>
                  <a:lnTo>
                    <a:pt x="121" y="461817"/>
                  </a:lnTo>
                  <a:lnTo>
                    <a:pt x="82" y="460400"/>
                  </a:lnTo>
                  <a:lnTo>
                    <a:pt x="49" y="458983"/>
                  </a:lnTo>
                  <a:lnTo>
                    <a:pt x="29" y="457567"/>
                  </a:lnTo>
                  <a:lnTo>
                    <a:pt x="8" y="456150"/>
                  </a:lnTo>
                  <a:lnTo>
                    <a:pt x="2" y="454733"/>
                  </a:lnTo>
                  <a:lnTo>
                    <a:pt x="0" y="453317"/>
                  </a:lnTo>
                  <a:lnTo>
                    <a:pt x="2" y="451900"/>
                  </a:lnTo>
                  <a:lnTo>
                    <a:pt x="18" y="450484"/>
                  </a:lnTo>
                  <a:lnTo>
                    <a:pt x="33" y="449067"/>
                  </a:lnTo>
                  <a:lnTo>
                    <a:pt x="63" y="447650"/>
                  </a:lnTo>
                  <a:lnTo>
                    <a:pt x="97" y="446234"/>
                  </a:lnTo>
                  <a:lnTo>
                    <a:pt x="135" y="444817"/>
                  </a:lnTo>
                  <a:lnTo>
                    <a:pt x="187" y="443401"/>
                  </a:lnTo>
                  <a:lnTo>
                    <a:pt x="238" y="441984"/>
                  </a:lnTo>
                  <a:lnTo>
                    <a:pt x="303" y="440567"/>
                  </a:lnTo>
                  <a:lnTo>
                    <a:pt x="373" y="439151"/>
                  </a:lnTo>
                  <a:lnTo>
                    <a:pt x="447" y="437734"/>
                  </a:lnTo>
                  <a:lnTo>
                    <a:pt x="534" y="436317"/>
                  </a:lnTo>
                  <a:lnTo>
                    <a:pt x="621" y="434901"/>
                  </a:lnTo>
                  <a:lnTo>
                    <a:pt x="721" y="433484"/>
                  </a:lnTo>
                  <a:lnTo>
                    <a:pt x="826" y="432068"/>
                  </a:lnTo>
                  <a:lnTo>
                    <a:pt x="935" y="430651"/>
                  </a:lnTo>
                  <a:lnTo>
                    <a:pt x="1057" y="429234"/>
                  </a:lnTo>
                  <a:lnTo>
                    <a:pt x="1179" y="427818"/>
                  </a:lnTo>
                  <a:lnTo>
                    <a:pt x="1314" y="426401"/>
                  </a:lnTo>
                  <a:lnTo>
                    <a:pt x="1453" y="424984"/>
                  </a:lnTo>
                  <a:lnTo>
                    <a:pt x="1596" y="423568"/>
                  </a:lnTo>
                  <a:lnTo>
                    <a:pt x="1752" y="422151"/>
                  </a:lnTo>
                  <a:lnTo>
                    <a:pt x="1908" y="420735"/>
                  </a:lnTo>
                  <a:lnTo>
                    <a:pt x="2076" y="419318"/>
                  </a:lnTo>
                  <a:lnTo>
                    <a:pt x="2249" y="417901"/>
                  </a:lnTo>
                  <a:lnTo>
                    <a:pt x="2425" y="416485"/>
                  </a:lnTo>
                  <a:lnTo>
                    <a:pt x="2614" y="415068"/>
                  </a:lnTo>
                  <a:lnTo>
                    <a:pt x="2803" y="413652"/>
                  </a:lnTo>
                  <a:lnTo>
                    <a:pt x="3003" y="412235"/>
                  </a:lnTo>
                  <a:lnTo>
                    <a:pt x="3208" y="410818"/>
                  </a:lnTo>
                  <a:lnTo>
                    <a:pt x="3416" y="409402"/>
                  </a:lnTo>
                  <a:lnTo>
                    <a:pt x="3636" y="407985"/>
                  </a:lnTo>
                  <a:lnTo>
                    <a:pt x="3856" y="406568"/>
                  </a:lnTo>
                  <a:lnTo>
                    <a:pt x="4088" y="405152"/>
                  </a:lnTo>
                  <a:lnTo>
                    <a:pt x="4323" y="403735"/>
                  </a:lnTo>
                  <a:lnTo>
                    <a:pt x="4562" y="402319"/>
                  </a:lnTo>
                  <a:lnTo>
                    <a:pt x="4811" y="400902"/>
                  </a:lnTo>
                  <a:lnTo>
                    <a:pt x="5061" y="399485"/>
                  </a:lnTo>
                  <a:lnTo>
                    <a:pt x="5322" y="398069"/>
                  </a:lnTo>
                  <a:lnTo>
                    <a:pt x="5586" y="396652"/>
                  </a:lnTo>
                  <a:lnTo>
                    <a:pt x="5853" y="395236"/>
                  </a:lnTo>
                  <a:lnTo>
                    <a:pt x="6131" y="393819"/>
                  </a:lnTo>
                  <a:lnTo>
                    <a:pt x="6408" y="392402"/>
                  </a:lnTo>
                  <a:lnTo>
                    <a:pt x="6696" y="390986"/>
                  </a:lnTo>
                  <a:lnTo>
                    <a:pt x="6987" y="389569"/>
                  </a:lnTo>
                  <a:lnTo>
                    <a:pt x="7281" y="388152"/>
                  </a:lnTo>
                  <a:lnTo>
                    <a:pt x="7584" y="386736"/>
                  </a:lnTo>
                  <a:lnTo>
                    <a:pt x="7887" y="385319"/>
                  </a:lnTo>
                  <a:lnTo>
                    <a:pt x="8200" y="383903"/>
                  </a:lnTo>
                  <a:lnTo>
                    <a:pt x="8515" y="382486"/>
                  </a:lnTo>
                  <a:lnTo>
                    <a:pt x="8834" y="381069"/>
                  </a:lnTo>
                  <a:lnTo>
                    <a:pt x="9161" y="379653"/>
                  </a:lnTo>
                  <a:lnTo>
                    <a:pt x="9488" y="378236"/>
                  </a:lnTo>
                  <a:lnTo>
                    <a:pt x="9823" y="376820"/>
                  </a:lnTo>
                  <a:lnTo>
                    <a:pt x="10161" y="375403"/>
                  </a:lnTo>
                  <a:lnTo>
                    <a:pt x="10501" y="373986"/>
                  </a:lnTo>
                  <a:lnTo>
                    <a:pt x="10849" y="372570"/>
                  </a:lnTo>
                  <a:lnTo>
                    <a:pt x="11198" y="371153"/>
                  </a:lnTo>
                  <a:lnTo>
                    <a:pt x="11553" y="369736"/>
                  </a:lnTo>
                  <a:lnTo>
                    <a:pt x="11911" y="368320"/>
                  </a:lnTo>
                  <a:lnTo>
                    <a:pt x="12271" y="366903"/>
                  </a:lnTo>
                  <a:lnTo>
                    <a:pt x="12638" y="365487"/>
                  </a:lnTo>
                  <a:lnTo>
                    <a:pt x="13004" y="364070"/>
                  </a:lnTo>
                  <a:lnTo>
                    <a:pt x="13377" y="362653"/>
                  </a:lnTo>
                  <a:lnTo>
                    <a:pt x="13752" y="361237"/>
                  </a:lnTo>
                  <a:lnTo>
                    <a:pt x="14129" y="359820"/>
                  </a:lnTo>
                  <a:lnTo>
                    <a:pt x="14512" y="358404"/>
                  </a:lnTo>
                  <a:lnTo>
                    <a:pt x="14895" y="356987"/>
                  </a:lnTo>
                  <a:lnTo>
                    <a:pt x="15283" y="355570"/>
                  </a:lnTo>
                  <a:lnTo>
                    <a:pt x="15672" y="354154"/>
                  </a:lnTo>
                  <a:lnTo>
                    <a:pt x="16064" y="352737"/>
                  </a:lnTo>
                  <a:lnTo>
                    <a:pt x="16459" y="351320"/>
                  </a:lnTo>
                  <a:lnTo>
                    <a:pt x="16855" y="349904"/>
                  </a:lnTo>
                  <a:lnTo>
                    <a:pt x="17255" y="348487"/>
                  </a:lnTo>
                  <a:lnTo>
                    <a:pt x="17657" y="347071"/>
                  </a:lnTo>
                  <a:lnTo>
                    <a:pt x="18060" y="345654"/>
                  </a:lnTo>
                  <a:lnTo>
                    <a:pt x="18466" y="344237"/>
                  </a:lnTo>
                  <a:lnTo>
                    <a:pt x="18872" y="342821"/>
                  </a:lnTo>
                  <a:lnTo>
                    <a:pt x="19282" y="341404"/>
                  </a:lnTo>
                  <a:lnTo>
                    <a:pt x="19692" y="339987"/>
                  </a:lnTo>
                  <a:lnTo>
                    <a:pt x="20103" y="338571"/>
                  </a:lnTo>
                  <a:lnTo>
                    <a:pt x="20517" y="337154"/>
                  </a:lnTo>
                  <a:lnTo>
                    <a:pt x="20931" y="335738"/>
                  </a:lnTo>
                  <a:lnTo>
                    <a:pt x="21347" y="334321"/>
                  </a:lnTo>
                  <a:lnTo>
                    <a:pt x="21763" y="332904"/>
                  </a:lnTo>
                  <a:lnTo>
                    <a:pt x="22181" y="331488"/>
                  </a:lnTo>
                  <a:lnTo>
                    <a:pt x="22599" y="330071"/>
                  </a:lnTo>
                  <a:lnTo>
                    <a:pt x="23018" y="328655"/>
                  </a:lnTo>
                  <a:lnTo>
                    <a:pt x="23437" y="327238"/>
                  </a:lnTo>
                  <a:lnTo>
                    <a:pt x="23857" y="325821"/>
                  </a:lnTo>
                  <a:lnTo>
                    <a:pt x="24277" y="324405"/>
                  </a:lnTo>
                  <a:lnTo>
                    <a:pt x="24698" y="322988"/>
                  </a:lnTo>
                  <a:lnTo>
                    <a:pt x="25118" y="321571"/>
                  </a:lnTo>
                  <a:lnTo>
                    <a:pt x="25538" y="320155"/>
                  </a:lnTo>
                  <a:lnTo>
                    <a:pt x="25959" y="318738"/>
                  </a:lnTo>
                  <a:lnTo>
                    <a:pt x="26379" y="317322"/>
                  </a:lnTo>
                  <a:lnTo>
                    <a:pt x="26799" y="315905"/>
                  </a:lnTo>
                  <a:lnTo>
                    <a:pt x="27218" y="314488"/>
                  </a:lnTo>
                  <a:lnTo>
                    <a:pt x="27637" y="313072"/>
                  </a:lnTo>
                  <a:lnTo>
                    <a:pt x="28055" y="311655"/>
                  </a:lnTo>
                  <a:lnTo>
                    <a:pt x="28473" y="310239"/>
                  </a:lnTo>
                  <a:lnTo>
                    <a:pt x="28889" y="308822"/>
                  </a:lnTo>
                  <a:lnTo>
                    <a:pt x="29305" y="307405"/>
                  </a:lnTo>
                  <a:lnTo>
                    <a:pt x="29719" y="305989"/>
                  </a:lnTo>
                  <a:lnTo>
                    <a:pt x="30132" y="304572"/>
                  </a:lnTo>
                  <a:lnTo>
                    <a:pt x="30545" y="303155"/>
                  </a:lnTo>
                  <a:lnTo>
                    <a:pt x="30954" y="301739"/>
                  </a:lnTo>
                  <a:lnTo>
                    <a:pt x="31364" y="300322"/>
                  </a:lnTo>
                  <a:lnTo>
                    <a:pt x="31771" y="298906"/>
                  </a:lnTo>
                  <a:lnTo>
                    <a:pt x="32177" y="297489"/>
                  </a:lnTo>
                  <a:lnTo>
                    <a:pt x="32582" y="296072"/>
                  </a:lnTo>
                  <a:lnTo>
                    <a:pt x="32983" y="294656"/>
                  </a:lnTo>
                  <a:lnTo>
                    <a:pt x="33385" y="293239"/>
                  </a:lnTo>
                  <a:lnTo>
                    <a:pt x="33782" y="291823"/>
                  </a:lnTo>
                  <a:lnTo>
                    <a:pt x="34179" y="290406"/>
                  </a:lnTo>
                  <a:lnTo>
                    <a:pt x="34573" y="288989"/>
                  </a:lnTo>
                  <a:lnTo>
                    <a:pt x="34964" y="287573"/>
                  </a:lnTo>
                  <a:lnTo>
                    <a:pt x="35354" y="286156"/>
                  </a:lnTo>
                  <a:lnTo>
                    <a:pt x="35740" y="284739"/>
                  </a:lnTo>
                  <a:lnTo>
                    <a:pt x="36124" y="283323"/>
                  </a:lnTo>
                  <a:lnTo>
                    <a:pt x="36507" y="281906"/>
                  </a:lnTo>
                  <a:lnTo>
                    <a:pt x="36885" y="280490"/>
                  </a:lnTo>
                  <a:lnTo>
                    <a:pt x="37262" y="279073"/>
                  </a:lnTo>
                  <a:lnTo>
                    <a:pt x="37634" y="277656"/>
                  </a:lnTo>
                  <a:lnTo>
                    <a:pt x="38004" y="276240"/>
                  </a:lnTo>
                  <a:lnTo>
                    <a:pt x="38373" y="274823"/>
                  </a:lnTo>
                  <a:lnTo>
                    <a:pt x="38735" y="273407"/>
                  </a:lnTo>
                  <a:lnTo>
                    <a:pt x="39098" y="271990"/>
                  </a:lnTo>
                  <a:lnTo>
                    <a:pt x="39455" y="270573"/>
                  </a:lnTo>
                  <a:lnTo>
                    <a:pt x="39809" y="269157"/>
                  </a:lnTo>
                  <a:lnTo>
                    <a:pt x="40161" y="267740"/>
                  </a:lnTo>
                  <a:lnTo>
                    <a:pt x="40507" y="266323"/>
                  </a:lnTo>
                  <a:lnTo>
                    <a:pt x="40853" y="264907"/>
                  </a:lnTo>
                  <a:lnTo>
                    <a:pt x="41193" y="263490"/>
                  </a:lnTo>
                  <a:lnTo>
                    <a:pt x="41530" y="262074"/>
                  </a:lnTo>
                  <a:lnTo>
                    <a:pt x="41865" y="260657"/>
                  </a:lnTo>
                  <a:lnTo>
                    <a:pt x="42192" y="259240"/>
                  </a:lnTo>
                  <a:lnTo>
                    <a:pt x="42520" y="257824"/>
                  </a:lnTo>
                  <a:lnTo>
                    <a:pt x="42841" y="256407"/>
                  </a:lnTo>
                  <a:lnTo>
                    <a:pt x="43159" y="254990"/>
                  </a:lnTo>
                  <a:lnTo>
                    <a:pt x="43475" y="253574"/>
                  </a:lnTo>
                  <a:lnTo>
                    <a:pt x="43783" y="252157"/>
                  </a:lnTo>
                  <a:lnTo>
                    <a:pt x="44092" y="250741"/>
                  </a:lnTo>
                  <a:lnTo>
                    <a:pt x="44393" y="249324"/>
                  </a:lnTo>
                  <a:lnTo>
                    <a:pt x="44691" y="247907"/>
                  </a:lnTo>
                  <a:lnTo>
                    <a:pt x="44987" y="246491"/>
                  </a:lnTo>
                  <a:lnTo>
                    <a:pt x="45275" y="245074"/>
                  </a:lnTo>
                  <a:lnTo>
                    <a:pt x="45563" y="243658"/>
                  </a:lnTo>
                  <a:lnTo>
                    <a:pt x="45843" y="242241"/>
                  </a:lnTo>
                  <a:lnTo>
                    <a:pt x="46121" y="240824"/>
                  </a:lnTo>
                  <a:lnTo>
                    <a:pt x="46396" y="239408"/>
                  </a:lnTo>
                  <a:lnTo>
                    <a:pt x="46662" y="237991"/>
                  </a:lnTo>
                  <a:lnTo>
                    <a:pt x="46929" y="236574"/>
                  </a:lnTo>
                  <a:lnTo>
                    <a:pt x="47188" y="235158"/>
                  </a:lnTo>
                  <a:lnTo>
                    <a:pt x="47444" y="233741"/>
                  </a:lnTo>
                  <a:lnTo>
                    <a:pt x="47697" y="232325"/>
                  </a:lnTo>
                  <a:lnTo>
                    <a:pt x="47943" y="230908"/>
                  </a:lnTo>
                  <a:lnTo>
                    <a:pt x="48188" y="229491"/>
                  </a:lnTo>
                  <a:lnTo>
                    <a:pt x="48425" y="228075"/>
                  </a:lnTo>
                  <a:lnTo>
                    <a:pt x="48659" y="226658"/>
                  </a:lnTo>
                  <a:lnTo>
                    <a:pt x="48891" y="225242"/>
                  </a:lnTo>
                  <a:lnTo>
                    <a:pt x="49114" y="223825"/>
                  </a:lnTo>
                  <a:lnTo>
                    <a:pt x="49337" y="222408"/>
                  </a:lnTo>
                  <a:lnTo>
                    <a:pt x="49552" y="220992"/>
                  </a:lnTo>
                  <a:lnTo>
                    <a:pt x="49764" y="219575"/>
                  </a:lnTo>
                  <a:lnTo>
                    <a:pt x="49974" y="218158"/>
                  </a:lnTo>
                  <a:lnTo>
                    <a:pt x="50175" y="216742"/>
                  </a:lnTo>
                  <a:lnTo>
                    <a:pt x="50377" y="215325"/>
                  </a:lnTo>
                  <a:lnTo>
                    <a:pt x="50570" y="213909"/>
                  </a:lnTo>
                  <a:lnTo>
                    <a:pt x="50760" y="212492"/>
                  </a:lnTo>
                  <a:lnTo>
                    <a:pt x="50948" y="211075"/>
                  </a:lnTo>
                  <a:lnTo>
                    <a:pt x="51128" y="209659"/>
                  </a:lnTo>
                  <a:lnTo>
                    <a:pt x="51307" y="208242"/>
                  </a:lnTo>
                  <a:lnTo>
                    <a:pt x="51479" y="206826"/>
                  </a:lnTo>
                  <a:lnTo>
                    <a:pt x="51648" y="205409"/>
                  </a:lnTo>
                  <a:lnTo>
                    <a:pt x="51815" y="203992"/>
                  </a:lnTo>
                  <a:lnTo>
                    <a:pt x="51973" y="202576"/>
                  </a:lnTo>
                  <a:lnTo>
                    <a:pt x="52132" y="201159"/>
                  </a:lnTo>
                  <a:lnTo>
                    <a:pt x="52283" y="199742"/>
                  </a:lnTo>
                  <a:lnTo>
                    <a:pt x="52431" y="198326"/>
                  </a:lnTo>
                  <a:lnTo>
                    <a:pt x="52577" y="196909"/>
                  </a:lnTo>
                  <a:lnTo>
                    <a:pt x="52715" y="195493"/>
                  </a:lnTo>
                  <a:lnTo>
                    <a:pt x="52853" y="194076"/>
                  </a:lnTo>
                  <a:lnTo>
                    <a:pt x="52984" y="192659"/>
                  </a:lnTo>
                  <a:lnTo>
                    <a:pt x="53113" y="191243"/>
                  </a:lnTo>
                  <a:lnTo>
                    <a:pt x="53239" y="189826"/>
                  </a:lnTo>
                  <a:lnTo>
                    <a:pt x="53358" y="188410"/>
                  </a:lnTo>
                  <a:lnTo>
                    <a:pt x="53476" y="186993"/>
                  </a:lnTo>
                  <a:lnTo>
                    <a:pt x="53589" y="185576"/>
                  </a:lnTo>
                  <a:lnTo>
                    <a:pt x="53698" y="184160"/>
                  </a:lnTo>
                  <a:lnTo>
                    <a:pt x="53806" y="182743"/>
                  </a:lnTo>
                  <a:lnTo>
                    <a:pt x="53906" y="181326"/>
                  </a:lnTo>
                  <a:lnTo>
                    <a:pt x="54007" y="179910"/>
                  </a:lnTo>
                  <a:lnTo>
                    <a:pt x="54102" y="178493"/>
                  </a:lnTo>
                  <a:lnTo>
                    <a:pt x="54194" y="177077"/>
                  </a:lnTo>
                  <a:lnTo>
                    <a:pt x="54284" y="175660"/>
                  </a:lnTo>
                  <a:lnTo>
                    <a:pt x="54368" y="174243"/>
                  </a:lnTo>
                  <a:lnTo>
                    <a:pt x="54452" y="172827"/>
                  </a:lnTo>
                  <a:lnTo>
                    <a:pt x="54531" y="171410"/>
                  </a:lnTo>
                  <a:lnTo>
                    <a:pt x="54607" y="169993"/>
                  </a:lnTo>
                  <a:lnTo>
                    <a:pt x="54682" y="168577"/>
                  </a:lnTo>
                  <a:lnTo>
                    <a:pt x="54751" y="167160"/>
                  </a:lnTo>
                  <a:lnTo>
                    <a:pt x="54820" y="165744"/>
                  </a:lnTo>
                  <a:lnTo>
                    <a:pt x="54884" y="164327"/>
                  </a:lnTo>
                  <a:lnTo>
                    <a:pt x="54946" y="162910"/>
                  </a:lnTo>
                  <a:lnTo>
                    <a:pt x="55007" y="161494"/>
                  </a:lnTo>
                  <a:lnTo>
                    <a:pt x="55063" y="160077"/>
                  </a:lnTo>
                  <a:lnTo>
                    <a:pt x="55119" y="158661"/>
                  </a:lnTo>
                  <a:lnTo>
                    <a:pt x="55170" y="157244"/>
                  </a:lnTo>
                  <a:lnTo>
                    <a:pt x="55220" y="155827"/>
                  </a:lnTo>
                  <a:lnTo>
                    <a:pt x="55269" y="154411"/>
                  </a:lnTo>
                  <a:lnTo>
                    <a:pt x="55314" y="152994"/>
                  </a:lnTo>
                  <a:lnTo>
                    <a:pt x="55358" y="151577"/>
                  </a:lnTo>
                  <a:lnTo>
                    <a:pt x="55400" y="150161"/>
                  </a:lnTo>
                  <a:lnTo>
                    <a:pt x="55439" y="148744"/>
                  </a:lnTo>
                  <a:lnTo>
                    <a:pt x="55478" y="147328"/>
                  </a:lnTo>
                  <a:lnTo>
                    <a:pt x="55514" y="145911"/>
                  </a:lnTo>
                  <a:lnTo>
                    <a:pt x="55550" y="144494"/>
                  </a:lnTo>
                  <a:lnTo>
                    <a:pt x="55583" y="143078"/>
                  </a:lnTo>
                  <a:lnTo>
                    <a:pt x="55614" y="141661"/>
                  </a:lnTo>
                  <a:lnTo>
                    <a:pt x="55646" y="140245"/>
                  </a:lnTo>
                  <a:lnTo>
                    <a:pt x="55674" y="138828"/>
                  </a:lnTo>
                  <a:lnTo>
                    <a:pt x="55703" y="137411"/>
                  </a:lnTo>
                  <a:lnTo>
                    <a:pt x="55730" y="135995"/>
                  </a:lnTo>
                  <a:lnTo>
                    <a:pt x="55757" y="134578"/>
                  </a:lnTo>
                  <a:lnTo>
                    <a:pt x="55782" y="133161"/>
                  </a:lnTo>
                  <a:lnTo>
                    <a:pt x="55807" y="131745"/>
                  </a:lnTo>
                  <a:lnTo>
                    <a:pt x="55831" y="130328"/>
                  </a:lnTo>
                  <a:lnTo>
                    <a:pt x="55854" y="128912"/>
                  </a:lnTo>
                  <a:lnTo>
                    <a:pt x="55877" y="127495"/>
                  </a:lnTo>
                  <a:lnTo>
                    <a:pt x="55900" y="126078"/>
                  </a:lnTo>
                  <a:lnTo>
                    <a:pt x="55923" y="124662"/>
                  </a:lnTo>
                  <a:lnTo>
                    <a:pt x="55945" y="123245"/>
                  </a:lnTo>
                  <a:lnTo>
                    <a:pt x="55967" y="121829"/>
                  </a:lnTo>
                  <a:lnTo>
                    <a:pt x="55989" y="120412"/>
                  </a:lnTo>
                  <a:lnTo>
                    <a:pt x="56012" y="118995"/>
                  </a:lnTo>
                  <a:lnTo>
                    <a:pt x="56034" y="117579"/>
                  </a:lnTo>
                  <a:lnTo>
                    <a:pt x="56057" y="116162"/>
                  </a:lnTo>
                  <a:lnTo>
                    <a:pt x="56081" y="114745"/>
                  </a:lnTo>
                  <a:lnTo>
                    <a:pt x="56105" y="113329"/>
                  </a:lnTo>
                  <a:lnTo>
                    <a:pt x="56129" y="111912"/>
                  </a:lnTo>
                  <a:lnTo>
                    <a:pt x="56155" y="110496"/>
                  </a:lnTo>
                  <a:lnTo>
                    <a:pt x="56180" y="109079"/>
                  </a:lnTo>
                  <a:lnTo>
                    <a:pt x="56208" y="107662"/>
                  </a:lnTo>
                  <a:lnTo>
                    <a:pt x="56236" y="106246"/>
                  </a:lnTo>
                  <a:lnTo>
                    <a:pt x="56264" y="104829"/>
                  </a:lnTo>
                  <a:lnTo>
                    <a:pt x="56296" y="103413"/>
                  </a:lnTo>
                  <a:lnTo>
                    <a:pt x="56327" y="101996"/>
                  </a:lnTo>
                  <a:lnTo>
                    <a:pt x="56360" y="100579"/>
                  </a:lnTo>
                  <a:lnTo>
                    <a:pt x="56395" y="99163"/>
                  </a:lnTo>
                  <a:lnTo>
                    <a:pt x="56431" y="97746"/>
                  </a:lnTo>
                  <a:lnTo>
                    <a:pt x="56470" y="96329"/>
                  </a:lnTo>
                  <a:lnTo>
                    <a:pt x="56509" y="94913"/>
                  </a:lnTo>
                  <a:lnTo>
                    <a:pt x="56551" y="93496"/>
                  </a:lnTo>
                  <a:lnTo>
                    <a:pt x="56595" y="92080"/>
                  </a:lnTo>
                  <a:lnTo>
                    <a:pt x="56640" y="90663"/>
                  </a:lnTo>
                  <a:lnTo>
                    <a:pt x="56689" y="89246"/>
                  </a:lnTo>
                  <a:lnTo>
                    <a:pt x="56738" y="87830"/>
                  </a:lnTo>
                  <a:lnTo>
                    <a:pt x="56792" y="86413"/>
                  </a:lnTo>
                  <a:lnTo>
                    <a:pt x="56847" y="84996"/>
                  </a:lnTo>
                  <a:lnTo>
                    <a:pt x="56904" y="83580"/>
                  </a:lnTo>
                  <a:lnTo>
                    <a:pt x="56965" y="82163"/>
                  </a:lnTo>
                  <a:lnTo>
                    <a:pt x="57027" y="80747"/>
                  </a:lnTo>
                  <a:lnTo>
                    <a:pt x="57094" y="79330"/>
                  </a:lnTo>
                  <a:lnTo>
                    <a:pt x="57163" y="77913"/>
                  </a:lnTo>
                  <a:lnTo>
                    <a:pt x="57234" y="76497"/>
                  </a:lnTo>
                  <a:lnTo>
                    <a:pt x="57310" y="75080"/>
                  </a:lnTo>
                  <a:lnTo>
                    <a:pt x="57387" y="73664"/>
                  </a:lnTo>
                  <a:lnTo>
                    <a:pt x="57469" y="72247"/>
                  </a:lnTo>
                  <a:lnTo>
                    <a:pt x="57554" y="70830"/>
                  </a:lnTo>
                  <a:lnTo>
                    <a:pt x="57641" y="69414"/>
                  </a:lnTo>
                  <a:lnTo>
                    <a:pt x="57734" y="67997"/>
                  </a:lnTo>
                  <a:lnTo>
                    <a:pt x="57827" y="66580"/>
                  </a:lnTo>
                  <a:lnTo>
                    <a:pt x="57927" y="65164"/>
                  </a:lnTo>
                  <a:lnTo>
                    <a:pt x="58030" y="63747"/>
                  </a:lnTo>
                  <a:lnTo>
                    <a:pt x="58135" y="62331"/>
                  </a:lnTo>
                  <a:lnTo>
                    <a:pt x="58247" y="60914"/>
                  </a:lnTo>
                  <a:lnTo>
                    <a:pt x="58359" y="59497"/>
                  </a:lnTo>
                  <a:lnTo>
                    <a:pt x="58478" y="58081"/>
                  </a:lnTo>
                  <a:lnTo>
                    <a:pt x="58600" y="56664"/>
                  </a:lnTo>
                  <a:lnTo>
                    <a:pt x="58725" y="55248"/>
                  </a:lnTo>
                  <a:lnTo>
                    <a:pt x="58857" y="53831"/>
                  </a:lnTo>
                  <a:lnTo>
                    <a:pt x="58990" y="52414"/>
                  </a:lnTo>
                  <a:lnTo>
                    <a:pt x="59130" y="50998"/>
                  </a:lnTo>
                  <a:lnTo>
                    <a:pt x="59274" y="49581"/>
                  </a:lnTo>
                  <a:lnTo>
                    <a:pt x="59420" y="48164"/>
                  </a:lnTo>
                  <a:lnTo>
                    <a:pt x="59574" y="46748"/>
                  </a:lnTo>
                  <a:lnTo>
                    <a:pt x="59729" y="45331"/>
                  </a:lnTo>
                  <a:lnTo>
                    <a:pt x="59892" y="43915"/>
                  </a:lnTo>
                  <a:lnTo>
                    <a:pt x="60058" y="42498"/>
                  </a:lnTo>
                  <a:lnTo>
                    <a:pt x="60227" y="41081"/>
                  </a:lnTo>
                  <a:lnTo>
                    <a:pt x="60404" y="39665"/>
                  </a:lnTo>
                  <a:lnTo>
                    <a:pt x="60582" y="38248"/>
                  </a:lnTo>
                  <a:lnTo>
                    <a:pt x="60769" y="36832"/>
                  </a:lnTo>
                  <a:lnTo>
                    <a:pt x="60959" y="35415"/>
                  </a:lnTo>
                  <a:lnTo>
                    <a:pt x="61151" y="33998"/>
                  </a:lnTo>
                  <a:lnTo>
                    <a:pt x="61354" y="32582"/>
                  </a:lnTo>
                  <a:lnTo>
                    <a:pt x="61556" y="31165"/>
                  </a:lnTo>
                  <a:lnTo>
                    <a:pt x="61767" y="29748"/>
                  </a:lnTo>
                  <a:lnTo>
                    <a:pt x="61982" y="28332"/>
                  </a:lnTo>
                  <a:lnTo>
                    <a:pt x="62199" y="26915"/>
                  </a:lnTo>
                  <a:lnTo>
                    <a:pt x="62427" y="25499"/>
                  </a:lnTo>
                  <a:lnTo>
                    <a:pt x="62654" y="24082"/>
                  </a:lnTo>
                  <a:lnTo>
                    <a:pt x="62891" y="22665"/>
                  </a:lnTo>
                  <a:lnTo>
                    <a:pt x="63131" y="21249"/>
                  </a:lnTo>
                  <a:lnTo>
                    <a:pt x="63374" y="19832"/>
                  </a:lnTo>
                  <a:lnTo>
                    <a:pt x="63627" y="18416"/>
                  </a:lnTo>
                  <a:lnTo>
                    <a:pt x="63880" y="16999"/>
                  </a:lnTo>
                  <a:lnTo>
                    <a:pt x="64143" y="15582"/>
                  </a:lnTo>
                  <a:lnTo>
                    <a:pt x="64409" y="14166"/>
                  </a:lnTo>
                  <a:lnTo>
                    <a:pt x="64678" y="12749"/>
                  </a:lnTo>
                  <a:lnTo>
                    <a:pt x="64957" y="11332"/>
                  </a:lnTo>
                  <a:lnTo>
                    <a:pt x="65236" y="9916"/>
                  </a:lnTo>
                  <a:lnTo>
                    <a:pt x="65525" y="8499"/>
                  </a:lnTo>
                  <a:lnTo>
                    <a:pt x="65817" y="7083"/>
                  </a:lnTo>
                  <a:lnTo>
                    <a:pt x="66112" y="5666"/>
                  </a:lnTo>
                  <a:lnTo>
                    <a:pt x="66417" y="4249"/>
                  </a:lnTo>
                  <a:lnTo>
                    <a:pt x="66723" y="2833"/>
                  </a:lnTo>
                  <a:lnTo>
                    <a:pt x="67037" y="1416"/>
                  </a:lnTo>
                  <a:lnTo>
                    <a:pt x="67356" y="0"/>
                  </a:lnTo>
                  <a:lnTo>
                    <a:pt x="249324" y="0"/>
                  </a:lnTo>
                  <a:lnTo>
                    <a:pt x="249643" y="1416"/>
                  </a:lnTo>
                  <a:lnTo>
                    <a:pt x="249957" y="2833"/>
                  </a:lnTo>
                  <a:lnTo>
                    <a:pt x="250262" y="4249"/>
                  </a:lnTo>
                  <a:lnTo>
                    <a:pt x="250568" y="5666"/>
                  </a:lnTo>
                  <a:lnTo>
                    <a:pt x="250863" y="7083"/>
                  </a:lnTo>
                  <a:lnTo>
                    <a:pt x="251155" y="8499"/>
                  </a:lnTo>
                  <a:lnTo>
                    <a:pt x="251443" y="9916"/>
                  </a:lnTo>
                  <a:lnTo>
                    <a:pt x="251723" y="11332"/>
                  </a:lnTo>
                  <a:lnTo>
                    <a:pt x="252002" y="12749"/>
                  </a:lnTo>
                  <a:lnTo>
                    <a:pt x="252271" y="14166"/>
                  </a:lnTo>
                  <a:lnTo>
                    <a:pt x="252537" y="15582"/>
                  </a:lnTo>
                  <a:lnTo>
                    <a:pt x="252799" y="16999"/>
                  </a:lnTo>
                  <a:lnTo>
                    <a:pt x="253053" y="18416"/>
                  </a:lnTo>
                  <a:lnTo>
                    <a:pt x="253306" y="19832"/>
                  </a:lnTo>
                  <a:lnTo>
                    <a:pt x="253549" y="21249"/>
                  </a:lnTo>
                  <a:lnTo>
                    <a:pt x="253789" y="22665"/>
                  </a:lnTo>
                  <a:lnTo>
                    <a:pt x="254026" y="24082"/>
                  </a:lnTo>
                  <a:lnTo>
                    <a:pt x="254253" y="25499"/>
                  </a:lnTo>
                  <a:lnTo>
                    <a:pt x="254481" y="26915"/>
                  </a:lnTo>
                  <a:lnTo>
                    <a:pt x="254698" y="28332"/>
                  </a:lnTo>
                  <a:lnTo>
                    <a:pt x="254913" y="29748"/>
                  </a:lnTo>
                  <a:lnTo>
                    <a:pt x="255124" y="31165"/>
                  </a:lnTo>
                  <a:lnTo>
                    <a:pt x="255326" y="32582"/>
                  </a:lnTo>
                  <a:lnTo>
                    <a:pt x="255528" y="33998"/>
                  </a:lnTo>
                  <a:lnTo>
                    <a:pt x="255721" y="35415"/>
                  </a:lnTo>
                  <a:lnTo>
                    <a:pt x="255911" y="36832"/>
                  </a:lnTo>
                  <a:lnTo>
                    <a:pt x="256098" y="38248"/>
                  </a:lnTo>
                  <a:lnTo>
                    <a:pt x="256275" y="39665"/>
                  </a:lnTo>
                  <a:lnTo>
                    <a:pt x="256453" y="41081"/>
                  </a:lnTo>
                  <a:lnTo>
                    <a:pt x="256622" y="42498"/>
                  </a:lnTo>
                  <a:lnTo>
                    <a:pt x="256788" y="43915"/>
                  </a:lnTo>
                  <a:lnTo>
                    <a:pt x="256951" y="45331"/>
                  </a:lnTo>
                  <a:lnTo>
                    <a:pt x="257106" y="46748"/>
                  </a:lnTo>
                  <a:lnTo>
                    <a:pt x="257260" y="48164"/>
                  </a:lnTo>
                  <a:lnTo>
                    <a:pt x="257406" y="49581"/>
                  </a:lnTo>
                  <a:lnTo>
                    <a:pt x="257549" y="50998"/>
                  </a:lnTo>
                  <a:lnTo>
                    <a:pt x="257690" y="52414"/>
                  </a:lnTo>
                  <a:lnTo>
                    <a:pt x="257822" y="53831"/>
                  </a:lnTo>
                  <a:lnTo>
                    <a:pt x="257955" y="55248"/>
                  </a:lnTo>
                  <a:lnTo>
                    <a:pt x="258080" y="56664"/>
                  </a:lnTo>
                  <a:lnTo>
                    <a:pt x="258202" y="58081"/>
                  </a:lnTo>
                  <a:lnTo>
                    <a:pt x="258321" y="59497"/>
                  </a:lnTo>
                  <a:lnTo>
                    <a:pt x="258433" y="60914"/>
                  </a:lnTo>
                  <a:lnTo>
                    <a:pt x="258545" y="62331"/>
                  </a:lnTo>
                  <a:lnTo>
                    <a:pt x="258650" y="63747"/>
                  </a:lnTo>
                  <a:lnTo>
                    <a:pt x="258753" y="65164"/>
                  </a:lnTo>
                  <a:lnTo>
                    <a:pt x="258853" y="66580"/>
                  </a:lnTo>
                  <a:lnTo>
                    <a:pt x="258946" y="67997"/>
                  </a:lnTo>
                  <a:lnTo>
                    <a:pt x="259039" y="69414"/>
                  </a:lnTo>
                  <a:lnTo>
                    <a:pt x="259126" y="70830"/>
                  </a:lnTo>
                  <a:lnTo>
                    <a:pt x="259211" y="72247"/>
                  </a:lnTo>
                  <a:lnTo>
                    <a:pt x="259293" y="73664"/>
                  </a:lnTo>
                  <a:lnTo>
                    <a:pt x="259370" y="75080"/>
                  </a:lnTo>
                  <a:lnTo>
                    <a:pt x="259446" y="76497"/>
                  </a:lnTo>
                  <a:lnTo>
                    <a:pt x="259517" y="77913"/>
                  </a:lnTo>
                  <a:lnTo>
                    <a:pt x="259586" y="79330"/>
                  </a:lnTo>
                  <a:lnTo>
                    <a:pt x="259653" y="80747"/>
                  </a:lnTo>
                  <a:lnTo>
                    <a:pt x="259714" y="82163"/>
                  </a:lnTo>
                  <a:lnTo>
                    <a:pt x="259776" y="83580"/>
                  </a:lnTo>
                  <a:lnTo>
                    <a:pt x="259833" y="84996"/>
                  </a:lnTo>
                  <a:lnTo>
                    <a:pt x="259888" y="86413"/>
                  </a:lnTo>
                  <a:lnTo>
                    <a:pt x="259942" y="87830"/>
                  </a:lnTo>
                  <a:lnTo>
                    <a:pt x="259991" y="89246"/>
                  </a:lnTo>
                  <a:lnTo>
                    <a:pt x="260040" y="90663"/>
                  </a:lnTo>
                  <a:lnTo>
                    <a:pt x="260085" y="92080"/>
                  </a:lnTo>
                  <a:lnTo>
                    <a:pt x="260129" y="93496"/>
                  </a:lnTo>
                  <a:lnTo>
                    <a:pt x="260171" y="94913"/>
                  </a:lnTo>
                  <a:lnTo>
                    <a:pt x="260210" y="96329"/>
                  </a:lnTo>
                  <a:lnTo>
                    <a:pt x="260249" y="97746"/>
                  </a:lnTo>
                  <a:lnTo>
                    <a:pt x="260285" y="99163"/>
                  </a:lnTo>
                  <a:lnTo>
                    <a:pt x="260320" y="100579"/>
                  </a:lnTo>
                  <a:lnTo>
                    <a:pt x="260353" y="101996"/>
                  </a:lnTo>
                  <a:lnTo>
                    <a:pt x="260384" y="103413"/>
                  </a:lnTo>
                  <a:lnTo>
                    <a:pt x="260415" y="104829"/>
                  </a:lnTo>
                  <a:lnTo>
                    <a:pt x="260444" y="106246"/>
                  </a:lnTo>
                  <a:lnTo>
                    <a:pt x="260472" y="107662"/>
                  </a:lnTo>
                  <a:lnTo>
                    <a:pt x="260500" y="109079"/>
                  </a:lnTo>
                  <a:lnTo>
                    <a:pt x="260525" y="110496"/>
                  </a:lnTo>
                  <a:lnTo>
                    <a:pt x="260551" y="111912"/>
                  </a:lnTo>
                  <a:lnTo>
                    <a:pt x="260575" y="113329"/>
                  </a:lnTo>
                  <a:lnTo>
                    <a:pt x="260599" y="114745"/>
                  </a:lnTo>
                  <a:lnTo>
                    <a:pt x="260623" y="116162"/>
                  </a:lnTo>
                  <a:lnTo>
                    <a:pt x="260645" y="117579"/>
                  </a:lnTo>
                  <a:lnTo>
                    <a:pt x="260668" y="118995"/>
                  </a:lnTo>
                  <a:lnTo>
                    <a:pt x="260690" y="120412"/>
                  </a:lnTo>
                  <a:lnTo>
                    <a:pt x="260713" y="121829"/>
                  </a:lnTo>
                  <a:lnTo>
                    <a:pt x="260735" y="123245"/>
                  </a:lnTo>
                  <a:lnTo>
                    <a:pt x="260757" y="124662"/>
                  </a:lnTo>
                  <a:lnTo>
                    <a:pt x="260780" y="126078"/>
                  </a:lnTo>
                  <a:lnTo>
                    <a:pt x="260802" y="127495"/>
                  </a:lnTo>
                  <a:lnTo>
                    <a:pt x="260825" y="128912"/>
                  </a:lnTo>
                  <a:lnTo>
                    <a:pt x="260849" y="130328"/>
                  </a:lnTo>
                  <a:lnTo>
                    <a:pt x="260873" y="131745"/>
                  </a:lnTo>
                  <a:lnTo>
                    <a:pt x="260897" y="133161"/>
                  </a:lnTo>
                  <a:lnTo>
                    <a:pt x="260923" y="134578"/>
                  </a:lnTo>
                  <a:lnTo>
                    <a:pt x="260950" y="135995"/>
                  </a:lnTo>
                  <a:lnTo>
                    <a:pt x="260977" y="137411"/>
                  </a:lnTo>
                  <a:lnTo>
                    <a:pt x="261005" y="138828"/>
                  </a:lnTo>
                  <a:lnTo>
                    <a:pt x="261034" y="140245"/>
                  </a:lnTo>
                  <a:lnTo>
                    <a:pt x="261065" y="141661"/>
                  </a:lnTo>
                  <a:lnTo>
                    <a:pt x="261097" y="143078"/>
                  </a:lnTo>
                  <a:lnTo>
                    <a:pt x="261130" y="144494"/>
                  </a:lnTo>
                  <a:lnTo>
                    <a:pt x="261166" y="145911"/>
                  </a:lnTo>
                  <a:lnTo>
                    <a:pt x="261201" y="147328"/>
                  </a:lnTo>
                  <a:lnTo>
                    <a:pt x="261240" y="148744"/>
                  </a:lnTo>
                  <a:lnTo>
                    <a:pt x="261280" y="150161"/>
                  </a:lnTo>
                  <a:lnTo>
                    <a:pt x="261321" y="151577"/>
                  </a:lnTo>
                  <a:lnTo>
                    <a:pt x="261366" y="152994"/>
                  </a:lnTo>
                  <a:lnTo>
                    <a:pt x="261411" y="154411"/>
                  </a:lnTo>
                  <a:lnTo>
                    <a:pt x="261460" y="155827"/>
                  </a:lnTo>
                  <a:lnTo>
                    <a:pt x="261510" y="157244"/>
                  </a:lnTo>
                  <a:lnTo>
                    <a:pt x="261561" y="158661"/>
                  </a:lnTo>
                  <a:lnTo>
                    <a:pt x="261617" y="160077"/>
                  </a:lnTo>
                  <a:lnTo>
                    <a:pt x="261673" y="161494"/>
                  </a:lnTo>
                  <a:lnTo>
                    <a:pt x="261734" y="162910"/>
                  </a:lnTo>
                  <a:lnTo>
                    <a:pt x="261796" y="164327"/>
                  </a:lnTo>
                  <a:lnTo>
                    <a:pt x="261860" y="165744"/>
                  </a:lnTo>
                  <a:lnTo>
                    <a:pt x="261929" y="167160"/>
                  </a:lnTo>
                  <a:lnTo>
                    <a:pt x="261998" y="168577"/>
                  </a:lnTo>
                  <a:lnTo>
                    <a:pt x="262073" y="169993"/>
                  </a:lnTo>
                  <a:lnTo>
                    <a:pt x="262149" y="171410"/>
                  </a:lnTo>
                  <a:lnTo>
                    <a:pt x="262228" y="172827"/>
                  </a:lnTo>
                  <a:lnTo>
                    <a:pt x="262312" y="174243"/>
                  </a:lnTo>
                  <a:lnTo>
                    <a:pt x="262396" y="175660"/>
                  </a:lnTo>
                  <a:lnTo>
                    <a:pt x="262486" y="177077"/>
                  </a:lnTo>
                  <a:lnTo>
                    <a:pt x="262578" y="178493"/>
                  </a:lnTo>
                  <a:lnTo>
                    <a:pt x="262673" y="179910"/>
                  </a:lnTo>
                  <a:lnTo>
                    <a:pt x="262773" y="181326"/>
                  </a:lnTo>
                  <a:lnTo>
                    <a:pt x="262874" y="182743"/>
                  </a:lnTo>
                  <a:lnTo>
                    <a:pt x="262982" y="184160"/>
                  </a:lnTo>
                  <a:lnTo>
                    <a:pt x="263091" y="185576"/>
                  </a:lnTo>
                  <a:lnTo>
                    <a:pt x="263203" y="186993"/>
                  </a:lnTo>
                  <a:lnTo>
                    <a:pt x="263322" y="188410"/>
                  </a:lnTo>
                  <a:lnTo>
                    <a:pt x="263441" y="189826"/>
                  </a:lnTo>
                  <a:lnTo>
                    <a:pt x="263567" y="191243"/>
                  </a:lnTo>
                  <a:lnTo>
                    <a:pt x="263696" y="192659"/>
                  </a:lnTo>
                  <a:lnTo>
                    <a:pt x="263827" y="194076"/>
                  </a:lnTo>
                  <a:lnTo>
                    <a:pt x="263965" y="195493"/>
                  </a:lnTo>
                  <a:lnTo>
                    <a:pt x="264103" y="196909"/>
                  </a:lnTo>
                  <a:lnTo>
                    <a:pt x="264249" y="198326"/>
                  </a:lnTo>
                  <a:lnTo>
                    <a:pt x="264397" y="199742"/>
                  </a:lnTo>
                  <a:lnTo>
                    <a:pt x="264548" y="201159"/>
                  </a:lnTo>
                  <a:lnTo>
                    <a:pt x="264707" y="202576"/>
                  </a:lnTo>
                  <a:lnTo>
                    <a:pt x="264865" y="203992"/>
                  </a:lnTo>
                  <a:lnTo>
                    <a:pt x="265032" y="205409"/>
                  </a:lnTo>
                  <a:lnTo>
                    <a:pt x="265201" y="206826"/>
                  </a:lnTo>
                  <a:lnTo>
                    <a:pt x="265372" y="208242"/>
                  </a:lnTo>
                  <a:lnTo>
                    <a:pt x="265552" y="209659"/>
                  </a:lnTo>
                  <a:lnTo>
                    <a:pt x="265732" y="211075"/>
                  </a:lnTo>
                  <a:lnTo>
                    <a:pt x="265920" y="212492"/>
                  </a:lnTo>
                  <a:lnTo>
                    <a:pt x="266110" y="213909"/>
                  </a:lnTo>
                  <a:lnTo>
                    <a:pt x="266303" y="215325"/>
                  </a:lnTo>
                  <a:lnTo>
                    <a:pt x="266505" y="216742"/>
                  </a:lnTo>
                  <a:lnTo>
                    <a:pt x="266706" y="218158"/>
                  </a:lnTo>
                  <a:lnTo>
                    <a:pt x="266916" y="219575"/>
                  </a:lnTo>
                  <a:lnTo>
                    <a:pt x="267128" y="220992"/>
                  </a:lnTo>
                  <a:lnTo>
                    <a:pt x="267343" y="222408"/>
                  </a:lnTo>
                  <a:lnTo>
                    <a:pt x="267566" y="223825"/>
                  </a:lnTo>
                  <a:lnTo>
                    <a:pt x="267789" y="225242"/>
                  </a:lnTo>
                  <a:lnTo>
                    <a:pt x="268021" y="226658"/>
                  </a:lnTo>
                  <a:lnTo>
                    <a:pt x="268255" y="228075"/>
                  </a:lnTo>
                  <a:lnTo>
                    <a:pt x="268492" y="229491"/>
                  </a:lnTo>
                  <a:lnTo>
                    <a:pt x="268737" y="230908"/>
                  </a:lnTo>
                  <a:lnTo>
                    <a:pt x="268982" y="232325"/>
                  </a:lnTo>
                  <a:lnTo>
                    <a:pt x="269236" y="233741"/>
                  </a:lnTo>
                  <a:lnTo>
                    <a:pt x="269492" y="235158"/>
                  </a:lnTo>
                  <a:lnTo>
                    <a:pt x="269751" y="236574"/>
                  </a:lnTo>
                  <a:lnTo>
                    <a:pt x="270018" y="237991"/>
                  </a:lnTo>
                  <a:lnTo>
                    <a:pt x="270284" y="239408"/>
                  </a:lnTo>
                  <a:lnTo>
                    <a:pt x="270559" y="240824"/>
                  </a:lnTo>
                  <a:lnTo>
                    <a:pt x="270837" y="242241"/>
                  </a:lnTo>
                  <a:lnTo>
                    <a:pt x="271117" y="243658"/>
                  </a:lnTo>
                  <a:lnTo>
                    <a:pt x="271405" y="245074"/>
                  </a:lnTo>
                  <a:lnTo>
                    <a:pt x="271693" y="246491"/>
                  </a:lnTo>
                  <a:lnTo>
                    <a:pt x="271989" y="247907"/>
                  </a:lnTo>
                  <a:lnTo>
                    <a:pt x="272287" y="249324"/>
                  </a:lnTo>
                  <a:lnTo>
                    <a:pt x="272588" y="250741"/>
                  </a:lnTo>
                  <a:lnTo>
                    <a:pt x="272896" y="252157"/>
                  </a:lnTo>
                  <a:lnTo>
                    <a:pt x="273205" y="253574"/>
                  </a:lnTo>
                  <a:lnTo>
                    <a:pt x="273521" y="254990"/>
                  </a:lnTo>
                  <a:lnTo>
                    <a:pt x="273839" y="256407"/>
                  </a:lnTo>
                  <a:lnTo>
                    <a:pt x="274160" y="257824"/>
                  </a:lnTo>
                  <a:lnTo>
                    <a:pt x="274488" y="259240"/>
                  </a:lnTo>
                  <a:lnTo>
                    <a:pt x="274815" y="260657"/>
                  </a:lnTo>
                  <a:lnTo>
                    <a:pt x="275150" y="262074"/>
                  </a:lnTo>
                  <a:lnTo>
                    <a:pt x="275487" y="263490"/>
                  </a:lnTo>
                  <a:lnTo>
                    <a:pt x="275827" y="264907"/>
                  </a:lnTo>
                  <a:lnTo>
                    <a:pt x="276173" y="266323"/>
                  </a:lnTo>
                  <a:lnTo>
                    <a:pt x="276518" y="267740"/>
                  </a:lnTo>
                  <a:lnTo>
                    <a:pt x="276871" y="269157"/>
                  </a:lnTo>
                  <a:lnTo>
                    <a:pt x="277225" y="270573"/>
                  </a:lnTo>
                  <a:lnTo>
                    <a:pt x="277582" y="271990"/>
                  </a:lnTo>
                  <a:lnTo>
                    <a:pt x="277944" y="273407"/>
                  </a:lnTo>
                  <a:lnTo>
                    <a:pt x="278307" y="274823"/>
                  </a:lnTo>
                  <a:lnTo>
                    <a:pt x="278675" y="276240"/>
                  </a:lnTo>
                  <a:lnTo>
                    <a:pt x="279046" y="277656"/>
                  </a:lnTo>
                  <a:lnTo>
                    <a:pt x="279418" y="279073"/>
                  </a:lnTo>
                  <a:lnTo>
                    <a:pt x="279795" y="280490"/>
                  </a:lnTo>
                  <a:lnTo>
                    <a:pt x="280173" y="281906"/>
                  </a:lnTo>
                  <a:lnTo>
                    <a:pt x="280555" y="283323"/>
                  </a:lnTo>
                  <a:lnTo>
                    <a:pt x="280940" y="284739"/>
                  </a:lnTo>
                  <a:lnTo>
                    <a:pt x="281326" y="286156"/>
                  </a:lnTo>
                  <a:lnTo>
                    <a:pt x="281716" y="287573"/>
                  </a:lnTo>
                  <a:lnTo>
                    <a:pt x="282107" y="288989"/>
                  </a:lnTo>
                  <a:lnTo>
                    <a:pt x="282501" y="290406"/>
                  </a:lnTo>
                  <a:lnTo>
                    <a:pt x="282898" y="291823"/>
                  </a:lnTo>
                  <a:lnTo>
                    <a:pt x="283295" y="293239"/>
                  </a:lnTo>
                  <a:lnTo>
                    <a:pt x="283696" y="294656"/>
                  </a:lnTo>
                  <a:lnTo>
                    <a:pt x="284098" y="296072"/>
                  </a:lnTo>
                  <a:lnTo>
                    <a:pt x="284503" y="297489"/>
                  </a:lnTo>
                  <a:lnTo>
                    <a:pt x="284909" y="298906"/>
                  </a:lnTo>
                  <a:lnTo>
                    <a:pt x="285315" y="300322"/>
                  </a:lnTo>
                  <a:lnTo>
                    <a:pt x="285725" y="301739"/>
                  </a:lnTo>
                  <a:lnTo>
                    <a:pt x="286135" y="303155"/>
                  </a:lnTo>
                  <a:lnTo>
                    <a:pt x="286548" y="304572"/>
                  </a:lnTo>
                  <a:lnTo>
                    <a:pt x="286961" y="305989"/>
                  </a:lnTo>
                  <a:lnTo>
                    <a:pt x="287375" y="307405"/>
                  </a:lnTo>
                  <a:lnTo>
                    <a:pt x="287791" y="308822"/>
                  </a:lnTo>
                  <a:lnTo>
                    <a:pt x="288207" y="310239"/>
                  </a:lnTo>
                  <a:lnTo>
                    <a:pt x="288625" y="311655"/>
                  </a:lnTo>
                  <a:lnTo>
                    <a:pt x="289043" y="313072"/>
                  </a:lnTo>
                  <a:lnTo>
                    <a:pt x="289462" y="314488"/>
                  </a:lnTo>
                  <a:lnTo>
                    <a:pt x="289881" y="315905"/>
                  </a:lnTo>
                  <a:lnTo>
                    <a:pt x="290301" y="317322"/>
                  </a:lnTo>
                  <a:lnTo>
                    <a:pt x="290721" y="318738"/>
                  </a:lnTo>
                  <a:lnTo>
                    <a:pt x="291141" y="320155"/>
                  </a:lnTo>
                  <a:lnTo>
                    <a:pt x="291562" y="321571"/>
                  </a:lnTo>
                  <a:lnTo>
                    <a:pt x="291982" y="322988"/>
                  </a:lnTo>
                  <a:lnTo>
                    <a:pt x="292403" y="324405"/>
                  </a:lnTo>
                  <a:lnTo>
                    <a:pt x="292823" y="325821"/>
                  </a:lnTo>
                  <a:lnTo>
                    <a:pt x="293243" y="327238"/>
                  </a:lnTo>
                  <a:lnTo>
                    <a:pt x="293662" y="328655"/>
                  </a:lnTo>
                  <a:lnTo>
                    <a:pt x="294081" y="330071"/>
                  </a:lnTo>
                  <a:lnTo>
                    <a:pt x="294499" y="331488"/>
                  </a:lnTo>
                  <a:lnTo>
                    <a:pt x="294916" y="332904"/>
                  </a:lnTo>
                  <a:lnTo>
                    <a:pt x="295333" y="334321"/>
                  </a:lnTo>
                  <a:lnTo>
                    <a:pt x="295749" y="335738"/>
                  </a:lnTo>
                  <a:lnTo>
                    <a:pt x="296163" y="337154"/>
                  </a:lnTo>
                  <a:lnTo>
                    <a:pt x="296577" y="338571"/>
                  </a:lnTo>
                  <a:lnTo>
                    <a:pt x="296988" y="339987"/>
                  </a:lnTo>
                  <a:lnTo>
                    <a:pt x="297398" y="341404"/>
                  </a:lnTo>
                  <a:lnTo>
                    <a:pt x="297808" y="342821"/>
                  </a:lnTo>
                  <a:lnTo>
                    <a:pt x="298214" y="344237"/>
                  </a:lnTo>
                  <a:lnTo>
                    <a:pt x="298620" y="345654"/>
                  </a:lnTo>
                  <a:lnTo>
                    <a:pt x="299023" y="347071"/>
                  </a:lnTo>
                  <a:lnTo>
                    <a:pt x="299424" y="348487"/>
                  </a:lnTo>
                  <a:lnTo>
                    <a:pt x="299824" y="349904"/>
                  </a:lnTo>
                  <a:lnTo>
                    <a:pt x="300220" y="351320"/>
                  </a:lnTo>
                  <a:lnTo>
                    <a:pt x="300616" y="352737"/>
                  </a:lnTo>
                  <a:lnTo>
                    <a:pt x="301008" y="354154"/>
                  </a:lnTo>
                  <a:lnTo>
                    <a:pt x="301397" y="355570"/>
                  </a:lnTo>
                  <a:lnTo>
                    <a:pt x="301785" y="356987"/>
                  </a:lnTo>
                  <a:lnTo>
                    <a:pt x="302168" y="358404"/>
                  </a:lnTo>
                  <a:lnTo>
                    <a:pt x="302551" y="359820"/>
                  </a:lnTo>
                  <a:lnTo>
                    <a:pt x="302927" y="361237"/>
                  </a:lnTo>
                  <a:lnTo>
                    <a:pt x="303303" y="362653"/>
                  </a:lnTo>
                  <a:lnTo>
                    <a:pt x="303676" y="364070"/>
                  </a:lnTo>
                  <a:lnTo>
                    <a:pt x="304042" y="365487"/>
                  </a:lnTo>
                  <a:lnTo>
                    <a:pt x="304409" y="366903"/>
                  </a:lnTo>
                  <a:lnTo>
                    <a:pt x="304769" y="368320"/>
                  </a:lnTo>
                  <a:lnTo>
                    <a:pt x="305127" y="369736"/>
                  </a:lnTo>
                  <a:lnTo>
                    <a:pt x="305482" y="371153"/>
                  </a:lnTo>
                  <a:lnTo>
                    <a:pt x="305830" y="372570"/>
                  </a:lnTo>
                  <a:lnTo>
                    <a:pt x="306179" y="373986"/>
                  </a:lnTo>
                  <a:lnTo>
                    <a:pt x="306519" y="375403"/>
                  </a:lnTo>
                  <a:lnTo>
                    <a:pt x="306857" y="376820"/>
                  </a:lnTo>
                  <a:lnTo>
                    <a:pt x="307192" y="378236"/>
                  </a:lnTo>
                  <a:lnTo>
                    <a:pt x="307519" y="379653"/>
                  </a:lnTo>
                  <a:lnTo>
                    <a:pt x="307846" y="381069"/>
                  </a:lnTo>
                  <a:lnTo>
                    <a:pt x="308164" y="382486"/>
                  </a:lnTo>
                  <a:lnTo>
                    <a:pt x="308480" y="383903"/>
                  </a:lnTo>
                  <a:lnTo>
                    <a:pt x="308792" y="385319"/>
                  </a:lnTo>
                  <a:lnTo>
                    <a:pt x="309096" y="386736"/>
                  </a:lnTo>
                  <a:lnTo>
                    <a:pt x="309399" y="388152"/>
                  </a:lnTo>
                  <a:lnTo>
                    <a:pt x="309693" y="389569"/>
                  </a:lnTo>
                  <a:lnTo>
                    <a:pt x="309984" y="390986"/>
                  </a:lnTo>
                  <a:lnTo>
                    <a:pt x="310272" y="392402"/>
                  </a:lnTo>
                  <a:lnTo>
                    <a:pt x="310549" y="393819"/>
                  </a:lnTo>
                  <a:lnTo>
                    <a:pt x="310827" y="395236"/>
                  </a:lnTo>
                  <a:lnTo>
                    <a:pt x="311094" y="396652"/>
                  </a:lnTo>
                  <a:lnTo>
                    <a:pt x="311358" y="398069"/>
                  </a:lnTo>
                  <a:lnTo>
                    <a:pt x="311619" y="399485"/>
                  </a:lnTo>
                  <a:lnTo>
                    <a:pt x="311868" y="400902"/>
                  </a:lnTo>
                  <a:lnTo>
                    <a:pt x="312118" y="402319"/>
                  </a:lnTo>
                  <a:lnTo>
                    <a:pt x="312357" y="403735"/>
                  </a:lnTo>
                  <a:lnTo>
                    <a:pt x="312592" y="405152"/>
                  </a:lnTo>
                  <a:lnTo>
                    <a:pt x="312823" y="406568"/>
                  </a:lnTo>
                  <a:lnTo>
                    <a:pt x="313043" y="407985"/>
                  </a:lnTo>
                  <a:lnTo>
                    <a:pt x="313263" y="409402"/>
                  </a:lnTo>
                  <a:lnTo>
                    <a:pt x="313472" y="410818"/>
                  </a:lnTo>
                  <a:lnTo>
                    <a:pt x="313676" y="412235"/>
                  </a:lnTo>
                  <a:lnTo>
                    <a:pt x="313877" y="413652"/>
                  </a:lnTo>
                  <a:lnTo>
                    <a:pt x="314066" y="415068"/>
                  </a:lnTo>
                  <a:lnTo>
                    <a:pt x="314254" y="416485"/>
                  </a:lnTo>
                  <a:lnTo>
                    <a:pt x="314431" y="417901"/>
                  </a:lnTo>
                  <a:lnTo>
                    <a:pt x="314603" y="419318"/>
                  </a:lnTo>
                  <a:lnTo>
                    <a:pt x="314772" y="420735"/>
                  </a:lnTo>
                  <a:lnTo>
                    <a:pt x="314928" y="422151"/>
                  </a:lnTo>
                  <a:lnTo>
                    <a:pt x="315084" y="423568"/>
                  </a:lnTo>
                  <a:lnTo>
                    <a:pt x="315227" y="424984"/>
                  </a:lnTo>
                  <a:lnTo>
                    <a:pt x="315366" y="426401"/>
                  </a:lnTo>
                  <a:lnTo>
                    <a:pt x="315501" y="427818"/>
                  </a:lnTo>
                  <a:lnTo>
                    <a:pt x="315623" y="429234"/>
                  </a:lnTo>
                  <a:lnTo>
                    <a:pt x="315745" y="430651"/>
                  </a:lnTo>
                  <a:lnTo>
                    <a:pt x="315854" y="432068"/>
                  </a:lnTo>
                  <a:lnTo>
                    <a:pt x="315958" y="433484"/>
                  </a:lnTo>
                  <a:lnTo>
                    <a:pt x="316059" y="434901"/>
                  </a:lnTo>
                  <a:lnTo>
                    <a:pt x="316146" y="436317"/>
                  </a:lnTo>
                  <a:lnTo>
                    <a:pt x="316233" y="437734"/>
                  </a:lnTo>
                  <a:lnTo>
                    <a:pt x="316307" y="439151"/>
                  </a:lnTo>
                  <a:lnTo>
                    <a:pt x="316377" y="440567"/>
                  </a:lnTo>
                  <a:lnTo>
                    <a:pt x="316442" y="441984"/>
                  </a:lnTo>
                  <a:lnTo>
                    <a:pt x="316493" y="443401"/>
                  </a:lnTo>
                  <a:lnTo>
                    <a:pt x="316545" y="444817"/>
                  </a:lnTo>
                  <a:lnTo>
                    <a:pt x="316583" y="446234"/>
                  </a:lnTo>
                  <a:lnTo>
                    <a:pt x="316617" y="447650"/>
                  </a:lnTo>
                  <a:lnTo>
                    <a:pt x="316646" y="449067"/>
                  </a:lnTo>
                  <a:lnTo>
                    <a:pt x="316662" y="450484"/>
                  </a:lnTo>
                  <a:lnTo>
                    <a:pt x="316678" y="451900"/>
                  </a:lnTo>
                  <a:lnTo>
                    <a:pt x="316680" y="453317"/>
                  </a:lnTo>
                  <a:lnTo>
                    <a:pt x="316678" y="454733"/>
                  </a:lnTo>
                  <a:lnTo>
                    <a:pt x="316672" y="456150"/>
                  </a:lnTo>
                  <a:lnTo>
                    <a:pt x="316651" y="457567"/>
                  </a:lnTo>
                  <a:lnTo>
                    <a:pt x="316631" y="458983"/>
                  </a:lnTo>
                  <a:lnTo>
                    <a:pt x="316597" y="460400"/>
                  </a:lnTo>
                  <a:lnTo>
                    <a:pt x="316559" y="461817"/>
                  </a:lnTo>
                  <a:lnTo>
                    <a:pt x="316517" y="463233"/>
                  </a:lnTo>
                  <a:lnTo>
                    <a:pt x="316461" y="464650"/>
                  </a:lnTo>
                  <a:lnTo>
                    <a:pt x="316404" y="466066"/>
                  </a:lnTo>
                  <a:lnTo>
                    <a:pt x="316335" y="467483"/>
                  </a:lnTo>
                  <a:lnTo>
                    <a:pt x="316261" y="468900"/>
                  </a:lnTo>
                  <a:lnTo>
                    <a:pt x="316183" y="470316"/>
                  </a:lnTo>
                  <a:lnTo>
                    <a:pt x="316091" y="471733"/>
                  </a:lnTo>
                  <a:lnTo>
                    <a:pt x="315999" y="473149"/>
                  </a:lnTo>
                  <a:lnTo>
                    <a:pt x="315895" y="474566"/>
                  </a:lnTo>
                  <a:lnTo>
                    <a:pt x="315785" y="475983"/>
                  </a:lnTo>
                  <a:lnTo>
                    <a:pt x="315672" y="477399"/>
                  </a:lnTo>
                  <a:lnTo>
                    <a:pt x="315545" y="478816"/>
                  </a:lnTo>
                  <a:lnTo>
                    <a:pt x="315418" y="480233"/>
                  </a:lnTo>
                  <a:lnTo>
                    <a:pt x="315279" y="481649"/>
                  </a:lnTo>
                  <a:lnTo>
                    <a:pt x="315135" y="483066"/>
                  </a:lnTo>
                  <a:lnTo>
                    <a:pt x="314987" y="484482"/>
                  </a:lnTo>
                  <a:lnTo>
                    <a:pt x="314826" y="485899"/>
                  </a:lnTo>
                  <a:lnTo>
                    <a:pt x="314665" y="487316"/>
                  </a:lnTo>
                  <a:lnTo>
                    <a:pt x="314492" y="488732"/>
                  </a:lnTo>
                  <a:lnTo>
                    <a:pt x="314314" y="490149"/>
                  </a:lnTo>
                  <a:lnTo>
                    <a:pt x="314132" y="491565"/>
                  </a:lnTo>
                  <a:lnTo>
                    <a:pt x="313938" y="492982"/>
                  </a:lnTo>
                  <a:lnTo>
                    <a:pt x="313744" y="494399"/>
                  </a:lnTo>
                  <a:lnTo>
                    <a:pt x="313538" y="495815"/>
                  </a:lnTo>
                  <a:lnTo>
                    <a:pt x="313328" y="497232"/>
                  </a:lnTo>
                  <a:lnTo>
                    <a:pt x="313113" y="498649"/>
                  </a:lnTo>
                  <a:lnTo>
                    <a:pt x="312887" y="500065"/>
                  </a:lnTo>
                  <a:lnTo>
                    <a:pt x="312661" y="501482"/>
                  </a:lnTo>
                  <a:lnTo>
                    <a:pt x="312423" y="502898"/>
                  </a:lnTo>
                  <a:lnTo>
                    <a:pt x="312181" y="504315"/>
                  </a:lnTo>
                  <a:lnTo>
                    <a:pt x="311936" y="505732"/>
                  </a:lnTo>
                  <a:lnTo>
                    <a:pt x="311679" y="507148"/>
                  </a:lnTo>
                  <a:lnTo>
                    <a:pt x="311422" y="508565"/>
                  </a:lnTo>
                  <a:lnTo>
                    <a:pt x="311154" y="509981"/>
                  </a:lnTo>
                  <a:lnTo>
                    <a:pt x="310882" y="511398"/>
                  </a:lnTo>
                  <a:lnTo>
                    <a:pt x="310606" y="512815"/>
                  </a:lnTo>
                  <a:lnTo>
                    <a:pt x="310320" y="514231"/>
                  </a:lnTo>
                  <a:lnTo>
                    <a:pt x="310033" y="515648"/>
                  </a:lnTo>
                  <a:lnTo>
                    <a:pt x="309737" y="517065"/>
                  </a:lnTo>
                  <a:lnTo>
                    <a:pt x="309436" y="518481"/>
                  </a:lnTo>
                  <a:lnTo>
                    <a:pt x="309132" y="519898"/>
                  </a:lnTo>
                  <a:lnTo>
                    <a:pt x="308818" y="521314"/>
                  </a:lnTo>
                  <a:lnTo>
                    <a:pt x="308504" y="522731"/>
                  </a:lnTo>
                  <a:lnTo>
                    <a:pt x="308179" y="524148"/>
                  </a:lnTo>
                  <a:lnTo>
                    <a:pt x="307852" y="525564"/>
                  </a:lnTo>
                  <a:lnTo>
                    <a:pt x="307521" y="526981"/>
                  </a:lnTo>
                  <a:lnTo>
                    <a:pt x="307181" y="528398"/>
                  </a:lnTo>
                  <a:lnTo>
                    <a:pt x="306840" y="529814"/>
                  </a:lnTo>
                  <a:lnTo>
                    <a:pt x="306490" y="531231"/>
                  </a:lnTo>
                  <a:lnTo>
                    <a:pt x="306137" y="532647"/>
                  </a:lnTo>
                  <a:lnTo>
                    <a:pt x="305782" y="534064"/>
                  </a:lnTo>
                  <a:lnTo>
                    <a:pt x="305417" y="535481"/>
                  </a:lnTo>
                  <a:lnTo>
                    <a:pt x="305051" y="536897"/>
                  </a:lnTo>
                  <a:lnTo>
                    <a:pt x="304678" y="538314"/>
                  </a:lnTo>
                  <a:lnTo>
                    <a:pt x="304301" y="539730"/>
                  </a:lnTo>
                  <a:lnTo>
                    <a:pt x="303922" y="541147"/>
                  </a:lnTo>
                  <a:lnTo>
                    <a:pt x="303534" y="542564"/>
                  </a:lnTo>
                  <a:lnTo>
                    <a:pt x="303146" y="543980"/>
                  </a:lnTo>
                  <a:lnTo>
                    <a:pt x="302750" y="545397"/>
                  </a:lnTo>
                  <a:lnTo>
                    <a:pt x="302352" y="546814"/>
                  </a:lnTo>
                  <a:lnTo>
                    <a:pt x="301950" y="548230"/>
                  </a:lnTo>
                  <a:lnTo>
                    <a:pt x="301541" y="549647"/>
                  </a:lnTo>
                  <a:lnTo>
                    <a:pt x="301132" y="551063"/>
                  </a:lnTo>
                  <a:lnTo>
                    <a:pt x="300716" y="552480"/>
                  </a:lnTo>
                  <a:lnTo>
                    <a:pt x="300297" y="553897"/>
                  </a:lnTo>
                  <a:lnTo>
                    <a:pt x="299876" y="555313"/>
                  </a:lnTo>
                  <a:lnTo>
                    <a:pt x="299448" y="556730"/>
                  </a:lnTo>
                  <a:lnTo>
                    <a:pt x="299019" y="558146"/>
                  </a:lnTo>
                  <a:lnTo>
                    <a:pt x="298584" y="559563"/>
                  </a:lnTo>
                  <a:lnTo>
                    <a:pt x="298147" y="560980"/>
                  </a:lnTo>
                  <a:lnTo>
                    <a:pt x="297707" y="562396"/>
                  </a:lnTo>
                  <a:lnTo>
                    <a:pt x="297261" y="563813"/>
                  </a:lnTo>
                  <a:lnTo>
                    <a:pt x="296815" y="565230"/>
                  </a:lnTo>
                  <a:lnTo>
                    <a:pt x="296363" y="566646"/>
                  </a:lnTo>
                  <a:lnTo>
                    <a:pt x="295908" y="568063"/>
                  </a:lnTo>
                  <a:lnTo>
                    <a:pt x="295452" y="569479"/>
                  </a:lnTo>
                  <a:lnTo>
                    <a:pt x="294990" y="570896"/>
                  </a:lnTo>
                  <a:lnTo>
                    <a:pt x="294528" y="572313"/>
                  </a:lnTo>
                  <a:lnTo>
                    <a:pt x="294060" y="573729"/>
                  </a:lnTo>
                  <a:lnTo>
                    <a:pt x="293590" y="575146"/>
                  </a:lnTo>
                  <a:lnTo>
                    <a:pt x="293119" y="576562"/>
                  </a:lnTo>
                  <a:lnTo>
                    <a:pt x="292642" y="577979"/>
                  </a:lnTo>
                  <a:lnTo>
                    <a:pt x="292166" y="579396"/>
                  </a:lnTo>
                  <a:lnTo>
                    <a:pt x="291684" y="580812"/>
                  </a:lnTo>
                  <a:lnTo>
                    <a:pt x="291201" y="582229"/>
                  </a:lnTo>
                  <a:lnTo>
                    <a:pt x="290716" y="583646"/>
                  </a:lnTo>
                  <a:lnTo>
                    <a:pt x="290226" y="585062"/>
                  </a:lnTo>
                  <a:lnTo>
                    <a:pt x="289737" y="586479"/>
                  </a:lnTo>
                  <a:lnTo>
                    <a:pt x="289243" y="587895"/>
                  </a:lnTo>
                  <a:lnTo>
                    <a:pt x="288747" y="589312"/>
                  </a:lnTo>
                  <a:lnTo>
                    <a:pt x="288250" y="590729"/>
                  </a:lnTo>
                  <a:lnTo>
                    <a:pt x="287749" y="592145"/>
                  </a:lnTo>
                  <a:lnTo>
                    <a:pt x="287248" y="593562"/>
                  </a:lnTo>
                  <a:lnTo>
                    <a:pt x="286743" y="594978"/>
                  </a:lnTo>
                  <a:lnTo>
                    <a:pt x="286236" y="596395"/>
                  </a:lnTo>
                  <a:lnTo>
                    <a:pt x="285729" y="597812"/>
                  </a:lnTo>
                  <a:lnTo>
                    <a:pt x="285217" y="599228"/>
                  </a:lnTo>
                  <a:lnTo>
                    <a:pt x="284706" y="600645"/>
                  </a:lnTo>
                  <a:lnTo>
                    <a:pt x="284191" y="602062"/>
                  </a:lnTo>
                  <a:lnTo>
                    <a:pt x="283675" y="603478"/>
                  </a:lnTo>
                  <a:lnTo>
                    <a:pt x="283158" y="604895"/>
                  </a:lnTo>
                  <a:lnTo>
                    <a:pt x="282638" y="606311"/>
                  </a:lnTo>
                  <a:lnTo>
                    <a:pt x="282117" y="607728"/>
                  </a:lnTo>
                  <a:lnTo>
                    <a:pt x="281594" y="609145"/>
                  </a:lnTo>
                  <a:lnTo>
                    <a:pt x="281069" y="610561"/>
                  </a:lnTo>
                  <a:lnTo>
                    <a:pt x="280544" y="611978"/>
                  </a:lnTo>
                  <a:lnTo>
                    <a:pt x="280016" y="613394"/>
                  </a:lnTo>
                  <a:lnTo>
                    <a:pt x="279488" y="614811"/>
                  </a:lnTo>
                  <a:lnTo>
                    <a:pt x="278957" y="616228"/>
                  </a:lnTo>
                  <a:lnTo>
                    <a:pt x="278425" y="617644"/>
                  </a:lnTo>
                  <a:lnTo>
                    <a:pt x="277893" y="619061"/>
                  </a:lnTo>
                  <a:lnTo>
                    <a:pt x="277358" y="620478"/>
                  </a:lnTo>
                  <a:lnTo>
                    <a:pt x="276823" y="621894"/>
                  </a:lnTo>
                  <a:lnTo>
                    <a:pt x="276286" y="623311"/>
                  </a:lnTo>
                  <a:lnTo>
                    <a:pt x="275748" y="624727"/>
                  </a:lnTo>
                  <a:lnTo>
                    <a:pt x="275209" y="626144"/>
                  </a:lnTo>
                  <a:lnTo>
                    <a:pt x="274668" y="627561"/>
                  </a:lnTo>
                  <a:lnTo>
                    <a:pt x="274127" y="628977"/>
                  </a:lnTo>
                  <a:lnTo>
                    <a:pt x="273585" y="630394"/>
                  </a:lnTo>
                  <a:lnTo>
                    <a:pt x="273041" y="631811"/>
                  </a:lnTo>
                  <a:lnTo>
                    <a:pt x="272497" y="633227"/>
                  </a:lnTo>
                  <a:lnTo>
                    <a:pt x="271951" y="634644"/>
                  </a:lnTo>
                  <a:lnTo>
                    <a:pt x="271405" y="636060"/>
                  </a:lnTo>
                  <a:lnTo>
                    <a:pt x="270858" y="637477"/>
                  </a:lnTo>
                  <a:lnTo>
                    <a:pt x="270310" y="638894"/>
                  </a:lnTo>
                  <a:lnTo>
                    <a:pt x="269762" y="640310"/>
                  </a:lnTo>
                  <a:lnTo>
                    <a:pt x="269212" y="641727"/>
                  </a:lnTo>
                  <a:lnTo>
                    <a:pt x="268662" y="643143"/>
                  </a:lnTo>
                  <a:lnTo>
                    <a:pt x="268110" y="644560"/>
                  </a:lnTo>
                  <a:lnTo>
                    <a:pt x="267558" y="645977"/>
                  </a:lnTo>
                  <a:lnTo>
                    <a:pt x="267006" y="647393"/>
                  </a:lnTo>
                  <a:lnTo>
                    <a:pt x="266452" y="648810"/>
                  </a:lnTo>
                  <a:lnTo>
                    <a:pt x="265899" y="650227"/>
                  </a:lnTo>
                  <a:lnTo>
                    <a:pt x="265344" y="651643"/>
                  </a:lnTo>
                  <a:lnTo>
                    <a:pt x="264789" y="653060"/>
                  </a:lnTo>
                  <a:lnTo>
                    <a:pt x="264234" y="654476"/>
                  </a:lnTo>
                  <a:lnTo>
                    <a:pt x="263677" y="655893"/>
                  </a:lnTo>
                  <a:lnTo>
                    <a:pt x="263121" y="657310"/>
                  </a:lnTo>
                  <a:lnTo>
                    <a:pt x="262563" y="658726"/>
                  </a:lnTo>
                  <a:lnTo>
                    <a:pt x="262006" y="660143"/>
                  </a:lnTo>
                  <a:lnTo>
                    <a:pt x="261448" y="661559"/>
                  </a:lnTo>
                  <a:lnTo>
                    <a:pt x="260889" y="662976"/>
                  </a:lnTo>
                  <a:lnTo>
                    <a:pt x="260330" y="664393"/>
                  </a:lnTo>
                  <a:lnTo>
                    <a:pt x="259770" y="665809"/>
                  </a:lnTo>
                  <a:lnTo>
                    <a:pt x="259210" y="667226"/>
                  </a:lnTo>
                  <a:lnTo>
                    <a:pt x="258650" y="668643"/>
                  </a:lnTo>
                  <a:lnTo>
                    <a:pt x="258090" y="670059"/>
                  </a:lnTo>
                  <a:lnTo>
                    <a:pt x="257529" y="671476"/>
                  </a:lnTo>
                  <a:lnTo>
                    <a:pt x="256968" y="672892"/>
                  </a:lnTo>
                  <a:lnTo>
                    <a:pt x="256406" y="674309"/>
                  </a:lnTo>
                  <a:lnTo>
                    <a:pt x="255845" y="675726"/>
                  </a:lnTo>
                  <a:lnTo>
                    <a:pt x="255283" y="677142"/>
                  </a:lnTo>
                  <a:lnTo>
                    <a:pt x="254720" y="678559"/>
                  </a:lnTo>
                  <a:lnTo>
                    <a:pt x="254158" y="679975"/>
                  </a:lnTo>
                  <a:lnTo>
                    <a:pt x="253595" y="681392"/>
                  </a:lnTo>
                  <a:lnTo>
                    <a:pt x="253033" y="682809"/>
                  </a:lnTo>
                  <a:lnTo>
                    <a:pt x="252470" y="684225"/>
                  </a:lnTo>
                  <a:lnTo>
                    <a:pt x="251907" y="685642"/>
                  </a:lnTo>
                  <a:lnTo>
                    <a:pt x="251343" y="687059"/>
                  </a:lnTo>
                  <a:lnTo>
                    <a:pt x="250780" y="688475"/>
                  </a:lnTo>
                  <a:lnTo>
                    <a:pt x="250217" y="689892"/>
                  </a:lnTo>
                  <a:lnTo>
                    <a:pt x="249653" y="691308"/>
                  </a:lnTo>
                  <a:lnTo>
                    <a:pt x="249090" y="692725"/>
                  </a:lnTo>
                  <a:lnTo>
                    <a:pt x="248526" y="694142"/>
                  </a:lnTo>
                  <a:lnTo>
                    <a:pt x="247962" y="695558"/>
                  </a:lnTo>
                  <a:lnTo>
                    <a:pt x="247399" y="696975"/>
                  </a:lnTo>
                  <a:lnTo>
                    <a:pt x="246835" y="698391"/>
                  </a:lnTo>
                  <a:lnTo>
                    <a:pt x="246271" y="699808"/>
                  </a:lnTo>
                  <a:lnTo>
                    <a:pt x="245708" y="701225"/>
                  </a:lnTo>
                  <a:lnTo>
                    <a:pt x="245144" y="702641"/>
                  </a:lnTo>
                  <a:lnTo>
                    <a:pt x="244581" y="704058"/>
                  </a:lnTo>
                  <a:lnTo>
                    <a:pt x="244018" y="705475"/>
                  </a:lnTo>
                  <a:lnTo>
                    <a:pt x="243454" y="706891"/>
                  </a:lnTo>
                  <a:lnTo>
                    <a:pt x="242891" y="708308"/>
                  </a:lnTo>
                  <a:lnTo>
                    <a:pt x="242328" y="709724"/>
                  </a:lnTo>
                  <a:lnTo>
                    <a:pt x="241765" y="711141"/>
                  </a:lnTo>
                  <a:lnTo>
                    <a:pt x="241203" y="712558"/>
                  </a:lnTo>
                  <a:lnTo>
                    <a:pt x="240640" y="713974"/>
                  </a:lnTo>
                  <a:lnTo>
                    <a:pt x="240078" y="715391"/>
                  </a:lnTo>
                  <a:lnTo>
                    <a:pt x="239516" y="716808"/>
                  </a:lnTo>
                  <a:lnTo>
                    <a:pt x="238955" y="718224"/>
                  </a:lnTo>
                  <a:lnTo>
                    <a:pt x="238393" y="719641"/>
                  </a:lnTo>
                  <a:lnTo>
                    <a:pt x="237832" y="721057"/>
                  </a:lnTo>
                  <a:lnTo>
                    <a:pt x="237271" y="722474"/>
                  </a:lnTo>
                  <a:lnTo>
                    <a:pt x="236711" y="72389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585351" y="1257282"/>
              <a:ext cx="303092" cy="0"/>
            </a:xfrm>
            <a:custGeom>
              <a:avLst/>
              <a:pathLst>
                <a:path w="303092" h="0">
                  <a:moveTo>
                    <a:pt x="0" y="0"/>
                  </a:moveTo>
                  <a:lnTo>
                    <a:pt x="3030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66979" y="1371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66979" y="1822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66979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66979" y="523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66979" y="12106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66979" y="18607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66979" y="1846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66979" y="1894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979" y="1750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66979" y="1738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366979" y="14704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66979" y="17372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66979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66979" y="1671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366979" y="1525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66979" y="1629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66979" y="1901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66979" y="17798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66979" y="16435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66979" y="1836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08852" y="18592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008852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008852" y="184647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008852" y="18847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008852" y="17513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008852" y="18748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008852" y="1887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008852" y="18720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008852" y="1832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08852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008852" y="18734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08852" y="18720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008852" y="18620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008852" y="18833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008852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008852" y="1869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008852" y="1887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08852" y="14831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08852" y="18734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08852" y="18294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008852" y="17684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008852" y="18734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008852" y="18620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008852" y="1889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18846" y="8629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8846" y="133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18846" y="11766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718846" y="1021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18846" y="8487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18846" y="13100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18846" y="14576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18846" y="1261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718846" y="1572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017607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070387" y="1773764"/>
              <a:ext cx="316680" cy="136261"/>
            </a:xfrm>
            <a:custGeom>
              <a:avLst/>
              <a:pathLst>
                <a:path w="316680" h="136261">
                  <a:moveTo>
                    <a:pt x="42021" y="136261"/>
                  </a:moveTo>
                  <a:lnTo>
                    <a:pt x="41856" y="135995"/>
                  </a:lnTo>
                  <a:lnTo>
                    <a:pt x="41690" y="135728"/>
                  </a:lnTo>
                  <a:lnTo>
                    <a:pt x="41536" y="135461"/>
                  </a:lnTo>
                  <a:lnTo>
                    <a:pt x="41383" y="135195"/>
                  </a:lnTo>
                  <a:lnTo>
                    <a:pt x="41229" y="134928"/>
                  </a:lnTo>
                  <a:lnTo>
                    <a:pt x="41083" y="134661"/>
                  </a:lnTo>
                  <a:lnTo>
                    <a:pt x="40942" y="134395"/>
                  </a:lnTo>
                  <a:lnTo>
                    <a:pt x="40800" y="134128"/>
                  </a:lnTo>
                  <a:lnTo>
                    <a:pt x="40662" y="133861"/>
                  </a:lnTo>
                  <a:lnTo>
                    <a:pt x="40532" y="133595"/>
                  </a:lnTo>
                  <a:lnTo>
                    <a:pt x="40403" y="133328"/>
                  </a:lnTo>
                  <a:lnTo>
                    <a:pt x="40273" y="133061"/>
                  </a:lnTo>
                  <a:lnTo>
                    <a:pt x="40155" y="132795"/>
                  </a:lnTo>
                  <a:lnTo>
                    <a:pt x="40037" y="132528"/>
                  </a:lnTo>
                  <a:lnTo>
                    <a:pt x="39919" y="132261"/>
                  </a:lnTo>
                  <a:lnTo>
                    <a:pt x="39808" y="131995"/>
                  </a:lnTo>
                  <a:lnTo>
                    <a:pt x="39702" y="131728"/>
                  </a:lnTo>
                  <a:lnTo>
                    <a:pt x="39596" y="131462"/>
                  </a:lnTo>
                  <a:lnTo>
                    <a:pt x="39492" y="131195"/>
                  </a:lnTo>
                  <a:lnTo>
                    <a:pt x="39398" y="130928"/>
                  </a:lnTo>
                  <a:lnTo>
                    <a:pt x="39303" y="130662"/>
                  </a:lnTo>
                  <a:lnTo>
                    <a:pt x="39209" y="130395"/>
                  </a:lnTo>
                  <a:lnTo>
                    <a:pt x="39124" y="130128"/>
                  </a:lnTo>
                  <a:lnTo>
                    <a:pt x="39041" y="129862"/>
                  </a:lnTo>
                  <a:lnTo>
                    <a:pt x="38958" y="129595"/>
                  </a:lnTo>
                  <a:lnTo>
                    <a:pt x="38880" y="129328"/>
                  </a:lnTo>
                  <a:lnTo>
                    <a:pt x="38809" y="129062"/>
                  </a:lnTo>
                  <a:lnTo>
                    <a:pt x="38737" y="128795"/>
                  </a:lnTo>
                  <a:lnTo>
                    <a:pt x="38666" y="128528"/>
                  </a:lnTo>
                  <a:lnTo>
                    <a:pt x="38605" y="128262"/>
                  </a:lnTo>
                  <a:lnTo>
                    <a:pt x="38545" y="127995"/>
                  </a:lnTo>
                  <a:lnTo>
                    <a:pt x="38484" y="127728"/>
                  </a:lnTo>
                  <a:lnTo>
                    <a:pt x="38431" y="127462"/>
                  </a:lnTo>
                  <a:lnTo>
                    <a:pt x="38381" y="127195"/>
                  </a:lnTo>
                  <a:lnTo>
                    <a:pt x="38331" y="126928"/>
                  </a:lnTo>
                  <a:lnTo>
                    <a:pt x="38285" y="126662"/>
                  </a:lnTo>
                  <a:lnTo>
                    <a:pt x="38245" y="126395"/>
                  </a:lnTo>
                  <a:lnTo>
                    <a:pt x="38205" y="126128"/>
                  </a:lnTo>
                  <a:lnTo>
                    <a:pt x="38166" y="125862"/>
                  </a:lnTo>
                  <a:lnTo>
                    <a:pt x="38137" y="125595"/>
                  </a:lnTo>
                  <a:lnTo>
                    <a:pt x="38107" y="125328"/>
                  </a:lnTo>
                  <a:lnTo>
                    <a:pt x="38078" y="125062"/>
                  </a:lnTo>
                  <a:lnTo>
                    <a:pt x="38055" y="124795"/>
                  </a:lnTo>
                  <a:lnTo>
                    <a:pt x="38035" y="124528"/>
                  </a:lnTo>
                  <a:lnTo>
                    <a:pt x="38015" y="124262"/>
                  </a:lnTo>
                  <a:lnTo>
                    <a:pt x="37999" y="123995"/>
                  </a:lnTo>
                  <a:lnTo>
                    <a:pt x="37989" y="123728"/>
                  </a:lnTo>
                  <a:lnTo>
                    <a:pt x="37978" y="123462"/>
                  </a:lnTo>
                  <a:lnTo>
                    <a:pt x="37968" y="123195"/>
                  </a:lnTo>
                  <a:lnTo>
                    <a:pt x="37967" y="122928"/>
                  </a:lnTo>
                  <a:lnTo>
                    <a:pt x="37966" y="122662"/>
                  </a:lnTo>
                  <a:lnTo>
                    <a:pt x="37964" y="122395"/>
                  </a:lnTo>
                  <a:lnTo>
                    <a:pt x="37969" y="122129"/>
                  </a:lnTo>
                  <a:lnTo>
                    <a:pt x="37976" y="121862"/>
                  </a:lnTo>
                  <a:lnTo>
                    <a:pt x="37984" y="121595"/>
                  </a:lnTo>
                  <a:lnTo>
                    <a:pt x="37994" y="121329"/>
                  </a:lnTo>
                  <a:lnTo>
                    <a:pt x="38009" y="121062"/>
                  </a:lnTo>
                  <a:lnTo>
                    <a:pt x="38025" y="120795"/>
                  </a:lnTo>
                  <a:lnTo>
                    <a:pt x="38041" y="120529"/>
                  </a:lnTo>
                  <a:lnTo>
                    <a:pt x="38064" y="120262"/>
                  </a:lnTo>
                  <a:lnTo>
                    <a:pt x="38088" y="119995"/>
                  </a:lnTo>
                  <a:lnTo>
                    <a:pt x="38112" y="119729"/>
                  </a:lnTo>
                  <a:lnTo>
                    <a:pt x="38140" y="119462"/>
                  </a:lnTo>
                  <a:lnTo>
                    <a:pt x="38171" y="119195"/>
                  </a:lnTo>
                  <a:lnTo>
                    <a:pt x="38202" y="118929"/>
                  </a:lnTo>
                  <a:lnTo>
                    <a:pt x="38235" y="118662"/>
                  </a:lnTo>
                  <a:lnTo>
                    <a:pt x="38273" y="118395"/>
                  </a:lnTo>
                  <a:lnTo>
                    <a:pt x="38311" y="118129"/>
                  </a:lnTo>
                  <a:lnTo>
                    <a:pt x="38350" y="117862"/>
                  </a:lnTo>
                  <a:lnTo>
                    <a:pt x="38393" y="117595"/>
                  </a:lnTo>
                  <a:lnTo>
                    <a:pt x="38438" y="117329"/>
                  </a:lnTo>
                  <a:lnTo>
                    <a:pt x="38483" y="117062"/>
                  </a:lnTo>
                  <a:lnTo>
                    <a:pt x="38530" y="116795"/>
                  </a:lnTo>
                  <a:lnTo>
                    <a:pt x="38581" y="116529"/>
                  </a:lnTo>
                  <a:lnTo>
                    <a:pt x="38632" y="116262"/>
                  </a:lnTo>
                  <a:lnTo>
                    <a:pt x="38683" y="115995"/>
                  </a:lnTo>
                  <a:lnTo>
                    <a:pt x="38740" y="115729"/>
                  </a:lnTo>
                  <a:lnTo>
                    <a:pt x="38796" y="115462"/>
                  </a:lnTo>
                  <a:lnTo>
                    <a:pt x="38852" y="115195"/>
                  </a:lnTo>
                  <a:lnTo>
                    <a:pt x="38912" y="114929"/>
                  </a:lnTo>
                  <a:lnTo>
                    <a:pt x="38974" y="114662"/>
                  </a:lnTo>
                  <a:lnTo>
                    <a:pt x="39035" y="114395"/>
                  </a:lnTo>
                  <a:lnTo>
                    <a:pt x="39098" y="114129"/>
                  </a:lnTo>
                  <a:lnTo>
                    <a:pt x="39164" y="113862"/>
                  </a:lnTo>
                  <a:lnTo>
                    <a:pt x="39230" y="113595"/>
                  </a:lnTo>
                  <a:lnTo>
                    <a:pt x="39296" y="113329"/>
                  </a:lnTo>
                  <a:lnTo>
                    <a:pt x="39366" y="113062"/>
                  </a:lnTo>
                  <a:lnTo>
                    <a:pt x="39435" y="112796"/>
                  </a:lnTo>
                  <a:lnTo>
                    <a:pt x="39505" y="112529"/>
                  </a:lnTo>
                  <a:lnTo>
                    <a:pt x="39577" y="112262"/>
                  </a:lnTo>
                  <a:lnTo>
                    <a:pt x="39650" y="111996"/>
                  </a:lnTo>
                  <a:lnTo>
                    <a:pt x="39724" y="111729"/>
                  </a:lnTo>
                  <a:lnTo>
                    <a:pt x="39798" y="111462"/>
                  </a:lnTo>
                  <a:lnTo>
                    <a:pt x="39874" y="111196"/>
                  </a:lnTo>
                  <a:lnTo>
                    <a:pt x="39950" y="110929"/>
                  </a:lnTo>
                  <a:lnTo>
                    <a:pt x="40026" y="110662"/>
                  </a:lnTo>
                  <a:lnTo>
                    <a:pt x="40104" y="110396"/>
                  </a:lnTo>
                  <a:lnTo>
                    <a:pt x="40182" y="110129"/>
                  </a:lnTo>
                  <a:lnTo>
                    <a:pt x="40261" y="109862"/>
                  </a:lnTo>
                  <a:lnTo>
                    <a:pt x="40340" y="109596"/>
                  </a:lnTo>
                  <a:lnTo>
                    <a:pt x="40420" y="109329"/>
                  </a:lnTo>
                  <a:lnTo>
                    <a:pt x="40500" y="109062"/>
                  </a:lnTo>
                  <a:lnTo>
                    <a:pt x="40580" y="108796"/>
                  </a:lnTo>
                  <a:lnTo>
                    <a:pt x="40662" y="108529"/>
                  </a:lnTo>
                  <a:lnTo>
                    <a:pt x="40743" y="108262"/>
                  </a:lnTo>
                  <a:lnTo>
                    <a:pt x="40824" y="107996"/>
                  </a:lnTo>
                  <a:lnTo>
                    <a:pt x="40906" y="107729"/>
                  </a:lnTo>
                  <a:lnTo>
                    <a:pt x="40988" y="107462"/>
                  </a:lnTo>
                  <a:lnTo>
                    <a:pt x="41070" y="107196"/>
                  </a:lnTo>
                  <a:lnTo>
                    <a:pt x="41151" y="106929"/>
                  </a:lnTo>
                  <a:lnTo>
                    <a:pt x="41233" y="106662"/>
                  </a:lnTo>
                  <a:lnTo>
                    <a:pt x="41315" y="106396"/>
                  </a:lnTo>
                  <a:lnTo>
                    <a:pt x="41397" y="106129"/>
                  </a:lnTo>
                  <a:lnTo>
                    <a:pt x="41478" y="105862"/>
                  </a:lnTo>
                  <a:lnTo>
                    <a:pt x="41560" y="105596"/>
                  </a:lnTo>
                  <a:lnTo>
                    <a:pt x="41641" y="105329"/>
                  </a:lnTo>
                  <a:lnTo>
                    <a:pt x="41722" y="105062"/>
                  </a:lnTo>
                  <a:lnTo>
                    <a:pt x="41802" y="104796"/>
                  </a:lnTo>
                  <a:lnTo>
                    <a:pt x="41882" y="104529"/>
                  </a:lnTo>
                  <a:lnTo>
                    <a:pt x="41962" y="104262"/>
                  </a:lnTo>
                  <a:lnTo>
                    <a:pt x="42040" y="103996"/>
                  </a:lnTo>
                  <a:lnTo>
                    <a:pt x="42119" y="103729"/>
                  </a:lnTo>
                  <a:lnTo>
                    <a:pt x="42197" y="103463"/>
                  </a:lnTo>
                  <a:lnTo>
                    <a:pt x="42274" y="103196"/>
                  </a:lnTo>
                  <a:lnTo>
                    <a:pt x="42350" y="102929"/>
                  </a:lnTo>
                  <a:lnTo>
                    <a:pt x="42427" y="102663"/>
                  </a:lnTo>
                  <a:lnTo>
                    <a:pt x="42501" y="102396"/>
                  </a:lnTo>
                  <a:lnTo>
                    <a:pt x="42575" y="102129"/>
                  </a:lnTo>
                  <a:lnTo>
                    <a:pt x="42649" y="101863"/>
                  </a:lnTo>
                  <a:lnTo>
                    <a:pt x="42721" y="101596"/>
                  </a:lnTo>
                  <a:lnTo>
                    <a:pt x="42792" y="101329"/>
                  </a:lnTo>
                  <a:lnTo>
                    <a:pt x="42862" y="101063"/>
                  </a:lnTo>
                  <a:lnTo>
                    <a:pt x="42933" y="100796"/>
                  </a:lnTo>
                  <a:lnTo>
                    <a:pt x="43000" y="100529"/>
                  </a:lnTo>
                  <a:lnTo>
                    <a:pt x="43066" y="100263"/>
                  </a:lnTo>
                  <a:lnTo>
                    <a:pt x="43133" y="99996"/>
                  </a:lnTo>
                  <a:lnTo>
                    <a:pt x="43197" y="99729"/>
                  </a:lnTo>
                  <a:lnTo>
                    <a:pt x="43259" y="99463"/>
                  </a:lnTo>
                  <a:lnTo>
                    <a:pt x="43322" y="99196"/>
                  </a:lnTo>
                  <a:lnTo>
                    <a:pt x="43383" y="98929"/>
                  </a:lnTo>
                  <a:lnTo>
                    <a:pt x="43441" y="98663"/>
                  </a:lnTo>
                  <a:lnTo>
                    <a:pt x="43498" y="98396"/>
                  </a:lnTo>
                  <a:lnTo>
                    <a:pt x="43556" y="98129"/>
                  </a:lnTo>
                  <a:lnTo>
                    <a:pt x="43609" y="97863"/>
                  </a:lnTo>
                  <a:lnTo>
                    <a:pt x="43661" y="97596"/>
                  </a:lnTo>
                  <a:lnTo>
                    <a:pt x="43714" y="97329"/>
                  </a:lnTo>
                  <a:lnTo>
                    <a:pt x="43763" y="97063"/>
                  </a:lnTo>
                  <a:lnTo>
                    <a:pt x="43809" y="96796"/>
                  </a:lnTo>
                  <a:lnTo>
                    <a:pt x="43856" y="96529"/>
                  </a:lnTo>
                  <a:lnTo>
                    <a:pt x="43901" y="96263"/>
                  </a:lnTo>
                  <a:lnTo>
                    <a:pt x="43942" y="95996"/>
                  </a:lnTo>
                  <a:lnTo>
                    <a:pt x="43982" y="95729"/>
                  </a:lnTo>
                  <a:lnTo>
                    <a:pt x="44023" y="95463"/>
                  </a:lnTo>
                  <a:lnTo>
                    <a:pt x="44058" y="95196"/>
                  </a:lnTo>
                  <a:lnTo>
                    <a:pt x="44092" y="94929"/>
                  </a:lnTo>
                  <a:lnTo>
                    <a:pt x="44126" y="94663"/>
                  </a:lnTo>
                  <a:lnTo>
                    <a:pt x="44156" y="94396"/>
                  </a:lnTo>
                  <a:lnTo>
                    <a:pt x="44183" y="94130"/>
                  </a:lnTo>
                  <a:lnTo>
                    <a:pt x="44210" y="93863"/>
                  </a:lnTo>
                  <a:lnTo>
                    <a:pt x="44235" y="93596"/>
                  </a:lnTo>
                  <a:lnTo>
                    <a:pt x="44255" y="93330"/>
                  </a:lnTo>
                  <a:lnTo>
                    <a:pt x="44275" y="93063"/>
                  </a:lnTo>
                  <a:lnTo>
                    <a:pt x="44294" y="92796"/>
                  </a:lnTo>
                  <a:lnTo>
                    <a:pt x="44307" y="92530"/>
                  </a:lnTo>
                  <a:lnTo>
                    <a:pt x="44319" y="92263"/>
                  </a:lnTo>
                  <a:lnTo>
                    <a:pt x="44331" y="91996"/>
                  </a:lnTo>
                  <a:lnTo>
                    <a:pt x="44339" y="91730"/>
                  </a:lnTo>
                  <a:lnTo>
                    <a:pt x="44343" y="91463"/>
                  </a:lnTo>
                  <a:lnTo>
                    <a:pt x="44346" y="91196"/>
                  </a:lnTo>
                  <a:lnTo>
                    <a:pt x="44349" y="90930"/>
                  </a:lnTo>
                  <a:lnTo>
                    <a:pt x="44345" y="90663"/>
                  </a:lnTo>
                  <a:lnTo>
                    <a:pt x="44340" y="90396"/>
                  </a:lnTo>
                  <a:lnTo>
                    <a:pt x="44335" y="90130"/>
                  </a:lnTo>
                  <a:lnTo>
                    <a:pt x="44324" y="89863"/>
                  </a:lnTo>
                  <a:lnTo>
                    <a:pt x="44310" y="89596"/>
                  </a:lnTo>
                  <a:lnTo>
                    <a:pt x="44297" y="89330"/>
                  </a:lnTo>
                  <a:lnTo>
                    <a:pt x="44280" y="89063"/>
                  </a:lnTo>
                  <a:lnTo>
                    <a:pt x="44258" y="88796"/>
                  </a:lnTo>
                  <a:lnTo>
                    <a:pt x="44235" y="88530"/>
                  </a:lnTo>
                  <a:lnTo>
                    <a:pt x="44212" y="88263"/>
                  </a:lnTo>
                  <a:lnTo>
                    <a:pt x="44181" y="87996"/>
                  </a:lnTo>
                  <a:lnTo>
                    <a:pt x="44149" y="87730"/>
                  </a:lnTo>
                  <a:lnTo>
                    <a:pt x="44117" y="87463"/>
                  </a:lnTo>
                  <a:lnTo>
                    <a:pt x="44079" y="87196"/>
                  </a:lnTo>
                  <a:lnTo>
                    <a:pt x="44038" y="86930"/>
                  </a:lnTo>
                  <a:lnTo>
                    <a:pt x="43997" y="86663"/>
                  </a:lnTo>
                  <a:lnTo>
                    <a:pt x="43953" y="86396"/>
                  </a:lnTo>
                  <a:lnTo>
                    <a:pt x="43902" y="86130"/>
                  </a:lnTo>
                  <a:lnTo>
                    <a:pt x="43851" y="85863"/>
                  </a:lnTo>
                  <a:lnTo>
                    <a:pt x="43800" y="85596"/>
                  </a:lnTo>
                  <a:lnTo>
                    <a:pt x="43740" y="85330"/>
                  </a:lnTo>
                  <a:lnTo>
                    <a:pt x="43679" y="85063"/>
                  </a:lnTo>
                  <a:lnTo>
                    <a:pt x="43619" y="84797"/>
                  </a:lnTo>
                  <a:lnTo>
                    <a:pt x="43552" y="84530"/>
                  </a:lnTo>
                  <a:lnTo>
                    <a:pt x="43482" y="84263"/>
                  </a:lnTo>
                  <a:lnTo>
                    <a:pt x="43411" y="83997"/>
                  </a:lnTo>
                  <a:lnTo>
                    <a:pt x="43338" y="83730"/>
                  </a:lnTo>
                  <a:lnTo>
                    <a:pt x="43257" y="83463"/>
                  </a:lnTo>
                  <a:lnTo>
                    <a:pt x="43177" y="83197"/>
                  </a:lnTo>
                  <a:lnTo>
                    <a:pt x="43096" y="82930"/>
                  </a:lnTo>
                  <a:lnTo>
                    <a:pt x="43006" y="82663"/>
                  </a:lnTo>
                  <a:lnTo>
                    <a:pt x="42916" y="82397"/>
                  </a:lnTo>
                  <a:lnTo>
                    <a:pt x="42825" y="82130"/>
                  </a:lnTo>
                  <a:lnTo>
                    <a:pt x="42729" y="81863"/>
                  </a:lnTo>
                  <a:lnTo>
                    <a:pt x="42628" y="81597"/>
                  </a:lnTo>
                  <a:lnTo>
                    <a:pt x="42527" y="81330"/>
                  </a:lnTo>
                  <a:lnTo>
                    <a:pt x="42424" y="81063"/>
                  </a:lnTo>
                  <a:lnTo>
                    <a:pt x="42313" y="80797"/>
                  </a:lnTo>
                  <a:lnTo>
                    <a:pt x="42202" y="80530"/>
                  </a:lnTo>
                  <a:lnTo>
                    <a:pt x="42090" y="80263"/>
                  </a:lnTo>
                  <a:lnTo>
                    <a:pt x="41971" y="79997"/>
                  </a:lnTo>
                  <a:lnTo>
                    <a:pt x="41849" y="79730"/>
                  </a:lnTo>
                  <a:lnTo>
                    <a:pt x="41728" y="79463"/>
                  </a:lnTo>
                  <a:lnTo>
                    <a:pt x="41602" y="79197"/>
                  </a:lnTo>
                  <a:lnTo>
                    <a:pt x="41470" y="78930"/>
                  </a:lnTo>
                  <a:lnTo>
                    <a:pt x="41339" y="78663"/>
                  </a:lnTo>
                  <a:lnTo>
                    <a:pt x="41206" y="78397"/>
                  </a:lnTo>
                  <a:lnTo>
                    <a:pt x="41065" y="78130"/>
                  </a:lnTo>
                  <a:lnTo>
                    <a:pt x="40923" y="77863"/>
                  </a:lnTo>
                  <a:lnTo>
                    <a:pt x="40782" y="77597"/>
                  </a:lnTo>
                  <a:lnTo>
                    <a:pt x="40632" y="77330"/>
                  </a:lnTo>
                  <a:lnTo>
                    <a:pt x="40481" y="77063"/>
                  </a:lnTo>
                  <a:lnTo>
                    <a:pt x="40329" y="76797"/>
                  </a:lnTo>
                  <a:lnTo>
                    <a:pt x="40174" y="76530"/>
                  </a:lnTo>
                  <a:lnTo>
                    <a:pt x="40012" y="76263"/>
                  </a:lnTo>
                  <a:lnTo>
                    <a:pt x="39851" y="75997"/>
                  </a:lnTo>
                  <a:lnTo>
                    <a:pt x="39689" y="75730"/>
                  </a:lnTo>
                  <a:lnTo>
                    <a:pt x="39518" y="75464"/>
                  </a:lnTo>
                  <a:lnTo>
                    <a:pt x="39347" y="75197"/>
                  </a:lnTo>
                  <a:lnTo>
                    <a:pt x="39176" y="74930"/>
                  </a:lnTo>
                  <a:lnTo>
                    <a:pt x="38998" y="74664"/>
                  </a:lnTo>
                  <a:lnTo>
                    <a:pt x="38817" y="74397"/>
                  </a:lnTo>
                  <a:lnTo>
                    <a:pt x="38637" y="74130"/>
                  </a:lnTo>
                  <a:lnTo>
                    <a:pt x="38453" y="73864"/>
                  </a:lnTo>
                  <a:lnTo>
                    <a:pt x="38263" y="73597"/>
                  </a:lnTo>
                  <a:lnTo>
                    <a:pt x="38073" y="73330"/>
                  </a:lnTo>
                  <a:lnTo>
                    <a:pt x="37883" y="73064"/>
                  </a:lnTo>
                  <a:lnTo>
                    <a:pt x="37684" y="72797"/>
                  </a:lnTo>
                  <a:lnTo>
                    <a:pt x="37485" y="72530"/>
                  </a:lnTo>
                  <a:lnTo>
                    <a:pt x="37286" y="72264"/>
                  </a:lnTo>
                  <a:lnTo>
                    <a:pt x="37082" y="71997"/>
                  </a:lnTo>
                  <a:lnTo>
                    <a:pt x="36874" y="71730"/>
                  </a:lnTo>
                  <a:lnTo>
                    <a:pt x="36666" y="71464"/>
                  </a:lnTo>
                  <a:lnTo>
                    <a:pt x="36456" y="71197"/>
                  </a:lnTo>
                  <a:lnTo>
                    <a:pt x="36240" y="70930"/>
                  </a:lnTo>
                  <a:lnTo>
                    <a:pt x="36024" y="70664"/>
                  </a:lnTo>
                  <a:lnTo>
                    <a:pt x="35807" y="70397"/>
                  </a:lnTo>
                  <a:lnTo>
                    <a:pt x="35584" y="70130"/>
                  </a:lnTo>
                  <a:lnTo>
                    <a:pt x="35359" y="69864"/>
                  </a:lnTo>
                  <a:lnTo>
                    <a:pt x="35135" y="69597"/>
                  </a:lnTo>
                  <a:lnTo>
                    <a:pt x="34906" y="69330"/>
                  </a:lnTo>
                  <a:lnTo>
                    <a:pt x="34674" y="69064"/>
                  </a:lnTo>
                  <a:lnTo>
                    <a:pt x="34441" y="68797"/>
                  </a:lnTo>
                  <a:lnTo>
                    <a:pt x="34208" y="68530"/>
                  </a:lnTo>
                  <a:lnTo>
                    <a:pt x="33968" y="68264"/>
                  </a:lnTo>
                  <a:lnTo>
                    <a:pt x="33728" y="67997"/>
                  </a:lnTo>
                  <a:lnTo>
                    <a:pt x="33488" y="67730"/>
                  </a:lnTo>
                  <a:lnTo>
                    <a:pt x="33243" y="67464"/>
                  </a:lnTo>
                  <a:lnTo>
                    <a:pt x="32996" y="67197"/>
                  </a:lnTo>
                  <a:lnTo>
                    <a:pt x="32749" y="66930"/>
                  </a:lnTo>
                  <a:lnTo>
                    <a:pt x="32499" y="66664"/>
                  </a:lnTo>
                  <a:lnTo>
                    <a:pt x="32245" y="66397"/>
                  </a:lnTo>
                  <a:lnTo>
                    <a:pt x="31992" y="66130"/>
                  </a:lnTo>
                  <a:lnTo>
                    <a:pt x="31738" y="65864"/>
                  </a:lnTo>
                  <a:lnTo>
                    <a:pt x="31478" y="65597"/>
                  </a:lnTo>
                  <a:lnTo>
                    <a:pt x="31218" y="65331"/>
                  </a:lnTo>
                  <a:lnTo>
                    <a:pt x="30959" y="65064"/>
                  </a:lnTo>
                  <a:lnTo>
                    <a:pt x="30694" y="64797"/>
                  </a:lnTo>
                  <a:lnTo>
                    <a:pt x="30429" y="64531"/>
                  </a:lnTo>
                  <a:lnTo>
                    <a:pt x="30164" y="64264"/>
                  </a:lnTo>
                  <a:lnTo>
                    <a:pt x="29896" y="63997"/>
                  </a:lnTo>
                  <a:lnTo>
                    <a:pt x="29625" y="63731"/>
                  </a:lnTo>
                  <a:lnTo>
                    <a:pt x="29354" y="63464"/>
                  </a:lnTo>
                  <a:lnTo>
                    <a:pt x="29084" y="63197"/>
                  </a:lnTo>
                  <a:lnTo>
                    <a:pt x="28808" y="62931"/>
                  </a:lnTo>
                  <a:lnTo>
                    <a:pt x="28532" y="62664"/>
                  </a:lnTo>
                  <a:lnTo>
                    <a:pt x="28257" y="62397"/>
                  </a:lnTo>
                  <a:lnTo>
                    <a:pt x="27978" y="62131"/>
                  </a:lnTo>
                  <a:lnTo>
                    <a:pt x="27699" y="61864"/>
                  </a:lnTo>
                  <a:lnTo>
                    <a:pt x="27419" y="61597"/>
                  </a:lnTo>
                  <a:lnTo>
                    <a:pt x="27138" y="61331"/>
                  </a:lnTo>
                  <a:lnTo>
                    <a:pt x="26854" y="61064"/>
                  </a:lnTo>
                  <a:lnTo>
                    <a:pt x="26571" y="60797"/>
                  </a:lnTo>
                  <a:lnTo>
                    <a:pt x="26287" y="60531"/>
                  </a:lnTo>
                  <a:lnTo>
                    <a:pt x="26000" y="60264"/>
                  </a:lnTo>
                  <a:lnTo>
                    <a:pt x="25714" y="59997"/>
                  </a:lnTo>
                  <a:lnTo>
                    <a:pt x="25427" y="59731"/>
                  </a:lnTo>
                  <a:lnTo>
                    <a:pt x="25139" y="59464"/>
                  </a:lnTo>
                  <a:lnTo>
                    <a:pt x="24849" y="59197"/>
                  </a:lnTo>
                  <a:lnTo>
                    <a:pt x="24560" y="58931"/>
                  </a:lnTo>
                  <a:lnTo>
                    <a:pt x="24270" y="58664"/>
                  </a:lnTo>
                  <a:lnTo>
                    <a:pt x="23978" y="58397"/>
                  </a:lnTo>
                  <a:lnTo>
                    <a:pt x="23687" y="58131"/>
                  </a:lnTo>
                  <a:lnTo>
                    <a:pt x="23395" y="57864"/>
                  </a:lnTo>
                  <a:lnTo>
                    <a:pt x="23103" y="57597"/>
                  </a:lnTo>
                  <a:lnTo>
                    <a:pt x="22810" y="57331"/>
                  </a:lnTo>
                  <a:lnTo>
                    <a:pt x="22517" y="57064"/>
                  </a:lnTo>
                  <a:lnTo>
                    <a:pt x="22223" y="56797"/>
                  </a:lnTo>
                  <a:lnTo>
                    <a:pt x="21929" y="56531"/>
                  </a:lnTo>
                  <a:lnTo>
                    <a:pt x="21636" y="56264"/>
                  </a:lnTo>
                  <a:lnTo>
                    <a:pt x="21342" y="55998"/>
                  </a:lnTo>
                  <a:lnTo>
                    <a:pt x="21047" y="55731"/>
                  </a:lnTo>
                  <a:lnTo>
                    <a:pt x="20753" y="55464"/>
                  </a:lnTo>
                  <a:lnTo>
                    <a:pt x="20459" y="55198"/>
                  </a:lnTo>
                  <a:lnTo>
                    <a:pt x="20165" y="54931"/>
                  </a:lnTo>
                  <a:lnTo>
                    <a:pt x="19871" y="54664"/>
                  </a:lnTo>
                  <a:lnTo>
                    <a:pt x="19577" y="54398"/>
                  </a:lnTo>
                  <a:lnTo>
                    <a:pt x="19284" y="54131"/>
                  </a:lnTo>
                  <a:lnTo>
                    <a:pt x="18991" y="53864"/>
                  </a:lnTo>
                  <a:lnTo>
                    <a:pt x="18698" y="53598"/>
                  </a:lnTo>
                  <a:lnTo>
                    <a:pt x="18405" y="53331"/>
                  </a:lnTo>
                  <a:lnTo>
                    <a:pt x="18114" y="53064"/>
                  </a:lnTo>
                  <a:lnTo>
                    <a:pt x="17822" y="52798"/>
                  </a:lnTo>
                  <a:lnTo>
                    <a:pt x="17531" y="52531"/>
                  </a:lnTo>
                  <a:lnTo>
                    <a:pt x="17241" y="52264"/>
                  </a:lnTo>
                  <a:lnTo>
                    <a:pt x="16951" y="51998"/>
                  </a:lnTo>
                  <a:lnTo>
                    <a:pt x="16662" y="51731"/>
                  </a:lnTo>
                  <a:lnTo>
                    <a:pt x="16374" y="51464"/>
                  </a:lnTo>
                  <a:lnTo>
                    <a:pt x="16087" y="51198"/>
                  </a:lnTo>
                  <a:lnTo>
                    <a:pt x="15801" y="50931"/>
                  </a:lnTo>
                  <a:lnTo>
                    <a:pt x="15514" y="50664"/>
                  </a:lnTo>
                  <a:lnTo>
                    <a:pt x="15231" y="50398"/>
                  </a:lnTo>
                  <a:lnTo>
                    <a:pt x="14948" y="50131"/>
                  </a:lnTo>
                  <a:lnTo>
                    <a:pt x="14665" y="49864"/>
                  </a:lnTo>
                  <a:lnTo>
                    <a:pt x="14384" y="49598"/>
                  </a:lnTo>
                  <a:lnTo>
                    <a:pt x="14105" y="49331"/>
                  </a:lnTo>
                  <a:lnTo>
                    <a:pt x="13826" y="49064"/>
                  </a:lnTo>
                  <a:lnTo>
                    <a:pt x="13548" y="48798"/>
                  </a:lnTo>
                  <a:lnTo>
                    <a:pt x="13273" y="48531"/>
                  </a:lnTo>
                  <a:lnTo>
                    <a:pt x="12999" y="48264"/>
                  </a:lnTo>
                  <a:lnTo>
                    <a:pt x="12724" y="47998"/>
                  </a:lnTo>
                  <a:lnTo>
                    <a:pt x="12454" y="47731"/>
                  </a:lnTo>
                  <a:lnTo>
                    <a:pt x="12185" y="47464"/>
                  </a:lnTo>
                  <a:lnTo>
                    <a:pt x="11916" y="47198"/>
                  </a:lnTo>
                  <a:lnTo>
                    <a:pt x="11650" y="46931"/>
                  </a:lnTo>
                  <a:lnTo>
                    <a:pt x="11386" y="46665"/>
                  </a:lnTo>
                  <a:lnTo>
                    <a:pt x="11122" y="46398"/>
                  </a:lnTo>
                  <a:lnTo>
                    <a:pt x="10860" y="46131"/>
                  </a:lnTo>
                  <a:lnTo>
                    <a:pt x="10603" y="45865"/>
                  </a:lnTo>
                  <a:lnTo>
                    <a:pt x="10346" y="45598"/>
                  </a:lnTo>
                  <a:lnTo>
                    <a:pt x="10089" y="45331"/>
                  </a:lnTo>
                  <a:lnTo>
                    <a:pt x="9838" y="45065"/>
                  </a:lnTo>
                  <a:lnTo>
                    <a:pt x="9588" y="44798"/>
                  </a:lnTo>
                  <a:lnTo>
                    <a:pt x="9337" y="44531"/>
                  </a:lnTo>
                  <a:lnTo>
                    <a:pt x="9091" y="44265"/>
                  </a:lnTo>
                  <a:lnTo>
                    <a:pt x="8849" y="43998"/>
                  </a:lnTo>
                  <a:lnTo>
                    <a:pt x="8606" y="43731"/>
                  </a:lnTo>
                  <a:lnTo>
                    <a:pt x="8365" y="43465"/>
                  </a:lnTo>
                  <a:lnTo>
                    <a:pt x="8130" y="43198"/>
                  </a:lnTo>
                  <a:lnTo>
                    <a:pt x="7896" y="42931"/>
                  </a:lnTo>
                  <a:lnTo>
                    <a:pt x="7661" y="42665"/>
                  </a:lnTo>
                  <a:lnTo>
                    <a:pt x="7434" y="42398"/>
                  </a:lnTo>
                  <a:lnTo>
                    <a:pt x="7208" y="42131"/>
                  </a:lnTo>
                  <a:lnTo>
                    <a:pt x="6982" y="41865"/>
                  </a:lnTo>
                  <a:lnTo>
                    <a:pt x="6761" y="41598"/>
                  </a:lnTo>
                  <a:lnTo>
                    <a:pt x="6544" y="41331"/>
                  </a:lnTo>
                  <a:lnTo>
                    <a:pt x="6328" y="41065"/>
                  </a:lnTo>
                  <a:lnTo>
                    <a:pt x="6112" y="40798"/>
                  </a:lnTo>
                  <a:lnTo>
                    <a:pt x="5905" y="40531"/>
                  </a:lnTo>
                  <a:lnTo>
                    <a:pt x="5698" y="40265"/>
                  </a:lnTo>
                  <a:lnTo>
                    <a:pt x="5492" y="39998"/>
                  </a:lnTo>
                  <a:lnTo>
                    <a:pt x="5293" y="39731"/>
                  </a:lnTo>
                  <a:lnTo>
                    <a:pt x="5096" y="39465"/>
                  </a:lnTo>
                  <a:lnTo>
                    <a:pt x="4900" y="39198"/>
                  </a:lnTo>
                  <a:lnTo>
                    <a:pt x="4707" y="38931"/>
                  </a:lnTo>
                  <a:lnTo>
                    <a:pt x="4522" y="38665"/>
                  </a:lnTo>
                  <a:lnTo>
                    <a:pt x="4336" y="38398"/>
                  </a:lnTo>
                  <a:lnTo>
                    <a:pt x="4151" y="38131"/>
                  </a:lnTo>
                  <a:lnTo>
                    <a:pt x="3976" y="37865"/>
                  </a:lnTo>
                  <a:lnTo>
                    <a:pt x="3802" y="37598"/>
                  </a:lnTo>
                  <a:lnTo>
                    <a:pt x="3627" y="37332"/>
                  </a:lnTo>
                  <a:lnTo>
                    <a:pt x="3461" y="37065"/>
                  </a:lnTo>
                  <a:lnTo>
                    <a:pt x="3298" y="36798"/>
                  </a:lnTo>
                  <a:lnTo>
                    <a:pt x="3136" y="36532"/>
                  </a:lnTo>
                  <a:lnTo>
                    <a:pt x="2977" y="36265"/>
                  </a:lnTo>
                  <a:lnTo>
                    <a:pt x="2826" y="35998"/>
                  </a:lnTo>
                  <a:lnTo>
                    <a:pt x="2676" y="35732"/>
                  </a:lnTo>
                  <a:lnTo>
                    <a:pt x="2525" y="35465"/>
                  </a:lnTo>
                  <a:lnTo>
                    <a:pt x="2387" y="35198"/>
                  </a:lnTo>
                  <a:lnTo>
                    <a:pt x="2249" y="34932"/>
                  </a:lnTo>
                  <a:lnTo>
                    <a:pt x="2111" y="34665"/>
                  </a:lnTo>
                  <a:lnTo>
                    <a:pt x="1981" y="34398"/>
                  </a:lnTo>
                  <a:lnTo>
                    <a:pt x="1856" y="34132"/>
                  </a:lnTo>
                  <a:lnTo>
                    <a:pt x="1731" y="33865"/>
                  </a:lnTo>
                  <a:lnTo>
                    <a:pt x="1610" y="33598"/>
                  </a:lnTo>
                  <a:lnTo>
                    <a:pt x="1498" y="33332"/>
                  </a:lnTo>
                  <a:lnTo>
                    <a:pt x="1387" y="33065"/>
                  </a:lnTo>
                  <a:lnTo>
                    <a:pt x="1275" y="32798"/>
                  </a:lnTo>
                  <a:lnTo>
                    <a:pt x="1176" y="32532"/>
                  </a:lnTo>
                  <a:lnTo>
                    <a:pt x="1079" y="32265"/>
                  </a:lnTo>
                  <a:lnTo>
                    <a:pt x="981" y="31998"/>
                  </a:lnTo>
                  <a:lnTo>
                    <a:pt x="891" y="31732"/>
                  </a:lnTo>
                  <a:lnTo>
                    <a:pt x="807" y="31465"/>
                  </a:lnTo>
                  <a:lnTo>
                    <a:pt x="724" y="31198"/>
                  </a:lnTo>
                  <a:lnTo>
                    <a:pt x="642" y="30932"/>
                  </a:lnTo>
                  <a:lnTo>
                    <a:pt x="573" y="30665"/>
                  </a:lnTo>
                  <a:lnTo>
                    <a:pt x="504" y="30398"/>
                  </a:lnTo>
                  <a:lnTo>
                    <a:pt x="435" y="30132"/>
                  </a:lnTo>
                  <a:lnTo>
                    <a:pt x="378" y="29865"/>
                  </a:lnTo>
                  <a:lnTo>
                    <a:pt x="323" y="29598"/>
                  </a:lnTo>
                  <a:lnTo>
                    <a:pt x="269" y="29332"/>
                  </a:lnTo>
                  <a:lnTo>
                    <a:pt x="221" y="29065"/>
                  </a:lnTo>
                  <a:lnTo>
                    <a:pt x="182" y="28798"/>
                  </a:lnTo>
                  <a:lnTo>
                    <a:pt x="143" y="28532"/>
                  </a:lnTo>
                  <a:lnTo>
                    <a:pt x="105" y="28265"/>
                  </a:lnTo>
                  <a:lnTo>
                    <a:pt x="81" y="27999"/>
                  </a:lnTo>
                  <a:lnTo>
                    <a:pt x="56" y="27732"/>
                  </a:lnTo>
                  <a:lnTo>
                    <a:pt x="32" y="27465"/>
                  </a:lnTo>
                  <a:lnTo>
                    <a:pt x="20" y="27199"/>
                  </a:lnTo>
                  <a:lnTo>
                    <a:pt x="11" y="26932"/>
                  </a:lnTo>
                  <a:lnTo>
                    <a:pt x="2" y="26665"/>
                  </a:lnTo>
                  <a:lnTo>
                    <a:pt x="0" y="26399"/>
                  </a:lnTo>
                  <a:lnTo>
                    <a:pt x="7" y="26132"/>
                  </a:lnTo>
                  <a:lnTo>
                    <a:pt x="14" y="25865"/>
                  </a:lnTo>
                  <a:lnTo>
                    <a:pt x="21" y="25599"/>
                  </a:lnTo>
                  <a:lnTo>
                    <a:pt x="44" y="25332"/>
                  </a:lnTo>
                  <a:lnTo>
                    <a:pt x="67" y="25065"/>
                  </a:lnTo>
                  <a:lnTo>
                    <a:pt x="89" y="24799"/>
                  </a:lnTo>
                  <a:lnTo>
                    <a:pt x="123" y="24532"/>
                  </a:lnTo>
                  <a:lnTo>
                    <a:pt x="162" y="24265"/>
                  </a:lnTo>
                  <a:lnTo>
                    <a:pt x="200" y="23999"/>
                  </a:lnTo>
                  <a:lnTo>
                    <a:pt x="244" y="23732"/>
                  </a:lnTo>
                  <a:lnTo>
                    <a:pt x="299" y="23465"/>
                  </a:lnTo>
                  <a:lnTo>
                    <a:pt x="354" y="23199"/>
                  </a:lnTo>
                  <a:lnTo>
                    <a:pt x="409" y="22932"/>
                  </a:lnTo>
                  <a:lnTo>
                    <a:pt x="479" y="22665"/>
                  </a:lnTo>
                  <a:lnTo>
                    <a:pt x="550" y="22399"/>
                  </a:lnTo>
                  <a:lnTo>
                    <a:pt x="621" y="22132"/>
                  </a:lnTo>
                  <a:lnTo>
                    <a:pt x="702" y="21865"/>
                  </a:lnTo>
                  <a:lnTo>
                    <a:pt x="790" y="21599"/>
                  </a:lnTo>
                  <a:lnTo>
                    <a:pt x="877" y="21332"/>
                  </a:lnTo>
                  <a:lnTo>
                    <a:pt x="968" y="21065"/>
                  </a:lnTo>
                  <a:lnTo>
                    <a:pt x="1072" y="20799"/>
                  </a:lnTo>
                  <a:lnTo>
                    <a:pt x="1176" y="20532"/>
                  </a:lnTo>
                  <a:lnTo>
                    <a:pt x="1279" y="20265"/>
                  </a:lnTo>
                  <a:lnTo>
                    <a:pt x="1397" y="19999"/>
                  </a:lnTo>
                  <a:lnTo>
                    <a:pt x="1517" y="19732"/>
                  </a:lnTo>
                  <a:lnTo>
                    <a:pt x="1638" y="19465"/>
                  </a:lnTo>
                  <a:lnTo>
                    <a:pt x="1766" y="19199"/>
                  </a:lnTo>
                  <a:lnTo>
                    <a:pt x="1902" y="18932"/>
                  </a:lnTo>
                  <a:lnTo>
                    <a:pt x="2039" y="18666"/>
                  </a:lnTo>
                  <a:lnTo>
                    <a:pt x="2178" y="18399"/>
                  </a:lnTo>
                  <a:lnTo>
                    <a:pt x="2330" y="18132"/>
                  </a:lnTo>
                  <a:lnTo>
                    <a:pt x="2483" y="17866"/>
                  </a:lnTo>
                  <a:lnTo>
                    <a:pt x="2636" y="17599"/>
                  </a:lnTo>
                  <a:lnTo>
                    <a:pt x="2802" y="17332"/>
                  </a:lnTo>
                  <a:lnTo>
                    <a:pt x="2971" y="17066"/>
                  </a:lnTo>
                  <a:lnTo>
                    <a:pt x="3140" y="16799"/>
                  </a:lnTo>
                  <a:lnTo>
                    <a:pt x="3316" y="16532"/>
                  </a:lnTo>
                  <a:lnTo>
                    <a:pt x="3501" y="16266"/>
                  </a:lnTo>
                  <a:lnTo>
                    <a:pt x="3686" y="15999"/>
                  </a:lnTo>
                  <a:lnTo>
                    <a:pt x="3872" y="15732"/>
                  </a:lnTo>
                  <a:lnTo>
                    <a:pt x="4074" y="15466"/>
                  </a:lnTo>
                  <a:lnTo>
                    <a:pt x="4275" y="15199"/>
                  </a:lnTo>
                  <a:lnTo>
                    <a:pt x="4476" y="14932"/>
                  </a:lnTo>
                  <a:lnTo>
                    <a:pt x="4689" y="14666"/>
                  </a:lnTo>
                  <a:lnTo>
                    <a:pt x="4906" y="14399"/>
                  </a:lnTo>
                  <a:lnTo>
                    <a:pt x="5123" y="14132"/>
                  </a:lnTo>
                  <a:lnTo>
                    <a:pt x="5346" y="13866"/>
                  </a:lnTo>
                  <a:lnTo>
                    <a:pt x="5579" y="13599"/>
                  </a:lnTo>
                  <a:lnTo>
                    <a:pt x="5812" y="13332"/>
                  </a:lnTo>
                  <a:lnTo>
                    <a:pt x="6045" y="13066"/>
                  </a:lnTo>
                  <a:lnTo>
                    <a:pt x="6294" y="12799"/>
                  </a:lnTo>
                  <a:lnTo>
                    <a:pt x="6542" y="12532"/>
                  </a:lnTo>
                  <a:lnTo>
                    <a:pt x="6791" y="12266"/>
                  </a:lnTo>
                  <a:lnTo>
                    <a:pt x="7049" y="11999"/>
                  </a:lnTo>
                  <a:lnTo>
                    <a:pt x="7313" y="11732"/>
                  </a:lnTo>
                  <a:lnTo>
                    <a:pt x="7577" y="11466"/>
                  </a:lnTo>
                  <a:lnTo>
                    <a:pt x="7846" y="11199"/>
                  </a:lnTo>
                  <a:lnTo>
                    <a:pt x="8125" y="10932"/>
                  </a:lnTo>
                  <a:lnTo>
                    <a:pt x="8404" y="10666"/>
                  </a:lnTo>
                  <a:lnTo>
                    <a:pt x="8683" y="10399"/>
                  </a:lnTo>
                  <a:lnTo>
                    <a:pt x="8977" y="10132"/>
                  </a:lnTo>
                  <a:lnTo>
                    <a:pt x="9271" y="9866"/>
                  </a:lnTo>
                  <a:lnTo>
                    <a:pt x="9565" y="9599"/>
                  </a:lnTo>
                  <a:lnTo>
                    <a:pt x="9868" y="9333"/>
                  </a:lnTo>
                  <a:lnTo>
                    <a:pt x="10177" y="9066"/>
                  </a:lnTo>
                  <a:lnTo>
                    <a:pt x="10486" y="8799"/>
                  </a:lnTo>
                  <a:lnTo>
                    <a:pt x="10798" y="8533"/>
                  </a:lnTo>
                  <a:lnTo>
                    <a:pt x="11121" y="8266"/>
                  </a:lnTo>
                  <a:lnTo>
                    <a:pt x="11444" y="7999"/>
                  </a:lnTo>
                  <a:lnTo>
                    <a:pt x="11768" y="7733"/>
                  </a:lnTo>
                  <a:lnTo>
                    <a:pt x="12103" y="7466"/>
                  </a:lnTo>
                  <a:lnTo>
                    <a:pt x="12441" y="7199"/>
                  </a:lnTo>
                  <a:lnTo>
                    <a:pt x="12778" y="6933"/>
                  </a:lnTo>
                  <a:lnTo>
                    <a:pt x="13123" y="6666"/>
                  </a:lnTo>
                  <a:lnTo>
                    <a:pt x="13474" y="6399"/>
                  </a:lnTo>
                  <a:lnTo>
                    <a:pt x="13826" y="6133"/>
                  </a:lnTo>
                  <a:lnTo>
                    <a:pt x="14179" y="5866"/>
                  </a:lnTo>
                  <a:lnTo>
                    <a:pt x="14544" y="5599"/>
                  </a:lnTo>
                  <a:lnTo>
                    <a:pt x="14909" y="5333"/>
                  </a:lnTo>
                  <a:lnTo>
                    <a:pt x="15274" y="5066"/>
                  </a:lnTo>
                  <a:lnTo>
                    <a:pt x="15649" y="4799"/>
                  </a:lnTo>
                  <a:lnTo>
                    <a:pt x="16027" y="4533"/>
                  </a:lnTo>
                  <a:lnTo>
                    <a:pt x="16405" y="4266"/>
                  </a:lnTo>
                  <a:lnTo>
                    <a:pt x="16788" y="3999"/>
                  </a:lnTo>
                  <a:lnTo>
                    <a:pt x="17179" y="3733"/>
                  </a:lnTo>
                  <a:lnTo>
                    <a:pt x="17570" y="3466"/>
                  </a:lnTo>
                  <a:lnTo>
                    <a:pt x="17962" y="3199"/>
                  </a:lnTo>
                  <a:lnTo>
                    <a:pt x="18365" y="2933"/>
                  </a:lnTo>
                  <a:lnTo>
                    <a:pt x="18768" y="2666"/>
                  </a:lnTo>
                  <a:lnTo>
                    <a:pt x="19172" y="2399"/>
                  </a:lnTo>
                  <a:lnTo>
                    <a:pt x="19583" y="2133"/>
                  </a:lnTo>
                  <a:lnTo>
                    <a:pt x="19999" y="1866"/>
                  </a:lnTo>
                  <a:lnTo>
                    <a:pt x="20414" y="1599"/>
                  </a:lnTo>
                  <a:lnTo>
                    <a:pt x="20834" y="1333"/>
                  </a:lnTo>
                  <a:lnTo>
                    <a:pt x="21260" y="1066"/>
                  </a:lnTo>
                  <a:lnTo>
                    <a:pt x="21687" y="799"/>
                  </a:lnTo>
                  <a:lnTo>
                    <a:pt x="22114" y="533"/>
                  </a:lnTo>
                  <a:lnTo>
                    <a:pt x="22552" y="266"/>
                  </a:lnTo>
                  <a:lnTo>
                    <a:pt x="22991" y="0"/>
                  </a:lnTo>
                  <a:lnTo>
                    <a:pt x="293689" y="0"/>
                  </a:lnTo>
                  <a:lnTo>
                    <a:pt x="294127" y="266"/>
                  </a:lnTo>
                  <a:lnTo>
                    <a:pt x="294566" y="533"/>
                  </a:lnTo>
                  <a:lnTo>
                    <a:pt x="294993" y="799"/>
                  </a:lnTo>
                  <a:lnTo>
                    <a:pt x="295419" y="1066"/>
                  </a:lnTo>
                  <a:lnTo>
                    <a:pt x="295846" y="1333"/>
                  </a:lnTo>
                  <a:lnTo>
                    <a:pt x="296266" y="1599"/>
                  </a:lnTo>
                  <a:lnTo>
                    <a:pt x="296681" y="1866"/>
                  </a:lnTo>
                  <a:lnTo>
                    <a:pt x="297096" y="2133"/>
                  </a:lnTo>
                  <a:lnTo>
                    <a:pt x="297508" y="2399"/>
                  </a:lnTo>
                  <a:lnTo>
                    <a:pt x="297912" y="2666"/>
                  </a:lnTo>
                  <a:lnTo>
                    <a:pt x="298315" y="2933"/>
                  </a:lnTo>
                  <a:lnTo>
                    <a:pt x="298718" y="3199"/>
                  </a:lnTo>
                  <a:lnTo>
                    <a:pt x="299110" y="3466"/>
                  </a:lnTo>
                  <a:lnTo>
                    <a:pt x="299501" y="3733"/>
                  </a:lnTo>
                  <a:lnTo>
                    <a:pt x="299891" y="3999"/>
                  </a:lnTo>
                  <a:lnTo>
                    <a:pt x="300275" y="4266"/>
                  </a:lnTo>
                  <a:lnTo>
                    <a:pt x="300653" y="4533"/>
                  </a:lnTo>
                  <a:lnTo>
                    <a:pt x="301031" y="4799"/>
                  </a:lnTo>
                  <a:lnTo>
                    <a:pt x="301406" y="5066"/>
                  </a:lnTo>
                  <a:lnTo>
                    <a:pt x="301771" y="5333"/>
                  </a:lnTo>
                  <a:lnTo>
                    <a:pt x="302136" y="5599"/>
                  </a:lnTo>
                  <a:lnTo>
                    <a:pt x="302501" y="5866"/>
                  </a:lnTo>
                  <a:lnTo>
                    <a:pt x="302854" y="6133"/>
                  </a:lnTo>
                  <a:lnTo>
                    <a:pt x="303206" y="6399"/>
                  </a:lnTo>
                  <a:lnTo>
                    <a:pt x="303557" y="6666"/>
                  </a:lnTo>
                  <a:lnTo>
                    <a:pt x="303901" y="6933"/>
                  </a:lnTo>
                  <a:lnTo>
                    <a:pt x="304239" y="7199"/>
                  </a:lnTo>
                  <a:lnTo>
                    <a:pt x="304576" y="7466"/>
                  </a:lnTo>
                  <a:lnTo>
                    <a:pt x="304912" y="7733"/>
                  </a:lnTo>
                  <a:lnTo>
                    <a:pt x="305235" y="7999"/>
                  </a:lnTo>
                  <a:lnTo>
                    <a:pt x="305559" y="8266"/>
                  </a:lnTo>
                  <a:lnTo>
                    <a:pt x="305882" y="8533"/>
                  </a:lnTo>
                  <a:lnTo>
                    <a:pt x="306194" y="8799"/>
                  </a:lnTo>
                  <a:lnTo>
                    <a:pt x="306503" y="9066"/>
                  </a:lnTo>
                  <a:lnTo>
                    <a:pt x="306812" y="9333"/>
                  </a:lnTo>
                  <a:lnTo>
                    <a:pt x="307115" y="9599"/>
                  </a:lnTo>
                  <a:lnTo>
                    <a:pt x="307409" y="9866"/>
                  </a:lnTo>
                  <a:lnTo>
                    <a:pt x="307703" y="10132"/>
                  </a:lnTo>
                  <a:lnTo>
                    <a:pt x="307996" y="10399"/>
                  </a:lnTo>
                  <a:lnTo>
                    <a:pt x="308276" y="10666"/>
                  </a:lnTo>
                  <a:lnTo>
                    <a:pt x="308555" y="10932"/>
                  </a:lnTo>
                  <a:lnTo>
                    <a:pt x="308834" y="11199"/>
                  </a:lnTo>
                  <a:lnTo>
                    <a:pt x="309103" y="11466"/>
                  </a:lnTo>
                  <a:lnTo>
                    <a:pt x="309366" y="11732"/>
                  </a:lnTo>
                  <a:lnTo>
                    <a:pt x="309630" y="11999"/>
                  </a:lnTo>
                  <a:lnTo>
                    <a:pt x="309889" y="12266"/>
                  </a:lnTo>
                  <a:lnTo>
                    <a:pt x="310138" y="12532"/>
                  </a:lnTo>
                  <a:lnTo>
                    <a:pt x="310386" y="12799"/>
                  </a:lnTo>
                  <a:lnTo>
                    <a:pt x="310635" y="13066"/>
                  </a:lnTo>
                  <a:lnTo>
                    <a:pt x="310868" y="13332"/>
                  </a:lnTo>
                  <a:lnTo>
                    <a:pt x="311101" y="13599"/>
                  </a:lnTo>
                  <a:lnTo>
                    <a:pt x="311334" y="13866"/>
                  </a:lnTo>
                  <a:lnTo>
                    <a:pt x="311557" y="14132"/>
                  </a:lnTo>
                  <a:lnTo>
                    <a:pt x="311774" y="14399"/>
                  </a:lnTo>
                  <a:lnTo>
                    <a:pt x="311991" y="14666"/>
                  </a:lnTo>
                  <a:lnTo>
                    <a:pt x="312204" y="14932"/>
                  </a:lnTo>
                  <a:lnTo>
                    <a:pt x="312405" y="15199"/>
                  </a:lnTo>
                  <a:lnTo>
                    <a:pt x="312606" y="15466"/>
                  </a:lnTo>
                  <a:lnTo>
                    <a:pt x="312807" y="15732"/>
                  </a:lnTo>
                  <a:lnTo>
                    <a:pt x="312994" y="15999"/>
                  </a:lnTo>
                  <a:lnTo>
                    <a:pt x="313179" y="16266"/>
                  </a:lnTo>
                  <a:lnTo>
                    <a:pt x="313364" y="16532"/>
                  </a:lnTo>
                  <a:lnTo>
                    <a:pt x="313540" y="16799"/>
                  </a:lnTo>
                  <a:lnTo>
                    <a:pt x="313709" y="17066"/>
                  </a:lnTo>
                  <a:lnTo>
                    <a:pt x="313878" y="17332"/>
                  </a:lnTo>
                  <a:lnTo>
                    <a:pt x="314044" y="17599"/>
                  </a:lnTo>
                  <a:lnTo>
                    <a:pt x="314197" y="17866"/>
                  </a:lnTo>
                  <a:lnTo>
                    <a:pt x="314349" y="18132"/>
                  </a:lnTo>
                  <a:lnTo>
                    <a:pt x="314502" y="18399"/>
                  </a:lnTo>
                  <a:lnTo>
                    <a:pt x="314641" y="18666"/>
                  </a:lnTo>
                  <a:lnTo>
                    <a:pt x="314777" y="18932"/>
                  </a:lnTo>
                  <a:lnTo>
                    <a:pt x="314914" y="19199"/>
                  </a:lnTo>
                  <a:lnTo>
                    <a:pt x="315042" y="19465"/>
                  </a:lnTo>
                  <a:lnTo>
                    <a:pt x="315162" y="19732"/>
                  </a:lnTo>
                  <a:lnTo>
                    <a:pt x="315283" y="19999"/>
                  </a:lnTo>
                  <a:lnTo>
                    <a:pt x="315400" y="20265"/>
                  </a:lnTo>
                  <a:lnTo>
                    <a:pt x="315504" y="20532"/>
                  </a:lnTo>
                  <a:lnTo>
                    <a:pt x="315608" y="20799"/>
                  </a:lnTo>
                  <a:lnTo>
                    <a:pt x="315712" y="21065"/>
                  </a:lnTo>
                  <a:lnTo>
                    <a:pt x="315803" y="21332"/>
                  </a:lnTo>
                  <a:lnTo>
                    <a:pt x="315890" y="21599"/>
                  </a:lnTo>
                  <a:lnTo>
                    <a:pt x="315978" y="21865"/>
                  </a:lnTo>
                  <a:lnTo>
                    <a:pt x="316058" y="22132"/>
                  </a:lnTo>
                  <a:lnTo>
                    <a:pt x="316130" y="22399"/>
                  </a:lnTo>
                  <a:lnTo>
                    <a:pt x="316201" y="22665"/>
                  </a:lnTo>
                  <a:lnTo>
                    <a:pt x="316271" y="22932"/>
                  </a:lnTo>
                  <a:lnTo>
                    <a:pt x="316326" y="23199"/>
                  </a:lnTo>
                  <a:lnTo>
                    <a:pt x="316381" y="23465"/>
                  </a:lnTo>
                  <a:lnTo>
                    <a:pt x="316436" y="23732"/>
                  </a:lnTo>
                  <a:lnTo>
                    <a:pt x="316479" y="23999"/>
                  </a:lnTo>
                  <a:lnTo>
                    <a:pt x="316518" y="24265"/>
                  </a:lnTo>
                  <a:lnTo>
                    <a:pt x="316557" y="24532"/>
                  </a:lnTo>
                  <a:lnTo>
                    <a:pt x="316591" y="24799"/>
                  </a:lnTo>
                  <a:lnTo>
                    <a:pt x="316613" y="25065"/>
                  </a:lnTo>
                  <a:lnTo>
                    <a:pt x="316636" y="25332"/>
                  </a:lnTo>
                  <a:lnTo>
                    <a:pt x="316659" y="25599"/>
                  </a:lnTo>
                  <a:lnTo>
                    <a:pt x="316666" y="25865"/>
                  </a:lnTo>
                  <a:lnTo>
                    <a:pt x="316673" y="26132"/>
                  </a:lnTo>
                  <a:lnTo>
                    <a:pt x="316680" y="26399"/>
                  </a:lnTo>
                  <a:lnTo>
                    <a:pt x="316678" y="26665"/>
                  </a:lnTo>
                  <a:lnTo>
                    <a:pt x="316669" y="26932"/>
                  </a:lnTo>
                  <a:lnTo>
                    <a:pt x="316660" y="27199"/>
                  </a:lnTo>
                  <a:lnTo>
                    <a:pt x="316647" y="27465"/>
                  </a:lnTo>
                  <a:lnTo>
                    <a:pt x="316623" y="27732"/>
                  </a:lnTo>
                  <a:lnTo>
                    <a:pt x="316599" y="27999"/>
                  </a:lnTo>
                  <a:lnTo>
                    <a:pt x="316575" y="28265"/>
                  </a:lnTo>
                  <a:lnTo>
                    <a:pt x="316537" y="28532"/>
                  </a:lnTo>
                  <a:lnTo>
                    <a:pt x="316498" y="28798"/>
                  </a:lnTo>
                  <a:lnTo>
                    <a:pt x="316458" y="29065"/>
                  </a:lnTo>
                  <a:lnTo>
                    <a:pt x="316411" y="29332"/>
                  </a:lnTo>
                  <a:lnTo>
                    <a:pt x="316356" y="29598"/>
                  </a:lnTo>
                  <a:lnTo>
                    <a:pt x="316302" y="29865"/>
                  </a:lnTo>
                  <a:lnTo>
                    <a:pt x="316245" y="30132"/>
                  </a:lnTo>
                  <a:lnTo>
                    <a:pt x="316176" y="30398"/>
                  </a:lnTo>
                  <a:lnTo>
                    <a:pt x="316107" y="30665"/>
                  </a:lnTo>
                  <a:lnTo>
                    <a:pt x="316038" y="30932"/>
                  </a:lnTo>
                  <a:lnTo>
                    <a:pt x="315956" y="31198"/>
                  </a:lnTo>
                  <a:lnTo>
                    <a:pt x="315873" y="31465"/>
                  </a:lnTo>
                  <a:lnTo>
                    <a:pt x="315789" y="31732"/>
                  </a:lnTo>
                  <a:lnTo>
                    <a:pt x="315699" y="31998"/>
                  </a:lnTo>
                  <a:lnTo>
                    <a:pt x="315601" y="32265"/>
                  </a:lnTo>
                  <a:lnTo>
                    <a:pt x="315504" y="32532"/>
                  </a:lnTo>
                  <a:lnTo>
                    <a:pt x="315404" y="32798"/>
                  </a:lnTo>
                  <a:lnTo>
                    <a:pt x="315293" y="33065"/>
                  </a:lnTo>
                  <a:lnTo>
                    <a:pt x="315182" y="33332"/>
                  </a:lnTo>
                  <a:lnTo>
                    <a:pt x="315070" y="33598"/>
                  </a:lnTo>
                  <a:lnTo>
                    <a:pt x="314948" y="33865"/>
                  </a:lnTo>
                  <a:lnTo>
                    <a:pt x="314824" y="34132"/>
                  </a:lnTo>
                  <a:lnTo>
                    <a:pt x="314699" y="34398"/>
                  </a:lnTo>
                  <a:lnTo>
                    <a:pt x="314569" y="34665"/>
                  </a:lnTo>
                  <a:lnTo>
                    <a:pt x="314431" y="34932"/>
                  </a:lnTo>
                  <a:lnTo>
                    <a:pt x="314293" y="35198"/>
                  </a:lnTo>
                  <a:lnTo>
                    <a:pt x="314155" y="35465"/>
                  </a:lnTo>
                  <a:lnTo>
                    <a:pt x="314004" y="35732"/>
                  </a:lnTo>
                  <a:lnTo>
                    <a:pt x="313854" y="35998"/>
                  </a:lnTo>
                  <a:lnTo>
                    <a:pt x="313703" y="36265"/>
                  </a:lnTo>
                  <a:lnTo>
                    <a:pt x="313544" y="36532"/>
                  </a:lnTo>
                  <a:lnTo>
                    <a:pt x="313382" y="36798"/>
                  </a:lnTo>
                  <a:lnTo>
                    <a:pt x="313219" y="37065"/>
                  </a:lnTo>
                  <a:lnTo>
                    <a:pt x="313052" y="37332"/>
                  </a:lnTo>
                  <a:lnTo>
                    <a:pt x="312878" y="37598"/>
                  </a:lnTo>
                  <a:lnTo>
                    <a:pt x="312704" y="37865"/>
                  </a:lnTo>
                  <a:lnTo>
                    <a:pt x="312529" y="38131"/>
                  </a:lnTo>
                  <a:lnTo>
                    <a:pt x="312344" y="38398"/>
                  </a:lnTo>
                  <a:lnTo>
                    <a:pt x="312158" y="38665"/>
                  </a:lnTo>
                  <a:lnTo>
                    <a:pt x="311973" y="38931"/>
                  </a:lnTo>
                  <a:lnTo>
                    <a:pt x="311780" y="39198"/>
                  </a:lnTo>
                  <a:lnTo>
                    <a:pt x="311584" y="39465"/>
                  </a:lnTo>
                  <a:lnTo>
                    <a:pt x="311387" y="39731"/>
                  </a:lnTo>
                  <a:lnTo>
                    <a:pt x="311188" y="39998"/>
                  </a:lnTo>
                  <a:lnTo>
                    <a:pt x="310981" y="40265"/>
                  </a:lnTo>
                  <a:lnTo>
                    <a:pt x="310775" y="40531"/>
                  </a:lnTo>
                  <a:lnTo>
                    <a:pt x="310568" y="40798"/>
                  </a:lnTo>
                  <a:lnTo>
                    <a:pt x="310352" y="41065"/>
                  </a:lnTo>
                  <a:lnTo>
                    <a:pt x="310136" y="41331"/>
                  </a:lnTo>
                  <a:lnTo>
                    <a:pt x="309919" y="41598"/>
                  </a:lnTo>
                  <a:lnTo>
                    <a:pt x="309698" y="41865"/>
                  </a:lnTo>
                  <a:lnTo>
                    <a:pt x="309472" y="42131"/>
                  </a:lnTo>
                  <a:lnTo>
                    <a:pt x="309246" y="42398"/>
                  </a:lnTo>
                  <a:lnTo>
                    <a:pt x="309019" y="42665"/>
                  </a:lnTo>
                  <a:lnTo>
                    <a:pt x="308784" y="42931"/>
                  </a:lnTo>
                  <a:lnTo>
                    <a:pt x="308550" y="43198"/>
                  </a:lnTo>
                  <a:lnTo>
                    <a:pt x="308315" y="43465"/>
                  </a:lnTo>
                  <a:lnTo>
                    <a:pt x="308074" y="43731"/>
                  </a:lnTo>
                  <a:lnTo>
                    <a:pt x="307831" y="43998"/>
                  </a:lnTo>
                  <a:lnTo>
                    <a:pt x="307589" y="44265"/>
                  </a:lnTo>
                  <a:lnTo>
                    <a:pt x="307342" y="44531"/>
                  </a:lnTo>
                  <a:lnTo>
                    <a:pt x="307092" y="44798"/>
                  </a:lnTo>
                  <a:lnTo>
                    <a:pt x="306842" y="45065"/>
                  </a:lnTo>
                  <a:lnTo>
                    <a:pt x="306591" y="45331"/>
                  </a:lnTo>
                  <a:lnTo>
                    <a:pt x="306334" y="45598"/>
                  </a:lnTo>
                  <a:lnTo>
                    <a:pt x="306077" y="45865"/>
                  </a:lnTo>
                  <a:lnTo>
                    <a:pt x="305819" y="46131"/>
                  </a:lnTo>
                  <a:lnTo>
                    <a:pt x="305557" y="46398"/>
                  </a:lnTo>
                  <a:lnTo>
                    <a:pt x="305294" y="46665"/>
                  </a:lnTo>
                  <a:lnTo>
                    <a:pt x="305030" y="46931"/>
                  </a:lnTo>
                  <a:lnTo>
                    <a:pt x="304764" y="47198"/>
                  </a:lnTo>
                  <a:lnTo>
                    <a:pt x="304495" y="47464"/>
                  </a:lnTo>
                  <a:lnTo>
                    <a:pt x="304225" y="47731"/>
                  </a:lnTo>
                  <a:lnTo>
                    <a:pt x="303956" y="47998"/>
                  </a:lnTo>
                  <a:lnTo>
                    <a:pt x="303681" y="48264"/>
                  </a:lnTo>
                  <a:lnTo>
                    <a:pt x="303407" y="48531"/>
                  </a:lnTo>
                  <a:lnTo>
                    <a:pt x="303132" y="48798"/>
                  </a:lnTo>
                  <a:lnTo>
                    <a:pt x="302854" y="49064"/>
                  </a:lnTo>
                  <a:lnTo>
                    <a:pt x="302575" y="49331"/>
                  </a:lnTo>
                  <a:lnTo>
                    <a:pt x="302296" y="49598"/>
                  </a:lnTo>
                  <a:lnTo>
                    <a:pt x="302015" y="49864"/>
                  </a:lnTo>
                  <a:lnTo>
                    <a:pt x="301732" y="50131"/>
                  </a:lnTo>
                  <a:lnTo>
                    <a:pt x="301449" y="50398"/>
                  </a:lnTo>
                  <a:lnTo>
                    <a:pt x="301166" y="50664"/>
                  </a:lnTo>
                  <a:lnTo>
                    <a:pt x="300879" y="50931"/>
                  </a:lnTo>
                  <a:lnTo>
                    <a:pt x="300593" y="51198"/>
                  </a:lnTo>
                  <a:lnTo>
                    <a:pt x="300306" y="51464"/>
                  </a:lnTo>
                  <a:lnTo>
                    <a:pt x="300018" y="51731"/>
                  </a:lnTo>
                  <a:lnTo>
                    <a:pt x="299728" y="51998"/>
                  </a:lnTo>
                  <a:lnTo>
                    <a:pt x="299439" y="52264"/>
                  </a:lnTo>
                  <a:lnTo>
                    <a:pt x="299149" y="52531"/>
                  </a:lnTo>
                  <a:lnTo>
                    <a:pt x="298858" y="52798"/>
                  </a:lnTo>
                  <a:lnTo>
                    <a:pt x="298566" y="53064"/>
                  </a:lnTo>
                  <a:lnTo>
                    <a:pt x="298275" y="53331"/>
                  </a:lnTo>
                  <a:lnTo>
                    <a:pt x="297982" y="53598"/>
                  </a:lnTo>
                  <a:lnTo>
                    <a:pt x="297689" y="53864"/>
                  </a:lnTo>
                  <a:lnTo>
                    <a:pt x="297396" y="54131"/>
                  </a:lnTo>
                  <a:lnTo>
                    <a:pt x="297103" y="54398"/>
                  </a:lnTo>
                  <a:lnTo>
                    <a:pt x="296809" y="54664"/>
                  </a:lnTo>
                  <a:lnTo>
                    <a:pt x="296515" y="54931"/>
                  </a:lnTo>
                  <a:lnTo>
                    <a:pt x="296221" y="55198"/>
                  </a:lnTo>
                  <a:lnTo>
                    <a:pt x="295927" y="55464"/>
                  </a:lnTo>
                  <a:lnTo>
                    <a:pt x="295632" y="55731"/>
                  </a:lnTo>
                  <a:lnTo>
                    <a:pt x="295338" y="55998"/>
                  </a:lnTo>
                  <a:lnTo>
                    <a:pt x="295044" y="56264"/>
                  </a:lnTo>
                  <a:lnTo>
                    <a:pt x="294750" y="56531"/>
                  </a:lnTo>
                  <a:lnTo>
                    <a:pt x="294457" y="56797"/>
                  </a:lnTo>
                  <a:lnTo>
                    <a:pt x="294163" y="57064"/>
                  </a:lnTo>
                  <a:lnTo>
                    <a:pt x="293870" y="57331"/>
                  </a:lnTo>
                  <a:lnTo>
                    <a:pt x="293577" y="57597"/>
                  </a:lnTo>
                  <a:lnTo>
                    <a:pt x="293284" y="57864"/>
                  </a:lnTo>
                  <a:lnTo>
                    <a:pt x="292993" y="58131"/>
                  </a:lnTo>
                  <a:lnTo>
                    <a:pt x="292701" y="58397"/>
                  </a:lnTo>
                  <a:lnTo>
                    <a:pt x="292410" y="58664"/>
                  </a:lnTo>
                  <a:lnTo>
                    <a:pt x="292120" y="58931"/>
                  </a:lnTo>
                  <a:lnTo>
                    <a:pt x="291831" y="59197"/>
                  </a:lnTo>
                  <a:lnTo>
                    <a:pt x="291541" y="59464"/>
                  </a:lnTo>
                  <a:lnTo>
                    <a:pt x="291253" y="59731"/>
                  </a:lnTo>
                  <a:lnTo>
                    <a:pt x="290966" y="59997"/>
                  </a:lnTo>
                  <a:lnTo>
                    <a:pt x="290679" y="60264"/>
                  </a:lnTo>
                  <a:lnTo>
                    <a:pt x="290393" y="60531"/>
                  </a:lnTo>
                  <a:lnTo>
                    <a:pt x="290109" y="60797"/>
                  </a:lnTo>
                  <a:lnTo>
                    <a:pt x="289826" y="61064"/>
                  </a:lnTo>
                  <a:lnTo>
                    <a:pt x="289542" y="61331"/>
                  </a:lnTo>
                  <a:lnTo>
                    <a:pt x="289261" y="61597"/>
                  </a:lnTo>
                  <a:lnTo>
                    <a:pt x="288981" y="61864"/>
                  </a:lnTo>
                  <a:lnTo>
                    <a:pt x="288701" y="62131"/>
                  </a:lnTo>
                  <a:lnTo>
                    <a:pt x="288423" y="62397"/>
                  </a:lnTo>
                  <a:lnTo>
                    <a:pt x="288147" y="62664"/>
                  </a:lnTo>
                  <a:lnTo>
                    <a:pt x="287872" y="62931"/>
                  </a:lnTo>
                  <a:lnTo>
                    <a:pt x="287596" y="63197"/>
                  </a:lnTo>
                  <a:lnTo>
                    <a:pt x="287325" y="63464"/>
                  </a:lnTo>
                  <a:lnTo>
                    <a:pt x="287055" y="63731"/>
                  </a:lnTo>
                  <a:lnTo>
                    <a:pt x="286784" y="63997"/>
                  </a:lnTo>
                  <a:lnTo>
                    <a:pt x="286516" y="64264"/>
                  </a:lnTo>
                  <a:lnTo>
                    <a:pt x="286251" y="64531"/>
                  </a:lnTo>
                  <a:lnTo>
                    <a:pt x="285985" y="64797"/>
                  </a:lnTo>
                  <a:lnTo>
                    <a:pt x="285721" y="65064"/>
                  </a:lnTo>
                  <a:lnTo>
                    <a:pt x="285462" y="65331"/>
                  </a:lnTo>
                  <a:lnTo>
                    <a:pt x="285202" y="65597"/>
                  </a:lnTo>
                  <a:lnTo>
                    <a:pt x="284942" y="65864"/>
                  </a:lnTo>
                  <a:lnTo>
                    <a:pt x="284688" y="66130"/>
                  </a:lnTo>
                  <a:lnTo>
                    <a:pt x="284434" y="66397"/>
                  </a:lnTo>
                  <a:lnTo>
                    <a:pt x="284181" y="66664"/>
                  </a:lnTo>
                  <a:lnTo>
                    <a:pt x="283931" y="66930"/>
                  </a:lnTo>
                  <a:lnTo>
                    <a:pt x="283684" y="67197"/>
                  </a:lnTo>
                  <a:lnTo>
                    <a:pt x="283437" y="67464"/>
                  </a:lnTo>
                  <a:lnTo>
                    <a:pt x="283192" y="67730"/>
                  </a:lnTo>
                  <a:lnTo>
                    <a:pt x="282952" y="67997"/>
                  </a:lnTo>
                  <a:lnTo>
                    <a:pt x="282712" y="68264"/>
                  </a:lnTo>
                  <a:lnTo>
                    <a:pt x="282472" y="68530"/>
                  </a:lnTo>
                  <a:lnTo>
                    <a:pt x="282239" y="68797"/>
                  </a:lnTo>
                  <a:lnTo>
                    <a:pt x="282006" y="69064"/>
                  </a:lnTo>
                  <a:lnTo>
                    <a:pt x="281774" y="69330"/>
                  </a:lnTo>
                  <a:lnTo>
                    <a:pt x="281545" y="69597"/>
                  </a:lnTo>
                  <a:lnTo>
                    <a:pt x="281321" y="69864"/>
                  </a:lnTo>
                  <a:lnTo>
                    <a:pt x="281096" y="70130"/>
                  </a:lnTo>
                  <a:lnTo>
                    <a:pt x="280873" y="70397"/>
                  </a:lnTo>
                  <a:lnTo>
                    <a:pt x="280656" y="70664"/>
                  </a:lnTo>
                  <a:lnTo>
                    <a:pt x="280440" y="70930"/>
                  </a:lnTo>
                  <a:lnTo>
                    <a:pt x="280224" y="71197"/>
                  </a:lnTo>
                  <a:lnTo>
                    <a:pt x="280014" y="71464"/>
                  </a:lnTo>
                  <a:lnTo>
                    <a:pt x="279806" y="71730"/>
                  </a:lnTo>
                  <a:lnTo>
                    <a:pt x="279598" y="71997"/>
                  </a:lnTo>
                  <a:lnTo>
                    <a:pt x="279394" y="72264"/>
                  </a:lnTo>
                  <a:lnTo>
                    <a:pt x="279195" y="72530"/>
                  </a:lnTo>
                  <a:lnTo>
                    <a:pt x="278996" y="72797"/>
                  </a:lnTo>
                  <a:lnTo>
                    <a:pt x="278797" y="73064"/>
                  </a:lnTo>
                  <a:lnTo>
                    <a:pt x="278607" y="73330"/>
                  </a:lnTo>
                  <a:lnTo>
                    <a:pt x="278417" y="73597"/>
                  </a:lnTo>
                  <a:lnTo>
                    <a:pt x="278227" y="73864"/>
                  </a:lnTo>
                  <a:lnTo>
                    <a:pt x="278043" y="74130"/>
                  </a:lnTo>
                  <a:lnTo>
                    <a:pt x="277863" y="74397"/>
                  </a:lnTo>
                  <a:lnTo>
                    <a:pt x="277682" y="74664"/>
                  </a:lnTo>
                  <a:lnTo>
                    <a:pt x="277504" y="74930"/>
                  </a:lnTo>
                  <a:lnTo>
                    <a:pt x="277333" y="75197"/>
                  </a:lnTo>
                  <a:lnTo>
                    <a:pt x="277162" y="75464"/>
                  </a:lnTo>
                  <a:lnTo>
                    <a:pt x="276991" y="75730"/>
                  </a:lnTo>
                  <a:lnTo>
                    <a:pt x="276829" y="75997"/>
                  </a:lnTo>
                  <a:lnTo>
                    <a:pt x="276668" y="76263"/>
                  </a:lnTo>
                  <a:lnTo>
                    <a:pt x="276506" y="76530"/>
                  </a:lnTo>
                  <a:lnTo>
                    <a:pt x="276351" y="76797"/>
                  </a:lnTo>
                  <a:lnTo>
                    <a:pt x="276199" y="77063"/>
                  </a:lnTo>
                  <a:lnTo>
                    <a:pt x="276047" y="77330"/>
                  </a:lnTo>
                  <a:lnTo>
                    <a:pt x="275898" y="77597"/>
                  </a:lnTo>
                  <a:lnTo>
                    <a:pt x="275757" y="77863"/>
                  </a:lnTo>
                  <a:lnTo>
                    <a:pt x="275615" y="78130"/>
                  </a:lnTo>
                  <a:lnTo>
                    <a:pt x="275474" y="78397"/>
                  </a:lnTo>
                  <a:lnTo>
                    <a:pt x="275341" y="78663"/>
                  </a:lnTo>
                  <a:lnTo>
                    <a:pt x="275209" y="78930"/>
                  </a:lnTo>
                  <a:lnTo>
                    <a:pt x="275078" y="79197"/>
                  </a:lnTo>
                  <a:lnTo>
                    <a:pt x="274952" y="79463"/>
                  </a:lnTo>
                  <a:lnTo>
                    <a:pt x="274830" y="79730"/>
                  </a:lnTo>
                  <a:lnTo>
                    <a:pt x="274709" y="79997"/>
                  </a:lnTo>
                  <a:lnTo>
                    <a:pt x="274590" y="80263"/>
                  </a:lnTo>
                  <a:lnTo>
                    <a:pt x="274478" y="80530"/>
                  </a:lnTo>
                  <a:lnTo>
                    <a:pt x="274367" y="80797"/>
                  </a:lnTo>
                  <a:lnTo>
                    <a:pt x="274256" y="81063"/>
                  </a:lnTo>
                  <a:lnTo>
                    <a:pt x="274153" y="81330"/>
                  </a:lnTo>
                  <a:lnTo>
                    <a:pt x="274052" y="81597"/>
                  </a:lnTo>
                  <a:lnTo>
                    <a:pt x="273951" y="81863"/>
                  </a:lnTo>
                  <a:lnTo>
                    <a:pt x="273855" y="82130"/>
                  </a:lnTo>
                  <a:lnTo>
                    <a:pt x="273764" y="82397"/>
                  </a:lnTo>
                  <a:lnTo>
                    <a:pt x="273674" y="82663"/>
                  </a:lnTo>
                  <a:lnTo>
                    <a:pt x="273584" y="82930"/>
                  </a:lnTo>
                  <a:lnTo>
                    <a:pt x="273503" y="83197"/>
                  </a:lnTo>
                  <a:lnTo>
                    <a:pt x="273423" y="83463"/>
                  </a:lnTo>
                  <a:lnTo>
                    <a:pt x="273342" y="83730"/>
                  </a:lnTo>
                  <a:lnTo>
                    <a:pt x="273269" y="83997"/>
                  </a:lnTo>
                  <a:lnTo>
                    <a:pt x="273198" y="84263"/>
                  </a:lnTo>
                  <a:lnTo>
                    <a:pt x="273128" y="84530"/>
                  </a:lnTo>
                  <a:lnTo>
                    <a:pt x="273061" y="84797"/>
                  </a:lnTo>
                  <a:lnTo>
                    <a:pt x="273000" y="85063"/>
                  </a:lnTo>
                  <a:lnTo>
                    <a:pt x="272940" y="85330"/>
                  </a:lnTo>
                  <a:lnTo>
                    <a:pt x="272880" y="85596"/>
                  </a:lnTo>
                  <a:lnTo>
                    <a:pt x="272829" y="85863"/>
                  </a:lnTo>
                  <a:lnTo>
                    <a:pt x="272778" y="86130"/>
                  </a:lnTo>
                  <a:lnTo>
                    <a:pt x="272727" y="86396"/>
                  </a:lnTo>
                  <a:lnTo>
                    <a:pt x="272683" y="86663"/>
                  </a:lnTo>
                  <a:lnTo>
                    <a:pt x="272642" y="86930"/>
                  </a:lnTo>
                  <a:lnTo>
                    <a:pt x="272601" y="87196"/>
                  </a:lnTo>
                  <a:lnTo>
                    <a:pt x="272563" y="87463"/>
                  </a:lnTo>
                  <a:lnTo>
                    <a:pt x="272531" y="87730"/>
                  </a:lnTo>
                  <a:lnTo>
                    <a:pt x="272499" y="87996"/>
                  </a:lnTo>
                  <a:lnTo>
                    <a:pt x="272468" y="88263"/>
                  </a:lnTo>
                  <a:lnTo>
                    <a:pt x="272445" y="88530"/>
                  </a:lnTo>
                  <a:lnTo>
                    <a:pt x="272422" y="88796"/>
                  </a:lnTo>
                  <a:lnTo>
                    <a:pt x="272400" y="89063"/>
                  </a:lnTo>
                  <a:lnTo>
                    <a:pt x="272383" y="89330"/>
                  </a:lnTo>
                  <a:lnTo>
                    <a:pt x="272369" y="89596"/>
                  </a:lnTo>
                  <a:lnTo>
                    <a:pt x="272356" y="89863"/>
                  </a:lnTo>
                  <a:lnTo>
                    <a:pt x="272345" y="90130"/>
                  </a:lnTo>
                  <a:lnTo>
                    <a:pt x="272340" y="90396"/>
                  </a:lnTo>
                  <a:lnTo>
                    <a:pt x="272335" y="90663"/>
                  </a:lnTo>
                  <a:lnTo>
                    <a:pt x="272331" y="90930"/>
                  </a:lnTo>
                  <a:lnTo>
                    <a:pt x="272333" y="91196"/>
                  </a:lnTo>
                  <a:lnTo>
                    <a:pt x="272337" y="91463"/>
                  </a:lnTo>
                  <a:lnTo>
                    <a:pt x="272341" y="91730"/>
                  </a:lnTo>
                  <a:lnTo>
                    <a:pt x="272349" y="91996"/>
                  </a:lnTo>
                  <a:lnTo>
                    <a:pt x="272361" y="92263"/>
                  </a:lnTo>
                  <a:lnTo>
                    <a:pt x="272373" y="92530"/>
                  </a:lnTo>
                  <a:lnTo>
                    <a:pt x="272386" y="92796"/>
                  </a:lnTo>
                  <a:lnTo>
                    <a:pt x="272405" y="93063"/>
                  </a:lnTo>
                  <a:lnTo>
                    <a:pt x="272425" y="93330"/>
                  </a:lnTo>
                  <a:lnTo>
                    <a:pt x="272444" y="93596"/>
                  </a:lnTo>
                  <a:lnTo>
                    <a:pt x="272470" y="93863"/>
                  </a:lnTo>
                  <a:lnTo>
                    <a:pt x="272497" y="94130"/>
                  </a:lnTo>
                  <a:lnTo>
                    <a:pt x="272524" y="94396"/>
                  </a:lnTo>
                  <a:lnTo>
                    <a:pt x="272554" y="94663"/>
                  </a:lnTo>
                  <a:lnTo>
                    <a:pt x="272588" y="94929"/>
                  </a:lnTo>
                  <a:lnTo>
                    <a:pt x="272622" y="95196"/>
                  </a:lnTo>
                  <a:lnTo>
                    <a:pt x="272657" y="95463"/>
                  </a:lnTo>
                  <a:lnTo>
                    <a:pt x="272697" y="95729"/>
                  </a:lnTo>
                  <a:lnTo>
                    <a:pt x="272738" y="95996"/>
                  </a:lnTo>
                  <a:lnTo>
                    <a:pt x="272779" y="96263"/>
                  </a:lnTo>
                  <a:lnTo>
                    <a:pt x="272824" y="96529"/>
                  </a:lnTo>
                  <a:lnTo>
                    <a:pt x="272871" y="96796"/>
                  </a:lnTo>
                  <a:lnTo>
                    <a:pt x="272917" y="97063"/>
                  </a:lnTo>
                  <a:lnTo>
                    <a:pt x="272966" y="97329"/>
                  </a:lnTo>
                  <a:lnTo>
                    <a:pt x="273019" y="97596"/>
                  </a:lnTo>
                  <a:lnTo>
                    <a:pt x="273071" y="97863"/>
                  </a:lnTo>
                  <a:lnTo>
                    <a:pt x="273124" y="98129"/>
                  </a:lnTo>
                  <a:lnTo>
                    <a:pt x="273182" y="98396"/>
                  </a:lnTo>
                  <a:lnTo>
                    <a:pt x="273239" y="98663"/>
                  </a:lnTo>
                  <a:lnTo>
                    <a:pt x="273297" y="98929"/>
                  </a:lnTo>
                  <a:lnTo>
                    <a:pt x="273358" y="99196"/>
                  </a:lnTo>
                  <a:lnTo>
                    <a:pt x="273420" y="99463"/>
                  </a:lnTo>
                  <a:lnTo>
                    <a:pt x="273483" y="99729"/>
                  </a:lnTo>
                  <a:lnTo>
                    <a:pt x="273547" y="99996"/>
                  </a:lnTo>
                  <a:lnTo>
                    <a:pt x="273613" y="100263"/>
                  </a:lnTo>
                  <a:lnTo>
                    <a:pt x="273680" y="100529"/>
                  </a:lnTo>
                  <a:lnTo>
                    <a:pt x="273747" y="100796"/>
                  </a:lnTo>
                  <a:lnTo>
                    <a:pt x="273817" y="101063"/>
                  </a:lnTo>
                  <a:lnTo>
                    <a:pt x="273888" y="101329"/>
                  </a:lnTo>
                  <a:lnTo>
                    <a:pt x="273958" y="101596"/>
                  </a:lnTo>
                  <a:lnTo>
                    <a:pt x="274031" y="101863"/>
                  </a:lnTo>
                  <a:lnTo>
                    <a:pt x="274105" y="102129"/>
                  </a:lnTo>
                  <a:lnTo>
                    <a:pt x="274178" y="102396"/>
                  </a:lnTo>
                  <a:lnTo>
                    <a:pt x="274253" y="102663"/>
                  </a:lnTo>
                  <a:lnTo>
                    <a:pt x="274329" y="102929"/>
                  </a:lnTo>
                  <a:lnTo>
                    <a:pt x="274406" y="103196"/>
                  </a:lnTo>
                  <a:lnTo>
                    <a:pt x="274482" y="103463"/>
                  </a:lnTo>
                  <a:lnTo>
                    <a:pt x="274561" y="103729"/>
                  </a:lnTo>
                  <a:lnTo>
                    <a:pt x="274639" y="103996"/>
                  </a:lnTo>
                  <a:lnTo>
                    <a:pt x="274718" y="104262"/>
                  </a:lnTo>
                  <a:lnTo>
                    <a:pt x="274798" y="104529"/>
                  </a:lnTo>
                  <a:lnTo>
                    <a:pt x="274878" y="104796"/>
                  </a:lnTo>
                  <a:lnTo>
                    <a:pt x="274958" y="105062"/>
                  </a:lnTo>
                  <a:lnTo>
                    <a:pt x="275039" y="105329"/>
                  </a:lnTo>
                  <a:lnTo>
                    <a:pt x="275120" y="105596"/>
                  </a:lnTo>
                  <a:lnTo>
                    <a:pt x="275201" y="105862"/>
                  </a:lnTo>
                  <a:lnTo>
                    <a:pt x="275283" y="106129"/>
                  </a:lnTo>
                  <a:lnTo>
                    <a:pt x="275365" y="106396"/>
                  </a:lnTo>
                  <a:lnTo>
                    <a:pt x="275446" y="106662"/>
                  </a:lnTo>
                  <a:lnTo>
                    <a:pt x="275528" y="106929"/>
                  </a:lnTo>
                  <a:lnTo>
                    <a:pt x="275610" y="107196"/>
                  </a:lnTo>
                  <a:lnTo>
                    <a:pt x="275692" y="107462"/>
                  </a:lnTo>
                  <a:lnTo>
                    <a:pt x="275774" y="107729"/>
                  </a:lnTo>
                  <a:lnTo>
                    <a:pt x="275856" y="107996"/>
                  </a:lnTo>
                  <a:lnTo>
                    <a:pt x="275937" y="108262"/>
                  </a:lnTo>
                  <a:lnTo>
                    <a:pt x="276018" y="108529"/>
                  </a:lnTo>
                  <a:lnTo>
                    <a:pt x="276099" y="108796"/>
                  </a:lnTo>
                  <a:lnTo>
                    <a:pt x="276180" y="109062"/>
                  </a:lnTo>
                  <a:lnTo>
                    <a:pt x="276260" y="109329"/>
                  </a:lnTo>
                  <a:lnTo>
                    <a:pt x="276340" y="109596"/>
                  </a:lnTo>
                  <a:lnTo>
                    <a:pt x="276419" y="109862"/>
                  </a:lnTo>
                  <a:lnTo>
                    <a:pt x="276498" y="110129"/>
                  </a:lnTo>
                  <a:lnTo>
                    <a:pt x="276576" y="110396"/>
                  </a:lnTo>
                  <a:lnTo>
                    <a:pt x="276654" y="110662"/>
                  </a:lnTo>
                  <a:lnTo>
                    <a:pt x="276730" y="110929"/>
                  </a:lnTo>
                  <a:lnTo>
                    <a:pt x="276806" y="111196"/>
                  </a:lnTo>
                  <a:lnTo>
                    <a:pt x="276882" y="111462"/>
                  </a:lnTo>
                  <a:lnTo>
                    <a:pt x="276956" y="111729"/>
                  </a:lnTo>
                  <a:lnTo>
                    <a:pt x="277029" y="111996"/>
                  </a:lnTo>
                  <a:lnTo>
                    <a:pt x="277103" y="112262"/>
                  </a:lnTo>
                  <a:lnTo>
                    <a:pt x="277175" y="112529"/>
                  </a:lnTo>
                  <a:lnTo>
                    <a:pt x="277244" y="112796"/>
                  </a:lnTo>
                  <a:lnTo>
                    <a:pt x="277314" y="113062"/>
                  </a:lnTo>
                  <a:lnTo>
                    <a:pt x="277384" y="113329"/>
                  </a:lnTo>
                  <a:lnTo>
                    <a:pt x="277450" y="113595"/>
                  </a:lnTo>
                  <a:lnTo>
                    <a:pt x="277516" y="113862"/>
                  </a:lnTo>
                  <a:lnTo>
                    <a:pt x="277582" y="114129"/>
                  </a:lnTo>
                  <a:lnTo>
                    <a:pt x="277645" y="114395"/>
                  </a:lnTo>
                  <a:lnTo>
                    <a:pt x="277706" y="114662"/>
                  </a:lnTo>
                  <a:lnTo>
                    <a:pt x="277767" y="114929"/>
                  </a:lnTo>
                  <a:lnTo>
                    <a:pt x="277828" y="115195"/>
                  </a:lnTo>
                  <a:lnTo>
                    <a:pt x="277884" y="115462"/>
                  </a:lnTo>
                  <a:lnTo>
                    <a:pt x="277940" y="115729"/>
                  </a:lnTo>
                  <a:lnTo>
                    <a:pt x="277996" y="115995"/>
                  </a:lnTo>
                  <a:lnTo>
                    <a:pt x="278048" y="116262"/>
                  </a:lnTo>
                  <a:lnTo>
                    <a:pt x="278099" y="116529"/>
                  </a:lnTo>
                  <a:lnTo>
                    <a:pt x="278149" y="116795"/>
                  </a:lnTo>
                  <a:lnTo>
                    <a:pt x="278197" y="117062"/>
                  </a:lnTo>
                  <a:lnTo>
                    <a:pt x="278242" y="117329"/>
                  </a:lnTo>
                  <a:lnTo>
                    <a:pt x="278287" y="117595"/>
                  </a:lnTo>
                  <a:lnTo>
                    <a:pt x="278330" y="117862"/>
                  </a:lnTo>
                  <a:lnTo>
                    <a:pt x="278369" y="118129"/>
                  </a:lnTo>
                  <a:lnTo>
                    <a:pt x="278407" y="118395"/>
                  </a:lnTo>
                  <a:lnTo>
                    <a:pt x="278445" y="118662"/>
                  </a:lnTo>
                  <a:lnTo>
                    <a:pt x="278478" y="118929"/>
                  </a:lnTo>
                  <a:lnTo>
                    <a:pt x="278509" y="119195"/>
                  </a:lnTo>
                  <a:lnTo>
                    <a:pt x="278540" y="119462"/>
                  </a:lnTo>
                  <a:lnTo>
                    <a:pt x="278568" y="119729"/>
                  </a:lnTo>
                  <a:lnTo>
                    <a:pt x="278592" y="119995"/>
                  </a:lnTo>
                  <a:lnTo>
                    <a:pt x="278616" y="120262"/>
                  </a:lnTo>
                  <a:lnTo>
                    <a:pt x="278639" y="120529"/>
                  </a:lnTo>
                  <a:lnTo>
                    <a:pt x="278655" y="120795"/>
                  </a:lnTo>
                  <a:lnTo>
                    <a:pt x="278670" y="121062"/>
                  </a:lnTo>
                  <a:lnTo>
                    <a:pt x="278686" y="121329"/>
                  </a:lnTo>
                  <a:lnTo>
                    <a:pt x="278696" y="121595"/>
                  </a:lnTo>
                  <a:lnTo>
                    <a:pt x="278704" y="121862"/>
                  </a:lnTo>
                  <a:lnTo>
                    <a:pt x="278711" y="122129"/>
                  </a:lnTo>
                  <a:lnTo>
                    <a:pt x="278716" y="122395"/>
                  </a:lnTo>
                  <a:lnTo>
                    <a:pt x="278714" y="122662"/>
                  </a:lnTo>
                  <a:lnTo>
                    <a:pt x="278713" y="122928"/>
                  </a:lnTo>
                  <a:lnTo>
                    <a:pt x="278712" y="123195"/>
                  </a:lnTo>
                  <a:lnTo>
                    <a:pt x="278702" y="123462"/>
                  </a:lnTo>
                  <a:lnTo>
                    <a:pt x="278691" y="123728"/>
                  </a:lnTo>
                  <a:lnTo>
                    <a:pt x="278681" y="123995"/>
                  </a:lnTo>
                  <a:lnTo>
                    <a:pt x="278665" y="124262"/>
                  </a:lnTo>
                  <a:lnTo>
                    <a:pt x="278645" y="124528"/>
                  </a:lnTo>
                  <a:lnTo>
                    <a:pt x="278625" y="124795"/>
                  </a:lnTo>
                  <a:lnTo>
                    <a:pt x="278602" y="125062"/>
                  </a:lnTo>
                  <a:lnTo>
                    <a:pt x="278573" y="125328"/>
                  </a:lnTo>
                  <a:lnTo>
                    <a:pt x="278543" y="125595"/>
                  </a:lnTo>
                  <a:lnTo>
                    <a:pt x="278514" y="125862"/>
                  </a:lnTo>
                  <a:lnTo>
                    <a:pt x="278474" y="126128"/>
                  </a:lnTo>
                  <a:lnTo>
                    <a:pt x="278435" y="126395"/>
                  </a:lnTo>
                  <a:lnTo>
                    <a:pt x="278395" y="126662"/>
                  </a:lnTo>
                  <a:lnTo>
                    <a:pt x="278349" y="126928"/>
                  </a:lnTo>
                  <a:lnTo>
                    <a:pt x="278299" y="127195"/>
                  </a:lnTo>
                  <a:lnTo>
                    <a:pt x="278249" y="127462"/>
                  </a:lnTo>
                  <a:lnTo>
                    <a:pt x="278196" y="127728"/>
                  </a:lnTo>
                  <a:lnTo>
                    <a:pt x="278135" y="127995"/>
                  </a:lnTo>
                  <a:lnTo>
                    <a:pt x="278074" y="128262"/>
                  </a:lnTo>
                  <a:lnTo>
                    <a:pt x="278014" y="128528"/>
                  </a:lnTo>
                  <a:lnTo>
                    <a:pt x="277943" y="128795"/>
                  </a:lnTo>
                  <a:lnTo>
                    <a:pt x="277871" y="129062"/>
                  </a:lnTo>
                  <a:lnTo>
                    <a:pt x="277799" y="129328"/>
                  </a:lnTo>
                  <a:lnTo>
                    <a:pt x="277722" y="129595"/>
                  </a:lnTo>
                  <a:lnTo>
                    <a:pt x="277639" y="129862"/>
                  </a:lnTo>
                  <a:lnTo>
                    <a:pt x="277556" y="130128"/>
                  </a:lnTo>
                  <a:lnTo>
                    <a:pt x="277471" y="130395"/>
                  </a:lnTo>
                  <a:lnTo>
                    <a:pt x="277377" y="130662"/>
                  </a:lnTo>
                  <a:lnTo>
                    <a:pt x="277282" y="130928"/>
                  </a:lnTo>
                  <a:lnTo>
                    <a:pt x="277188" y="131195"/>
                  </a:lnTo>
                  <a:lnTo>
                    <a:pt x="277084" y="131462"/>
                  </a:lnTo>
                  <a:lnTo>
                    <a:pt x="276978" y="131728"/>
                  </a:lnTo>
                  <a:lnTo>
                    <a:pt x="276872" y="131995"/>
                  </a:lnTo>
                  <a:lnTo>
                    <a:pt x="276761" y="132261"/>
                  </a:lnTo>
                  <a:lnTo>
                    <a:pt x="276643" y="132528"/>
                  </a:lnTo>
                  <a:lnTo>
                    <a:pt x="276525" y="132795"/>
                  </a:lnTo>
                  <a:lnTo>
                    <a:pt x="276407" y="133061"/>
                  </a:lnTo>
                  <a:lnTo>
                    <a:pt x="276277" y="133328"/>
                  </a:lnTo>
                  <a:lnTo>
                    <a:pt x="276147" y="133595"/>
                  </a:lnTo>
                  <a:lnTo>
                    <a:pt x="276018" y="133861"/>
                  </a:lnTo>
                  <a:lnTo>
                    <a:pt x="275880" y="134128"/>
                  </a:lnTo>
                  <a:lnTo>
                    <a:pt x="275738" y="134395"/>
                  </a:lnTo>
                  <a:lnTo>
                    <a:pt x="275597" y="134661"/>
                  </a:lnTo>
                  <a:lnTo>
                    <a:pt x="275451" y="134928"/>
                  </a:lnTo>
                  <a:lnTo>
                    <a:pt x="275297" y="135195"/>
                  </a:lnTo>
                  <a:lnTo>
                    <a:pt x="275143" y="135461"/>
                  </a:lnTo>
                  <a:lnTo>
                    <a:pt x="274990" y="135728"/>
                  </a:lnTo>
                  <a:lnTo>
                    <a:pt x="274824" y="135995"/>
                  </a:lnTo>
                  <a:lnTo>
                    <a:pt x="274659" y="13626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096612" y="1834237"/>
              <a:ext cx="264230" cy="0"/>
            </a:xfrm>
            <a:custGeom>
              <a:avLst/>
              <a:pathLst>
                <a:path w="264230" h="0">
                  <a:moveTo>
                    <a:pt x="0" y="0"/>
                  </a:moveTo>
                  <a:lnTo>
                    <a:pt x="2642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422254" y="1319558"/>
              <a:ext cx="316680" cy="594726"/>
            </a:xfrm>
            <a:custGeom>
              <a:avLst/>
              <a:pathLst>
                <a:path w="316680" h="594726">
                  <a:moveTo>
                    <a:pt x="0" y="594726"/>
                  </a:moveTo>
                  <a:lnTo>
                    <a:pt x="0" y="593562"/>
                  </a:lnTo>
                  <a:lnTo>
                    <a:pt x="1" y="592398"/>
                  </a:lnTo>
                  <a:lnTo>
                    <a:pt x="2" y="591234"/>
                  </a:lnTo>
                  <a:lnTo>
                    <a:pt x="17" y="590070"/>
                  </a:lnTo>
                  <a:lnTo>
                    <a:pt x="41" y="588906"/>
                  </a:lnTo>
                  <a:lnTo>
                    <a:pt x="66" y="587743"/>
                  </a:lnTo>
                  <a:lnTo>
                    <a:pt x="95" y="586579"/>
                  </a:lnTo>
                  <a:lnTo>
                    <a:pt x="142" y="585415"/>
                  </a:lnTo>
                  <a:lnTo>
                    <a:pt x="189" y="584251"/>
                  </a:lnTo>
                  <a:lnTo>
                    <a:pt x="236" y="583087"/>
                  </a:lnTo>
                  <a:lnTo>
                    <a:pt x="303" y="581923"/>
                  </a:lnTo>
                  <a:lnTo>
                    <a:pt x="373" y="580760"/>
                  </a:lnTo>
                  <a:lnTo>
                    <a:pt x="442" y="579596"/>
                  </a:lnTo>
                  <a:lnTo>
                    <a:pt x="524" y="578432"/>
                  </a:lnTo>
                  <a:lnTo>
                    <a:pt x="616" y="577268"/>
                  </a:lnTo>
                  <a:lnTo>
                    <a:pt x="708" y="576104"/>
                  </a:lnTo>
                  <a:lnTo>
                    <a:pt x="804" y="574940"/>
                  </a:lnTo>
                  <a:lnTo>
                    <a:pt x="918" y="573776"/>
                  </a:lnTo>
                  <a:lnTo>
                    <a:pt x="1032" y="572613"/>
                  </a:lnTo>
                  <a:lnTo>
                    <a:pt x="1146" y="571449"/>
                  </a:lnTo>
                  <a:lnTo>
                    <a:pt x="1279" y="570285"/>
                  </a:lnTo>
                  <a:lnTo>
                    <a:pt x="1415" y="569121"/>
                  </a:lnTo>
                  <a:lnTo>
                    <a:pt x="1551" y="567957"/>
                  </a:lnTo>
                  <a:lnTo>
                    <a:pt x="1698" y="566793"/>
                  </a:lnTo>
                  <a:lnTo>
                    <a:pt x="1856" y="565630"/>
                  </a:lnTo>
                  <a:lnTo>
                    <a:pt x="2013" y="564466"/>
                  </a:lnTo>
                  <a:lnTo>
                    <a:pt x="2175" y="563302"/>
                  </a:lnTo>
                  <a:lnTo>
                    <a:pt x="2354" y="562138"/>
                  </a:lnTo>
                  <a:lnTo>
                    <a:pt x="2532" y="560974"/>
                  </a:lnTo>
                  <a:lnTo>
                    <a:pt x="2711" y="559810"/>
                  </a:lnTo>
                  <a:lnTo>
                    <a:pt x="2908" y="558646"/>
                  </a:lnTo>
                  <a:lnTo>
                    <a:pt x="3107" y="557483"/>
                  </a:lnTo>
                  <a:lnTo>
                    <a:pt x="3307" y="556319"/>
                  </a:lnTo>
                  <a:lnTo>
                    <a:pt x="3517" y="555155"/>
                  </a:lnTo>
                  <a:lnTo>
                    <a:pt x="3737" y="553991"/>
                  </a:lnTo>
                  <a:lnTo>
                    <a:pt x="3958" y="552827"/>
                  </a:lnTo>
                  <a:lnTo>
                    <a:pt x="4181" y="551663"/>
                  </a:lnTo>
                  <a:lnTo>
                    <a:pt x="4422" y="550499"/>
                  </a:lnTo>
                  <a:lnTo>
                    <a:pt x="4662" y="549336"/>
                  </a:lnTo>
                  <a:lnTo>
                    <a:pt x="4902" y="548172"/>
                  </a:lnTo>
                  <a:lnTo>
                    <a:pt x="5159" y="547008"/>
                  </a:lnTo>
                  <a:lnTo>
                    <a:pt x="5419" y="545844"/>
                  </a:lnTo>
                  <a:lnTo>
                    <a:pt x="5678" y="544680"/>
                  </a:lnTo>
                  <a:lnTo>
                    <a:pt x="5948" y="543516"/>
                  </a:lnTo>
                  <a:lnTo>
                    <a:pt x="6227" y="542353"/>
                  </a:lnTo>
                  <a:lnTo>
                    <a:pt x="6506" y="541189"/>
                  </a:lnTo>
                  <a:lnTo>
                    <a:pt x="6788" y="540025"/>
                  </a:lnTo>
                  <a:lnTo>
                    <a:pt x="7085" y="538861"/>
                  </a:lnTo>
                  <a:lnTo>
                    <a:pt x="7383" y="537697"/>
                  </a:lnTo>
                  <a:lnTo>
                    <a:pt x="7680" y="536533"/>
                  </a:lnTo>
                  <a:lnTo>
                    <a:pt x="7993" y="535369"/>
                  </a:lnTo>
                  <a:lnTo>
                    <a:pt x="8308" y="534206"/>
                  </a:lnTo>
                  <a:lnTo>
                    <a:pt x="8624" y="533042"/>
                  </a:lnTo>
                  <a:lnTo>
                    <a:pt x="8948" y="531878"/>
                  </a:lnTo>
                  <a:lnTo>
                    <a:pt x="9281" y="530714"/>
                  </a:lnTo>
                  <a:lnTo>
                    <a:pt x="9614" y="529550"/>
                  </a:lnTo>
                  <a:lnTo>
                    <a:pt x="9950" y="528386"/>
                  </a:lnTo>
                  <a:lnTo>
                    <a:pt x="10300" y="527223"/>
                  </a:lnTo>
                  <a:lnTo>
                    <a:pt x="10649" y="526059"/>
                  </a:lnTo>
                  <a:lnTo>
                    <a:pt x="10999" y="524895"/>
                  </a:lnTo>
                  <a:lnTo>
                    <a:pt x="11362" y="523731"/>
                  </a:lnTo>
                  <a:lnTo>
                    <a:pt x="11728" y="522567"/>
                  </a:lnTo>
                  <a:lnTo>
                    <a:pt x="12094" y="521403"/>
                  </a:lnTo>
                  <a:lnTo>
                    <a:pt x="12468" y="520239"/>
                  </a:lnTo>
                  <a:lnTo>
                    <a:pt x="12849" y="519076"/>
                  </a:lnTo>
                  <a:lnTo>
                    <a:pt x="13231" y="517912"/>
                  </a:lnTo>
                  <a:lnTo>
                    <a:pt x="13615" y="516748"/>
                  </a:lnTo>
                  <a:lnTo>
                    <a:pt x="14011" y="515584"/>
                  </a:lnTo>
                  <a:lnTo>
                    <a:pt x="14407" y="514420"/>
                  </a:lnTo>
                  <a:lnTo>
                    <a:pt x="14804" y="513256"/>
                  </a:lnTo>
                  <a:lnTo>
                    <a:pt x="15211" y="512093"/>
                  </a:lnTo>
                  <a:lnTo>
                    <a:pt x="15622" y="510929"/>
                  </a:lnTo>
                  <a:lnTo>
                    <a:pt x="16032" y="509765"/>
                  </a:lnTo>
                  <a:lnTo>
                    <a:pt x="16449" y="508601"/>
                  </a:lnTo>
                  <a:lnTo>
                    <a:pt x="16873" y="507437"/>
                  </a:lnTo>
                  <a:lnTo>
                    <a:pt x="17297" y="506273"/>
                  </a:lnTo>
                  <a:lnTo>
                    <a:pt x="17722" y="505109"/>
                  </a:lnTo>
                  <a:lnTo>
                    <a:pt x="18158" y="503946"/>
                  </a:lnTo>
                  <a:lnTo>
                    <a:pt x="18595" y="502782"/>
                  </a:lnTo>
                  <a:lnTo>
                    <a:pt x="19031" y="501618"/>
                  </a:lnTo>
                  <a:lnTo>
                    <a:pt x="19477" y="500454"/>
                  </a:lnTo>
                  <a:lnTo>
                    <a:pt x="19925" y="499290"/>
                  </a:lnTo>
                  <a:lnTo>
                    <a:pt x="20374" y="498126"/>
                  </a:lnTo>
                  <a:lnTo>
                    <a:pt x="20827" y="496962"/>
                  </a:lnTo>
                  <a:lnTo>
                    <a:pt x="21286" y="495799"/>
                  </a:lnTo>
                  <a:lnTo>
                    <a:pt x="21745" y="494635"/>
                  </a:lnTo>
                  <a:lnTo>
                    <a:pt x="22206" y="493471"/>
                  </a:lnTo>
                  <a:lnTo>
                    <a:pt x="22675" y="492307"/>
                  </a:lnTo>
                  <a:lnTo>
                    <a:pt x="23145" y="491143"/>
                  </a:lnTo>
                  <a:lnTo>
                    <a:pt x="23614" y="489979"/>
                  </a:lnTo>
                  <a:lnTo>
                    <a:pt x="24091" y="488816"/>
                  </a:lnTo>
                  <a:lnTo>
                    <a:pt x="24570" y="487652"/>
                  </a:lnTo>
                  <a:lnTo>
                    <a:pt x="25049" y="486488"/>
                  </a:lnTo>
                  <a:lnTo>
                    <a:pt x="25531" y="485324"/>
                  </a:lnTo>
                  <a:lnTo>
                    <a:pt x="26019" y="484160"/>
                  </a:lnTo>
                  <a:lnTo>
                    <a:pt x="26506" y="482996"/>
                  </a:lnTo>
                  <a:lnTo>
                    <a:pt x="26994" y="481832"/>
                  </a:lnTo>
                  <a:lnTo>
                    <a:pt x="27489" y="480669"/>
                  </a:lnTo>
                  <a:lnTo>
                    <a:pt x="27984" y="479505"/>
                  </a:lnTo>
                  <a:lnTo>
                    <a:pt x="28480" y="478341"/>
                  </a:lnTo>
                  <a:lnTo>
                    <a:pt x="28980" y="477177"/>
                  </a:lnTo>
                  <a:lnTo>
                    <a:pt x="29482" y="476013"/>
                  </a:lnTo>
                  <a:lnTo>
                    <a:pt x="29984" y="474849"/>
                  </a:lnTo>
                  <a:lnTo>
                    <a:pt x="30488" y="473686"/>
                  </a:lnTo>
                  <a:lnTo>
                    <a:pt x="30996" y="472522"/>
                  </a:lnTo>
                  <a:lnTo>
                    <a:pt x="31504" y="471358"/>
                  </a:lnTo>
                  <a:lnTo>
                    <a:pt x="32012" y="470194"/>
                  </a:lnTo>
                  <a:lnTo>
                    <a:pt x="32525" y="469030"/>
                  </a:lnTo>
                  <a:lnTo>
                    <a:pt x="33038" y="467866"/>
                  </a:lnTo>
                  <a:lnTo>
                    <a:pt x="33551" y="466702"/>
                  </a:lnTo>
                  <a:lnTo>
                    <a:pt x="34067" y="465539"/>
                  </a:lnTo>
                  <a:lnTo>
                    <a:pt x="34584" y="464375"/>
                  </a:lnTo>
                  <a:lnTo>
                    <a:pt x="35101" y="463211"/>
                  </a:lnTo>
                  <a:lnTo>
                    <a:pt x="35619" y="462047"/>
                  </a:lnTo>
                  <a:lnTo>
                    <a:pt x="36140" y="460883"/>
                  </a:lnTo>
                  <a:lnTo>
                    <a:pt x="36660" y="459719"/>
                  </a:lnTo>
                  <a:lnTo>
                    <a:pt x="37181" y="458556"/>
                  </a:lnTo>
                  <a:lnTo>
                    <a:pt x="37704" y="457392"/>
                  </a:lnTo>
                  <a:lnTo>
                    <a:pt x="38226" y="456228"/>
                  </a:lnTo>
                  <a:lnTo>
                    <a:pt x="38749" y="455064"/>
                  </a:lnTo>
                  <a:lnTo>
                    <a:pt x="39273" y="453900"/>
                  </a:lnTo>
                  <a:lnTo>
                    <a:pt x="39797" y="452736"/>
                  </a:lnTo>
                  <a:lnTo>
                    <a:pt x="40322" y="451572"/>
                  </a:lnTo>
                  <a:lnTo>
                    <a:pt x="40846" y="450409"/>
                  </a:lnTo>
                  <a:lnTo>
                    <a:pt x="41371" y="449245"/>
                  </a:lnTo>
                  <a:lnTo>
                    <a:pt x="41896" y="448081"/>
                  </a:lnTo>
                  <a:lnTo>
                    <a:pt x="42421" y="446917"/>
                  </a:lnTo>
                  <a:lnTo>
                    <a:pt x="42945" y="445753"/>
                  </a:lnTo>
                  <a:lnTo>
                    <a:pt x="43470" y="444589"/>
                  </a:lnTo>
                  <a:lnTo>
                    <a:pt x="43995" y="443426"/>
                  </a:lnTo>
                  <a:lnTo>
                    <a:pt x="44518" y="442262"/>
                  </a:lnTo>
                  <a:lnTo>
                    <a:pt x="45042" y="441098"/>
                  </a:lnTo>
                  <a:lnTo>
                    <a:pt x="45565" y="439934"/>
                  </a:lnTo>
                  <a:lnTo>
                    <a:pt x="46088" y="438770"/>
                  </a:lnTo>
                  <a:lnTo>
                    <a:pt x="46609" y="437606"/>
                  </a:lnTo>
                  <a:lnTo>
                    <a:pt x="47131" y="436442"/>
                  </a:lnTo>
                  <a:lnTo>
                    <a:pt x="47652" y="435279"/>
                  </a:lnTo>
                  <a:lnTo>
                    <a:pt x="48170" y="434115"/>
                  </a:lnTo>
                  <a:lnTo>
                    <a:pt x="48689" y="432951"/>
                  </a:lnTo>
                  <a:lnTo>
                    <a:pt x="49207" y="431787"/>
                  </a:lnTo>
                  <a:lnTo>
                    <a:pt x="49723" y="430623"/>
                  </a:lnTo>
                  <a:lnTo>
                    <a:pt x="50238" y="429459"/>
                  </a:lnTo>
                  <a:lnTo>
                    <a:pt x="50753" y="428295"/>
                  </a:lnTo>
                  <a:lnTo>
                    <a:pt x="51266" y="427132"/>
                  </a:lnTo>
                  <a:lnTo>
                    <a:pt x="51776" y="425968"/>
                  </a:lnTo>
                  <a:lnTo>
                    <a:pt x="52286" y="424804"/>
                  </a:lnTo>
                  <a:lnTo>
                    <a:pt x="52795" y="423640"/>
                  </a:lnTo>
                  <a:lnTo>
                    <a:pt x="53300" y="422476"/>
                  </a:lnTo>
                  <a:lnTo>
                    <a:pt x="53804" y="421312"/>
                  </a:lnTo>
                  <a:lnTo>
                    <a:pt x="54309" y="420149"/>
                  </a:lnTo>
                  <a:lnTo>
                    <a:pt x="54809" y="418985"/>
                  </a:lnTo>
                  <a:lnTo>
                    <a:pt x="55307" y="417821"/>
                  </a:lnTo>
                  <a:lnTo>
                    <a:pt x="55805" y="416657"/>
                  </a:lnTo>
                  <a:lnTo>
                    <a:pt x="56301" y="415493"/>
                  </a:lnTo>
                  <a:lnTo>
                    <a:pt x="56792" y="414329"/>
                  </a:lnTo>
                  <a:lnTo>
                    <a:pt x="57283" y="413165"/>
                  </a:lnTo>
                  <a:lnTo>
                    <a:pt x="57774" y="412002"/>
                  </a:lnTo>
                  <a:lnTo>
                    <a:pt x="58257" y="410838"/>
                  </a:lnTo>
                  <a:lnTo>
                    <a:pt x="58740" y="409674"/>
                  </a:lnTo>
                  <a:lnTo>
                    <a:pt x="59223" y="408510"/>
                  </a:lnTo>
                  <a:lnTo>
                    <a:pt x="59700" y="407346"/>
                  </a:lnTo>
                  <a:lnTo>
                    <a:pt x="60175" y="406182"/>
                  </a:lnTo>
                  <a:lnTo>
                    <a:pt x="60649" y="405019"/>
                  </a:lnTo>
                  <a:lnTo>
                    <a:pt x="61120" y="403855"/>
                  </a:lnTo>
                  <a:lnTo>
                    <a:pt x="61585" y="402691"/>
                  </a:lnTo>
                  <a:lnTo>
                    <a:pt x="62049" y="401527"/>
                  </a:lnTo>
                  <a:lnTo>
                    <a:pt x="62514" y="400363"/>
                  </a:lnTo>
                  <a:lnTo>
                    <a:pt x="62969" y="399199"/>
                  </a:lnTo>
                  <a:lnTo>
                    <a:pt x="63423" y="398035"/>
                  </a:lnTo>
                  <a:lnTo>
                    <a:pt x="63877" y="396872"/>
                  </a:lnTo>
                  <a:lnTo>
                    <a:pt x="64325" y="395708"/>
                  </a:lnTo>
                  <a:lnTo>
                    <a:pt x="64768" y="394544"/>
                  </a:lnTo>
                  <a:lnTo>
                    <a:pt x="65211" y="393380"/>
                  </a:lnTo>
                  <a:lnTo>
                    <a:pt x="65651" y="392216"/>
                  </a:lnTo>
                  <a:lnTo>
                    <a:pt x="66083" y="391052"/>
                  </a:lnTo>
                  <a:lnTo>
                    <a:pt x="66514" y="389889"/>
                  </a:lnTo>
                  <a:lnTo>
                    <a:pt x="66946" y="388725"/>
                  </a:lnTo>
                  <a:lnTo>
                    <a:pt x="67365" y="387561"/>
                  </a:lnTo>
                  <a:lnTo>
                    <a:pt x="67785" y="386397"/>
                  </a:lnTo>
                  <a:lnTo>
                    <a:pt x="68204" y="385233"/>
                  </a:lnTo>
                  <a:lnTo>
                    <a:pt x="68615" y="384069"/>
                  </a:lnTo>
                  <a:lnTo>
                    <a:pt x="69021" y="382905"/>
                  </a:lnTo>
                  <a:lnTo>
                    <a:pt x="69427" y="381742"/>
                  </a:lnTo>
                  <a:lnTo>
                    <a:pt x="69829" y="380578"/>
                  </a:lnTo>
                  <a:lnTo>
                    <a:pt x="70221" y="379414"/>
                  </a:lnTo>
                  <a:lnTo>
                    <a:pt x="70613" y="378250"/>
                  </a:lnTo>
                  <a:lnTo>
                    <a:pt x="71005" y="377086"/>
                  </a:lnTo>
                  <a:lnTo>
                    <a:pt x="71384" y="375922"/>
                  </a:lnTo>
                  <a:lnTo>
                    <a:pt x="71762" y="374758"/>
                  </a:lnTo>
                  <a:lnTo>
                    <a:pt x="72139" y="373595"/>
                  </a:lnTo>
                  <a:lnTo>
                    <a:pt x="72508" y="372431"/>
                  </a:lnTo>
                  <a:lnTo>
                    <a:pt x="72871" y="371267"/>
                  </a:lnTo>
                  <a:lnTo>
                    <a:pt x="73233" y="370103"/>
                  </a:lnTo>
                  <a:lnTo>
                    <a:pt x="73592" y="368939"/>
                  </a:lnTo>
                  <a:lnTo>
                    <a:pt x="73939" y="367775"/>
                  </a:lnTo>
                  <a:lnTo>
                    <a:pt x="74286" y="366612"/>
                  </a:lnTo>
                  <a:lnTo>
                    <a:pt x="74633" y="365448"/>
                  </a:lnTo>
                  <a:lnTo>
                    <a:pt x="74966" y="364284"/>
                  </a:lnTo>
                  <a:lnTo>
                    <a:pt x="75297" y="363120"/>
                  </a:lnTo>
                  <a:lnTo>
                    <a:pt x="75628" y="361956"/>
                  </a:lnTo>
                  <a:lnTo>
                    <a:pt x="75949" y="360792"/>
                  </a:lnTo>
                  <a:lnTo>
                    <a:pt x="76263" y="359628"/>
                  </a:lnTo>
                  <a:lnTo>
                    <a:pt x="76577" y="358465"/>
                  </a:lnTo>
                  <a:lnTo>
                    <a:pt x="76887" y="357301"/>
                  </a:lnTo>
                  <a:lnTo>
                    <a:pt x="77184" y="356137"/>
                  </a:lnTo>
                  <a:lnTo>
                    <a:pt x="77482" y="354973"/>
                  </a:lnTo>
                  <a:lnTo>
                    <a:pt x="77779" y="353809"/>
                  </a:lnTo>
                  <a:lnTo>
                    <a:pt x="78060" y="352645"/>
                  </a:lnTo>
                  <a:lnTo>
                    <a:pt x="78339" y="351482"/>
                  </a:lnTo>
                  <a:lnTo>
                    <a:pt x="78619" y="350318"/>
                  </a:lnTo>
                  <a:lnTo>
                    <a:pt x="78888" y="349154"/>
                  </a:lnTo>
                  <a:lnTo>
                    <a:pt x="79149" y="347990"/>
                  </a:lnTo>
                  <a:lnTo>
                    <a:pt x="79411" y="346826"/>
                  </a:lnTo>
                  <a:lnTo>
                    <a:pt x="79668" y="345662"/>
                  </a:lnTo>
                  <a:lnTo>
                    <a:pt x="79911" y="344498"/>
                  </a:lnTo>
                  <a:lnTo>
                    <a:pt x="80154" y="343335"/>
                  </a:lnTo>
                  <a:lnTo>
                    <a:pt x="80396" y="342171"/>
                  </a:lnTo>
                  <a:lnTo>
                    <a:pt x="80622" y="341007"/>
                  </a:lnTo>
                  <a:lnTo>
                    <a:pt x="80846" y="339843"/>
                  </a:lnTo>
                  <a:lnTo>
                    <a:pt x="81070" y="338679"/>
                  </a:lnTo>
                  <a:lnTo>
                    <a:pt x="81284" y="337515"/>
                  </a:lnTo>
                  <a:lnTo>
                    <a:pt x="81489" y="336352"/>
                  </a:lnTo>
                  <a:lnTo>
                    <a:pt x="81693" y="335188"/>
                  </a:lnTo>
                  <a:lnTo>
                    <a:pt x="81894" y="334024"/>
                  </a:lnTo>
                  <a:lnTo>
                    <a:pt x="82079" y="332860"/>
                  </a:lnTo>
                  <a:lnTo>
                    <a:pt x="82264" y="331696"/>
                  </a:lnTo>
                  <a:lnTo>
                    <a:pt x="82449" y="330532"/>
                  </a:lnTo>
                  <a:lnTo>
                    <a:pt x="82617" y="329368"/>
                  </a:lnTo>
                  <a:lnTo>
                    <a:pt x="82783" y="328205"/>
                  </a:lnTo>
                  <a:lnTo>
                    <a:pt x="82948" y="327041"/>
                  </a:lnTo>
                  <a:lnTo>
                    <a:pt x="83103" y="325877"/>
                  </a:lnTo>
                  <a:lnTo>
                    <a:pt x="83248" y="324713"/>
                  </a:lnTo>
                  <a:lnTo>
                    <a:pt x="83393" y="323549"/>
                  </a:lnTo>
                  <a:lnTo>
                    <a:pt x="83534" y="322385"/>
                  </a:lnTo>
                  <a:lnTo>
                    <a:pt x="83659" y="321221"/>
                  </a:lnTo>
                  <a:lnTo>
                    <a:pt x="83784" y="320058"/>
                  </a:lnTo>
                  <a:lnTo>
                    <a:pt x="83909" y="318894"/>
                  </a:lnTo>
                  <a:lnTo>
                    <a:pt x="84016" y="317730"/>
                  </a:lnTo>
                  <a:lnTo>
                    <a:pt x="84121" y="316566"/>
                  </a:lnTo>
                  <a:lnTo>
                    <a:pt x="84225" y="315402"/>
                  </a:lnTo>
                  <a:lnTo>
                    <a:pt x="84319" y="314238"/>
                  </a:lnTo>
                  <a:lnTo>
                    <a:pt x="84402" y="313075"/>
                  </a:lnTo>
                  <a:lnTo>
                    <a:pt x="84486" y="311911"/>
                  </a:lnTo>
                  <a:lnTo>
                    <a:pt x="84566" y="310747"/>
                  </a:lnTo>
                  <a:lnTo>
                    <a:pt x="84629" y="309583"/>
                  </a:lnTo>
                  <a:lnTo>
                    <a:pt x="84692" y="308419"/>
                  </a:lnTo>
                  <a:lnTo>
                    <a:pt x="84755" y="307255"/>
                  </a:lnTo>
                  <a:lnTo>
                    <a:pt x="84800" y="306091"/>
                  </a:lnTo>
                  <a:lnTo>
                    <a:pt x="84842" y="304928"/>
                  </a:lnTo>
                  <a:lnTo>
                    <a:pt x="84884" y="303764"/>
                  </a:lnTo>
                  <a:lnTo>
                    <a:pt x="84915" y="302600"/>
                  </a:lnTo>
                  <a:lnTo>
                    <a:pt x="84936" y="301436"/>
                  </a:lnTo>
                  <a:lnTo>
                    <a:pt x="84957" y="300272"/>
                  </a:lnTo>
                  <a:lnTo>
                    <a:pt x="84975" y="299108"/>
                  </a:lnTo>
                  <a:lnTo>
                    <a:pt x="84975" y="297945"/>
                  </a:lnTo>
                  <a:lnTo>
                    <a:pt x="84975" y="296781"/>
                  </a:lnTo>
                  <a:lnTo>
                    <a:pt x="84975" y="295617"/>
                  </a:lnTo>
                  <a:lnTo>
                    <a:pt x="84957" y="294453"/>
                  </a:lnTo>
                  <a:lnTo>
                    <a:pt x="84936" y="293289"/>
                  </a:lnTo>
                  <a:lnTo>
                    <a:pt x="84915" y="292125"/>
                  </a:lnTo>
                  <a:lnTo>
                    <a:pt x="84884" y="290961"/>
                  </a:lnTo>
                  <a:lnTo>
                    <a:pt x="84842" y="289798"/>
                  </a:lnTo>
                  <a:lnTo>
                    <a:pt x="84800" y="288634"/>
                  </a:lnTo>
                  <a:lnTo>
                    <a:pt x="84755" y="287470"/>
                  </a:lnTo>
                  <a:lnTo>
                    <a:pt x="84692" y="286306"/>
                  </a:lnTo>
                  <a:lnTo>
                    <a:pt x="84629" y="285142"/>
                  </a:lnTo>
                  <a:lnTo>
                    <a:pt x="84566" y="283978"/>
                  </a:lnTo>
                  <a:lnTo>
                    <a:pt x="84486" y="282815"/>
                  </a:lnTo>
                  <a:lnTo>
                    <a:pt x="84402" y="281651"/>
                  </a:lnTo>
                  <a:lnTo>
                    <a:pt x="84319" y="280487"/>
                  </a:lnTo>
                  <a:lnTo>
                    <a:pt x="84225" y="279323"/>
                  </a:lnTo>
                  <a:lnTo>
                    <a:pt x="84121" y="278159"/>
                  </a:lnTo>
                  <a:lnTo>
                    <a:pt x="84016" y="276995"/>
                  </a:lnTo>
                  <a:lnTo>
                    <a:pt x="83909" y="275831"/>
                  </a:lnTo>
                  <a:lnTo>
                    <a:pt x="83784" y="274668"/>
                  </a:lnTo>
                  <a:lnTo>
                    <a:pt x="83659" y="273504"/>
                  </a:lnTo>
                  <a:lnTo>
                    <a:pt x="83534" y="272340"/>
                  </a:lnTo>
                  <a:lnTo>
                    <a:pt x="83393" y="271176"/>
                  </a:lnTo>
                  <a:lnTo>
                    <a:pt x="83248" y="270012"/>
                  </a:lnTo>
                  <a:lnTo>
                    <a:pt x="83103" y="268848"/>
                  </a:lnTo>
                  <a:lnTo>
                    <a:pt x="82948" y="267684"/>
                  </a:lnTo>
                  <a:lnTo>
                    <a:pt x="82783" y="266521"/>
                  </a:lnTo>
                  <a:lnTo>
                    <a:pt x="82617" y="265357"/>
                  </a:lnTo>
                  <a:lnTo>
                    <a:pt x="82449" y="264193"/>
                  </a:lnTo>
                  <a:lnTo>
                    <a:pt x="82264" y="263029"/>
                  </a:lnTo>
                  <a:lnTo>
                    <a:pt x="82079" y="261865"/>
                  </a:lnTo>
                  <a:lnTo>
                    <a:pt x="81894" y="260701"/>
                  </a:lnTo>
                  <a:lnTo>
                    <a:pt x="81693" y="259538"/>
                  </a:lnTo>
                  <a:lnTo>
                    <a:pt x="81489" y="258374"/>
                  </a:lnTo>
                  <a:lnTo>
                    <a:pt x="81284" y="257210"/>
                  </a:lnTo>
                  <a:lnTo>
                    <a:pt x="81070" y="256046"/>
                  </a:lnTo>
                  <a:lnTo>
                    <a:pt x="80846" y="254882"/>
                  </a:lnTo>
                  <a:lnTo>
                    <a:pt x="80622" y="253718"/>
                  </a:lnTo>
                  <a:lnTo>
                    <a:pt x="80396" y="252554"/>
                  </a:lnTo>
                  <a:lnTo>
                    <a:pt x="80154" y="251391"/>
                  </a:lnTo>
                  <a:lnTo>
                    <a:pt x="79911" y="250227"/>
                  </a:lnTo>
                  <a:lnTo>
                    <a:pt x="79668" y="249063"/>
                  </a:lnTo>
                  <a:lnTo>
                    <a:pt x="79411" y="247899"/>
                  </a:lnTo>
                  <a:lnTo>
                    <a:pt x="79149" y="246735"/>
                  </a:lnTo>
                  <a:lnTo>
                    <a:pt x="78888" y="245571"/>
                  </a:lnTo>
                  <a:lnTo>
                    <a:pt x="78619" y="244408"/>
                  </a:lnTo>
                  <a:lnTo>
                    <a:pt x="78339" y="243244"/>
                  </a:lnTo>
                  <a:lnTo>
                    <a:pt x="78060" y="242080"/>
                  </a:lnTo>
                  <a:lnTo>
                    <a:pt x="77779" y="240916"/>
                  </a:lnTo>
                  <a:lnTo>
                    <a:pt x="77482" y="239752"/>
                  </a:lnTo>
                  <a:lnTo>
                    <a:pt x="77184" y="238588"/>
                  </a:lnTo>
                  <a:lnTo>
                    <a:pt x="76887" y="237424"/>
                  </a:lnTo>
                  <a:lnTo>
                    <a:pt x="76577" y="236261"/>
                  </a:lnTo>
                  <a:lnTo>
                    <a:pt x="76263" y="235097"/>
                  </a:lnTo>
                  <a:lnTo>
                    <a:pt x="75949" y="233933"/>
                  </a:lnTo>
                  <a:lnTo>
                    <a:pt x="75628" y="232769"/>
                  </a:lnTo>
                  <a:lnTo>
                    <a:pt x="75297" y="231605"/>
                  </a:lnTo>
                  <a:lnTo>
                    <a:pt x="74966" y="230441"/>
                  </a:lnTo>
                  <a:lnTo>
                    <a:pt x="74633" y="229278"/>
                  </a:lnTo>
                  <a:lnTo>
                    <a:pt x="74286" y="228114"/>
                  </a:lnTo>
                  <a:lnTo>
                    <a:pt x="73939" y="226950"/>
                  </a:lnTo>
                  <a:lnTo>
                    <a:pt x="73592" y="225786"/>
                  </a:lnTo>
                  <a:lnTo>
                    <a:pt x="73233" y="224622"/>
                  </a:lnTo>
                  <a:lnTo>
                    <a:pt x="72871" y="223458"/>
                  </a:lnTo>
                  <a:lnTo>
                    <a:pt x="72508" y="222294"/>
                  </a:lnTo>
                  <a:lnTo>
                    <a:pt x="72139" y="221131"/>
                  </a:lnTo>
                  <a:lnTo>
                    <a:pt x="71762" y="219967"/>
                  </a:lnTo>
                  <a:lnTo>
                    <a:pt x="71384" y="218803"/>
                  </a:lnTo>
                  <a:lnTo>
                    <a:pt x="71005" y="217639"/>
                  </a:lnTo>
                  <a:lnTo>
                    <a:pt x="70613" y="216475"/>
                  </a:lnTo>
                  <a:lnTo>
                    <a:pt x="70221" y="215311"/>
                  </a:lnTo>
                  <a:lnTo>
                    <a:pt x="69829" y="214147"/>
                  </a:lnTo>
                  <a:lnTo>
                    <a:pt x="69427" y="212984"/>
                  </a:lnTo>
                  <a:lnTo>
                    <a:pt x="69021" y="211820"/>
                  </a:lnTo>
                  <a:lnTo>
                    <a:pt x="68615" y="210656"/>
                  </a:lnTo>
                  <a:lnTo>
                    <a:pt x="68204" y="209492"/>
                  </a:lnTo>
                  <a:lnTo>
                    <a:pt x="67785" y="208328"/>
                  </a:lnTo>
                  <a:lnTo>
                    <a:pt x="67365" y="207164"/>
                  </a:lnTo>
                  <a:lnTo>
                    <a:pt x="66946" y="206001"/>
                  </a:lnTo>
                  <a:lnTo>
                    <a:pt x="66514" y="204837"/>
                  </a:lnTo>
                  <a:lnTo>
                    <a:pt x="66083" y="203673"/>
                  </a:lnTo>
                  <a:lnTo>
                    <a:pt x="65651" y="202509"/>
                  </a:lnTo>
                  <a:lnTo>
                    <a:pt x="65211" y="201345"/>
                  </a:lnTo>
                  <a:lnTo>
                    <a:pt x="64768" y="200181"/>
                  </a:lnTo>
                  <a:lnTo>
                    <a:pt x="64325" y="199017"/>
                  </a:lnTo>
                  <a:lnTo>
                    <a:pt x="63877" y="197854"/>
                  </a:lnTo>
                  <a:lnTo>
                    <a:pt x="63423" y="196690"/>
                  </a:lnTo>
                  <a:lnTo>
                    <a:pt x="62969" y="195526"/>
                  </a:lnTo>
                  <a:lnTo>
                    <a:pt x="62514" y="194362"/>
                  </a:lnTo>
                  <a:lnTo>
                    <a:pt x="62049" y="193198"/>
                  </a:lnTo>
                  <a:lnTo>
                    <a:pt x="61585" y="192034"/>
                  </a:lnTo>
                  <a:lnTo>
                    <a:pt x="61120" y="190871"/>
                  </a:lnTo>
                  <a:lnTo>
                    <a:pt x="60649" y="189707"/>
                  </a:lnTo>
                  <a:lnTo>
                    <a:pt x="60175" y="188543"/>
                  </a:lnTo>
                  <a:lnTo>
                    <a:pt x="59700" y="187379"/>
                  </a:lnTo>
                  <a:lnTo>
                    <a:pt x="59223" y="186215"/>
                  </a:lnTo>
                  <a:lnTo>
                    <a:pt x="58740" y="185051"/>
                  </a:lnTo>
                  <a:lnTo>
                    <a:pt x="58257" y="183887"/>
                  </a:lnTo>
                  <a:lnTo>
                    <a:pt x="57774" y="182724"/>
                  </a:lnTo>
                  <a:lnTo>
                    <a:pt x="57283" y="181560"/>
                  </a:lnTo>
                  <a:lnTo>
                    <a:pt x="56792" y="180396"/>
                  </a:lnTo>
                  <a:lnTo>
                    <a:pt x="56301" y="179232"/>
                  </a:lnTo>
                  <a:lnTo>
                    <a:pt x="55805" y="178068"/>
                  </a:lnTo>
                  <a:lnTo>
                    <a:pt x="55307" y="176904"/>
                  </a:lnTo>
                  <a:lnTo>
                    <a:pt x="54809" y="175741"/>
                  </a:lnTo>
                  <a:lnTo>
                    <a:pt x="54309" y="174577"/>
                  </a:lnTo>
                  <a:lnTo>
                    <a:pt x="53804" y="173413"/>
                  </a:lnTo>
                  <a:lnTo>
                    <a:pt x="53300" y="172249"/>
                  </a:lnTo>
                  <a:lnTo>
                    <a:pt x="52795" y="171085"/>
                  </a:lnTo>
                  <a:lnTo>
                    <a:pt x="52286" y="169921"/>
                  </a:lnTo>
                  <a:lnTo>
                    <a:pt x="51776" y="168757"/>
                  </a:lnTo>
                  <a:lnTo>
                    <a:pt x="51266" y="167594"/>
                  </a:lnTo>
                  <a:lnTo>
                    <a:pt x="50753" y="166430"/>
                  </a:lnTo>
                  <a:lnTo>
                    <a:pt x="50238" y="165266"/>
                  </a:lnTo>
                  <a:lnTo>
                    <a:pt x="49723" y="164102"/>
                  </a:lnTo>
                  <a:lnTo>
                    <a:pt x="49207" y="162938"/>
                  </a:lnTo>
                  <a:lnTo>
                    <a:pt x="48689" y="161774"/>
                  </a:lnTo>
                  <a:lnTo>
                    <a:pt x="48170" y="160610"/>
                  </a:lnTo>
                  <a:lnTo>
                    <a:pt x="47652" y="159447"/>
                  </a:lnTo>
                  <a:lnTo>
                    <a:pt x="47131" y="158283"/>
                  </a:lnTo>
                  <a:lnTo>
                    <a:pt x="46609" y="157119"/>
                  </a:lnTo>
                  <a:lnTo>
                    <a:pt x="46088" y="155955"/>
                  </a:lnTo>
                  <a:lnTo>
                    <a:pt x="45565" y="154791"/>
                  </a:lnTo>
                  <a:lnTo>
                    <a:pt x="45042" y="153627"/>
                  </a:lnTo>
                  <a:lnTo>
                    <a:pt x="44518" y="152464"/>
                  </a:lnTo>
                  <a:lnTo>
                    <a:pt x="43995" y="151300"/>
                  </a:lnTo>
                  <a:lnTo>
                    <a:pt x="43470" y="150136"/>
                  </a:lnTo>
                  <a:lnTo>
                    <a:pt x="42945" y="148972"/>
                  </a:lnTo>
                  <a:lnTo>
                    <a:pt x="42421" y="147808"/>
                  </a:lnTo>
                  <a:lnTo>
                    <a:pt x="41896" y="146644"/>
                  </a:lnTo>
                  <a:lnTo>
                    <a:pt x="41371" y="145480"/>
                  </a:lnTo>
                  <a:lnTo>
                    <a:pt x="40846" y="144317"/>
                  </a:lnTo>
                  <a:lnTo>
                    <a:pt x="40322" y="143153"/>
                  </a:lnTo>
                  <a:lnTo>
                    <a:pt x="39797" y="141989"/>
                  </a:lnTo>
                  <a:lnTo>
                    <a:pt x="39273" y="140825"/>
                  </a:lnTo>
                  <a:lnTo>
                    <a:pt x="38749" y="139661"/>
                  </a:lnTo>
                  <a:lnTo>
                    <a:pt x="38226" y="138497"/>
                  </a:lnTo>
                  <a:lnTo>
                    <a:pt x="37704" y="137334"/>
                  </a:lnTo>
                  <a:lnTo>
                    <a:pt x="37181" y="136170"/>
                  </a:lnTo>
                  <a:lnTo>
                    <a:pt x="36660" y="135006"/>
                  </a:lnTo>
                  <a:lnTo>
                    <a:pt x="36140" y="133842"/>
                  </a:lnTo>
                  <a:lnTo>
                    <a:pt x="35619" y="132678"/>
                  </a:lnTo>
                  <a:lnTo>
                    <a:pt x="35101" y="131514"/>
                  </a:lnTo>
                  <a:lnTo>
                    <a:pt x="34584" y="130350"/>
                  </a:lnTo>
                  <a:lnTo>
                    <a:pt x="34067" y="129187"/>
                  </a:lnTo>
                  <a:lnTo>
                    <a:pt x="33551" y="128023"/>
                  </a:lnTo>
                  <a:lnTo>
                    <a:pt x="33038" y="126859"/>
                  </a:lnTo>
                  <a:lnTo>
                    <a:pt x="32525" y="125695"/>
                  </a:lnTo>
                  <a:lnTo>
                    <a:pt x="32012" y="124531"/>
                  </a:lnTo>
                  <a:lnTo>
                    <a:pt x="31504" y="123367"/>
                  </a:lnTo>
                  <a:lnTo>
                    <a:pt x="30996" y="122204"/>
                  </a:lnTo>
                  <a:lnTo>
                    <a:pt x="30488" y="121040"/>
                  </a:lnTo>
                  <a:lnTo>
                    <a:pt x="29984" y="119876"/>
                  </a:lnTo>
                  <a:lnTo>
                    <a:pt x="29482" y="118712"/>
                  </a:lnTo>
                  <a:lnTo>
                    <a:pt x="28980" y="117548"/>
                  </a:lnTo>
                  <a:lnTo>
                    <a:pt x="28480" y="116384"/>
                  </a:lnTo>
                  <a:lnTo>
                    <a:pt x="27984" y="115220"/>
                  </a:lnTo>
                  <a:lnTo>
                    <a:pt x="27489" y="114057"/>
                  </a:lnTo>
                  <a:lnTo>
                    <a:pt x="26994" y="112893"/>
                  </a:lnTo>
                  <a:lnTo>
                    <a:pt x="26506" y="111729"/>
                  </a:lnTo>
                  <a:lnTo>
                    <a:pt x="26019" y="110565"/>
                  </a:lnTo>
                  <a:lnTo>
                    <a:pt x="25531" y="109401"/>
                  </a:lnTo>
                  <a:lnTo>
                    <a:pt x="25049" y="108237"/>
                  </a:lnTo>
                  <a:lnTo>
                    <a:pt x="24570" y="107073"/>
                  </a:lnTo>
                  <a:lnTo>
                    <a:pt x="24091" y="105910"/>
                  </a:lnTo>
                  <a:lnTo>
                    <a:pt x="23614" y="104746"/>
                  </a:lnTo>
                  <a:lnTo>
                    <a:pt x="23145" y="103582"/>
                  </a:lnTo>
                  <a:lnTo>
                    <a:pt x="22675" y="102418"/>
                  </a:lnTo>
                  <a:lnTo>
                    <a:pt x="22206" y="101254"/>
                  </a:lnTo>
                  <a:lnTo>
                    <a:pt x="21745" y="100090"/>
                  </a:lnTo>
                  <a:lnTo>
                    <a:pt x="21286" y="98927"/>
                  </a:lnTo>
                  <a:lnTo>
                    <a:pt x="20827" y="97763"/>
                  </a:lnTo>
                  <a:lnTo>
                    <a:pt x="20374" y="96599"/>
                  </a:lnTo>
                  <a:lnTo>
                    <a:pt x="19925" y="95435"/>
                  </a:lnTo>
                  <a:lnTo>
                    <a:pt x="19477" y="94271"/>
                  </a:lnTo>
                  <a:lnTo>
                    <a:pt x="19031" y="93107"/>
                  </a:lnTo>
                  <a:lnTo>
                    <a:pt x="18595" y="91943"/>
                  </a:lnTo>
                  <a:lnTo>
                    <a:pt x="18158" y="90780"/>
                  </a:lnTo>
                  <a:lnTo>
                    <a:pt x="17722" y="89616"/>
                  </a:lnTo>
                  <a:lnTo>
                    <a:pt x="17297" y="88452"/>
                  </a:lnTo>
                  <a:lnTo>
                    <a:pt x="16873" y="87288"/>
                  </a:lnTo>
                  <a:lnTo>
                    <a:pt x="16449" y="86124"/>
                  </a:lnTo>
                  <a:lnTo>
                    <a:pt x="16032" y="84960"/>
                  </a:lnTo>
                  <a:lnTo>
                    <a:pt x="15622" y="83797"/>
                  </a:lnTo>
                  <a:lnTo>
                    <a:pt x="15211" y="82633"/>
                  </a:lnTo>
                  <a:lnTo>
                    <a:pt x="14804" y="81469"/>
                  </a:lnTo>
                  <a:lnTo>
                    <a:pt x="14407" y="80305"/>
                  </a:lnTo>
                  <a:lnTo>
                    <a:pt x="14011" y="79141"/>
                  </a:lnTo>
                  <a:lnTo>
                    <a:pt x="13615" y="77977"/>
                  </a:lnTo>
                  <a:lnTo>
                    <a:pt x="13231" y="76813"/>
                  </a:lnTo>
                  <a:lnTo>
                    <a:pt x="12849" y="75650"/>
                  </a:lnTo>
                  <a:lnTo>
                    <a:pt x="12468" y="74486"/>
                  </a:lnTo>
                  <a:lnTo>
                    <a:pt x="12094" y="73322"/>
                  </a:lnTo>
                  <a:lnTo>
                    <a:pt x="11728" y="72158"/>
                  </a:lnTo>
                  <a:lnTo>
                    <a:pt x="11362" y="70994"/>
                  </a:lnTo>
                  <a:lnTo>
                    <a:pt x="10999" y="69830"/>
                  </a:lnTo>
                  <a:lnTo>
                    <a:pt x="10649" y="68667"/>
                  </a:lnTo>
                  <a:lnTo>
                    <a:pt x="10300" y="67503"/>
                  </a:lnTo>
                  <a:lnTo>
                    <a:pt x="9950" y="66339"/>
                  </a:lnTo>
                  <a:lnTo>
                    <a:pt x="9614" y="65175"/>
                  </a:lnTo>
                  <a:lnTo>
                    <a:pt x="9281" y="64011"/>
                  </a:lnTo>
                  <a:lnTo>
                    <a:pt x="8948" y="62847"/>
                  </a:lnTo>
                  <a:lnTo>
                    <a:pt x="8624" y="61683"/>
                  </a:lnTo>
                  <a:lnTo>
                    <a:pt x="8308" y="60520"/>
                  </a:lnTo>
                  <a:lnTo>
                    <a:pt x="7993" y="59356"/>
                  </a:lnTo>
                  <a:lnTo>
                    <a:pt x="7680" y="58192"/>
                  </a:lnTo>
                  <a:lnTo>
                    <a:pt x="7383" y="57028"/>
                  </a:lnTo>
                  <a:lnTo>
                    <a:pt x="7085" y="55864"/>
                  </a:lnTo>
                  <a:lnTo>
                    <a:pt x="6788" y="54700"/>
                  </a:lnTo>
                  <a:lnTo>
                    <a:pt x="6506" y="53536"/>
                  </a:lnTo>
                  <a:lnTo>
                    <a:pt x="6227" y="52373"/>
                  </a:lnTo>
                  <a:lnTo>
                    <a:pt x="5948" y="51209"/>
                  </a:lnTo>
                  <a:lnTo>
                    <a:pt x="5678" y="50045"/>
                  </a:lnTo>
                  <a:lnTo>
                    <a:pt x="5419" y="48881"/>
                  </a:lnTo>
                  <a:lnTo>
                    <a:pt x="5159" y="47717"/>
                  </a:lnTo>
                  <a:lnTo>
                    <a:pt x="4902" y="46553"/>
                  </a:lnTo>
                  <a:lnTo>
                    <a:pt x="4662" y="45390"/>
                  </a:lnTo>
                  <a:lnTo>
                    <a:pt x="4422" y="44226"/>
                  </a:lnTo>
                  <a:lnTo>
                    <a:pt x="4181" y="43062"/>
                  </a:lnTo>
                  <a:lnTo>
                    <a:pt x="3958" y="41898"/>
                  </a:lnTo>
                  <a:lnTo>
                    <a:pt x="3737" y="40734"/>
                  </a:lnTo>
                  <a:lnTo>
                    <a:pt x="3517" y="39570"/>
                  </a:lnTo>
                  <a:lnTo>
                    <a:pt x="3307" y="38406"/>
                  </a:lnTo>
                  <a:lnTo>
                    <a:pt x="3107" y="37243"/>
                  </a:lnTo>
                  <a:lnTo>
                    <a:pt x="2908" y="36079"/>
                  </a:lnTo>
                  <a:lnTo>
                    <a:pt x="2711" y="34915"/>
                  </a:lnTo>
                  <a:lnTo>
                    <a:pt x="2532" y="33751"/>
                  </a:lnTo>
                  <a:lnTo>
                    <a:pt x="2354" y="32587"/>
                  </a:lnTo>
                  <a:lnTo>
                    <a:pt x="2175" y="31423"/>
                  </a:lnTo>
                  <a:lnTo>
                    <a:pt x="2013" y="30260"/>
                  </a:lnTo>
                  <a:lnTo>
                    <a:pt x="1856" y="29096"/>
                  </a:lnTo>
                  <a:lnTo>
                    <a:pt x="1698" y="27932"/>
                  </a:lnTo>
                  <a:lnTo>
                    <a:pt x="1551" y="26768"/>
                  </a:lnTo>
                  <a:lnTo>
                    <a:pt x="1415" y="25604"/>
                  </a:lnTo>
                  <a:lnTo>
                    <a:pt x="1279" y="24440"/>
                  </a:lnTo>
                  <a:lnTo>
                    <a:pt x="1146" y="23276"/>
                  </a:lnTo>
                  <a:lnTo>
                    <a:pt x="1032" y="22113"/>
                  </a:lnTo>
                  <a:lnTo>
                    <a:pt x="918" y="20949"/>
                  </a:lnTo>
                  <a:lnTo>
                    <a:pt x="804" y="19785"/>
                  </a:lnTo>
                  <a:lnTo>
                    <a:pt x="708" y="18621"/>
                  </a:lnTo>
                  <a:lnTo>
                    <a:pt x="616" y="17457"/>
                  </a:lnTo>
                  <a:lnTo>
                    <a:pt x="524" y="16293"/>
                  </a:lnTo>
                  <a:lnTo>
                    <a:pt x="442" y="15130"/>
                  </a:lnTo>
                  <a:lnTo>
                    <a:pt x="373" y="13966"/>
                  </a:lnTo>
                  <a:lnTo>
                    <a:pt x="303" y="12802"/>
                  </a:lnTo>
                  <a:lnTo>
                    <a:pt x="236" y="11638"/>
                  </a:lnTo>
                  <a:lnTo>
                    <a:pt x="189" y="10474"/>
                  </a:lnTo>
                  <a:lnTo>
                    <a:pt x="142" y="9310"/>
                  </a:lnTo>
                  <a:lnTo>
                    <a:pt x="95" y="8146"/>
                  </a:lnTo>
                  <a:lnTo>
                    <a:pt x="66" y="6983"/>
                  </a:lnTo>
                  <a:lnTo>
                    <a:pt x="41" y="5819"/>
                  </a:lnTo>
                  <a:lnTo>
                    <a:pt x="17" y="4655"/>
                  </a:lnTo>
                  <a:lnTo>
                    <a:pt x="2" y="3491"/>
                  </a:lnTo>
                  <a:lnTo>
                    <a:pt x="1" y="2327"/>
                  </a:lnTo>
                  <a:lnTo>
                    <a:pt x="0" y="1163"/>
                  </a:lnTo>
                  <a:lnTo>
                    <a:pt x="0" y="0"/>
                  </a:lnTo>
                  <a:lnTo>
                    <a:pt x="316680" y="0"/>
                  </a:lnTo>
                  <a:lnTo>
                    <a:pt x="316680" y="1163"/>
                  </a:lnTo>
                  <a:lnTo>
                    <a:pt x="316679" y="2327"/>
                  </a:lnTo>
                  <a:lnTo>
                    <a:pt x="316677" y="3491"/>
                  </a:lnTo>
                  <a:lnTo>
                    <a:pt x="316663" y="4655"/>
                  </a:lnTo>
                  <a:lnTo>
                    <a:pt x="316639" y="5819"/>
                  </a:lnTo>
                  <a:lnTo>
                    <a:pt x="316614" y="6983"/>
                  </a:lnTo>
                  <a:lnTo>
                    <a:pt x="316585" y="8146"/>
                  </a:lnTo>
                  <a:lnTo>
                    <a:pt x="316538" y="9310"/>
                  </a:lnTo>
                  <a:lnTo>
                    <a:pt x="316491" y="10474"/>
                  </a:lnTo>
                  <a:lnTo>
                    <a:pt x="316444" y="11638"/>
                  </a:lnTo>
                  <a:lnTo>
                    <a:pt x="316377" y="12802"/>
                  </a:lnTo>
                  <a:lnTo>
                    <a:pt x="316307" y="13966"/>
                  </a:lnTo>
                  <a:lnTo>
                    <a:pt x="316238" y="15130"/>
                  </a:lnTo>
                  <a:lnTo>
                    <a:pt x="316156" y="16293"/>
                  </a:lnTo>
                  <a:lnTo>
                    <a:pt x="316064" y="17457"/>
                  </a:lnTo>
                  <a:lnTo>
                    <a:pt x="315972" y="18621"/>
                  </a:lnTo>
                  <a:lnTo>
                    <a:pt x="315876" y="19785"/>
                  </a:lnTo>
                  <a:lnTo>
                    <a:pt x="315762" y="20949"/>
                  </a:lnTo>
                  <a:lnTo>
                    <a:pt x="315648" y="22113"/>
                  </a:lnTo>
                  <a:lnTo>
                    <a:pt x="315534" y="23276"/>
                  </a:lnTo>
                  <a:lnTo>
                    <a:pt x="315401" y="24440"/>
                  </a:lnTo>
                  <a:lnTo>
                    <a:pt x="315265" y="25604"/>
                  </a:lnTo>
                  <a:lnTo>
                    <a:pt x="315129" y="26768"/>
                  </a:lnTo>
                  <a:lnTo>
                    <a:pt x="314981" y="27932"/>
                  </a:lnTo>
                  <a:lnTo>
                    <a:pt x="314824" y="29096"/>
                  </a:lnTo>
                  <a:lnTo>
                    <a:pt x="314667" y="30260"/>
                  </a:lnTo>
                  <a:lnTo>
                    <a:pt x="314505" y="31423"/>
                  </a:lnTo>
                  <a:lnTo>
                    <a:pt x="314326" y="32587"/>
                  </a:lnTo>
                  <a:lnTo>
                    <a:pt x="314147" y="33751"/>
                  </a:lnTo>
                  <a:lnTo>
                    <a:pt x="313969" y="34915"/>
                  </a:lnTo>
                  <a:lnTo>
                    <a:pt x="313772" y="36079"/>
                  </a:lnTo>
                  <a:lnTo>
                    <a:pt x="313572" y="37243"/>
                  </a:lnTo>
                  <a:lnTo>
                    <a:pt x="313373" y="38406"/>
                  </a:lnTo>
                  <a:lnTo>
                    <a:pt x="313162" y="39570"/>
                  </a:lnTo>
                  <a:lnTo>
                    <a:pt x="312942" y="40734"/>
                  </a:lnTo>
                  <a:lnTo>
                    <a:pt x="312722" y="41898"/>
                  </a:lnTo>
                  <a:lnTo>
                    <a:pt x="312498" y="43062"/>
                  </a:lnTo>
                  <a:lnTo>
                    <a:pt x="312258" y="44226"/>
                  </a:lnTo>
                  <a:lnTo>
                    <a:pt x="312018" y="45390"/>
                  </a:lnTo>
                  <a:lnTo>
                    <a:pt x="311778" y="46553"/>
                  </a:lnTo>
                  <a:lnTo>
                    <a:pt x="311521" y="47717"/>
                  </a:lnTo>
                  <a:lnTo>
                    <a:pt x="311261" y="48881"/>
                  </a:lnTo>
                  <a:lnTo>
                    <a:pt x="311002" y="50045"/>
                  </a:lnTo>
                  <a:lnTo>
                    <a:pt x="310732" y="51209"/>
                  </a:lnTo>
                  <a:lnTo>
                    <a:pt x="310453" y="52373"/>
                  </a:lnTo>
                  <a:lnTo>
                    <a:pt x="310174" y="53536"/>
                  </a:lnTo>
                  <a:lnTo>
                    <a:pt x="309892" y="54700"/>
                  </a:lnTo>
                  <a:lnTo>
                    <a:pt x="309594" y="55864"/>
                  </a:lnTo>
                  <a:lnTo>
                    <a:pt x="309297" y="57028"/>
                  </a:lnTo>
                  <a:lnTo>
                    <a:pt x="308999" y="58192"/>
                  </a:lnTo>
                  <a:lnTo>
                    <a:pt x="308687" y="59356"/>
                  </a:lnTo>
                  <a:lnTo>
                    <a:pt x="308371" y="60520"/>
                  </a:lnTo>
                  <a:lnTo>
                    <a:pt x="308056" y="61683"/>
                  </a:lnTo>
                  <a:lnTo>
                    <a:pt x="307732" y="62847"/>
                  </a:lnTo>
                  <a:lnTo>
                    <a:pt x="307399" y="64011"/>
                  </a:lnTo>
                  <a:lnTo>
                    <a:pt x="307066" y="65175"/>
                  </a:lnTo>
                  <a:lnTo>
                    <a:pt x="306730" y="66339"/>
                  </a:lnTo>
                  <a:lnTo>
                    <a:pt x="306380" y="67503"/>
                  </a:lnTo>
                  <a:lnTo>
                    <a:pt x="306030" y="68667"/>
                  </a:lnTo>
                  <a:lnTo>
                    <a:pt x="305681" y="69830"/>
                  </a:lnTo>
                  <a:lnTo>
                    <a:pt x="305317" y="70994"/>
                  </a:lnTo>
                  <a:lnTo>
                    <a:pt x="304951" y="72158"/>
                  </a:lnTo>
                  <a:lnTo>
                    <a:pt x="304585" y="73322"/>
                  </a:lnTo>
                  <a:lnTo>
                    <a:pt x="304212" y="74486"/>
                  </a:lnTo>
                  <a:lnTo>
                    <a:pt x="303830" y="75650"/>
                  </a:lnTo>
                  <a:lnTo>
                    <a:pt x="303449" y="76813"/>
                  </a:lnTo>
                  <a:lnTo>
                    <a:pt x="303065" y="77977"/>
                  </a:lnTo>
                  <a:lnTo>
                    <a:pt x="302669" y="79141"/>
                  </a:lnTo>
                  <a:lnTo>
                    <a:pt x="302273" y="80305"/>
                  </a:lnTo>
                  <a:lnTo>
                    <a:pt x="301876" y="81469"/>
                  </a:lnTo>
                  <a:lnTo>
                    <a:pt x="301469" y="82633"/>
                  </a:lnTo>
                  <a:lnTo>
                    <a:pt x="301058" y="83797"/>
                  </a:lnTo>
                  <a:lnTo>
                    <a:pt x="300648" y="84960"/>
                  </a:lnTo>
                  <a:lnTo>
                    <a:pt x="300231" y="86124"/>
                  </a:lnTo>
                  <a:lnTo>
                    <a:pt x="299807" y="87288"/>
                  </a:lnTo>
                  <a:lnTo>
                    <a:pt x="299383" y="88452"/>
                  </a:lnTo>
                  <a:lnTo>
                    <a:pt x="298958" y="89616"/>
                  </a:lnTo>
                  <a:lnTo>
                    <a:pt x="298521" y="90780"/>
                  </a:lnTo>
                  <a:lnTo>
                    <a:pt x="298085" y="91943"/>
                  </a:lnTo>
                  <a:lnTo>
                    <a:pt x="297649" y="93107"/>
                  </a:lnTo>
                  <a:lnTo>
                    <a:pt x="297203" y="94271"/>
                  </a:lnTo>
                  <a:lnTo>
                    <a:pt x="296755" y="95435"/>
                  </a:lnTo>
                  <a:lnTo>
                    <a:pt x="296306" y="96599"/>
                  </a:lnTo>
                  <a:lnTo>
                    <a:pt x="295853" y="97763"/>
                  </a:lnTo>
                  <a:lnTo>
                    <a:pt x="295394" y="98927"/>
                  </a:lnTo>
                  <a:lnTo>
                    <a:pt x="294935" y="100090"/>
                  </a:lnTo>
                  <a:lnTo>
                    <a:pt x="294474" y="101254"/>
                  </a:lnTo>
                  <a:lnTo>
                    <a:pt x="294005" y="102418"/>
                  </a:lnTo>
                  <a:lnTo>
                    <a:pt x="293535" y="103582"/>
                  </a:lnTo>
                  <a:lnTo>
                    <a:pt x="293066" y="104746"/>
                  </a:lnTo>
                  <a:lnTo>
                    <a:pt x="292589" y="105910"/>
                  </a:lnTo>
                  <a:lnTo>
                    <a:pt x="292110" y="107073"/>
                  </a:lnTo>
                  <a:lnTo>
                    <a:pt x="291631" y="108237"/>
                  </a:lnTo>
                  <a:lnTo>
                    <a:pt x="291149" y="109401"/>
                  </a:lnTo>
                  <a:lnTo>
                    <a:pt x="290661" y="110565"/>
                  </a:lnTo>
                  <a:lnTo>
                    <a:pt x="290174" y="111729"/>
                  </a:lnTo>
                  <a:lnTo>
                    <a:pt x="289686" y="112893"/>
                  </a:lnTo>
                  <a:lnTo>
                    <a:pt x="289191" y="114057"/>
                  </a:lnTo>
                  <a:lnTo>
                    <a:pt x="288695" y="115220"/>
                  </a:lnTo>
                  <a:lnTo>
                    <a:pt x="288200" y="116384"/>
                  </a:lnTo>
                  <a:lnTo>
                    <a:pt x="287700" y="117548"/>
                  </a:lnTo>
                  <a:lnTo>
                    <a:pt x="287198" y="118712"/>
                  </a:lnTo>
                  <a:lnTo>
                    <a:pt x="286696" y="119876"/>
                  </a:lnTo>
                  <a:lnTo>
                    <a:pt x="286192" y="121040"/>
                  </a:lnTo>
                  <a:lnTo>
                    <a:pt x="285684" y="122204"/>
                  </a:lnTo>
                  <a:lnTo>
                    <a:pt x="285176" y="123367"/>
                  </a:lnTo>
                  <a:lnTo>
                    <a:pt x="284668" y="124531"/>
                  </a:lnTo>
                  <a:lnTo>
                    <a:pt x="284155" y="125695"/>
                  </a:lnTo>
                  <a:lnTo>
                    <a:pt x="283642" y="126859"/>
                  </a:lnTo>
                  <a:lnTo>
                    <a:pt x="283129" y="128023"/>
                  </a:lnTo>
                  <a:lnTo>
                    <a:pt x="282613" y="129187"/>
                  </a:lnTo>
                  <a:lnTo>
                    <a:pt x="282096" y="130350"/>
                  </a:lnTo>
                  <a:lnTo>
                    <a:pt x="281579" y="131514"/>
                  </a:lnTo>
                  <a:lnTo>
                    <a:pt x="281060" y="132678"/>
                  </a:lnTo>
                  <a:lnTo>
                    <a:pt x="280540" y="133842"/>
                  </a:lnTo>
                  <a:lnTo>
                    <a:pt x="280020" y="135006"/>
                  </a:lnTo>
                  <a:lnTo>
                    <a:pt x="279499" y="136170"/>
                  </a:lnTo>
                  <a:lnTo>
                    <a:pt x="278976" y="137334"/>
                  </a:lnTo>
                  <a:lnTo>
                    <a:pt x="278454" y="138497"/>
                  </a:lnTo>
                  <a:lnTo>
                    <a:pt x="277931" y="139661"/>
                  </a:lnTo>
                  <a:lnTo>
                    <a:pt x="277407" y="140825"/>
                  </a:lnTo>
                  <a:lnTo>
                    <a:pt x="276883" y="141989"/>
                  </a:lnTo>
                  <a:lnTo>
                    <a:pt x="276358" y="143153"/>
                  </a:lnTo>
                  <a:lnTo>
                    <a:pt x="275834" y="144317"/>
                  </a:lnTo>
                  <a:lnTo>
                    <a:pt x="275309" y="145480"/>
                  </a:lnTo>
                  <a:lnTo>
                    <a:pt x="274784" y="146644"/>
                  </a:lnTo>
                  <a:lnTo>
                    <a:pt x="274259" y="147808"/>
                  </a:lnTo>
                  <a:lnTo>
                    <a:pt x="273734" y="148972"/>
                  </a:lnTo>
                  <a:lnTo>
                    <a:pt x="273210" y="150136"/>
                  </a:lnTo>
                  <a:lnTo>
                    <a:pt x="272685" y="151300"/>
                  </a:lnTo>
                  <a:lnTo>
                    <a:pt x="272161" y="152464"/>
                  </a:lnTo>
                  <a:lnTo>
                    <a:pt x="271638" y="153627"/>
                  </a:lnTo>
                  <a:lnTo>
                    <a:pt x="271115" y="154791"/>
                  </a:lnTo>
                  <a:lnTo>
                    <a:pt x="270592" y="155955"/>
                  </a:lnTo>
                  <a:lnTo>
                    <a:pt x="270071" y="157119"/>
                  </a:lnTo>
                  <a:lnTo>
                    <a:pt x="269549" y="158283"/>
                  </a:lnTo>
                  <a:lnTo>
                    <a:pt x="269028" y="159447"/>
                  </a:lnTo>
                  <a:lnTo>
                    <a:pt x="268509" y="160610"/>
                  </a:lnTo>
                  <a:lnTo>
                    <a:pt x="267991" y="161774"/>
                  </a:lnTo>
                  <a:lnTo>
                    <a:pt x="267472" y="162938"/>
                  </a:lnTo>
                  <a:lnTo>
                    <a:pt x="266957" y="164102"/>
                  </a:lnTo>
                  <a:lnTo>
                    <a:pt x="266442" y="165266"/>
                  </a:lnTo>
                  <a:lnTo>
                    <a:pt x="265927" y="166430"/>
                  </a:lnTo>
                  <a:lnTo>
                    <a:pt x="265414" y="167594"/>
                  </a:lnTo>
                  <a:lnTo>
                    <a:pt x="264904" y="168757"/>
                  </a:lnTo>
                  <a:lnTo>
                    <a:pt x="264394" y="169921"/>
                  </a:lnTo>
                  <a:lnTo>
                    <a:pt x="263884" y="171085"/>
                  </a:lnTo>
                  <a:lnTo>
                    <a:pt x="263380" y="172249"/>
                  </a:lnTo>
                  <a:lnTo>
                    <a:pt x="262875" y="173413"/>
                  </a:lnTo>
                  <a:lnTo>
                    <a:pt x="262371" y="174577"/>
                  </a:lnTo>
                  <a:lnTo>
                    <a:pt x="261871" y="175741"/>
                  </a:lnTo>
                  <a:lnTo>
                    <a:pt x="261373" y="176904"/>
                  </a:lnTo>
                  <a:lnTo>
                    <a:pt x="260874" y="178068"/>
                  </a:lnTo>
                  <a:lnTo>
                    <a:pt x="260379" y="179232"/>
                  </a:lnTo>
                  <a:lnTo>
                    <a:pt x="259888" y="180396"/>
                  </a:lnTo>
                  <a:lnTo>
                    <a:pt x="259397" y="181560"/>
                  </a:lnTo>
                  <a:lnTo>
                    <a:pt x="258906" y="182724"/>
                  </a:lnTo>
                  <a:lnTo>
                    <a:pt x="258423" y="183887"/>
                  </a:lnTo>
                  <a:lnTo>
                    <a:pt x="257940" y="185051"/>
                  </a:lnTo>
                  <a:lnTo>
                    <a:pt x="257457" y="186215"/>
                  </a:lnTo>
                  <a:lnTo>
                    <a:pt x="256980" y="187379"/>
                  </a:lnTo>
                  <a:lnTo>
                    <a:pt x="256505" y="188543"/>
                  </a:lnTo>
                  <a:lnTo>
                    <a:pt x="256031" y="189707"/>
                  </a:lnTo>
                  <a:lnTo>
                    <a:pt x="255560" y="190871"/>
                  </a:lnTo>
                  <a:lnTo>
                    <a:pt x="255095" y="192034"/>
                  </a:lnTo>
                  <a:lnTo>
                    <a:pt x="254631" y="193198"/>
                  </a:lnTo>
                  <a:lnTo>
                    <a:pt x="254166" y="194362"/>
                  </a:lnTo>
                  <a:lnTo>
                    <a:pt x="253711" y="195526"/>
                  </a:lnTo>
                  <a:lnTo>
                    <a:pt x="253257" y="196690"/>
                  </a:lnTo>
                  <a:lnTo>
                    <a:pt x="252802" y="197854"/>
                  </a:lnTo>
                  <a:lnTo>
                    <a:pt x="252355" y="199017"/>
                  </a:lnTo>
                  <a:lnTo>
                    <a:pt x="251912" y="200181"/>
                  </a:lnTo>
                  <a:lnTo>
                    <a:pt x="251469" y="201345"/>
                  </a:lnTo>
                  <a:lnTo>
                    <a:pt x="251029" y="202509"/>
                  </a:lnTo>
                  <a:lnTo>
                    <a:pt x="250597" y="203673"/>
                  </a:lnTo>
                  <a:lnTo>
                    <a:pt x="250166" y="204837"/>
                  </a:lnTo>
                  <a:lnTo>
                    <a:pt x="249734" y="206001"/>
                  </a:lnTo>
                  <a:lnTo>
                    <a:pt x="249314" y="207164"/>
                  </a:lnTo>
                  <a:lnTo>
                    <a:pt x="248895" y="208328"/>
                  </a:lnTo>
                  <a:lnTo>
                    <a:pt x="248476" y="209492"/>
                  </a:lnTo>
                  <a:lnTo>
                    <a:pt x="248065" y="210656"/>
                  </a:lnTo>
                  <a:lnTo>
                    <a:pt x="247659" y="211820"/>
                  </a:lnTo>
                  <a:lnTo>
                    <a:pt x="247253" y="212984"/>
                  </a:lnTo>
                  <a:lnTo>
                    <a:pt x="246851" y="214147"/>
                  </a:lnTo>
                  <a:lnTo>
                    <a:pt x="246459" y="215311"/>
                  </a:lnTo>
                  <a:lnTo>
                    <a:pt x="246067" y="216475"/>
                  </a:lnTo>
                  <a:lnTo>
                    <a:pt x="245675" y="217639"/>
                  </a:lnTo>
                  <a:lnTo>
                    <a:pt x="245296" y="218803"/>
                  </a:lnTo>
                  <a:lnTo>
                    <a:pt x="244918" y="219967"/>
                  </a:lnTo>
                  <a:lnTo>
                    <a:pt x="244541" y="221131"/>
                  </a:lnTo>
                  <a:lnTo>
                    <a:pt x="244172" y="222294"/>
                  </a:lnTo>
                  <a:lnTo>
                    <a:pt x="243809" y="223458"/>
                  </a:lnTo>
                  <a:lnTo>
                    <a:pt x="243446" y="224622"/>
                  </a:lnTo>
                  <a:lnTo>
                    <a:pt x="243088" y="225786"/>
                  </a:lnTo>
                  <a:lnTo>
                    <a:pt x="242741" y="226950"/>
                  </a:lnTo>
                  <a:lnTo>
                    <a:pt x="242394" y="228114"/>
                  </a:lnTo>
                  <a:lnTo>
                    <a:pt x="242046" y="229278"/>
                  </a:lnTo>
                  <a:lnTo>
                    <a:pt x="241714" y="230441"/>
                  </a:lnTo>
                  <a:lnTo>
                    <a:pt x="241383" y="231605"/>
                  </a:lnTo>
                  <a:lnTo>
                    <a:pt x="241052" y="232769"/>
                  </a:lnTo>
                  <a:lnTo>
                    <a:pt x="240731" y="233933"/>
                  </a:lnTo>
                  <a:lnTo>
                    <a:pt x="240417" y="235097"/>
                  </a:lnTo>
                  <a:lnTo>
                    <a:pt x="240103" y="236261"/>
                  </a:lnTo>
                  <a:lnTo>
                    <a:pt x="239793" y="237424"/>
                  </a:lnTo>
                  <a:lnTo>
                    <a:pt x="239495" y="238588"/>
                  </a:lnTo>
                  <a:lnTo>
                    <a:pt x="239198" y="239752"/>
                  </a:lnTo>
                  <a:lnTo>
                    <a:pt x="238901" y="240916"/>
                  </a:lnTo>
                  <a:lnTo>
                    <a:pt x="238620" y="242080"/>
                  </a:lnTo>
                  <a:lnTo>
                    <a:pt x="238341" y="243244"/>
                  </a:lnTo>
                  <a:lnTo>
                    <a:pt x="238061" y="244408"/>
                  </a:lnTo>
                  <a:lnTo>
                    <a:pt x="237792" y="245571"/>
                  </a:lnTo>
                  <a:lnTo>
                    <a:pt x="237531" y="246735"/>
                  </a:lnTo>
                  <a:lnTo>
                    <a:pt x="237269" y="247899"/>
                  </a:lnTo>
                  <a:lnTo>
                    <a:pt x="237012" y="249063"/>
                  </a:lnTo>
                  <a:lnTo>
                    <a:pt x="236769" y="250227"/>
                  </a:lnTo>
                  <a:lnTo>
                    <a:pt x="236526" y="251391"/>
                  </a:lnTo>
                  <a:lnTo>
                    <a:pt x="236283" y="252554"/>
                  </a:lnTo>
                  <a:lnTo>
                    <a:pt x="236057" y="253718"/>
                  </a:lnTo>
                  <a:lnTo>
                    <a:pt x="235833" y="254882"/>
                  </a:lnTo>
                  <a:lnTo>
                    <a:pt x="235609" y="256046"/>
                  </a:lnTo>
                  <a:lnTo>
                    <a:pt x="235396" y="257210"/>
                  </a:lnTo>
                  <a:lnTo>
                    <a:pt x="235191" y="258374"/>
                  </a:lnTo>
                  <a:lnTo>
                    <a:pt x="234987" y="259538"/>
                  </a:lnTo>
                  <a:lnTo>
                    <a:pt x="234786" y="260701"/>
                  </a:lnTo>
                  <a:lnTo>
                    <a:pt x="234601" y="261865"/>
                  </a:lnTo>
                  <a:lnTo>
                    <a:pt x="234416" y="263029"/>
                  </a:lnTo>
                  <a:lnTo>
                    <a:pt x="234230" y="264193"/>
                  </a:lnTo>
                  <a:lnTo>
                    <a:pt x="234063" y="265357"/>
                  </a:lnTo>
                  <a:lnTo>
                    <a:pt x="233897" y="266521"/>
                  </a:lnTo>
                  <a:lnTo>
                    <a:pt x="233732" y="267684"/>
                  </a:lnTo>
                  <a:lnTo>
                    <a:pt x="233577" y="268848"/>
                  </a:lnTo>
                  <a:lnTo>
                    <a:pt x="233432" y="270012"/>
                  </a:lnTo>
                  <a:lnTo>
                    <a:pt x="233287" y="271176"/>
                  </a:lnTo>
                  <a:lnTo>
                    <a:pt x="233146" y="272340"/>
                  </a:lnTo>
                  <a:lnTo>
                    <a:pt x="233021" y="273504"/>
                  </a:lnTo>
                  <a:lnTo>
                    <a:pt x="232896" y="274668"/>
                  </a:lnTo>
                  <a:lnTo>
                    <a:pt x="232771" y="275831"/>
                  </a:lnTo>
                  <a:lnTo>
                    <a:pt x="232664" y="276995"/>
                  </a:lnTo>
                  <a:lnTo>
                    <a:pt x="232559" y="278159"/>
                  </a:lnTo>
                  <a:lnTo>
                    <a:pt x="232455" y="279323"/>
                  </a:lnTo>
                  <a:lnTo>
                    <a:pt x="232361" y="280487"/>
                  </a:lnTo>
                  <a:lnTo>
                    <a:pt x="232277" y="281651"/>
                  </a:lnTo>
                  <a:lnTo>
                    <a:pt x="232194" y="282815"/>
                  </a:lnTo>
                  <a:lnTo>
                    <a:pt x="232114" y="283978"/>
                  </a:lnTo>
                  <a:lnTo>
                    <a:pt x="232051" y="285142"/>
                  </a:lnTo>
                  <a:lnTo>
                    <a:pt x="231988" y="286306"/>
                  </a:lnTo>
                  <a:lnTo>
                    <a:pt x="231925" y="287470"/>
                  </a:lnTo>
                  <a:lnTo>
                    <a:pt x="231880" y="288634"/>
                  </a:lnTo>
                  <a:lnTo>
                    <a:pt x="231838" y="289798"/>
                  </a:lnTo>
                  <a:lnTo>
                    <a:pt x="231796" y="290961"/>
                  </a:lnTo>
                  <a:lnTo>
                    <a:pt x="231764" y="292125"/>
                  </a:lnTo>
                  <a:lnTo>
                    <a:pt x="231743" y="293289"/>
                  </a:lnTo>
                  <a:lnTo>
                    <a:pt x="231722" y="294453"/>
                  </a:lnTo>
                  <a:lnTo>
                    <a:pt x="231705" y="295617"/>
                  </a:lnTo>
                  <a:lnTo>
                    <a:pt x="231705" y="296781"/>
                  </a:lnTo>
                  <a:lnTo>
                    <a:pt x="231705" y="297945"/>
                  </a:lnTo>
                  <a:lnTo>
                    <a:pt x="231705" y="299108"/>
                  </a:lnTo>
                  <a:lnTo>
                    <a:pt x="231722" y="300272"/>
                  </a:lnTo>
                  <a:lnTo>
                    <a:pt x="231743" y="301436"/>
                  </a:lnTo>
                  <a:lnTo>
                    <a:pt x="231764" y="302600"/>
                  </a:lnTo>
                  <a:lnTo>
                    <a:pt x="231796" y="303764"/>
                  </a:lnTo>
                  <a:lnTo>
                    <a:pt x="231838" y="304928"/>
                  </a:lnTo>
                  <a:lnTo>
                    <a:pt x="231880" y="306091"/>
                  </a:lnTo>
                  <a:lnTo>
                    <a:pt x="231925" y="307255"/>
                  </a:lnTo>
                  <a:lnTo>
                    <a:pt x="231988" y="308419"/>
                  </a:lnTo>
                  <a:lnTo>
                    <a:pt x="232051" y="309583"/>
                  </a:lnTo>
                  <a:lnTo>
                    <a:pt x="232114" y="310747"/>
                  </a:lnTo>
                  <a:lnTo>
                    <a:pt x="232194" y="311911"/>
                  </a:lnTo>
                  <a:lnTo>
                    <a:pt x="232277" y="313075"/>
                  </a:lnTo>
                  <a:lnTo>
                    <a:pt x="232361" y="314238"/>
                  </a:lnTo>
                  <a:lnTo>
                    <a:pt x="232455" y="315402"/>
                  </a:lnTo>
                  <a:lnTo>
                    <a:pt x="232559" y="316566"/>
                  </a:lnTo>
                  <a:lnTo>
                    <a:pt x="232664" y="317730"/>
                  </a:lnTo>
                  <a:lnTo>
                    <a:pt x="232771" y="318894"/>
                  </a:lnTo>
                  <a:lnTo>
                    <a:pt x="232896" y="320058"/>
                  </a:lnTo>
                  <a:lnTo>
                    <a:pt x="233021" y="321221"/>
                  </a:lnTo>
                  <a:lnTo>
                    <a:pt x="233146" y="322385"/>
                  </a:lnTo>
                  <a:lnTo>
                    <a:pt x="233287" y="323549"/>
                  </a:lnTo>
                  <a:lnTo>
                    <a:pt x="233432" y="324713"/>
                  </a:lnTo>
                  <a:lnTo>
                    <a:pt x="233577" y="325877"/>
                  </a:lnTo>
                  <a:lnTo>
                    <a:pt x="233732" y="327041"/>
                  </a:lnTo>
                  <a:lnTo>
                    <a:pt x="233897" y="328205"/>
                  </a:lnTo>
                  <a:lnTo>
                    <a:pt x="234063" y="329368"/>
                  </a:lnTo>
                  <a:lnTo>
                    <a:pt x="234230" y="330532"/>
                  </a:lnTo>
                  <a:lnTo>
                    <a:pt x="234416" y="331696"/>
                  </a:lnTo>
                  <a:lnTo>
                    <a:pt x="234601" y="332860"/>
                  </a:lnTo>
                  <a:lnTo>
                    <a:pt x="234786" y="334024"/>
                  </a:lnTo>
                  <a:lnTo>
                    <a:pt x="234987" y="335188"/>
                  </a:lnTo>
                  <a:lnTo>
                    <a:pt x="235191" y="336352"/>
                  </a:lnTo>
                  <a:lnTo>
                    <a:pt x="235396" y="337515"/>
                  </a:lnTo>
                  <a:lnTo>
                    <a:pt x="235609" y="338679"/>
                  </a:lnTo>
                  <a:lnTo>
                    <a:pt x="235833" y="339843"/>
                  </a:lnTo>
                  <a:lnTo>
                    <a:pt x="236057" y="341007"/>
                  </a:lnTo>
                  <a:lnTo>
                    <a:pt x="236283" y="342171"/>
                  </a:lnTo>
                  <a:lnTo>
                    <a:pt x="236526" y="343335"/>
                  </a:lnTo>
                  <a:lnTo>
                    <a:pt x="236769" y="344498"/>
                  </a:lnTo>
                  <a:lnTo>
                    <a:pt x="237012" y="345662"/>
                  </a:lnTo>
                  <a:lnTo>
                    <a:pt x="237269" y="346826"/>
                  </a:lnTo>
                  <a:lnTo>
                    <a:pt x="237531" y="347990"/>
                  </a:lnTo>
                  <a:lnTo>
                    <a:pt x="237792" y="349154"/>
                  </a:lnTo>
                  <a:lnTo>
                    <a:pt x="238061" y="350318"/>
                  </a:lnTo>
                  <a:lnTo>
                    <a:pt x="238341" y="351482"/>
                  </a:lnTo>
                  <a:lnTo>
                    <a:pt x="238620" y="352645"/>
                  </a:lnTo>
                  <a:lnTo>
                    <a:pt x="238901" y="353809"/>
                  </a:lnTo>
                  <a:lnTo>
                    <a:pt x="239198" y="354973"/>
                  </a:lnTo>
                  <a:lnTo>
                    <a:pt x="239495" y="356137"/>
                  </a:lnTo>
                  <a:lnTo>
                    <a:pt x="239793" y="357301"/>
                  </a:lnTo>
                  <a:lnTo>
                    <a:pt x="240103" y="358465"/>
                  </a:lnTo>
                  <a:lnTo>
                    <a:pt x="240417" y="359628"/>
                  </a:lnTo>
                  <a:lnTo>
                    <a:pt x="240731" y="360792"/>
                  </a:lnTo>
                  <a:lnTo>
                    <a:pt x="241052" y="361956"/>
                  </a:lnTo>
                  <a:lnTo>
                    <a:pt x="241383" y="363120"/>
                  </a:lnTo>
                  <a:lnTo>
                    <a:pt x="241714" y="364284"/>
                  </a:lnTo>
                  <a:lnTo>
                    <a:pt x="242046" y="365448"/>
                  </a:lnTo>
                  <a:lnTo>
                    <a:pt x="242394" y="366612"/>
                  </a:lnTo>
                  <a:lnTo>
                    <a:pt x="242741" y="367775"/>
                  </a:lnTo>
                  <a:lnTo>
                    <a:pt x="243088" y="368939"/>
                  </a:lnTo>
                  <a:lnTo>
                    <a:pt x="243446" y="370103"/>
                  </a:lnTo>
                  <a:lnTo>
                    <a:pt x="243809" y="371267"/>
                  </a:lnTo>
                  <a:lnTo>
                    <a:pt x="244172" y="372431"/>
                  </a:lnTo>
                  <a:lnTo>
                    <a:pt x="244541" y="373595"/>
                  </a:lnTo>
                  <a:lnTo>
                    <a:pt x="244918" y="374758"/>
                  </a:lnTo>
                  <a:lnTo>
                    <a:pt x="245296" y="375922"/>
                  </a:lnTo>
                  <a:lnTo>
                    <a:pt x="245675" y="377086"/>
                  </a:lnTo>
                  <a:lnTo>
                    <a:pt x="246067" y="378250"/>
                  </a:lnTo>
                  <a:lnTo>
                    <a:pt x="246459" y="379414"/>
                  </a:lnTo>
                  <a:lnTo>
                    <a:pt x="246851" y="380578"/>
                  </a:lnTo>
                  <a:lnTo>
                    <a:pt x="247253" y="381742"/>
                  </a:lnTo>
                  <a:lnTo>
                    <a:pt x="247659" y="382905"/>
                  </a:lnTo>
                  <a:lnTo>
                    <a:pt x="248065" y="384069"/>
                  </a:lnTo>
                  <a:lnTo>
                    <a:pt x="248476" y="385233"/>
                  </a:lnTo>
                  <a:lnTo>
                    <a:pt x="248895" y="386397"/>
                  </a:lnTo>
                  <a:lnTo>
                    <a:pt x="249314" y="387561"/>
                  </a:lnTo>
                  <a:lnTo>
                    <a:pt x="249734" y="388725"/>
                  </a:lnTo>
                  <a:lnTo>
                    <a:pt x="250166" y="389889"/>
                  </a:lnTo>
                  <a:lnTo>
                    <a:pt x="250597" y="391052"/>
                  </a:lnTo>
                  <a:lnTo>
                    <a:pt x="251029" y="392216"/>
                  </a:lnTo>
                  <a:lnTo>
                    <a:pt x="251469" y="393380"/>
                  </a:lnTo>
                  <a:lnTo>
                    <a:pt x="251912" y="394544"/>
                  </a:lnTo>
                  <a:lnTo>
                    <a:pt x="252355" y="395708"/>
                  </a:lnTo>
                  <a:lnTo>
                    <a:pt x="252802" y="396872"/>
                  </a:lnTo>
                  <a:lnTo>
                    <a:pt x="253257" y="398035"/>
                  </a:lnTo>
                  <a:lnTo>
                    <a:pt x="253711" y="399199"/>
                  </a:lnTo>
                  <a:lnTo>
                    <a:pt x="254166" y="400363"/>
                  </a:lnTo>
                  <a:lnTo>
                    <a:pt x="254631" y="401527"/>
                  </a:lnTo>
                  <a:lnTo>
                    <a:pt x="255095" y="402691"/>
                  </a:lnTo>
                  <a:lnTo>
                    <a:pt x="255560" y="403855"/>
                  </a:lnTo>
                  <a:lnTo>
                    <a:pt x="256031" y="405019"/>
                  </a:lnTo>
                  <a:lnTo>
                    <a:pt x="256505" y="406182"/>
                  </a:lnTo>
                  <a:lnTo>
                    <a:pt x="256980" y="407346"/>
                  </a:lnTo>
                  <a:lnTo>
                    <a:pt x="257457" y="408510"/>
                  </a:lnTo>
                  <a:lnTo>
                    <a:pt x="257940" y="409674"/>
                  </a:lnTo>
                  <a:lnTo>
                    <a:pt x="258423" y="410838"/>
                  </a:lnTo>
                  <a:lnTo>
                    <a:pt x="258906" y="412002"/>
                  </a:lnTo>
                  <a:lnTo>
                    <a:pt x="259397" y="413165"/>
                  </a:lnTo>
                  <a:lnTo>
                    <a:pt x="259888" y="414329"/>
                  </a:lnTo>
                  <a:lnTo>
                    <a:pt x="260379" y="415493"/>
                  </a:lnTo>
                  <a:lnTo>
                    <a:pt x="260874" y="416657"/>
                  </a:lnTo>
                  <a:lnTo>
                    <a:pt x="261373" y="417821"/>
                  </a:lnTo>
                  <a:lnTo>
                    <a:pt x="261871" y="418985"/>
                  </a:lnTo>
                  <a:lnTo>
                    <a:pt x="262371" y="420149"/>
                  </a:lnTo>
                  <a:lnTo>
                    <a:pt x="262875" y="421312"/>
                  </a:lnTo>
                  <a:lnTo>
                    <a:pt x="263380" y="422476"/>
                  </a:lnTo>
                  <a:lnTo>
                    <a:pt x="263884" y="423640"/>
                  </a:lnTo>
                  <a:lnTo>
                    <a:pt x="264394" y="424804"/>
                  </a:lnTo>
                  <a:lnTo>
                    <a:pt x="264904" y="425968"/>
                  </a:lnTo>
                  <a:lnTo>
                    <a:pt x="265414" y="427132"/>
                  </a:lnTo>
                  <a:lnTo>
                    <a:pt x="265927" y="428295"/>
                  </a:lnTo>
                  <a:lnTo>
                    <a:pt x="266442" y="429459"/>
                  </a:lnTo>
                  <a:lnTo>
                    <a:pt x="266957" y="430623"/>
                  </a:lnTo>
                  <a:lnTo>
                    <a:pt x="267472" y="431787"/>
                  </a:lnTo>
                  <a:lnTo>
                    <a:pt x="267991" y="432951"/>
                  </a:lnTo>
                  <a:lnTo>
                    <a:pt x="268509" y="434115"/>
                  </a:lnTo>
                  <a:lnTo>
                    <a:pt x="269028" y="435279"/>
                  </a:lnTo>
                  <a:lnTo>
                    <a:pt x="269549" y="436442"/>
                  </a:lnTo>
                  <a:lnTo>
                    <a:pt x="270071" y="437606"/>
                  </a:lnTo>
                  <a:lnTo>
                    <a:pt x="270592" y="438770"/>
                  </a:lnTo>
                  <a:lnTo>
                    <a:pt x="271115" y="439934"/>
                  </a:lnTo>
                  <a:lnTo>
                    <a:pt x="271638" y="441098"/>
                  </a:lnTo>
                  <a:lnTo>
                    <a:pt x="272161" y="442262"/>
                  </a:lnTo>
                  <a:lnTo>
                    <a:pt x="272685" y="443426"/>
                  </a:lnTo>
                  <a:lnTo>
                    <a:pt x="273210" y="444589"/>
                  </a:lnTo>
                  <a:lnTo>
                    <a:pt x="273734" y="445753"/>
                  </a:lnTo>
                  <a:lnTo>
                    <a:pt x="274259" y="446917"/>
                  </a:lnTo>
                  <a:lnTo>
                    <a:pt x="274784" y="448081"/>
                  </a:lnTo>
                  <a:lnTo>
                    <a:pt x="275309" y="449245"/>
                  </a:lnTo>
                  <a:lnTo>
                    <a:pt x="275834" y="450409"/>
                  </a:lnTo>
                  <a:lnTo>
                    <a:pt x="276358" y="451572"/>
                  </a:lnTo>
                  <a:lnTo>
                    <a:pt x="276883" y="452736"/>
                  </a:lnTo>
                  <a:lnTo>
                    <a:pt x="277407" y="453900"/>
                  </a:lnTo>
                  <a:lnTo>
                    <a:pt x="277931" y="455064"/>
                  </a:lnTo>
                  <a:lnTo>
                    <a:pt x="278454" y="456228"/>
                  </a:lnTo>
                  <a:lnTo>
                    <a:pt x="278976" y="457392"/>
                  </a:lnTo>
                  <a:lnTo>
                    <a:pt x="279499" y="458556"/>
                  </a:lnTo>
                  <a:lnTo>
                    <a:pt x="280020" y="459719"/>
                  </a:lnTo>
                  <a:lnTo>
                    <a:pt x="280540" y="460883"/>
                  </a:lnTo>
                  <a:lnTo>
                    <a:pt x="281060" y="462047"/>
                  </a:lnTo>
                  <a:lnTo>
                    <a:pt x="281579" y="463211"/>
                  </a:lnTo>
                  <a:lnTo>
                    <a:pt x="282096" y="464375"/>
                  </a:lnTo>
                  <a:lnTo>
                    <a:pt x="282613" y="465539"/>
                  </a:lnTo>
                  <a:lnTo>
                    <a:pt x="283129" y="466702"/>
                  </a:lnTo>
                  <a:lnTo>
                    <a:pt x="283642" y="467866"/>
                  </a:lnTo>
                  <a:lnTo>
                    <a:pt x="284155" y="469030"/>
                  </a:lnTo>
                  <a:lnTo>
                    <a:pt x="284668" y="470194"/>
                  </a:lnTo>
                  <a:lnTo>
                    <a:pt x="285176" y="471358"/>
                  </a:lnTo>
                  <a:lnTo>
                    <a:pt x="285684" y="472522"/>
                  </a:lnTo>
                  <a:lnTo>
                    <a:pt x="286192" y="473686"/>
                  </a:lnTo>
                  <a:lnTo>
                    <a:pt x="286696" y="474849"/>
                  </a:lnTo>
                  <a:lnTo>
                    <a:pt x="287198" y="476013"/>
                  </a:lnTo>
                  <a:lnTo>
                    <a:pt x="287700" y="477177"/>
                  </a:lnTo>
                  <a:lnTo>
                    <a:pt x="288200" y="478341"/>
                  </a:lnTo>
                  <a:lnTo>
                    <a:pt x="288695" y="479505"/>
                  </a:lnTo>
                  <a:lnTo>
                    <a:pt x="289191" y="480669"/>
                  </a:lnTo>
                  <a:lnTo>
                    <a:pt x="289686" y="481832"/>
                  </a:lnTo>
                  <a:lnTo>
                    <a:pt x="290174" y="482996"/>
                  </a:lnTo>
                  <a:lnTo>
                    <a:pt x="290661" y="484160"/>
                  </a:lnTo>
                  <a:lnTo>
                    <a:pt x="291149" y="485324"/>
                  </a:lnTo>
                  <a:lnTo>
                    <a:pt x="291631" y="486488"/>
                  </a:lnTo>
                  <a:lnTo>
                    <a:pt x="292110" y="487652"/>
                  </a:lnTo>
                  <a:lnTo>
                    <a:pt x="292589" y="488816"/>
                  </a:lnTo>
                  <a:lnTo>
                    <a:pt x="293066" y="489979"/>
                  </a:lnTo>
                  <a:lnTo>
                    <a:pt x="293535" y="491143"/>
                  </a:lnTo>
                  <a:lnTo>
                    <a:pt x="294005" y="492307"/>
                  </a:lnTo>
                  <a:lnTo>
                    <a:pt x="294474" y="493471"/>
                  </a:lnTo>
                  <a:lnTo>
                    <a:pt x="294935" y="494635"/>
                  </a:lnTo>
                  <a:lnTo>
                    <a:pt x="295394" y="495799"/>
                  </a:lnTo>
                  <a:lnTo>
                    <a:pt x="295853" y="496962"/>
                  </a:lnTo>
                  <a:lnTo>
                    <a:pt x="296306" y="498126"/>
                  </a:lnTo>
                  <a:lnTo>
                    <a:pt x="296755" y="499290"/>
                  </a:lnTo>
                  <a:lnTo>
                    <a:pt x="297203" y="500454"/>
                  </a:lnTo>
                  <a:lnTo>
                    <a:pt x="297649" y="501618"/>
                  </a:lnTo>
                  <a:lnTo>
                    <a:pt x="298085" y="502782"/>
                  </a:lnTo>
                  <a:lnTo>
                    <a:pt x="298521" y="503946"/>
                  </a:lnTo>
                  <a:lnTo>
                    <a:pt x="298958" y="505109"/>
                  </a:lnTo>
                  <a:lnTo>
                    <a:pt x="299383" y="506273"/>
                  </a:lnTo>
                  <a:lnTo>
                    <a:pt x="299807" y="507437"/>
                  </a:lnTo>
                  <a:lnTo>
                    <a:pt x="300231" y="508601"/>
                  </a:lnTo>
                  <a:lnTo>
                    <a:pt x="300648" y="509765"/>
                  </a:lnTo>
                  <a:lnTo>
                    <a:pt x="301058" y="510929"/>
                  </a:lnTo>
                  <a:lnTo>
                    <a:pt x="301469" y="512093"/>
                  </a:lnTo>
                  <a:lnTo>
                    <a:pt x="301876" y="513256"/>
                  </a:lnTo>
                  <a:lnTo>
                    <a:pt x="302273" y="514420"/>
                  </a:lnTo>
                  <a:lnTo>
                    <a:pt x="302669" y="515584"/>
                  </a:lnTo>
                  <a:lnTo>
                    <a:pt x="303065" y="516748"/>
                  </a:lnTo>
                  <a:lnTo>
                    <a:pt x="303449" y="517912"/>
                  </a:lnTo>
                  <a:lnTo>
                    <a:pt x="303830" y="519076"/>
                  </a:lnTo>
                  <a:lnTo>
                    <a:pt x="304212" y="520239"/>
                  </a:lnTo>
                  <a:lnTo>
                    <a:pt x="304585" y="521403"/>
                  </a:lnTo>
                  <a:lnTo>
                    <a:pt x="304951" y="522567"/>
                  </a:lnTo>
                  <a:lnTo>
                    <a:pt x="305317" y="523731"/>
                  </a:lnTo>
                  <a:lnTo>
                    <a:pt x="305681" y="524895"/>
                  </a:lnTo>
                  <a:lnTo>
                    <a:pt x="306030" y="526059"/>
                  </a:lnTo>
                  <a:lnTo>
                    <a:pt x="306380" y="527223"/>
                  </a:lnTo>
                  <a:lnTo>
                    <a:pt x="306730" y="528386"/>
                  </a:lnTo>
                  <a:lnTo>
                    <a:pt x="307066" y="529550"/>
                  </a:lnTo>
                  <a:lnTo>
                    <a:pt x="307399" y="530714"/>
                  </a:lnTo>
                  <a:lnTo>
                    <a:pt x="307732" y="531878"/>
                  </a:lnTo>
                  <a:lnTo>
                    <a:pt x="308056" y="533042"/>
                  </a:lnTo>
                  <a:lnTo>
                    <a:pt x="308371" y="534206"/>
                  </a:lnTo>
                  <a:lnTo>
                    <a:pt x="308687" y="535369"/>
                  </a:lnTo>
                  <a:lnTo>
                    <a:pt x="308999" y="536533"/>
                  </a:lnTo>
                  <a:lnTo>
                    <a:pt x="309297" y="537697"/>
                  </a:lnTo>
                  <a:lnTo>
                    <a:pt x="309594" y="538861"/>
                  </a:lnTo>
                  <a:lnTo>
                    <a:pt x="309892" y="540025"/>
                  </a:lnTo>
                  <a:lnTo>
                    <a:pt x="310174" y="541189"/>
                  </a:lnTo>
                  <a:lnTo>
                    <a:pt x="310453" y="542353"/>
                  </a:lnTo>
                  <a:lnTo>
                    <a:pt x="310732" y="543516"/>
                  </a:lnTo>
                  <a:lnTo>
                    <a:pt x="311002" y="544680"/>
                  </a:lnTo>
                  <a:lnTo>
                    <a:pt x="311261" y="545844"/>
                  </a:lnTo>
                  <a:lnTo>
                    <a:pt x="311521" y="547008"/>
                  </a:lnTo>
                  <a:lnTo>
                    <a:pt x="311778" y="548172"/>
                  </a:lnTo>
                  <a:lnTo>
                    <a:pt x="312018" y="549336"/>
                  </a:lnTo>
                  <a:lnTo>
                    <a:pt x="312258" y="550499"/>
                  </a:lnTo>
                  <a:lnTo>
                    <a:pt x="312498" y="551663"/>
                  </a:lnTo>
                  <a:lnTo>
                    <a:pt x="312722" y="552827"/>
                  </a:lnTo>
                  <a:lnTo>
                    <a:pt x="312942" y="553991"/>
                  </a:lnTo>
                  <a:lnTo>
                    <a:pt x="313162" y="555155"/>
                  </a:lnTo>
                  <a:lnTo>
                    <a:pt x="313373" y="556319"/>
                  </a:lnTo>
                  <a:lnTo>
                    <a:pt x="313572" y="557483"/>
                  </a:lnTo>
                  <a:lnTo>
                    <a:pt x="313772" y="558646"/>
                  </a:lnTo>
                  <a:lnTo>
                    <a:pt x="313969" y="559810"/>
                  </a:lnTo>
                  <a:lnTo>
                    <a:pt x="314147" y="560974"/>
                  </a:lnTo>
                  <a:lnTo>
                    <a:pt x="314326" y="562138"/>
                  </a:lnTo>
                  <a:lnTo>
                    <a:pt x="314505" y="563302"/>
                  </a:lnTo>
                  <a:lnTo>
                    <a:pt x="314667" y="564466"/>
                  </a:lnTo>
                  <a:lnTo>
                    <a:pt x="314824" y="565630"/>
                  </a:lnTo>
                  <a:lnTo>
                    <a:pt x="314981" y="566793"/>
                  </a:lnTo>
                  <a:lnTo>
                    <a:pt x="315129" y="567957"/>
                  </a:lnTo>
                  <a:lnTo>
                    <a:pt x="315265" y="569121"/>
                  </a:lnTo>
                  <a:lnTo>
                    <a:pt x="315401" y="570285"/>
                  </a:lnTo>
                  <a:lnTo>
                    <a:pt x="315534" y="571449"/>
                  </a:lnTo>
                  <a:lnTo>
                    <a:pt x="315648" y="572613"/>
                  </a:lnTo>
                  <a:lnTo>
                    <a:pt x="315762" y="573776"/>
                  </a:lnTo>
                  <a:lnTo>
                    <a:pt x="315876" y="574940"/>
                  </a:lnTo>
                  <a:lnTo>
                    <a:pt x="315972" y="576104"/>
                  </a:lnTo>
                  <a:lnTo>
                    <a:pt x="316064" y="577268"/>
                  </a:lnTo>
                  <a:lnTo>
                    <a:pt x="316156" y="578432"/>
                  </a:lnTo>
                  <a:lnTo>
                    <a:pt x="316238" y="579596"/>
                  </a:lnTo>
                  <a:lnTo>
                    <a:pt x="316307" y="580760"/>
                  </a:lnTo>
                  <a:lnTo>
                    <a:pt x="316377" y="581923"/>
                  </a:lnTo>
                  <a:lnTo>
                    <a:pt x="316444" y="583087"/>
                  </a:lnTo>
                  <a:lnTo>
                    <a:pt x="316491" y="584251"/>
                  </a:lnTo>
                  <a:lnTo>
                    <a:pt x="316538" y="585415"/>
                  </a:lnTo>
                  <a:lnTo>
                    <a:pt x="316585" y="586579"/>
                  </a:lnTo>
                  <a:lnTo>
                    <a:pt x="316614" y="587743"/>
                  </a:lnTo>
                  <a:lnTo>
                    <a:pt x="316639" y="588906"/>
                  </a:lnTo>
                  <a:lnTo>
                    <a:pt x="316663" y="590070"/>
                  </a:lnTo>
                  <a:lnTo>
                    <a:pt x="316677" y="591234"/>
                  </a:lnTo>
                  <a:lnTo>
                    <a:pt x="316679" y="592398"/>
                  </a:lnTo>
                  <a:lnTo>
                    <a:pt x="316680" y="593562"/>
                  </a:lnTo>
                  <a:lnTo>
                    <a:pt x="316680" y="59472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07230" y="1617503"/>
              <a:ext cx="146730" cy="0"/>
            </a:xfrm>
            <a:custGeom>
              <a:avLst/>
              <a:pathLst>
                <a:path w="146730" h="0">
                  <a:moveTo>
                    <a:pt x="0" y="0"/>
                  </a:moveTo>
                  <a:lnTo>
                    <a:pt x="1467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774122" y="1064067"/>
              <a:ext cx="316680" cy="713245"/>
            </a:xfrm>
            <a:custGeom>
              <a:avLst/>
              <a:pathLst>
                <a:path w="316680" h="713245">
                  <a:moveTo>
                    <a:pt x="249" y="713245"/>
                  </a:moveTo>
                  <a:lnTo>
                    <a:pt x="185" y="711849"/>
                  </a:lnTo>
                  <a:lnTo>
                    <a:pt x="136" y="710454"/>
                  </a:lnTo>
                  <a:lnTo>
                    <a:pt x="97" y="709058"/>
                  </a:lnTo>
                  <a:lnTo>
                    <a:pt x="58" y="707662"/>
                  </a:lnTo>
                  <a:lnTo>
                    <a:pt x="31" y="706266"/>
                  </a:lnTo>
                  <a:lnTo>
                    <a:pt x="18" y="704870"/>
                  </a:lnTo>
                  <a:lnTo>
                    <a:pt x="5" y="703475"/>
                  </a:lnTo>
                  <a:lnTo>
                    <a:pt x="0" y="702079"/>
                  </a:lnTo>
                  <a:lnTo>
                    <a:pt x="13" y="700683"/>
                  </a:lnTo>
                  <a:lnTo>
                    <a:pt x="26" y="699287"/>
                  </a:lnTo>
                  <a:lnTo>
                    <a:pt x="42" y="697892"/>
                  </a:lnTo>
                  <a:lnTo>
                    <a:pt x="81" y="696496"/>
                  </a:lnTo>
                  <a:lnTo>
                    <a:pt x="120" y="695100"/>
                  </a:lnTo>
                  <a:lnTo>
                    <a:pt x="159" y="693704"/>
                  </a:lnTo>
                  <a:lnTo>
                    <a:pt x="224" y="692308"/>
                  </a:lnTo>
                  <a:lnTo>
                    <a:pt x="289" y="690913"/>
                  </a:lnTo>
                  <a:lnTo>
                    <a:pt x="353" y="689517"/>
                  </a:lnTo>
                  <a:lnTo>
                    <a:pt x="440" y="688121"/>
                  </a:lnTo>
                  <a:lnTo>
                    <a:pt x="530" y="686725"/>
                  </a:lnTo>
                  <a:lnTo>
                    <a:pt x="621" y="685329"/>
                  </a:lnTo>
                  <a:lnTo>
                    <a:pt x="728" y="683934"/>
                  </a:lnTo>
                  <a:lnTo>
                    <a:pt x="845" y="682538"/>
                  </a:lnTo>
                  <a:lnTo>
                    <a:pt x="961" y="681142"/>
                  </a:lnTo>
                  <a:lnTo>
                    <a:pt x="1090" y="679746"/>
                  </a:lnTo>
                  <a:lnTo>
                    <a:pt x="1232" y="678351"/>
                  </a:lnTo>
                  <a:lnTo>
                    <a:pt x="1373" y="676955"/>
                  </a:lnTo>
                  <a:lnTo>
                    <a:pt x="1524" y="675559"/>
                  </a:lnTo>
                  <a:lnTo>
                    <a:pt x="1690" y="674163"/>
                  </a:lnTo>
                  <a:lnTo>
                    <a:pt x="1857" y="672767"/>
                  </a:lnTo>
                  <a:lnTo>
                    <a:pt x="2028" y="671372"/>
                  </a:lnTo>
                  <a:lnTo>
                    <a:pt x="2220" y="669976"/>
                  </a:lnTo>
                  <a:lnTo>
                    <a:pt x="2411" y="668580"/>
                  </a:lnTo>
                  <a:lnTo>
                    <a:pt x="2604" y="667184"/>
                  </a:lnTo>
                  <a:lnTo>
                    <a:pt x="2820" y="665788"/>
                  </a:lnTo>
                  <a:lnTo>
                    <a:pt x="3036" y="664393"/>
                  </a:lnTo>
                  <a:lnTo>
                    <a:pt x="3252" y="662997"/>
                  </a:lnTo>
                  <a:lnTo>
                    <a:pt x="3489" y="661601"/>
                  </a:lnTo>
                  <a:lnTo>
                    <a:pt x="3729" y="660205"/>
                  </a:lnTo>
                  <a:lnTo>
                    <a:pt x="3970" y="658810"/>
                  </a:lnTo>
                  <a:lnTo>
                    <a:pt x="4227" y="657414"/>
                  </a:lnTo>
                  <a:lnTo>
                    <a:pt x="4491" y="656018"/>
                  </a:lnTo>
                  <a:lnTo>
                    <a:pt x="4755" y="654622"/>
                  </a:lnTo>
                  <a:lnTo>
                    <a:pt x="5032" y="653226"/>
                  </a:lnTo>
                  <a:lnTo>
                    <a:pt x="5319" y="651831"/>
                  </a:lnTo>
                  <a:lnTo>
                    <a:pt x="5606" y="650435"/>
                  </a:lnTo>
                  <a:lnTo>
                    <a:pt x="5903" y="649039"/>
                  </a:lnTo>
                  <a:lnTo>
                    <a:pt x="6213" y="647643"/>
                  </a:lnTo>
                  <a:lnTo>
                    <a:pt x="6523" y="646248"/>
                  </a:lnTo>
                  <a:lnTo>
                    <a:pt x="6839" y="644852"/>
                  </a:lnTo>
                  <a:lnTo>
                    <a:pt x="7171" y="643456"/>
                  </a:lnTo>
                  <a:lnTo>
                    <a:pt x="7503" y="642060"/>
                  </a:lnTo>
                  <a:lnTo>
                    <a:pt x="7838" y="640664"/>
                  </a:lnTo>
                  <a:lnTo>
                    <a:pt x="8192" y="639269"/>
                  </a:lnTo>
                  <a:lnTo>
                    <a:pt x="8546" y="637873"/>
                  </a:lnTo>
                  <a:lnTo>
                    <a:pt x="8900" y="636477"/>
                  </a:lnTo>
                  <a:lnTo>
                    <a:pt x="9274" y="635081"/>
                  </a:lnTo>
                  <a:lnTo>
                    <a:pt x="9649" y="633685"/>
                  </a:lnTo>
                  <a:lnTo>
                    <a:pt x="10024" y="632290"/>
                  </a:lnTo>
                  <a:lnTo>
                    <a:pt x="10416" y="630894"/>
                  </a:lnTo>
                  <a:lnTo>
                    <a:pt x="10812" y="629498"/>
                  </a:lnTo>
                  <a:lnTo>
                    <a:pt x="11208" y="628102"/>
                  </a:lnTo>
                  <a:lnTo>
                    <a:pt x="11616" y="626707"/>
                  </a:lnTo>
                  <a:lnTo>
                    <a:pt x="12032" y="625311"/>
                  </a:lnTo>
                  <a:lnTo>
                    <a:pt x="12447" y="623915"/>
                  </a:lnTo>
                  <a:lnTo>
                    <a:pt x="12872" y="622519"/>
                  </a:lnTo>
                  <a:lnTo>
                    <a:pt x="13307" y="621123"/>
                  </a:lnTo>
                  <a:lnTo>
                    <a:pt x="13742" y="619728"/>
                  </a:lnTo>
                  <a:lnTo>
                    <a:pt x="14183" y="618332"/>
                  </a:lnTo>
                  <a:lnTo>
                    <a:pt x="14637" y="616936"/>
                  </a:lnTo>
                  <a:lnTo>
                    <a:pt x="15090" y="615540"/>
                  </a:lnTo>
                  <a:lnTo>
                    <a:pt x="15547" y="614144"/>
                  </a:lnTo>
                  <a:lnTo>
                    <a:pt x="16018" y="612749"/>
                  </a:lnTo>
                  <a:lnTo>
                    <a:pt x="16490" y="611353"/>
                  </a:lnTo>
                  <a:lnTo>
                    <a:pt x="16961" y="609957"/>
                  </a:lnTo>
                  <a:lnTo>
                    <a:pt x="17450" y="608561"/>
                  </a:lnTo>
                  <a:lnTo>
                    <a:pt x="17938" y="607166"/>
                  </a:lnTo>
                  <a:lnTo>
                    <a:pt x="18427" y="605770"/>
                  </a:lnTo>
                  <a:lnTo>
                    <a:pt x="18929" y="604374"/>
                  </a:lnTo>
                  <a:lnTo>
                    <a:pt x="19434" y="602978"/>
                  </a:lnTo>
                  <a:lnTo>
                    <a:pt x="19939" y="601582"/>
                  </a:lnTo>
                  <a:lnTo>
                    <a:pt x="20454" y="600187"/>
                  </a:lnTo>
                  <a:lnTo>
                    <a:pt x="20975" y="598791"/>
                  </a:lnTo>
                  <a:lnTo>
                    <a:pt x="21495" y="597395"/>
                  </a:lnTo>
                  <a:lnTo>
                    <a:pt x="22024" y="595999"/>
                  </a:lnTo>
                  <a:lnTo>
                    <a:pt x="22559" y="594603"/>
                  </a:lnTo>
                  <a:lnTo>
                    <a:pt x="23094" y="593208"/>
                  </a:lnTo>
                  <a:lnTo>
                    <a:pt x="23634" y="591812"/>
                  </a:lnTo>
                  <a:lnTo>
                    <a:pt x="24183" y="590416"/>
                  </a:lnTo>
                  <a:lnTo>
                    <a:pt x="24732" y="589020"/>
                  </a:lnTo>
                  <a:lnTo>
                    <a:pt x="25284" y="587625"/>
                  </a:lnTo>
                  <a:lnTo>
                    <a:pt x="25847" y="586229"/>
                  </a:lnTo>
                  <a:lnTo>
                    <a:pt x="26409" y="584833"/>
                  </a:lnTo>
                  <a:lnTo>
                    <a:pt x="26972" y="583437"/>
                  </a:lnTo>
                  <a:lnTo>
                    <a:pt x="27546" y="582041"/>
                  </a:lnTo>
                  <a:lnTo>
                    <a:pt x="28120" y="580646"/>
                  </a:lnTo>
                  <a:lnTo>
                    <a:pt x="28695" y="579250"/>
                  </a:lnTo>
                  <a:lnTo>
                    <a:pt x="29280" y="577854"/>
                  </a:lnTo>
                  <a:lnTo>
                    <a:pt x="29865" y="576458"/>
                  </a:lnTo>
                  <a:lnTo>
                    <a:pt x="30451" y="575063"/>
                  </a:lnTo>
                  <a:lnTo>
                    <a:pt x="31045" y="573667"/>
                  </a:lnTo>
                  <a:lnTo>
                    <a:pt x="31641" y="572271"/>
                  </a:lnTo>
                  <a:lnTo>
                    <a:pt x="32237" y="570875"/>
                  </a:lnTo>
                  <a:lnTo>
                    <a:pt x="32839" y="569479"/>
                  </a:lnTo>
                  <a:lnTo>
                    <a:pt x="33445" y="568084"/>
                  </a:lnTo>
                  <a:lnTo>
                    <a:pt x="34051" y="566688"/>
                  </a:lnTo>
                  <a:lnTo>
                    <a:pt x="34661" y="565292"/>
                  </a:lnTo>
                  <a:lnTo>
                    <a:pt x="35275" y="563896"/>
                  </a:lnTo>
                  <a:lnTo>
                    <a:pt x="35890" y="562500"/>
                  </a:lnTo>
                  <a:lnTo>
                    <a:pt x="36506" y="561105"/>
                  </a:lnTo>
                  <a:lnTo>
                    <a:pt x="37129" y="559709"/>
                  </a:lnTo>
                  <a:lnTo>
                    <a:pt x="37751" y="558313"/>
                  </a:lnTo>
                  <a:lnTo>
                    <a:pt x="38375" y="556917"/>
                  </a:lnTo>
                  <a:lnTo>
                    <a:pt x="39004" y="555522"/>
                  </a:lnTo>
                  <a:lnTo>
                    <a:pt x="39633" y="554126"/>
                  </a:lnTo>
                  <a:lnTo>
                    <a:pt x="40263" y="552730"/>
                  </a:lnTo>
                  <a:lnTo>
                    <a:pt x="40898" y="551334"/>
                  </a:lnTo>
                  <a:lnTo>
                    <a:pt x="41533" y="549938"/>
                  </a:lnTo>
                  <a:lnTo>
                    <a:pt x="42169" y="548543"/>
                  </a:lnTo>
                  <a:lnTo>
                    <a:pt x="42808" y="547147"/>
                  </a:lnTo>
                  <a:lnTo>
                    <a:pt x="43449" y="545751"/>
                  </a:lnTo>
                  <a:lnTo>
                    <a:pt x="44089" y="544355"/>
                  </a:lnTo>
                  <a:lnTo>
                    <a:pt x="44733" y="542959"/>
                  </a:lnTo>
                  <a:lnTo>
                    <a:pt x="45377" y="541564"/>
                  </a:lnTo>
                  <a:lnTo>
                    <a:pt x="46022" y="540168"/>
                  </a:lnTo>
                  <a:lnTo>
                    <a:pt x="46668" y="538772"/>
                  </a:lnTo>
                  <a:lnTo>
                    <a:pt x="47317" y="537376"/>
                  </a:lnTo>
                  <a:lnTo>
                    <a:pt x="47965" y="535981"/>
                  </a:lnTo>
                  <a:lnTo>
                    <a:pt x="48614" y="534585"/>
                  </a:lnTo>
                  <a:lnTo>
                    <a:pt x="49264" y="533189"/>
                  </a:lnTo>
                  <a:lnTo>
                    <a:pt x="49915" y="531793"/>
                  </a:lnTo>
                  <a:lnTo>
                    <a:pt x="50566" y="530397"/>
                  </a:lnTo>
                  <a:lnTo>
                    <a:pt x="51218" y="529002"/>
                  </a:lnTo>
                  <a:lnTo>
                    <a:pt x="51870" y="527606"/>
                  </a:lnTo>
                  <a:lnTo>
                    <a:pt x="52522" y="526210"/>
                  </a:lnTo>
                  <a:lnTo>
                    <a:pt x="53175" y="524814"/>
                  </a:lnTo>
                  <a:lnTo>
                    <a:pt x="53828" y="523419"/>
                  </a:lnTo>
                  <a:lnTo>
                    <a:pt x="54481" y="522023"/>
                  </a:lnTo>
                  <a:lnTo>
                    <a:pt x="55134" y="520627"/>
                  </a:lnTo>
                  <a:lnTo>
                    <a:pt x="55787" y="519231"/>
                  </a:lnTo>
                  <a:lnTo>
                    <a:pt x="56439" y="517835"/>
                  </a:lnTo>
                  <a:lnTo>
                    <a:pt x="57091" y="516440"/>
                  </a:lnTo>
                  <a:lnTo>
                    <a:pt x="57743" y="515044"/>
                  </a:lnTo>
                  <a:lnTo>
                    <a:pt x="58395" y="513648"/>
                  </a:lnTo>
                  <a:lnTo>
                    <a:pt x="59046" y="512252"/>
                  </a:lnTo>
                  <a:lnTo>
                    <a:pt x="59696" y="510856"/>
                  </a:lnTo>
                  <a:lnTo>
                    <a:pt x="60346" y="509461"/>
                  </a:lnTo>
                  <a:lnTo>
                    <a:pt x="60994" y="508065"/>
                  </a:lnTo>
                  <a:lnTo>
                    <a:pt x="61642" y="506669"/>
                  </a:lnTo>
                  <a:lnTo>
                    <a:pt x="62289" y="505273"/>
                  </a:lnTo>
                  <a:lnTo>
                    <a:pt x="62935" y="503878"/>
                  </a:lnTo>
                  <a:lnTo>
                    <a:pt x="63579" y="502482"/>
                  </a:lnTo>
                  <a:lnTo>
                    <a:pt x="64223" y="501086"/>
                  </a:lnTo>
                  <a:lnTo>
                    <a:pt x="64867" y="499690"/>
                  </a:lnTo>
                  <a:lnTo>
                    <a:pt x="65506" y="498294"/>
                  </a:lnTo>
                  <a:lnTo>
                    <a:pt x="66146" y="496899"/>
                  </a:lnTo>
                  <a:lnTo>
                    <a:pt x="66785" y="495503"/>
                  </a:lnTo>
                  <a:lnTo>
                    <a:pt x="67420" y="494107"/>
                  </a:lnTo>
                  <a:lnTo>
                    <a:pt x="68055" y="492711"/>
                  </a:lnTo>
                  <a:lnTo>
                    <a:pt x="68689" y="491315"/>
                  </a:lnTo>
                  <a:lnTo>
                    <a:pt x="69319" y="489920"/>
                  </a:lnTo>
                  <a:lnTo>
                    <a:pt x="69948" y="488524"/>
                  </a:lnTo>
                  <a:lnTo>
                    <a:pt x="70577" y="487128"/>
                  </a:lnTo>
                  <a:lnTo>
                    <a:pt x="71201" y="485732"/>
                  </a:lnTo>
                  <a:lnTo>
                    <a:pt x="71824" y="484337"/>
                  </a:lnTo>
                  <a:lnTo>
                    <a:pt x="72446" y="482941"/>
                  </a:lnTo>
                  <a:lnTo>
                    <a:pt x="73065" y="481545"/>
                  </a:lnTo>
                  <a:lnTo>
                    <a:pt x="73680" y="480149"/>
                  </a:lnTo>
                  <a:lnTo>
                    <a:pt x="74295" y="478753"/>
                  </a:lnTo>
                  <a:lnTo>
                    <a:pt x="74907" y="477358"/>
                  </a:lnTo>
                  <a:lnTo>
                    <a:pt x="75514" y="475962"/>
                  </a:lnTo>
                  <a:lnTo>
                    <a:pt x="76121" y="474566"/>
                  </a:lnTo>
                  <a:lnTo>
                    <a:pt x="76727" y="473170"/>
                  </a:lnTo>
                  <a:lnTo>
                    <a:pt x="77325" y="471775"/>
                  </a:lnTo>
                  <a:lnTo>
                    <a:pt x="77924" y="470379"/>
                  </a:lnTo>
                  <a:lnTo>
                    <a:pt x="78522" y="468983"/>
                  </a:lnTo>
                  <a:lnTo>
                    <a:pt x="79111" y="467587"/>
                  </a:lnTo>
                  <a:lnTo>
                    <a:pt x="79700" y="466191"/>
                  </a:lnTo>
                  <a:lnTo>
                    <a:pt x="80290" y="464796"/>
                  </a:lnTo>
                  <a:lnTo>
                    <a:pt x="80870" y="463400"/>
                  </a:lnTo>
                  <a:lnTo>
                    <a:pt x="81450" y="462004"/>
                  </a:lnTo>
                  <a:lnTo>
                    <a:pt x="82029" y="460608"/>
                  </a:lnTo>
                  <a:lnTo>
                    <a:pt x="82601" y="459212"/>
                  </a:lnTo>
                  <a:lnTo>
                    <a:pt x="83170" y="457817"/>
                  </a:lnTo>
                  <a:lnTo>
                    <a:pt x="83738" y="456421"/>
                  </a:lnTo>
                  <a:lnTo>
                    <a:pt x="84301" y="455025"/>
                  </a:lnTo>
                  <a:lnTo>
                    <a:pt x="84859" y="453629"/>
                  </a:lnTo>
                  <a:lnTo>
                    <a:pt x="85417" y="452234"/>
                  </a:lnTo>
                  <a:lnTo>
                    <a:pt x="85970" y="450838"/>
                  </a:lnTo>
                  <a:lnTo>
                    <a:pt x="86516" y="449442"/>
                  </a:lnTo>
                  <a:lnTo>
                    <a:pt x="87062" y="448046"/>
                  </a:lnTo>
                  <a:lnTo>
                    <a:pt x="87605" y="446650"/>
                  </a:lnTo>
                  <a:lnTo>
                    <a:pt x="88139" y="445255"/>
                  </a:lnTo>
                  <a:lnTo>
                    <a:pt x="88673" y="443859"/>
                  </a:lnTo>
                  <a:lnTo>
                    <a:pt x="89206" y="442463"/>
                  </a:lnTo>
                  <a:lnTo>
                    <a:pt x="89727" y="441067"/>
                  </a:lnTo>
                  <a:lnTo>
                    <a:pt x="90248" y="439671"/>
                  </a:lnTo>
                  <a:lnTo>
                    <a:pt x="90769" y="438276"/>
                  </a:lnTo>
                  <a:lnTo>
                    <a:pt x="91279" y="436880"/>
                  </a:lnTo>
                  <a:lnTo>
                    <a:pt x="91787" y="435484"/>
                  </a:lnTo>
                  <a:lnTo>
                    <a:pt x="92294" y="434088"/>
                  </a:lnTo>
                  <a:lnTo>
                    <a:pt x="92792" y="432693"/>
                  </a:lnTo>
                  <a:lnTo>
                    <a:pt x="93287" y="431297"/>
                  </a:lnTo>
                  <a:lnTo>
                    <a:pt x="93781" y="429901"/>
                  </a:lnTo>
                  <a:lnTo>
                    <a:pt x="94267" y="428505"/>
                  </a:lnTo>
                  <a:lnTo>
                    <a:pt x="94747" y="427109"/>
                  </a:lnTo>
                  <a:lnTo>
                    <a:pt x="95228" y="425714"/>
                  </a:lnTo>
                  <a:lnTo>
                    <a:pt x="95702" y="424318"/>
                  </a:lnTo>
                  <a:lnTo>
                    <a:pt x="96168" y="422922"/>
                  </a:lnTo>
                  <a:lnTo>
                    <a:pt x="96633" y="421526"/>
                  </a:lnTo>
                  <a:lnTo>
                    <a:pt x="97095" y="420130"/>
                  </a:lnTo>
                  <a:lnTo>
                    <a:pt x="97546" y="418735"/>
                  </a:lnTo>
                  <a:lnTo>
                    <a:pt x="97997" y="417339"/>
                  </a:lnTo>
                  <a:lnTo>
                    <a:pt x="98446" y="415943"/>
                  </a:lnTo>
                  <a:lnTo>
                    <a:pt x="98882" y="414547"/>
                  </a:lnTo>
                  <a:lnTo>
                    <a:pt x="99318" y="413152"/>
                  </a:lnTo>
                  <a:lnTo>
                    <a:pt x="99754" y="411756"/>
                  </a:lnTo>
                  <a:lnTo>
                    <a:pt x="100175" y="410360"/>
                  </a:lnTo>
                  <a:lnTo>
                    <a:pt x="100595" y="408964"/>
                  </a:lnTo>
                  <a:lnTo>
                    <a:pt x="101015" y="407568"/>
                  </a:lnTo>
                  <a:lnTo>
                    <a:pt x="101423" y="406173"/>
                  </a:lnTo>
                  <a:lnTo>
                    <a:pt x="101827" y="404777"/>
                  </a:lnTo>
                  <a:lnTo>
                    <a:pt x="102232" y="403381"/>
                  </a:lnTo>
                  <a:lnTo>
                    <a:pt x="102626" y="401985"/>
                  </a:lnTo>
                  <a:lnTo>
                    <a:pt x="103014" y="400590"/>
                  </a:lnTo>
                  <a:lnTo>
                    <a:pt x="103403" y="399194"/>
                  </a:lnTo>
                  <a:lnTo>
                    <a:pt x="103783" y="397798"/>
                  </a:lnTo>
                  <a:lnTo>
                    <a:pt x="104155" y="396402"/>
                  </a:lnTo>
                  <a:lnTo>
                    <a:pt x="104528" y="395006"/>
                  </a:lnTo>
                  <a:lnTo>
                    <a:pt x="104894" y="393611"/>
                  </a:lnTo>
                  <a:lnTo>
                    <a:pt x="105250" y="392215"/>
                  </a:lnTo>
                  <a:lnTo>
                    <a:pt x="105605" y="390819"/>
                  </a:lnTo>
                  <a:lnTo>
                    <a:pt x="105958" y="389423"/>
                  </a:lnTo>
                  <a:lnTo>
                    <a:pt x="106297" y="388027"/>
                  </a:lnTo>
                  <a:lnTo>
                    <a:pt x="106636" y="386632"/>
                  </a:lnTo>
                  <a:lnTo>
                    <a:pt x="106974" y="385236"/>
                  </a:lnTo>
                  <a:lnTo>
                    <a:pt x="107296" y="383840"/>
                  </a:lnTo>
                  <a:lnTo>
                    <a:pt x="107618" y="382444"/>
                  </a:lnTo>
                  <a:lnTo>
                    <a:pt x="107940" y="381049"/>
                  </a:lnTo>
                  <a:lnTo>
                    <a:pt x="108247" y="379653"/>
                  </a:lnTo>
                  <a:lnTo>
                    <a:pt x="108552" y="378257"/>
                  </a:lnTo>
                  <a:lnTo>
                    <a:pt x="108857" y="376861"/>
                  </a:lnTo>
                  <a:lnTo>
                    <a:pt x="109150" y="375465"/>
                  </a:lnTo>
                  <a:lnTo>
                    <a:pt x="109438" y="374070"/>
                  </a:lnTo>
                  <a:lnTo>
                    <a:pt x="109726" y="372674"/>
                  </a:lnTo>
                  <a:lnTo>
                    <a:pt x="110004" y="371278"/>
                  </a:lnTo>
                  <a:lnTo>
                    <a:pt x="110275" y="369882"/>
                  </a:lnTo>
                  <a:lnTo>
                    <a:pt x="110545" y="368486"/>
                  </a:lnTo>
                  <a:lnTo>
                    <a:pt x="110809" y="367091"/>
                  </a:lnTo>
                  <a:lnTo>
                    <a:pt x="111062" y="365695"/>
                  </a:lnTo>
                  <a:lnTo>
                    <a:pt x="111315" y="364299"/>
                  </a:lnTo>
                  <a:lnTo>
                    <a:pt x="111564" y="362903"/>
                  </a:lnTo>
                  <a:lnTo>
                    <a:pt x="111800" y="361508"/>
                  </a:lnTo>
                  <a:lnTo>
                    <a:pt x="112036" y="360112"/>
                  </a:lnTo>
                  <a:lnTo>
                    <a:pt x="112271" y="358716"/>
                  </a:lnTo>
                  <a:lnTo>
                    <a:pt x="112489" y="357320"/>
                  </a:lnTo>
                  <a:lnTo>
                    <a:pt x="112708" y="355924"/>
                  </a:lnTo>
                  <a:lnTo>
                    <a:pt x="112926" y="354529"/>
                  </a:lnTo>
                  <a:lnTo>
                    <a:pt x="113129" y="353133"/>
                  </a:lnTo>
                  <a:lnTo>
                    <a:pt x="113330" y="351737"/>
                  </a:lnTo>
                  <a:lnTo>
                    <a:pt x="113531" y="350341"/>
                  </a:lnTo>
                  <a:lnTo>
                    <a:pt x="113719" y="348946"/>
                  </a:lnTo>
                  <a:lnTo>
                    <a:pt x="113903" y="347550"/>
                  </a:lnTo>
                  <a:lnTo>
                    <a:pt x="114087" y="346154"/>
                  </a:lnTo>
                  <a:lnTo>
                    <a:pt x="114260" y="344758"/>
                  </a:lnTo>
                  <a:lnTo>
                    <a:pt x="114426" y="343362"/>
                  </a:lnTo>
                  <a:lnTo>
                    <a:pt x="114593" y="341967"/>
                  </a:lnTo>
                  <a:lnTo>
                    <a:pt x="114752" y="340571"/>
                  </a:lnTo>
                  <a:lnTo>
                    <a:pt x="114901" y="339175"/>
                  </a:lnTo>
                  <a:lnTo>
                    <a:pt x="115050" y="337779"/>
                  </a:lnTo>
                  <a:lnTo>
                    <a:pt x="115195" y="336383"/>
                  </a:lnTo>
                  <a:lnTo>
                    <a:pt x="115327" y="334988"/>
                  </a:lnTo>
                  <a:lnTo>
                    <a:pt x="115459" y="333592"/>
                  </a:lnTo>
                  <a:lnTo>
                    <a:pt x="115589" y="332196"/>
                  </a:lnTo>
                  <a:lnTo>
                    <a:pt x="115704" y="330800"/>
                  </a:lnTo>
                  <a:lnTo>
                    <a:pt x="115819" y="329405"/>
                  </a:lnTo>
                  <a:lnTo>
                    <a:pt x="115935" y="328009"/>
                  </a:lnTo>
                  <a:lnTo>
                    <a:pt x="116033" y="326613"/>
                  </a:lnTo>
                  <a:lnTo>
                    <a:pt x="116132" y="325217"/>
                  </a:lnTo>
                  <a:lnTo>
                    <a:pt x="116230" y="323821"/>
                  </a:lnTo>
                  <a:lnTo>
                    <a:pt x="116315" y="322426"/>
                  </a:lnTo>
                  <a:lnTo>
                    <a:pt x="116396" y="321030"/>
                  </a:lnTo>
                  <a:lnTo>
                    <a:pt x="116478" y="319634"/>
                  </a:lnTo>
                  <a:lnTo>
                    <a:pt x="116549" y="318238"/>
                  </a:lnTo>
                  <a:lnTo>
                    <a:pt x="116614" y="316842"/>
                  </a:lnTo>
                  <a:lnTo>
                    <a:pt x="116679" y="315447"/>
                  </a:lnTo>
                  <a:lnTo>
                    <a:pt x="116736" y="314051"/>
                  </a:lnTo>
                  <a:lnTo>
                    <a:pt x="116785" y="312655"/>
                  </a:lnTo>
                  <a:lnTo>
                    <a:pt x="116833" y="311259"/>
                  </a:lnTo>
                  <a:lnTo>
                    <a:pt x="116876" y="309864"/>
                  </a:lnTo>
                  <a:lnTo>
                    <a:pt x="116909" y="308468"/>
                  </a:lnTo>
                  <a:lnTo>
                    <a:pt x="116942" y="307072"/>
                  </a:lnTo>
                  <a:lnTo>
                    <a:pt x="116972" y="305676"/>
                  </a:lnTo>
                  <a:lnTo>
                    <a:pt x="116988" y="304280"/>
                  </a:lnTo>
                  <a:lnTo>
                    <a:pt x="117005" y="302885"/>
                  </a:lnTo>
                  <a:lnTo>
                    <a:pt x="117022" y="301489"/>
                  </a:lnTo>
                  <a:lnTo>
                    <a:pt x="117023" y="300093"/>
                  </a:lnTo>
                  <a:lnTo>
                    <a:pt x="117024" y="298697"/>
                  </a:lnTo>
                  <a:lnTo>
                    <a:pt x="117025" y="297301"/>
                  </a:lnTo>
                  <a:lnTo>
                    <a:pt x="117013" y="295906"/>
                  </a:lnTo>
                  <a:lnTo>
                    <a:pt x="116999" y="294510"/>
                  </a:lnTo>
                  <a:lnTo>
                    <a:pt x="116985" y="293114"/>
                  </a:lnTo>
                  <a:lnTo>
                    <a:pt x="116960" y="291718"/>
                  </a:lnTo>
                  <a:lnTo>
                    <a:pt x="116931" y="290323"/>
                  </a:lnTo>
                  <a:lnTo>
                    <a:pt x="116902" y="288927"/>
                  </a:lnTo>
                  <a:lnTo>
                    <a:pt x="116864" y="287531"/>
                  </a:lnTo>
                  <a:lnTo>
                    <a:pt x="116821" y="286135"/>
                  </a:lnTo>
                  <a:lnTo>
                    <a:pt x="116777" y="284739"/>
                  </a:lnTo>
                  <a:lnTo>
                    <a:pt x="116727" y="283344"/>
                  </a:lnTo>
                  <a:lnTo>
                    <a:pt x="116669" y="281948"/>
                  </a:lnTo>
                  <a:lnTo>
                    <a:pt x="116611" y="280552"/>
                  </a:lnTo>
                  <a:lnTo>
                    <a:pt x="116549" y="279156"/>
                  </a:lnTo>
                  <a:lnTo>
                    <a:pt x="116477" y="277761"/>
                  </a:lnTo>
                  <a:lnTo>
                    <a:pt x="116404" y="276365"/>
                  </a:lnTo>
                  <a:lnTo>
                    <a:pt x="116331" y="274969"/>
                  </a:lnTo>
                  <a:lnTo>
                    <a:pt x="116245" y="273573"/>
                  </a:lnTo>
                  <a:lnTo>
                    <a:pt x="116159" y="272177"/>
                  </a:lnTo>
                  <a:lnTo>
                    <a:pt x="116073" y="270782"/>
                  </a:lnTo>
                  <a:lnTo>
                    <a:pt x="115974" y="269386"/>
                  </a:lnTo>
                  <a:lnTo>
                    <a:pt x="115875" y="267990"/>
                  </a:lnTo>
                  <a:lnTo>
                    <a:pt x="115776" y="266594"/>
                  </a:lnTo>
                  <a:lnTo>
                    <a:pt x="115666" y="265198"/>
                  </a:lnTo>
                  <a:lnTo>
                    <a:pt x="115554" y="263803"/>
                  </a:lnTo>
                  <a:lnTo>
                    <a:pt x="115442" y="262407"/>
                  </a:lnTo>
                  <a:lnTo>
                    <a:pt x="115322" y="261011"/>
                  </a:lnTo>
                  <a:lnTo>
                    <a:pt x="115197" y="259615"/>
                  </a:lnTo>
                  <a:lnTo>
                    <a:pt x="115072" y="258220"/>
                  </a:lnTo>
                  <a:lnTo>
                    <a:pt x="114942" y="256824"/>
                  </a:lnTo>
                  <a:lnTo>
                    <a:pt x="114805" y="255428"/>
                  </a:lnTo>
                  <a:lnTo>
                    <a:pt x="114668" y="254032"/>
                  </a:lnTo>
                  <a:lnTo>
                    <a:pt x="114528" y="252636"/>
                  </a:lnTo>
                  <a:lnTo>
                    <a:pt x="114379" y="251241"/>
                  </a:lnTo>
                  <a:lnTo>
                    <a:pt x="114231" y="249845"/>
                  </a:lnTo>
                  <a:lnTo>
                    <a:pt x="114080" y="248449"/>
                  </a:lnTo>
                  <a:lnTo>
                    <a:pt x="113920" y="247053"/>
                  </a:lnTo>
                  <a:lnTo>
                    <a:pt x="113761" y="245657"/>
                  </a:lnTo>
                  <a:lnTo>
                    <a:pt x="113601" y="244262"/>
                  </a:lnTo>
                  <a:lnTo>
                    <a:pt x="113430" y="242866"/>
                  </a:lnTo>
                  <a:lnTo>
                    <a:pt x="113260" y="241470"/>
                  </a:lnTo>
                  <a:lnTo>
                    <a:pt x="113089" y="240074"/>
                  </a:lnTo>
                  <a:lnTo>
                    <a:pt x="112910" y="238679"/>
                  </a:lnTo>
                  <a:lnTo>
                    <a:pt x="112729" y="237283"/>
                  </a:lnTo>
                  <a:lnTo>
                    <a:pt x="112548" y="235887"/>
                  </a:lnTo>
                  <a:lnTo>
                    <a:pt x="112360" y="234491"/>
                  </a:lnTo>
                  <a:lnTo>
                    <a:pt x="112170" y="233095"/>
                  </a:lnTo>
                  <a:lnTo>
                    <a:pt x="111979" y="231700"/>
                  </a:lnTo>
                  <a:lnTo>
                    <a:pt x="111783" y="230304"/>
                  </a:lnTo>
                  <a:lnTo>
                    <a:pt x="111583" y="228908"/>
                  </a:lnTo>
                  <a:lnTo>
                    <a:pt x="111383" y="227512"/>
                  </a:lnTo>
                  <a:lnTo>
                    <a:pt x="111180" y="226117"/>
                  </a:lnTo>
                  <a:lnTo>
                    <a:pt x="110971" y="224721"/>
                  </a:lnTo>
                  <a:lnTo>
                    <a:pt x="110762" y="223325"/>
                  </a:lnTo>
                  <a:lnTo>
                    <a:pt x="110551" y="221929"/>
                  </a:lnTo>
                  <a:lnTo>
                    <a:pt x="110334" y="220533"/>
                  </a:lnTo>
                  <a:lnTo>
                    <a:pt x="110117" y="219138"/>
                  </a:lnTo>
                  <a:lnTo>
                    <a:pt x="109899" y="217742"/>
                  </a:lnTo>
                  <a:lnTo>
                    <a:pt x="109674" y="216346"/>
                  </a:lnTo>
                  <a:lnTo>
                    <a:pt x="109449" y="214950"/>
                  </a:lnTo>
                  <a:lnTo>
                    <a:pt x="109223" y="213554"/>
                  </a:lnTo>
                  <a:lnTo>
                    <a:pt x="108992" y="212159"/>
                  </a:lnTo>
                  <a:lnTo>
                    <a:pt x="108759" y="210763"/>
                  </a:lnTo>
                  <a:lnTo>
                    <a:pt x="108527" y="209367"/>
                  </a:lnTo>
                  <a:lnTo>
                    <a:pt x="108289" y="207971"/>
                  </a:lnTo>
                  <a:lnTo>
                    <a:pt x="108050" y="206576"/>
                  </a:lnTo>
                  <a:lnTo>
                    <a:pt x="107811" y="205180"/>
                  </a:lnTo>
                  <a:lnTo>
                    <a:pt x="107568" y="203784"/>
                  </a:lnTo>
                  <a:lnTo>
                    <a:pt x="107323" y="202388"/>
                  </a:lnTo>
                  <a:lnTo>
                    <a:pt x="107077" y="200992"/>
                  </a:lnTo>
                  <a:lnTo>
                    <a:pt x="106829" y="199597"/>
                  </a:lnTo>
                  <a:lnTo>
                    <a:pt x="106578" y="198201"/>
                  </a:lnTo>
                  <a:lnTo>
                    <a:pt x="106327" y="196805"/>
                  </a:lnTo>
                  <a:lnTo>
                    <a:pt x="106075" y="195409"/>
                  </a:lnTo>
                  <a:lnTo>
                    <a:pt x="105818" y="194013"/>
                  </a:lnTo>
                  <a:lnTo>
                    <a:pt x="105562" y="192618"/>
                  </a:lnTo>
                  <a:lnTo>
                    <a:pt x="105305" y="191222"/>
                  </a:lnTo>
                  <a:lnTo>
                    <a:pt x="105044" y="189826"/>
                  </a:lnTo>
                  <a:lnTo>
                    <a:pt x="104784" y="188430"/>
                  </a:lnTo>
                  <a:lnTo>
                    <a:pt x="104523" y="187035"/>
                  </a:lnTo>
                  <a:lnTo>
                    <a:pt x="104258" y="185639"/>
                  </a:lnTo>
                  <a:lnTo>
                    <a:pt x="103993" y="184243"/>
                  </a:lnTo>
                  <a:lnTo>
                    <a:pt x="103728" y="182847"/>
                  </a:lnTo>
                  <a:lnTo>
                    <a:pt x="103461" y="181451"/>
                  </a:lnTo>
                  <a:lnTo>
                    <a:pt x="103192" y="180056"/>
                  </a:lnTo>
                  <a:lnTo>
                    <a:pt x="102924" y="178660"/>
                  </a:lnTo>
                  <a:lnTo>
                    <a:pt x="102654" y="177264"/>
                  </a:lnTo>
                  <a:lnTo>
                    <a:pt x="102382" y="175868"/>
                  </a:lnTo>
                  <a:lnTo>
                    <a:pt x="102111" y="174473"/>
                  </a:lnTo>
                  <a:lnTo>
                    <a:pt x="101839" y="173077"/>
                  </a:lnTo>
                  <a:lnTo>
                    <a:pt x="101565" y="171681"/>
                  </a:lnTo>
                  <a:lnTo>
                    <a:pt x="101292" y="170285"/>
                  </a:lnTo>
                  <a:lnTo>
                    <a:pt x="101017" y="168889"/>
                  </a:lnTo>
                  <a:lnTo>
                    <a:pt x="100742" y="167494"/>
                  </a:lnTo>
                  <a:lnTo>
                    <a:pt x="100467" y="166098"/>
                  </a:lnTo>
                  <a:lnTo>
                    <a:pt x="100191" y="164702"/>
                  </a:lnTo>
                  <a:lnTo>
                    <a:pt x="99915" y="163306"/>
                  </a:lnTo>
                  <a:lnTo>
                    <a:pt x="99638" y="161910"/>
                  </a:lnTo>
                  <a:lnTo>
                    <a:pt x="99361" y="160515"/>
                  </a:lnTo>
                  <a:lnTo>
                    <a:pt x="99084" y="159119"/>
                  </a:lnTo>
                  <a:lnTo>
                    <a:pt x="98807" y="157723"/>
                  </a:lnTo>
                  <a:lnTo>
                    <a:pt x="98530" y="156327"/>
                  </a:lnTo>
                  <a:lnTo>
                    <a:pt x="98253" y="154932"/>
                  </a:lnTo>
                  <a:lnTo>
                    <a:pt x="97976" y="153536"/>
                  </a:lnTo>
                  <a:lnTo>
                    <a:pt x="97698" y="152140"/>
                  </a:lnTo>
                  <a:lnTo>
                    <a:pt x="97421" y="150744"/>
                  </a:lnTo>
                  <a:lnTo>
                    <a:pt x="97145" y="149348"/>
                  </a:lnTo>
                  <a:lnTo>
                    <a:pt x="96868" y="147953"/>
                  </a:lnTo>
                  <a:lnTo>
                    <a:pt x="96592" y="146557"/>
                  </a:lnTo>
                  <a:lnTo>
                    <a:pt x="96316" y="145161"/>
                  </a:lnTo>
                  <a:lnTo>
                    <a:pt x="96040" y="143765"/>
                  </a:lnTo>
                  <a:lnTo>
                    <a:pt x="95765" y="142369"/>
                  </a:lnTo>
                  <a:lnTo>
                    <a:pt x="95491" y="140974"/>
                  </a:lnTo>
                  <a:lnTo>
                    <a:pt x="95217" y="139578"/>
                  </a:lnTo>
                  <a:lnTo>
                    <a:pt x="94944" y="138182"/>
                  </a:lnTo>
                  <a:lnTo>
                    <a:pt x="94672" y="136786"/>
                  </a:lnTo>
                  <a:lnTo>
                    <a:pt x="94400" y="135391"/>
                  </a:lnTo>
                  <a:lnTo>
                    <a:pt x="94128" y="133995"/>
                  </a:lnTo>
                  <a:lnTo>
                    <a:pt x="93859" y="132599"/>
                  </a:lnTo>
                  <a:lnTo>
                    <a:pt x="93590" y="131203"/>
                  </a:lnTo>
                  <a:lnTo>
                    <a:pt x="93321" y="129807"/>
                  </a:lnTo>
                  <a:lnTo>
                    <a:pt x="93055" y="128412"/>
                  </a:lnTo>
                  <a:lnTo>
                    <a:pt x="92789" y="127016"/>
                  </a:lnTo>
                  <a:lnTo>
                    <a:pt x="92523" y="125620"/>
                  </a:lnTo>
                  <a:lnTo>
                    <a:pt x="92260" y="124224"/>
                  </a:lnTo>
                  <a:lnTo>
                    <a:pt x="91997" y="122828"/>
                  </a:lnTo>
                  <a:lnTo>
                    <a:pt x="91735" y="121433"/>
                  </a:lnTo>
                  <a:lnTo>
                    <a:pt x="91476" y="120037"/>
                  </a:lnTo>
                  <a:lnTo>
                    <a:pt x="91218" y="118641"/>
                  </a:lnTo>
                  <a:lnTo>
                    <a:pt x="90960" y="117245"/>
                  </a:lnTo>
                  <a:lnTo>
                    <a:pt x="90705" y="115850"/>
                  </a:lnTo>
                  <a:lnTo>
                    <a:pt x="90452" y="114454"/>
                  </a:lnTo>
                  <a:lnTo>
                    <a:pt x="90199" y="113058"/>
                  </a:lnTo>
                  <a:lnTo>
                    <a:pt x="89947" y="111662"/>
                  </a:lnTo>
                  <a:lnTo>
                    <a:pt x="89699" y="110266"/>
                  </a:lnTo>
                  <a:lnTo>
                    <a:pt x="89452" y="108871"/>
                  </a:lnTo>
                  <a:lnTo>
                    <a:pt x="89205" y="107475"/>
                  </a:lnTo>
                  <a:lnTo>
                    <a:pt x="88963" y="106079"/>
                  </a:lnTo>
                  <a:lnTo>
                    <a:pt x="88721" y="104683"/>
                  </a:lnTo>
                  <a:lnTo>
                    <a:pt x="88479" y="103288"/>
                  </a:lnTo>
                  <a:lnTo>
                    <a:pt x="88244" y="101892"/>
                  </a:lnTo>
                  <a:lnTo>
                    <a:pt x="88008" y="100496"/>
                  </a:lnTo>
                  <a:lnTo>
                    <a:pt x="87773" y="99100"/>
                  </a:lnTo>
                  <a:lnTo>
                    <a:pt x="87543" y="97704"/>
                  </a:lnTo>
                  <a:lnTo>
                    <a:pt x="87314" y="96309"/>
                  </a:lnTo>
                  <a:lnTo>
                    <a:pt x="87085" y="94913"/>
                  </a:lnTo>
                  <a:lnTo>
                    <a:pt x="86862" y="93517"/>
                  </a:lnTo>
                  <a:lnTo>
                    <a:pt x="86640" y="92121"/>
                  </a:lnTo>
                  <a:lnTo>
                    <a:pt x="86419" y="90725"/>
                  </a:lnTo>
                  <a:lnTo>
                    <a:pt x="86201" y="89330"/>
                  </a:lnTo>
                  <a:lnTo>
                    <a:pt x="85987" y="87934"/>
                  </a:lnTo>
                  <a:lnTo>
                    <a:pt x="85773" y="86538"/>
                  </a:lnTo>
                  <a:lnTo>
                    <a:pt x="85563" y="85142"/>
                  </a:lnTo>
                  <a:lnTo>
                    <a:pt x="85357" y="83747"/>
                  </a:lnTo>
                  <a:lnTo>
                    <a:pt x="85151" y="82351"/>
                  </a:lnTo>
                  <a:lnTo>
                    <a:pt x="84947" y="80955"/>
                  </a:lnTo>
                  <a:lnTo>
                    <a:pt x="84750" y="79559"/>
                  </a:lnTo>
                  <a:lnTo>
                    <a:pt x="84553" y="78163"/>
                  </a:lnTo>
                  <a:lnTo>
                    <a:pt x="84356" y="76768"/>
                  </a:lnTo>
                  <a:lnTo>
                    <a:pt x="84168" y="75372"/>
                  </a:lnTo>
                  <a:lnTo>
                    <a:pt x="83980" y="73976"/>
                  </a:lnTo>
                  <a:lnTo>
                    <a:pt x="83791" y="72580"/>
                  </a:lnTo>
                  <a:lnTo>
                    <a:pt x="83611" y="71184"/>
                  </a:lnTo>
                  <a:lnTo>
                    <a:pt x="83432" y="69789"/>
                  </a:lnTo>
                  <a:lnTo>
                    <a:pt x="83253" y="68393"/>
                  </a:lnTo>
                  <a:lnTo>
                    <a:pt x="83082" y="66997"/>
                  </a:lnTo>
                  <a:lnTo>
                    <a:pt x="82912" y="65601"/>
                  </a:lnTo>
                  <a:lnTo>
                    <a:pt x="82743" y="64206"/>
                  </a:lnTo>
                  <a:lnTo>
                    <a:pt x="82580" y="62810"/>
                  </a:lnTo>
                  <a:lnTo>
                    <a:pt x="82420" y="61414"/>
                  </a:lnTo>
                  <a:lnTo>
                    <a:pt x="82261" y="60018"/>
                  </a:lnTo>
                  <a:lnTo>
                    <a:pt x="82106" y="58622"/>
                  </a:lnTo>
                  <a:lnTo>
                    <a:pt x="81957" y="57227"/>
                  </a:lnTo>
                  <a:lnTo>
                    <a:pt x="81809" y="55831"/>
                  </a:lnTo>
                  <a:lnTo>
                    <a:pt x="81663" y="54435"/>
                  </a:lnTo>
                  <a:lnTo>
                    <a:pt x="81524" y="53039"/>
                  </a:lnTo>
                  <a:lnTo>
                    <a:pt x="81386" y="51644"/>
                  </a:lnTo>
                  <a:lnTo>
                    <a:pt x="81249" y="50248"/>
                  </a:lnTo>
                  <a:lnTo>
                    <a:pt x="81122" y="48852"/>
                  </a:lnTo>
                  <a:lnTo>
                    <a:pt x="80994" y="47456"/>
                  </a:lnTo>
                  <a:lnTo>
                    <a:pt x="80867" y="46060"/>
                  </a:lnTo>
                  <a:lnTo>
                    <a:pt x="80751" y="44665"/>
                  </a:lnTo>
                  <a:lnTo>
                    <a:pt x="80635" y="43269"/>
                  </a:lnTo>
                  <a:lnTo>
                    <a:pt x="80518" y="41873"/>
                  </a:lnTo>
                  <a:lnTo>
                    <a:pt x="80412" y="40477"/>
                  </a:lnTo>
                  <a:lnTo>
                    <a:pt x="80307" y="39081"/>
                  </a:lnTo>
                  <a:lnTo>
                    <a:pt x="80202" y="37686"/>
                  </a:lnTo>
                  <a:lnTo>
                    <a:pt x="80105" y="36290"/>
                  </a:lnTo>
                  <a:lnTo>
                    <a:pt x="80012" y="34894"/>
                  </a:lnTo>
                  <a:lnTo>
                    <a:pt x="79919" y="33498"/>
                  </a:lnTo>
                  <a:lnTo>
                    <a:pt x="79832" y="32103"/>
                  </a:lnTo>
                  <a:lnTo>
                    <a:pt x="79751" y="30707"/>
                  </a:lnTo>
                  <a:lnTo>
                    <a:pt x="79670" y="29311"/>
                  </a:lnTo>
                  <a:lnTo>
                    <a:pt x="79593" y="27915"/>
                  </a:lnTo>
                  <a:lnTo>
                    <a:pt x="79524" y="26519"/>
                  </a:lnTo>
                  <a:lnTo>
                    <a:pt x="79455" y="25124"/>
                  </a:lnTo>
                  <a:lnTo>
                    <a:pt x="79388" y="23728"/>
                  </a:lnTo>
                  <a:lnTo>
                    <a:pt x="79332" y="22332"/>
                  </a:lnTo>
                  <a:lnTo>
                    <a:pt x="79275" y="20936"/>
                  </a:lnTo>
                  <a:lnTo>
                    <a:pt x="79219" y="19540"/>
                  </a:lnTo>
                  <a:lnTo>
                    <a:pt x="79174" y="18145"/>
                  </a:lnTo>
                  <a:lnTo>
                    <a:pt x="79130" y="16749"/>
                  </a:lnTo>
                  <a:lnTo>
                    <a:pt x="79086" y="15353"/>
                  </a:lnTo>
                  <a:lnTo>
                    <a:pt x="79052" y="13957"/>
                  </a:lnTo>
                  <a:lnTo>
                    <a:pt x="79020" y="12562"/>
                  </a:lnTo>
                  <a:lnTo>
                    <a:pt x="78988" y="11166"/>
                  </a:lnTo>
                  <a:lnTo>
                    <a:pt x="78965" y="9770"/>
                  </a:lnTo>
                  <a:lnTo>
                    <a:pt x="78946" y="8374"/>
                  </a:lnTo>
                  <a:lnTo>
                    <a:pt x="78927" y="6978"/>
                  </a:lnTo>
                  <a:lnTo>
                    <a:pt x="78915" y="5583"/>
                  </a:lnTo>
                  <a:lnTo>
                    <a:pt x="78908" y="4187"/>
                  </a:lnTo>
                  <a:lnTo>
                    <a:pt x="78902" y="2791"/>
                  </a:lnTo>
                  <a:lnTo>
                    <a:pt x="78900" y="1395"/>
                  </a:lnTo>
                  <a:lnTo>
                    <a:pt x="78906" y="0"/>
                  </a:lnTo>
                  <a:lnTo>
                    <a:pt x="237774" y="0"/>
                  </a:lnTo>
                  <a:lnTo>
                    <a:pt x="237780" y="1395"/>
                  </a:lnTo>
                  <a:lnTo>
                    <a:pt x="237778" y="2791"/>
                  </a:lnTo>
                  <a:lnTo>
                    <a:pt x="237772" y="4187"/>
                  </a:lnTo>
                  <a:lnTo>
                    <a:pt x="237765" y="5583"/>
                  </a:lnTo>
                  <a:lnTo>
                    <a:pt x="237753" y="6978"/>
                  </a:lnTo>
                  <a:lnTo>
                    <a:pt x="237734" y="8374"/>
                  </a:lnTo>
                  <a:lnTo>
                    <a:pt x="237714" y="9770"/>
                  </a:lnTo>
                  <a:lnTo>
                    <a:pt x="237692" y="11166"/>
                  </a:lnTo>
                  <a:lnTo>
                    <a:pt x="237660" y="12562"/>
                  </a:lnTo>
                  <a:lnTo>
                    <a:pt x="237628" y="13957"/>
                  </a:lnTo>
                  <a:lnTo>
                    <a:pt x="237594" y="15353"/>
                  </a:lnTo>
                  <a:lnTo>
                    <a:pt x="237550" y="16749"/>
                  </a:lnTo>
                  <a:lnTo>
                    <a:pt x="237506" y="18145"/>
                  </a:lnTo>
                  <a:lnTo>
                    <a:pt x="237461" y="19540"/>
                  </a:lnTo>
                  <a:lnTo>
                    <a:pt x="237405" y="20936"/>
                  </a:lnTo>
                  <a:lnTo>
                    <a:pt x="237348" y="22332"/>
                  </a:lnTo>
                  <a:lnTo>
                    <a:pt x="237291" y="23728"/>
                  </a:lnTo>
                  <a:lnTo>
                    <a:pt x="237225" y="25124"/>
                  </a:lnTo>
                  <a:lnTo>
                    <a:pt x="237156" y="26519"/>
                  </a:lnTo>
                  <a:lnTo>
                    <a:pt x="237087" y="27915"/>
                  </a:lnTo>
                  <a:lnTo>
                    <a:pt x="237010" y="29311"/>
                  </a:lnTo>
                  <a:lnTo>
                    <a:pt x="236929" y="30707"/>
                  </a:lnTo>
                  <a:lnTo>
                    <a:pt x="236848" y="32103"/>
                  </a:lnTo>
                  <a:lnTo>
                    <a:pt x="236761" y="33498"/>
                  </a:lnTo>
                  <a:lnTo>
                    <a:pt x="236668" y="34894"/>
                  </a:lnTo>
                  <a:lnTo>
                    <a:pt x="236575" y="36290"/>
                  </a:lnTo>
                  <a:lnTo>
                    <a:pt x="236478" y="37686"/>
                  </a:lnTo>
                  <a:lnTo>
                    <a:pt x="236373" y="39081"/>
                  </a:lnTo>
                  <a:lnTo>
                    <a:pt x="236268" y="40477"/>
                  </a:lnTo>
                  <a:lnTo>
                    <a:pt x="236161" y="41873"/>
                  </a:lnTo>
                  <a:lnTo>
                    <a:pt x="236045" y="43269"/>
                  </a:lnTo>
                  <a:lnTo>
                    <a:pt x="235929" y="44665"/>
                  </a:lnTo>
                  <a:lnTo>
                    <a:pt x="235813" y="46060"/>
                  </a:lnTo>
                  <a:lnTo>
                    <a:pt x="235685" y="47456"/>
                  </a:lnTo>
                  <a:lnTo>
                    <a:pt x="235558" y="48852"/>
                  </a:lnTo>
                  <a:lnTo>
                    <a:pt x="235431" y="50248"/>
                  </a:lnTo>
                  <a:lnTo>
                    <a:pt x="235294" y="51644"/>
                  </a:lnTo>
                  <a:lnTo>
                    <a:pt x="235156" y="53039"/>
                  </a:lnTo>
                  <a:lnTo>
                    <a:pt x="235017" y="54435"/>
                  </a:lnTo>
                  <a:lnTo>
                    <a:pt x="234871" y="55831"/>
                  </a:lnTo>
                  <a:lnTo>
                    <a:pt x="234722" y="57227"/>
                  </a:lnTo>
                  <a:lnTo>
                    <a:pt x="234573" y="58622"/>
                  </a:lnTo>
                  <a:lnTo>
                    <a:pt x="234419" y="60018"/>
                  </a:lnTo>
                  <a:lnTo>
                    <a:pt x="234259" y="61414"/>
                  </a:lnTo>
                  <a:lnTo>
                    <a:pt x="234100" y="62810"/>
                  </a:lnTo>
                  <a:lnTo>
                    <a:pt x="233937" y="64206"/>
                  </a:lnTo>
                  <a:lnTo>
                    <a:pt x="233767" y="65601"/>
                  </a:lnTo>
                  <a:lnTo>
                    <a:pt x="233598" y="66997"/>
                  </a:lnTo>
                  <a:lnTo>
                    <a:pt x="233426" y="68393"/>
                  </a:lnTo>
                  <a:lnTo>
                    <a:pt x="233247" y="69789"/>
                  </a:lnTo>
                  <a:lnTo>
                    <a:pt x="233068" y="71184"/>
                  </a:lnTo>
                  <a:lnTo>
                    <a:pt x="232889" y="72580"/>
                  </a:lnTo>
                  <a:lnTo>
                    <a:pt x="232700" y="73976"/>
                  </a:lnTo>
                  <a:lnTo>
                    <a:pt x="232512" y="75372"/>
                  </a:lnTo>
                  <a:lnTo>
                    <a:pt x="232324" y="76768"/>
                  </a:lnTo>
                  <a:lnTo>
                    <a:pt x="232127" y="78163"/>
                  </a:lnTo>
                  <a:lnTo>
                    <a:pt x="231930" y="79559"/>
                  </a:lnTo>
                  <a:lnTo>
                    <a:pt x="231733" y="80955"/>
                  </a:lnTo>
                  <a:lnTo>
                    <a:pt x="231529" y="82351"/>
                  </a:lnTo>
                  <a:lnTo>
                    <a:pt x="231323" y="83747"/>
                  </a:lnTo>
                  <a:lnTo>
                    <a:pt x="231117" y="85142"/>
                  </a:lnTo>
                  <a:lnTo>
                    <a:pt x="230907" y="86538"/>
                  </a:lnTo>
                  <a:lnTo>
                    <a:pt x="230693" y="87934"/>
                  </a:lnTo>
                  <a:lnTo>
                    <a:pt x="230479" y="89330"/>
                  </a:lnTo>
                  <a:lnTo>
                    <a:pt x="230261" y="90725"/>
                  </a:lnTo>
                  <a:lnTo>
                    <a:pt x="230040" y="92121"/>
                  </a:lnTo>
                  <a:lnTo>
                    <a:pt x="229818" y="93517"/>
                  </a:lnTo>
                  <a:lnTo>
                    <a:pt x="229594" y="94913"/>
                  </a:lnTo>
                  <a:lnTo>
                    <a:pt x="229366" y="96309"/>
                  </a:lnTo>
                  <a:lnTo>
                    <a:pt x="229137" y="97704"/>
                  </a:lnTo>
                  <a:lnTo>
                    <a:pt x="228907" y="99100"/>
                  </a:lnTo>
                  <a:lnTo>
                    <a:pt x="228672" y="100496"/>
                  </a:lnTo>
                  <a:lnTo>
                    <a:pt x="228436" y="101892"/>
                  </a:lnTo>
                  <a:lnTo>
                    <a:pt x="228200" y="103288"/>
                  </a:lnTo>
                  <a:lnTo>
                    <a:pt x="227959" y="104683"/>
                  </a:lnTo>
                  <a:lnTo>
                    <a:pt x="227717" y="106079"/>
                  </a:lnTo>
                  <a:lnTo>
                    <a:pt x="227475" y="107475"/>
                  </a:lnTo>
                  <a:lnTo>
                    <a:pt x="227228" y="108871"/>
                  </a:lnTo>
                  <a:lnTo>
                    <a:pt x="226980" y="110266"/>
                  </a:lnTo>
                  <a:lnTo>
                    <a:pt x="226733" y="111662"/>
                  </a:lnTo>
                  <a:lnTo>
                    <a:pt x="226481" y="113058"/>
                  </a:lnTo>
                  <a:lnTo>
                    <a:pt x="226228" y="114454"/>
                  </a:lnTo>
                  <a:lnTo>
                    <a:pt x="225975" y="115850"/>
                  </a:lnTo>
                  <a:lnTo>
                    <a:pt x="225720" y="117245"/>
                  </a:lnTo>
                  <a:lnTo>
                    <a:pt x="225462" y="118641"/>
                  </a:lnTo>
                  <a:lnTo>
                    <a:pt x="225204" y="120037"/>
                  </a:lnTo>
                  <a:lnTo>
                    <a:pt x="224945" y="121433"/>
                  </a:lnTo>
                  <a:lnTo>
                    <a:pt x="224682" y="122828"/>
                  </a:lnTo>
                  <a:lnTo>
                    <a:pt x="224420" y="124224"/>
                  </a:lnTo>
                  <a:lnTo>
                    <a:pt x="224157" y="125620"/>
                  </a:lnTo>
                  <a:lnTo>
                    <a:pt x="223891" y="127016"/>
                  </a:lnTo>
                  <a:lnTo>
                    <a:pt x="223625" y="128412"/>
                  </a:lnTo>
                  <a:lnTo>
                    <a:pt x="223359" y="129807"/>
                  </a:lnTo>
                  <a:lnTo>
                    <a:pt x="223090" y="131203"/>
                  </a:lnTo>
                  <a:lnTo>
                    <a:pt x="222821" y="132599"/>
                  </a:lnTo>
                  <a:lnTo>
                    <a:pt x="222552" y="133995"/>
                  </a:lnTo>
                  <a:lnTo>
                    <a:pt x="222280" y="135391"/>
                  </a:lnTo>
                  <a:lnTo>
                    <a:pt x="222008" y="136786"/>
                  </a:lnTo>
                  <a:lnTo>
                    <a:pt x="221736" y="138182"/>
                  </a:lnTo>
                  <a:lnTo>
                    <a:pt x="221463" y="139578"/>
                  </a:lnTo>
                  <a:lnTo>
                    <a:pt x="221189" y="140974"/>
                  </a:lnTo>
                  <a:lnTo>
                    <a:pt x="220915" y="142369"/>
                  </a:lnTo>
                  <a:lnTo>
                    <a:pt x="220639" y="143765"/>
                  </a:lnTo>
                  <a:lnTo>
                    <a:pt x="220364" y="145161"/>
                  </a:lnTo>
                  <a:lnTo>
                    <a:pt x="220088" y="146557"/>
                  </a:lnTo>
                  <a:lnTo>
                    <a:pt x="219812" y="147953"/>
                  </a:lnTo>
                  <a:lnTo>
                    <a:pt x="219535" y="149348"/>
                  </a:lnTo>
                  <a:lnTo>
                    <a:pt x="219258" y="150744"/>
                  </a:lnTo>
                  <a:lnTo>
                    <a:pt x="218982" y="152140"/>
                  </a:lnTo>
                  <a:lnTo>
                    <a:pt x="218704" y="153536"/>
                  </a:lnTo>
                  <a:lnTo>
                    <a:pt x="218427" y="154932"/>
                  </a:lnTo>
                  <a:lnTo>
                    <a:pt x="218150" y="156327"/>
                  </a:lnTo>
                  <a:lnTo>
                    <a:pt x="217873" y="157723"/>
                  </a:lnTo>
                  <a:lnTo>
                    <a:pt x="217596" y="159119"/>
                  </a:lnTo>
                  <a:lnTo>
                    <a:pt x="217318" y="160515"/>
                  </a:lnTo>
                  <a:lnTo>
                    <a:pt x="217042" y="161910"/>
                  </a:lnTo>
                  <a:lnTo>
                    <a:pt x="216765" y="163306"/>
                  </a:lnTo>
                  <a:lnTo>
                    <a:pt x="216489" y="164702"/>
                  </a:lnTo>
                  <a:lnTo>
                    <a:pt x="216213" y="166098"/>
                  </a:lnTo>
                  <a:lnTo>
                    <a:pt x="215938" y="167494"/>
                  </a:lnTo>
                  <a:lnTo>
                    <a:pt x="215662" y="168889"/>
                  </a:lnTo>
                  <a:lnTo>
                    <a:pt x="215388" y="170285"/>
                  </a:lnTo>
                  <a:lnTo>
                    <a:pt x="215115" y="171681"/>
                  </a:lnTo>
                  <a:lnTo>
                    <a:pt x="214841" y="173077"/>
                  </a:lnTo>
                  <a:lnTo>
                    <a:pt x="214569" y="174473"/>
                  </a:lnTo>
                  <a:lnTo>
                    <a:pt x="214298" y="175868"/>
                  </a:lnTo>
                  <a:lnTo>
                    <a:pt x="214026" y="177264"/>
                  </a:lnTo>
                  <a:lnTo>
                    <a:pt x="213756" y="178660"/>
                  </a:lnTo>
                  <a:lnTo>
                    <a:pt x="213488" y="180056"/>
                  </a:lnTo>
                  <a:lnTo>
                    <a:pt x="213219" y="181451"/>
                  </a:lnTo>
                  <a:lnTo>
                    <a:pt x="212952" y="182847"/>
                  </a:lnTo>
                  <a:lnTo>
                    <a:pt x="212687" y="184243"/>
                  </a:lnTo>
                  <a:lnTo>
                    <a:pt x="212422" y="185639"/>
                  </a:lnTo>
                  <a:lnTo>
                    <a:pt x="212157" y="187035"/>
                  </a:lnTo>
                  <a:lnTo>
                    <a:pt x="211896" y="188430"/>
                  </a:lnTo>
                  <a:lnTo>
                    <a:pt x="211635" y="189826"/>
                  </a:lnTo>
                  <a:lnTo>
                    <a:pt x="211375" y="191222"/>
                  </a:lnTo>
                  <a:lnTo>
                    <a:pt x="211118" y="192618"/>
                  </a:lnTo>
                  <a:lnTo>
                    <a:pt x="210862" y="194013"/>
                  </a:lnTo>
                  <a:lnTo>
                    <a:pt x="210605" y="195409"/>
                  </a:lnTo>
                  <a:lnTo>
                    <a:pt x="210353" y="196805"/>
                  </a:lnTo>
                  <a:lnTo>
                    <a:pt x="210102" y="198201"/>
                  </a:lnTo>
                  <a:lnTo>
                    <a:pt x="209850" y="199597"/>
                  </a:lnTo>
                  <a:lnTo>
                    <a:pt x="209603" y="200992"/>
                  </a:lnTo>
                  <a:lnTo>
                    <a:pt x="209357" y="202388"/>
                  </a:lnTo>
                  <a:lnTo>
                    <a:pt x="209112" y="203784"/>
                  </a:lnTo>
                  <a:lnTo>
                    <a:pt x="208869" y="205180"/>
                  </a:lnTo>
                  <a:lnTo>
                    <a:pt x="208630" y="206576"/>
                  </a:lnTo>
                  <a:lnTo>
                    <a:pt x="208390" y="207971"/>
                  </a:lnTo>
                  <a:lnTo>
                    <a:pt x="208153" y="209367"/>
                  </a:lnTo>
                  <a:lnTo>
                    <a:pt x="207921" y="210763"/>
                  </a:lnTo>
                  <a:lnTo>
                    <a:pt x="207688" y="212159"/>
                  </a:lnTo>
                  <a:lnTo>
                    <a:pt x="207456" y="213554"/>
                  </a:lnTo>
                  <a:lnTo>
                    <a:pt x="207231" y="214950"/>
                  </a:lnTo>
                  <a:lnTo>
                    <a:pt x="207006" y="216346"/>
                  </a:lnTo>
                  <a:lnTo>
                    <a:pt x="206781" y="217742"/>
                  </a:lnTo>
                  <a:lnTo>
                    <a:pt x="206563" y="219138"/>
                  </a:lnTo>
                  <a:lnTo>
                    <a:pt x="206346" y="220533"/>
                  </a:lnTo>
                  <a:lnTo>
                    <a:pt x="206129" y="221929"/>
                  </a:lnTo>
                  <a:lnTo>
                    <a:pt x="205918" y="223325"/>
                  </a:lnTo>
                  <a:lnTo>
                    <a:pt x="205709" y="224721"/>
                  </a:lnTo>
                  <a:lnTo>
                    <a:pt x="205500" y="226117"/>
                  </a:lnTo>
                  <a:lnTo>
                    <a:pt x="205297" y="227512"/>
                  </a:lnTo>
                  <a:lnTo>
                    <a:pt x="205097" y="228908"/>
                  </a:lnTo>
                  <a:lnTo>
                    <a:pt x="204897" y="230304"/>
                  </a:lnTo>
                  <a:lnTo>
                    <a:pt x="204701" y="231700"/>
                  </a:lnTo>
                  <a:lnTo>
                    <a:pt x="204510" y="233095"/>
                  </a:lnTo>
                  <a:lnTo>
                    <a:pt x="204319" y="234491"/>
                  </a:lnTo>
                  <a:lnTo>
                    <a:pt x="204132" y="235887"/>
                  </a:lnTo>
                  <a:lnTo>
                    <a:pt x="203951" y="237283"/>
                  </a:lnTo>
                  <a:lnTo>
                    <a:pt x="203770" y="238679"/>
                  </a:lnTo>
                  <a:lnTo>
                    <a:pt x="203591" y="240074"/>
                  </a:lnTo>
                  <a:lnTo>
                    <a:pt x="203420" y="241470"/>
                  </a:lnTo>
                  <a:lnTo>
                    <a:pt x="203250" y="242866"/>
                  </a:lnTo>
                  <a:lnTo>
                    <a:pt x="203079" y="244262"/>
                  </a:lnTo>
                  <a:lnTo>
                    <a:pt x="202919" y="245657"/>
                  </a:lnTo>
                  <a:lnTo>
                    <a:pt x="202759" y="247053"/>
                  </a:lnTo>
                  <a:lnTo>
                    <a:pt x="202600" y="248449"/>
                  </a:lnTo>
                  <a:lnTo>
                    <a:pt x="202449" y="249845"/>
                  </a:lnTo>
                  <a:lnTo>
                    <a:pt x="202301" y="251241"/>
                  </a:lnTo>
                  <a:lnTo>
                    <a:pt x="202152" y="252636"/>
                  </a:lnTo>
                  <a:lnTo>
                    <a:pt x="202012" y="254032"/>
                  </a:lnTo>
                  <a:lnTo>
                    <a:pt x="201875" y="255428"/>
                  </a:lnTo>
                  <a:lnTo>
                    <a:pt x="201738" y="256824"/>
                  </a:lnTo>
                  <a:lnTo>
                    <a:pt x="201608" y="258220"/>
                  </a:lnTo>
                  <a:lnTo>
                    <a:pt x="201483" y="259615"/>
                  </a:lnTo>
                  <a:lnTo>
                    <a:pt x="201358" y="261011"/>
                  </a:lnTo>
                  <a:lnTo>
                    <a:pt x="201238" y="262407"/>
                  </a:lnTo>
                  <a:lnTo>
                    <a:pt x="201126" y="263803"/>
                  </a:lnTo>
                  <a:lnTo>
                    <a:pt x="201014" y="265198"/>
                  </a:lnTo>
                  <a:lnTo>
                    <a:pt x="200904" y="266594"/>
                  </a:lnTo>
                  <a:lnTo>
                    <a:pt x="200805" y="267990"/>
                  </a:lnTo>
                  <a:lnTo>
                    <a:pt x="200706" y="269386"/>
                  </a:lnTo>
                  <a:lnTo>
                    <a:pt x="200607" y="270782"/>
                  </a:lnTo>
                  <a:lnTo>
                    <a:pt x="200521" y="272177"/>
                  </a:lnTo>
                  <a:lnTo>
                    <a:pt x="200435" y="273573"/>
                  </a:lnTo>
                  <a:lnTo>
                    <a:pt x="200349" y="274969"/>
                  </a:lnTo>
                  <a:lnTo>
                    <a:pt x="200276" y="276365"/>
                  </a:lnTo>
                  <a:lnTo>
                    <a:pt x="200203" y="277761"/>
                  </a:lnTo>
                  <a:lnTo>
                    <a:pt x="200131" y="279156"/>
                  </a:lnTo>
                  <a:lnTo>
                    <a:pt x="200069" y="280552"/>
                  </a:lnTo>
                  <a:lnTo>
                    <a:pt x="200011" y="281948"/>
                  </a:lnTo>
                  <a:lnTo>
                    <a:pt x="199953" y="283344"/>
                  </a:lnTo>
                  <a:lnTo>
                    <a:pt x="199903" y="284739"/>
                  </a:lnTo>
                  <a:lnTo>
                    <a:pt x="199859" y="286135"/>
                  </a:lnTo>
                  <a:lnTo>
                    <a:pt x="199815" y="287531"/>
                  </a:lnTo>
                  <a:lnTo>
                    <a:pt x="199778" y="288927"/>
                  </a:lnTo>
                  <a:lnTo>
                    <a:pt x="199749" y="290323"/>
                  </a:lnTo>
                  <a:lnTo>
                    <a:pt x="199720" y="291718"/>
                  </a:lnTo>
                  <a:lnTo>
                    <a:pt x="199695" y="293114"/>
                  </a:lnTo>
                  <a:lnTo>
                    <a:pt x="199681" y="294510"/>
                  </a:lnTo>
                  <a:lnTo>
                    <a:pt x="199667" y="295906"/>
                  </a:lnTo>
                  <a:lnTo>
                    <a:pt x="199654" y="297301"/>
                  </a:lnTo>
                  <a:lnTo>
                    <a:pt x="199656" y="298697"/>
                  </a:lnTo>
                  <a:lnTo>
                    <a:pt x="199657" y="300093"/>
                  </a:lnTo>
                  <a:lnTo>
                    <a:pt x="199658" y="301489"/>
                  </a:lnTo>
                  <a:lnTo>
                    <a:pt x="199675" y="302885"/>
                  </a:lnTo>
                  <a:lnTo>
                    <a:pt x="199691" y="304280"/>
                  </a:lnTo>
                  <a:lnTo>
                    <a:pt x="199708" y="305676"/>
                  </a:lnTo>
                  <a:lnTo>
                    <a:pt x="199738" y="307072"/>
                  </a:lnTo>
                  <a:lnTo>
                    <a:pt x="199771" y="308468"/>
                  </a:lnTo>
                  <a:lnTo>
                    <a:pt x="199803" y="309864"/>
                  </a:lnTo>
                  <a:lnTo>
                    <a:pt x="199847" y="311259"/>
                  </a:lnTo>
                  <a:lnTo>
                    <a:pt x="199895" y="312655"/>
                  </a:lnTo>
                  <a:lnTo>
                    <a:pt x="199944" y="314051"/>
                  </a:lnTo>
                  <a:lnTo>
                    <a:pt x="200001" y="315447"/>
                  </a:lnTo>
                  <a:lnTo>
                    <a:pt x="200066" y="316842"/>
                  </a:lnTo>
                  <a:lnTo>
                    <a:pt x="200131" y="318238"/>
                  </a:lnTo>
                  <a:lnTo>
                    <a:pt x="200202" y="319634"/>
                  </a:lnTo>
                  <a:lnTo>
                    <a:pt x="200284" y="321030"/>
                  </a:lnTo>
                  <a:lnTo>
                    <a:pt x="200365" y="322426"/>
                  </a:lnTo>
                  <a:lnTo>
                    <a:pt x="200450" y="323821"/>
                  </a:lnTo>
                  <a:lnTo>
                    <a:pt x="200548" y="325217"/>
                  </a:lnTo>
                  <a:lnTo>
                    <a:pt x="200647" y="326613"/>
                  </a:lnTo>
                  <a:lnTo>
                    <a:pt x="200745" y="328009"/>
                  </a:lnTo>
                  <a:lnTo>
                    <a:pt x="200861" y="329405"/>
                  </a:lnTo>
                  <a:lnTo>
                    <a:pt x="200976" y="330800"/>
                  </a:lnTo>
                  <a:lnTo>
                    <a:pt x="201091" y="332196"/>
                  </a:lnTo>
                  <a:lnTo>
                    <a:pt x="201221" y="333592"/>
                  </a:lnTo>
                  <a:lnTo>
                    <a:pt x="201353" y="334988"/>
                  </a:lnTo>
                  <a:lnTo>
                    <a:pt x="201485" y="336383"/>
                  </a:lnTo>
                  <a:lnTo>
                    <a:pt x="201630" y="337779"/>
                  </a:lnTo>
                  <a:lnTo>
                    <a:pt x="201779" y="339175"/>
                  </a:lnTo>
                  <a:lnTo>
                    <a:pt x="201928" y="340571"/>
                  </a:lnTo>
                  <a:lnTo>
                    <a:pt x="202087" y="341967"/>
                  </a:lnTo>
                  <a:lnTo>
                    <a:pt x="202253" y="343362"/>
                  </a:lnTo>
                  <a:lnTo>
                    <a:pt x="202420" y="344758"/>
                  </a:lnTo>
                  <a:lnTo>
                    <a:pt x="202593" y="346154"/>
                  </a:lnTo>
                  <a:lnTo>
                    <a:pt x="202777" y="347550"/>
                  </a:lnTo>
                  <a:lnTo>
                    <a:pt x="202961" y="348946"/>
                  </a:lnTo>
                  <a:lnTo>
                    <a:pt x="203149" y="350341"/>
                  </a:lnTo>
                  <a:lnTo>
                    <a:pt x="203350" y="351737"/>
                  </a:lnTo>
                  <a:lnTo>
                    <a:pt x="203551" y="353133"/>
                  </a:lnTo>
                  <a:lnTo>
                    <a:pt x="203754" y="354529"/>
                  </a:lnTo>
                  <a:lnTo>
                    <a:pt x="203972" y="355924"/>
                  </a:lnTo>
                  <a:lnTo>
                    <a:pt x="204191" y="357320"/>
                  </a:lnTo>
                  <a:lnTo>
                    <a:pt x="204409" y="358716"/>
                  </a:lnTo>
                  <a:lnTo>
                    <a:pt x="204644" y="360112"/>
                  </a:lnTo>
                  <a:lnTo>
                    <a:pt x="204880" y="361508"/>
                  </a:lnTo>
                  <a:lnTo>
                    <a:pt x="205115" y="362903"/>
                  </a:lnTo>
                  <a:lnTo>
                    <a:pt x="205365" y="364299"/>
                  </a:lnTo>
                  <a:lnTo>
                    <a:pt x="205618" y="365695"/>
                  </a:lnTo>
                  <a:lnTo>
                    <a:pt x="205871" y="367091"/>
                  </a:lnTo>
                  <a:lnTo>
                    <a:pt x="206135" y="368486"/>
                  </a:lnTo>
                  <a:lnTo>
                    <a:pt x="206405" y="369882"/>
                  </a:lnTo>
                  <a:lnTo>
                    <a:pt x="206676" y="371278"/>
                  </a:lnTo>
                  <a:lnTo>
                    <a:pt x="206954" y="372674"/>
                  </a:lnTo>
                  <a:lnTo>
                    <a:pt x="207242" y="374070"/>
                  </a:lnTo>
                  <a:lnTo>
                    <a:pt x="207530" y="375465"/>
                  </a:lnTo>
                  <a:lnTo>
                    <a:pt x="207823" y="376861"/>
                  </a:lnTo>
                  <a:lnTo>
                    <a:pt x="208128" y="378257"/>
                  </a:lnTo>
                  <a:lnTo>
                    <a:pt x="208432" y="379653"/>
                  </a:lnTo>
                  <a:lnTo>
                    <a:pt x="208740" y="381049"/>
                  </a:lnTo>
                  <a:lnTo>
                    <a:pt x="209062" y="382444"/>
                  </a:lnTo>
                  <a:lnTo>
                    <a:pt x="209384" y="383840"/>
                  </a:lnTo>
                  <a:lnTo>
                    <a:pt x="209706" y="385236"/>
                  </a:lnTo>
                  <a:lnTo>
                    <a:pt x="210044" y="386632"/>
                  </a:lnTo>
                  <a:lnTo>
                    <a:pt x="210383" y="388027"/>
                  </a:lnTo>
                  <a:lnTo>
                    <a:pt x="210722" y="389423"/>
                  </a:lnTo>
                  <a:lnTo>
                    <a:pt x="211074" y="390819"/>
                  </a:lnTo>
                  <a:lnTo>
                    <a:pt x="211430" y="392215"/>
                  </a:lnTo>
                  <a:lnTo>
                    <a:pt x="211786" y="393611"/>
                  </a:lnTo>
                  <a:lnTo>
                    <a:pt x="212152" y="395006"/>
                  </a:lnTo>
                  <a:lnTo>
                    <a:pt x="212524" y="396402"/>
                  </a:lnTo>
                  <a:lnTo>
                    <a:pt x="212896" y="397798"/>
                  </a:lnTo>
                  <a:lnTo>
                    <a:pt x="213277" y="399194"/>
                  </a:lnTo>
                  <a:lnTo>
                    <a:pt x="213665" y="400590"/>
                  </a:lnTo>
                  <a:lnTo>
                    <a:pt x="214054" y="401985"/>
                  </a:lnTo>
                  <a:lnTo>
                    <a:pt x="214448" y="403381"/>
                  </a:lnTo>
                  <a:lnTo>
                    <a:pt x="214852" y="404777"/>
                  </a:lnTo>
                  <a:lnTo>
                    <a:pt x="215257" y="406173"/>
                  </a:lnTo>
                  <a:lnTo>
                    <a:pt x="215665" y="407568"/>
                  </a:lnTo>
                  <a:lnTo>
                    <a:pt x="216085" y="408964"/>
                  </a:lnTo>
                  <a:lnTo>
                    <a:pt x="216505" y="410360"/>
                  </a:lnTo>
                  <a:lnTo>
                    <a:pt x="216926" y="411756"/>
                  </a:lnTo>
                  <a:lnTo>
                    <a:pt x="217362" y="413152"/>
                  </a:lnTo>
                  <a:lnTo>
                    <a:pt x="217798" y="414547"/>
                  </a:lnTo>
                  <a:lnTo>
                    <a:pt x="218234" y="415943"/>
                  </a:lnTo>
                  <a:lnTo>
                    <a:pt x="218683" y="417339"/>
                  </a:lnTo>
                  <a:lnTo>
                    <a:pt x="219134" y="418735"/>
                  </a:lnTo>
                  <a:lnTo>
                    <a:pt x="219585" y="420130"/>
                  </a:lnTo>
                  <a:lnTo>
                    <a:pt x="220047" y="421526"/>
                  </a:lnTo>
                  <a:lnTo>
                    <a:pt x="220512" y="422922"/>
                  </a:lnTo>
                  <a:lnTo>
                    <a:pt x="220978" y="424318"/>
                  </a:lnTo>
                  <a:lnTo>
                    <a:pt x="221452" y="425714"/>
                  </a:lnTo>
                  <a:lnTo>
                    <a:pt x="221933" y="427109"/>
                  </a:lnTo>
                  <a:lnTo>
                    <a:pt x="222413" y="428505"/>
                  </a:lnTo>
                  <a:lnTo>
                    <a:pt x="222899" y="429901"/>
                  </a:lnTo>
                  <a:lnTo>
                    <a:pt x="223393" y="431297"/>
                  </a:lnTo>
                  <a:lnTo>
                    <a:pt x="223888" y="432693"/>
                  </a:lnTo>
                  <a:lnTo>
                    <a:pt x="224385" y="434088"/>
                  </a:lnTo>
                  <a:lnTo>
                    <a:pt x="224893" y="435484"/>
                  </a:lnTo>
                  <a:lnTo>
                    <a:pt x="225401" y="436880"/>
                  </a:lnTo>
                  <a:lnTo>
                    <a:pt x="225911" y="438276"/>
                  </a:lnTo>
                  <a:lnTo>
                    <a:pt x="226432" y="439671"/>
                  </a:lnTo>
                  <a:lnTo>
                    <a:pt x="226953" y="441067"/>
                  </a:lnTo>
                  <a:lnTo>
                    <a:pt x="227474" y="442463"/>
                  </a:lnTo>
                  <a:lnTo>
                    <a:pt x="228007" y="443859"/>
                  </a:lnTo>
                  <a:lnTo>
                    <a:pt x="228541" y="445255"/>
                  </a:lnTo>
                  <a:lnTo>
                    <a:pt x="229075" y="446650"/>
                  </a:lnTo>
                  <a:lnTo>
                    <a:pt x="229618" y="448046"/>
                  </a:lnTo>
                  <a:lnTo>
                    <a:pt x="230164" y="449442"/>
                  </a:lnTo>
                  <a:lnTo>
                    <a:pt x="230710" y="450838"/>
                  </a:lnTo>
                  <a:lnTo>
                    <a:pt x="231263" y="452234"/>
                  </a:lnTo>
                  <a:lnTo>
                    <a:pt x="231821" y="453629"/>
                  </a:lnTo>
                  <a:lnTo>
                    <a:pt x="232379" y="455025"/>
                  </a:lnTo>
                  <a:lnTo>
                    <a:pt x="232942" y="456421"/>
                  </a:lnTo>
                  <a:lnTo>
                    <a:pt x="233510" y="457817"/>
                  </a:lnTo>
                  <a:lnTo>
                    <a:pt x="234079" y="459212"/>
                  </a:lnTo>
                  <a:lnTo>
                    <a:pt x="234651" y="460608"/>
                  </a:lnTo>
                  <a:lnTo>
                    <a:pt x="235230" y="462004"/>
                  </a:lnTo>
                  <a:lnTo>
                    <a:pt x="235810" y="463400"/>
                  </a:lnTo>
                  <a:lnTo>
                    <a:pt x="236390" y="464796"/>
                  </a:lnTo>
                  <a:lnTo>
                    <a:pt x="236979" y="466191"/>
                  </a:lnTo>
                  <a:lnTo>
                    <a:pt x="237569" y="467587"/>
                  </a:lnTo>
                  <a:lnTo>
                    <a:pt x="238158" y="468983"/>
                  </a:lnTo>
                  <a:lnTo>
                    <a:pt x="238756" y="470379"/>
                  </a:lnTo>
                  <a:lnTo>
                    <a:pt x="239355" y="471775"/>
                  </a:lnTo>
                  <a:lnTo>
                    <a:pt x="239953" y="473170"/>
                  </a:lnTo>
                  <a:lnTo>
                    <a:pt x="240559" y="474566"/>
                  </a:lnTo>
                  <a:lnTo>
                    <a:pt x="241166" y="475962"/>
                  </a:lnTo>
                  <a:lnTo>
                    <a:pt x="241773" y="477358"/>
                  </a:lnTo>
                  <a:lnTo>
                    <a:pt x="242385" y="478753"/>
                  </a:lnTo>
                  <a:lnTo>
                    <a:pt x="243000" y="480149"/>
                  </a:lnTo>
                  <a:lnTo>
                    <a:pt x="243615" y="481545"/>
                  </a:lnTo>
                  <a:lnTo>
                    <a:pt x="244234" y="482941"/>
                  </a:lnTo>
                  <a:lnTo>
                    <a:pt x="244856" y="484337"/>
                  </a:lnTo>
                  <a:lnTo>
                    <a:pt x="245479" y="485732"/>
                  </a:lnTo>
                  <a:lnTo>
                    <a:pt x="246103" y="487128"/>
                  </a:lnTo>
                  <a:lnTo>
                    <a:pt x="246732" y="488524"/>
                  </a:lnTo>
                  <a:lnTo>
                    <a:pt x="247361" y="489920"/>
                  </a:lnTo>
                  <a:lnTo>
                    <a:pt x="247991" y="491315"/>
                  </a:lnTo>
                  <a:lnTo>
                    <a:pt x="248625" y="492711"/>
                  </a:lnTo>
                  <a:lnTo>
                    <a:pt x="249260" y="494107"/>
                  </a:lnTo>
                  <a:lnTo>
                    <a:pt x="249895" y="495503"/>
                  </a:lnTo>
                  <a:lnTo>
                    <a:pt x="250534" y="496899"/>
                  </a:lnTo>
                  <a:lnTo>
                    <a:pt x="251174" y="498294"/>
                  </a:lnTo>
                  <a:lnTo>
                    <a:pt x="251813" y="499690"/>
                  </a:lnTo>
                  <a:lnTo>
                    <a:pt x="252457" y="501086"/>
                  </a:lnTo>
                  <a:lnTo>
                    <a:pt x="253101" y="502482"/>
                  </a:lnTo>
                  <a:lnTo>
                    <a:pt x="253744" y="503878"/>
                  </a:lnTo>
                  <a:lnTo>
                    <a:pt x="254391" y="505273"/>
                  </a:lnTo>
                  <a:lnTo>
                    <a:pt x="255038" y="506669"/>
                  </a:lnTo>
                  <a:lnTo>
                    <a:pt x="255685" y="508065"/>
                  </a:lnTo>
                  <a:lnTo>
                    <a:pt x="256334" y="509461"/>
                  </a:lnTo>
                  <a:lnTo>
                    <a:pt x="256984" y="510856"/>
                  </a:lnTo>
                  <a:lnTo>
                    <a:pt x="257634" y="512252"/>
                  </a:lnTo>
                  <a:lnTo>
                    <a:pt x="258285" y="513648"/>
                  </a:lnTo>
                  <a:lnTo>
                    <a:pt x="258937" y="515044"/>
                  </a:lnTo>
                  <a:lnTo>
                    <a:pt x="259588" y="516440"/>
                  </a:lnTo>
                  <a:lnTo>
                    <a:pt x="260240" y="517835"/>
                  </a:lnTo>
                  <a:lnTo>
                    <a:pt x="260893" y="519231"/>
                  </a:lnTo>
                  <a:lnTo>
                    <a:pt x="261546" y="520627"/>
                  </a:lnTo>
                  <a:lnTo>
                    <a:pt x="262199" y="522023"/>
                  </a:lnTo>
                  <a:lnTo>
                    <a:pt x="262852" y="523419"/>
                  </a:lnTo>
                  <a:lnTo>
                    <a:pt x="263505" y="524814"/>
                  </a:lnTo>
                  <a:lnTo>
                    <a:pt x="264157" y="526210"/>
                  </a:lnTo>
                  <a:lnTo>
                    <a:pt x="264810" y="527606"/>
                  </a:lnTo>
                  <a:lnTo>
                    <a:pt x="265462" y="529002"/>
                  </a:lnTo>
                  <a:lnTo>
                    <a:pt x="266114" y="530397"/>
                  </a:lnTo>
                  <a:lnTo>
                    <a:pt x="266765" y="531793"/>
                  </a:lnTo>
                  <a:lnTo>
                    <a:pt x="267416" y="533189"/>
                  </a:lnTo>
                  <a:lnTo>
                    <a:pt x="268066" y="534585"/>
                  </a:lnTo>
                  <a:lnTo>
                    <a:pt x="268715" y="535981"/>
                  </a:lnTo>
                  <a:lnTo>
                    <a:pt x="269363" y="537376"/>
                  </a:lnTo>
                  <a:lnTo>
                    <a:pt x="270011" y="538772"/>
                  </a:lnTo>
                  <a:lnTo>
                    <a:pt x="270658" y="540168"/>
                  </a:lnTo>
                  <a:lnTo>
                    <a:pt x="271303" y="541564"/>
                  </a:lnTo>
                  <a:lnTo>
                    <a:pt x="271947" y="542959"/>
                  </a:lnTo>
                  <a:lnTo>
                    <a:pt x="272591" y="544355"/>
                  </a:lnTo>
                  <a:lnTo>
                    <a:pt x="273231" y="545751"/>
                  </a:lnTo>
                  <a:lnTo>
                    <a:pt x="273872" y="547147"/>
                  </a:lnTo>
                  <a:lnTo>
                    <a:pt x="274511" y="548543"/>
                  </a:lnTo>
                  <a:lnTo>
                    <a:pt x="275147" y="549938"/>
                  </a:lnTo>
                  <a:lnTo>
                    <a:pt x="275782" y="551334"/>
                  </a:lnTo>
                  <a:lnTo>
                    <a:pt x="276417" y="552730"/>
                  </a:lnTo>
                  <a:lnTo>
                    <a:pt x="277047" y="554126"/>
                  </a:lnTo>
                  <a:lnTo>
                    <a:pt x="277676" y="555522"/>
                  </a:lnTo>
                  <a:lnTo>
                    <a:pt x="278305" y="556917"/>
                  </a:lnTo>
                  <a:lnTo>
                    <a:pt x="278929" y="558313"/>
                  </a:lnTo>
                  <a:lnTo>
                    <a:pt x="279551" y="559709"/>
                  </a:lnTo>
                  <a:lnTo>
                    <a:pt x="280173" y="561105"/>
                  </a:lnTo>
                  <a:lnTo>
                    <a:pt x="280790" y="562500"/>
                  </a:lnTo>
                  <a:lnTo>
                    <a:pt x="281405" y="563896"/>
                  </a:lnTo>
                  <a:lnTo>
                    <a:pt x="282019" y="565292"/>
                  </a:lnTo>
                  <a:lnTo>
                    <a:pt x="282629" y="566688"/>
                  </a:lnTo>
                  <a:lnTo>
                    <a:pt x="283235" y="568084"/>
                  </a:lnTo>
                  <a:lnTo>
                    <a:pt x="283841" y="569479"/>
                  </a:lnTo>
                  <a:lnTo>
                    <a:pt x="284443" y="570875"/>
                  </a:lnTo>
                  <a:lnTo>
                    <a:pt x="285039" y="572271"/>
                  </a:lnTo>
                  <a:lnTo>
                    <a:pt x="285635" y="573667"/>
                  </a:lnTo>
                  <a:lnTo>
                    <a:pt x="286229" y="575063"/>
                  </a:lnTo>
                  <a:lnTo>
                    <a:pt x="286815" y="576458"/>
                  </a:lnTo>
                  <a:lnTo>
                    <a:pt x="287400" y="577854"/>
                  </a:lnTo>
                  <a:lnTo>
                    <a:pt x="287985" y="579250"/>
                  </a:lnTo>
                  <a:lnTo>
                    <a:pt x="288559" y="580646"/>
                  </a:lnTo>
                  <a:lnTo>
                    <a:pt x="289134" y="582041"/>
                  </a:lnTo>
                  <a:lnTo>
                    <a:pt x="289708" y="583437"/>
                  </a:lnTo>
                  <a:lnTo>
                    <a:pt x="290271" y="584833"/>
                  </a:lnTo>
                  <a:lnTo>
                    <a:pt x="290833" y="586229"/>
                  </a:lnTo>
                  <a:lnTo>
                    <a:pt x="291395" y="587625"/>
                  </a:lnTo>
                  <a:lnTo>
                    <a:pt x="291947" y="589020"/>
                  </a:lnTo>
                  <a:lnTo>
                    <a:pt x="292497" y="590416"/>
                  </a:lnTo>
                  <a:lnTo>
                    <a:pt x="293046" y="591812"/>
                  </a:lnTo>
                  <a:lnTo>
                    <a:pt x="293586" y="593208"/>
                  </a:lnTo>
                  <a:lnTo>
                    <a:pt x="294121" y="594603"/>
                  </a:lnTo>
                  <a:lnTo>
                    <a:pt x="294656" y="595999"/>
                  </a:lnTo>
                  <a:lnTo>
                    <a:pt x="295185" y="597395"/>
                  </a:lnTo>
                  <a:lnTo>
                    <a:pt x="295705" y="598791"/>
                  </a:lnTo>
                  <a:lnTo>
                    <a:pt x="296225" y="600187"/>
                  </a:lnTo>
                  <a:lnTo>
                    <a:pt x="296741" y="601582"/>
                  </a:lnTo>
                  <a:lnTo>
                    <a:pt x="297246" y="602978"/>
                  </a:lnTo>
                  <a:lnTo>
                    <a:pt x="297751" y="604374"/>
                  </a:lnTo>
                  <a:lnTo>
                    <a:pt x="298253" y="605770"/>
                  </a:lnTo>
                  <a:lnTo>
                    <a:pt x="298742" y="607166"/>
                  </a:lnTo>
                  <a:lnTo>
                    <a:pt x="299230" y="608561"/>
                  </a:lnTo>
                  <a:lnTo>
                    <a:pt x="299719" y="609957"/>
                  </a:lnTo>
                  <a:lnTo>
                    <a:pt x="300190" y="611353"/>
                  </a:lnTo>
                  <a:lnTo>
                    <a:pt x="300662" y="612749"/>
                  </a:lnTo>
                  <a:lnTo>
                    <a:pt x="301133" y="614144"/>
                  </a:lnTo>
                  <a:lnTo>
                    <a:pt x="301590" y="615540"/>
                  </a:lnTo>
                  <a:lnTo>
                    <a:pt x="302043" y="616936"/>
                  </a:lnTo>
                  <a:lnTo>
                    <a:pt x="302497" y="618332"/>
                  </a:lnTo>
                  <a:lnTo>
                    <a:pt x="302938" y="619728"/>
                  </a:lnTo>
                  <a:lnTo>
                    <a:pt x="303373" y="621123"/>
                  </a:lnTo>
                  <a:lnTo>
                    <a:pt x="303808" y="622519"/>
                  </a:lnTo>
                  <a:lnTo>
                    <a:pt x="304232" y="623915"/>
                  </a:lnTo>
                  <a:lnTo>
                    <a:pt x="304648" y="625311"/>
                  </a:lnTo>
                  <a:lnTo>
                    <a:pt x="305064" y="626707"/>
                  </a:lnTo>
                  <a:lnTo>
                    <a:pt x="305472" y="628102"/>
                  </a:lnTo>
                  <a:lnTo>
                    <a:pt x="305868" y="629498"/>
                  </a:lnTo>
                  <a:lnTo>
                    <a:pt x="306264" y="630894"/>
                  </a:lnTo>
                  <a:lnTo>
                    <a:pt x="306655" y="632290"/>
                  </a:lnTo>
                  <a:lnTo>
                    <a:pt x="307031" y="633685"/>
                  </a:lnTo>
                  <a:lnTo>
                    <a:pt x="307406" y="635081"/>
                  </a:lnTo>
                  <a:lnTo>
                    <a:pt x="307780" y="636477"/>
                  </a:lnTo>
                  <a:lnTo>
                    <a:pt x="308134" y="637873"/>
                  </a:lnTo>
                  <a:lnTo>
                    <a:pt x="308488" y="639269"/>
                  </a:lnTo>
                  <a:lnTo>
                    <a:pt x="308842" y="640664"/>
                  </a:lnTo>
                  <a:lnTo>
                    <a:pt x="309177" y="642060"/>
                  </a:lnTo>
                  <a:lnTo>
                    <a:pt x="309509" y="643456"/>
                  </a:lnTo>
                  <a:lnTo>
                    <a:pt x="309841" y="644852"/>
                  </a:lnTo>
                  <a:lnTo>
                    <a:pt x="310157" y="646248"/>
                  </a:lnTo>
                  <a:lnTo>
                    <a:pt x="310467" y="647643"/>
                  </a:lnTo>
                  <a:lnTo>
                    <a:pt x="310777" y="649039"/>
                  </a:lnTo>
                  <a:lnTo>
                    <a:pt x="311074" y="650435"/>
                  </a:lnTo>
                  <a:lnTo>
                    <a:pt x="311361" y="651831"/>
                  </a:lnTo>
                  <a:lnTo>
                    <a:pt x="311648" y="653226"/>
                  </a:lnTo>
                  <a:lnTo>
                    <a:pt x="311925" y="654622"/>
                  </a:lnTo>
                  <a:lnTo>
                    <a:pt x="312189" y="656018"/>
                  </a:lnTo>
                  <a:lnTo>
                    <a:pt x="312453" y="657414"/>
                  </a:lnTo>
                  <a:lnTo>
                    <a:pt x="312710" y="658810"/>
                  </a:lnTo>
                  <a:lnTo>
                    <a:pt x="312950" y="660205"/>
                  </a:lnTo>
                  <a:lnTo>
                    <a:pt x="313191" y="661601"/>
                  </a:lnTo>
                  <a:lnTo>
                    <a:pt x="313428" y="662997"/>
                  </a:lnTo>
                  <a:lnTo>
                    <a:pt x="313644" y="664393"/>
                  </a:lnTo>
                  <a:lnTo>
                    <a:pt x="313860" y="665788"/>
                  </a:lnTo>
                  <a:lnTo>
                    <a:pt x="314076" y="667184"/>
                  </a:lnTo>
                  <a:lnTo>
                    <a:pt x="314268" y="668580"/>
                  </a:lnTo>
                  <a:lnTo>
                    <a:pt x="314460" y="669976"/>
                  </a:lnTo>
                  <a:lnTo>
                    <a:pt x="314651" y="671372"/>
                  </a:lnTo>
                  <a:lnTo>
                    <a:pt x="314823" y="672767"/>
                  </a:lnTo>
                  <a:lnTo>
                    <a:pt x="314990" y="674163"/>
                  </a:lnTo>
                  <a:lnTo>
                    <a:pt x="315156" y="675559"/>
                  </a:lnTo>
                  <a:lnTo>
                    <a:pt x="315307" y="676955"/>
                  </a:lnTo>
                  <a:lnTo>
                    <a:pt x="315448" y="678351"/>
                  </a:lnTo>
                  <a:lnTo>
                    <a:pt x="315590" y="679746"/>
                  </a:lnTo>
                  <a:lnTo>
                    <a:pt x="315719" y="681142"/>
                  </a:lnTo>
                  <a:lnTo>
                    <a:pt x="315835" y="682538"/>
                  </a:lnTo>
                  <a:lnTo>
                    <a:pt x="315951" y="683934"/>
                  </a:lnTo>
                  <a:lnTo>
                    <a:pt x="316059" y="685329"/>
                  </a:lnTo>
                  <a:lnTo>
                    <a:pt x="316150" y="686725"/>
                  </a:lnTo>
                  <a:lnTo>
                    <a:pt x="316240" y="688121"/>
                  </a:lnTo>
                  <a:lnTo>
                    <a:pt x="316326" y="689517"/>
                  </a:lnTo>
                  <a:lnTo>
                    <a:pt x="316391" y="690913"/>
                  </a:lnTo>
                  <a:lnTo>
                    <a:pt x="316456" y="692308"/>
                  </a:lnTo>
                  <a:lnTo>
                    <a:pt x="316521" y="693704"/>
                  </a:lnTo>
                  <a:lnTo>
                    <a:pt x="316560" y="695100"/>
                  </a:lnTo>
                  <a:lnTo>
                    <a:pt x="316599" y="696496"/>
                  </a:lnTo>
                  <a:lnTo>
                    <a:pt x="316638" y="697892"/>
                  </a:lnTo>
                  <a:lnTo>
                    <a:pt x="316654" y="699287"/>
                  </a:lnTo>
                  <a:lnTo>
                    <a:pt x="316667" y="700683"/>
                  </a:lnTo>
                  <a:lnTo>
                    <a:pt x="316680" y="702079"/>
                  </a:lnTo>
                  <a:lnTo>
                    <a:pt x="316675" y="703475"/>
                  </a:lnTo>
                  <a:lnTo>
                    <a:pt x="316662" y="704870"/>
                  </a:lnTo>
                  <a:lnTo>
                    <a:pt x="316649" y="706266"/>
                  </a:lnTo>
                  <a:lnTo>
                    <a:pt x="316622" y="707662"/>
                  </a:lnTo>
                  <a:lnTo>
                    <a:pt x="316583" y="709058"/>
                  </a:lnTo>
                  <a:lnTo>
                    <a:pt x="316544" y="710454"/>
                  </a:lnTo>
                  <a:lnTo>
                    <a:pt x="316495" y="711849"/>
                  </a:lnTo>
                  <a:lnTo>
                    <a:pt x="316430" y="71324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41490" y="1558290"/>
              <a:ext cx="181944" cy="0"/>
            </a:xfrm>
            <a:custGeom>
              <a:avLst/>
              <a:pathLst>
                <a:path w="181944" h="0">
                  <a:moveTo>
                    <a:pt x="0" y="0"/>
                  </a:moveTo>
                  <a:lnTo>
                    <a:pt x="181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62544" y="1301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62544" y="18962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204417" y="17726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204417" y="18727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204417" y="17456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204417" y="188195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204417" y="17868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14412" y="1738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14412" y="1759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14412" y="1046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5213172" y="270129"/>
              <a:ext cx="1125976" cy="1728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54382" y="1887316"/>
              <a:ext cx="239416" cy="29807"/>
            </a:xfrm>
            <a:custGeom>
              <a:avLst/>
              <a:pathLst>
                <a:path w="239416" h="29807">
                  <a:moveTo>
                    <a:pt x="8381" y="29807"/>
                  </a:moveTo>
                  <a:lnTo>
                    <a:pt x="7950" y="29748"/>
                  </a:lnTo>
                  <a:lnTo>
                    <a:pt x="7519" y="29690"/>
                  </a:lnTo>
                  <a:lnTo>
                    <a:pt x="7107" y="29632"/>
                  </a:lnTo>
                  <a:lnTo>
                    <a:pt x="6700" y="29573"/>
                  </a:lnTo>
                  <a:lnTo>
                    <a:pt x="6305" y="29515"/>
                  </a:lnTo>
                  <a:lnTo>
                    <a:pt x="5921" y="29457"/>
                  </a:lnTo>
                  <a:lnTo>
                    <a:pt x="5545" y="29398"/>
                  </a:lnTo>
                  <a:lnTo>
                    <a:pt x="5185" y="29340"/>
                  </a:lnTo>
                  <a:lnTo>
                    <a:pt x="4826" y="29282"/>
                  </a:lnTo>
                  <a:lnTo>
                    <a:pt x="4491" y="29223"/>
                  </a:lnTo>
                  <a:lnTo>
                    <a:pt x="4155" y="29165"/>
                  </a:lnTo>
                  <a:lnTo>
                    <a:pt x="3838" y="29107"/>
                  </a:lnTo>
                  <a:lnTo>
                    <a:pt x="3526" y="29048"/>
                  </a:lnTo>
                  <a:lnTo>
                    <a:pt x="3228" y="28990"/>
                  </a:lnTo>
                  <a:lnTo>
                    <a:pt x="2940" y="28932"/>
                  </a:lnTo>
                  <a:lnTo>
                    <a:pt x="2659" y="28873"/>
                  </a:lnTo>
                  <a:lnTo>
                    <a:pt x="2395" y="28815"/>
                  </a:lnTo>
                  <a:lnTo>
                    <a:pt x="2133" y="28757"/>
                  </a:lnTo>
                  <a:lnTo>
                    <a:pt x="1893" y="28698"/>
                  </a:lnTo>
                  <a:lnTo>
                    <a:pt x="1653" y="28640"/>
                  </a:lnTo>
                  <a:lnTo>
                    <a:pt x="1431" y="28582"/>
                  </a:lnTo>
                  <a:lnTo>
                    <a:pt x="1215" y="28523"/>
                  </a:lnTo>
                  <a:lnTo>
                    <a:pt x="1011" y="28465"/>
                  </a:lnTo>
                  <a:lnTo>
                    <a:pt x="819" y="28407"/>
                  </a:lnTo>
                  <a:lnTo>
                    <a:pt x="632" y="28348"/>
                  </a:lnTo>
                  <a:lnTo>
                    <a:pt x="463" y="28290"/>
                  </a:lnTo>
                  <a:lnTo>
                    <a:pt x="294" y="28232"/>
                  </a:lnTo>
                  <a:lnTo>
                    <a:pt x="147" y="28174"/>
                  </a:lnTo>
                  <a:lnTo>
                    <a:pt x="0" y="28115"/>
                  </a:lnTo>
                  <a:lnTo>
                    <a:pt x="116" y="26249"/>
                  </a:lnTo>
                  <a:lnTo>
                    <a:pt x="245" y="26190"/>
                  </a:lnTo>
                  <a:lnTo>
                    <a:pt x="375" y="26132"/>
                  </a:lnTo>
                  <a:lnTo>
                    <a:pt x="517" y="26074"/>
                  </a:lnTo>
                  <a:lnTo>
                    <a:pt x="659" y="26015"/>
                  </a:lnTo>
                  <a:lnTo>
                    <a:pt x="811" y="25957"/>
                  </a:lnTo>
                  <a:lnTo>
                    <a:pt x="966" y="25899"/>
                  </a:lnTo>
                  <a:lnTo>
                    <a:pt x="1126" y="25840"/>
                  </a:lnTo>
                  <a:lnTo>
                    <a:pt x="1293" y="25782"/>
                  </a:lnTo>
                  <a:lnTo>
                    <a:pt x="1462" y="25724"/>
                  </a:lnTo>
                  <a:lnTo>
                    <a:pt x="1639" y="25665"/>
                  </a:lnTo>
                  <a:lnTo>
                    <a:pt x="1816" y="25607"/>
                  </a:lnTo>
                  <a:lnTo>
                    <a:pt x="2004" y="25549"/>
                  </a:lnTo>
                  <a:lnTo>
                    <a:pt x="2191" y="25490"/>
                  </a:lnTo>
                  <a:lnTo>
                    <a:pt x="2386" y="25432"/>
                  </a:lnTo>
                  <a:lnTo>
                    <a:pt x="2584" y="25374"/>
                  </a:lnTo>
                  <a:lnTo>
                    <a:pt x="2785" y="25315"/>
                  </a:lnTo>
                  <a:lnTo>
                    <a:pt x="2992" y="25257"/>
                  </a:lnTo>
                  <a:lnTo>
                    <a:pt x="3200" y="25199"/>
                  </a:lnTo>
                  <a:lnTo>
                    <a:pt x="3415" y="25140"/>
                  </a:lnTo>
                  <a:lnTo>
                    <a:pt x="3629" y="25082"/>
                  </a:lnTo>
                  <a:lnTo>
                    <a:pt x="3852" y="25024"/>
                  </a:lnTo>
                  <a:lnTo>
                    <a:pt x="4074" y="24965"/>
                  </a:lnTo>
                  <a:lnTo>
                    <a:pt x="4302" y="24907"/>
                  </a:lnTo>
                  <a:lnTo>
                    <a:pt x="4532" y="24849"/>
                  </a:lnTo>
                  <a:lnTo>
                    <a:pt x="4765" y="24790"/>
                  </a:lnTo>
                  <a:lnTo>
                    <a:pt x="5002" y="24732"/>
                  </a:lnTo>
                  <a:lnTo>
                    <a:pt x="5240" y="24674"/>
                  </a:lnTo>
                  <a:lnTo>
                    <a:pt x="5483" y="24615"/>
                  </a:lnTo>
                  <a:lnTo>
                    <a:pt x="5725" y="24557"/>
                  </a:lnTo>
                  <a:lnTo>
                    <a:pt x="5974" y="24499"/>
                  </a:lnTo>
                  <a:lnTo>
                    <a:pt x="6223" y="24440"/>
                  </a:lnTo>
                  <a:lnTo>
                    <a:pt x="6475" y="24382"/>
                  </a:lnTo>
                  <a:lnTo>
                    <a:pt x="6730" y="24324"/>
                  </a:lnTo>
                  <a:lnTo>
                    <a:pt x="6986" y="24265"/>
                  </a:lnTo>
                  <a:lnTo>
                    <a:pt x="7245" y="24207"/>
                  </a:lnTo>
                  <a:lnTo>
                    <a:pt x="7505" y="24149"/>
                  </a:lnTo>
                  <a:lnTo>
                    <a:pt x="7769" y="24090"/>
                  </a:lnTo>
                  <a:lnTo>
                    <a:pt x="8033" y="24032"/>
                  </a:lnTo>
                  <a:lnTo>
                    <a:pt x="8301" y="23974"/>
                  </a:lnTo>
                  <a:lnTo>
                    <a:pt x="8569" y="23915"/>
                  </a:lnTo>
                  <a:lnTo>
                    <a:pt x="8841" y="23857"/>
                  </a:lnTo>
                  <a:lnTo>
                    <a:pt x="9113" y="23799"/>
                  </a:lnTo>
                  <a:lnTo>
                    <a:pt x="9387" y="23740"/>
                  </a:lnTo>
                  <a:lnTo>
                    <a:pt x="9663" y="23682"/>
                  </a:lnTo>
                  <a:lnTo>
                    <a:pt x="9940" y="23624"/>
                  </a:lnTo>
                  <a:lnTo>
                    <a:pt x="10220" y="23565"/>
                  </a:lnTo>
                  <a:lnTo>
                    <a:pt x="10500" y="23507"/>
                  </a:lnTo>
                  <a:lnTo>
                    <a:pt x="10783" y="23449"/>
                  </a:lnTo>
                  <a:lnTo>
                    <a:pt x="11067" y="23390"/>
                  </a:lnTo>
                  <a:lnTo>
                    <a:pt x="11352" y="23332"/>
                  </a:lnTo>
                  <a:lnTo>
                    <a:pt x="11639" y="23274"/>
                  </a:lnTo>
                  <a:lnTo>
                    <a:pt x="11928" y="23215"/>
                  </a:lnTo>
                  <a:lnTo>
                    <a:pt x="12218" y="23157"/>
                  </a:lnTo>
                  <a:lnTo>
                    <a:pt x="12509" y="23099"/>
                  </a:lnTo>
                  <a:lnTo>
                    <a:pt x="12802" y="23040"/>
                  </a:lnTo>
                  <a:lnTo>
                    <a:pt x="13095" y="22982"/>
                  </a:lnTo>
                  <a:lnTo>
                    <a:pt x="13392" y="22924"/>
                  </a:lnTo>
                  <a:lnTo>
                    <a:pt x="13689" y="22865"/>
                  </a:lnTo>
                  <a:lnTo>
                    <a:pt x="13988" y="22807"/>
                  </a:lnTo>
                  <a:lnTo>
                    <a:pt x="14288" y="22749"/>
                  </a:lnTo>
                  <a:lnTo>
                    <a:pt x="14589" y="22690"/>
                  </a:lnTo>
                  <a:lnTo>
                    <a:pt x="14893" y="22632"/>
                  </a:lnTo>
                  <a:lnTo>
                    <a:pt x="15197" y="22574"/>
                  </a:lnTo>
                  <a:lnTo>
                    <a:pt x="15503" y="22515"/>
                  </a:lnTo>
                  <a:lnTo>
                    <a:pt x="15810" y="22457"/>
                  </a:lnTo>
                  <a:lnTo>
                    <a:pt x="16120" y="22399"/>
                  </a:lnTo>
                  <a:lnTo>
                    <a:pt x="16430" y="22340"/>
                  </a:lnTo>
                  <a:lnTo>
                    <a:pt x="16743" y="22282"/>
                  </a:lnTo>
                  <a:lnTo>
                    <a:pt x="17057" y="22224"/>
                  </a:lnTo>
                  <a:lnTo>
                    <a:pt x="17373" y="22165"/>
                  </a:lnTo>
                  <a:lnTo>
                    <a:pt x="17690" y="22107"/>
                  </a:lnTo>
                  <a:lnTo>
                    <a:pt x="18009" y="22049"/>
                  </a:lnTo>
                  <a:lnTo>
                    <a:pt x="18331" y="21990"/>
                  </a:lnTo>
                  <a:lnTo>
                    <a:pt x="18652" y="21932"/>
                  </a:lnTo>
                  <a:lnTo>
                    <a:pt x="18978" y="21874"/>
                  </a:lnTo>
                  <a:lnTo>
                    <a:pt x="19304" y="21815"/>
                  </a:lnTo>
                  <a:lnTo>
                    <a:pt x="19633" y="21757"/>
                  </a:lnTo>
                  <a:lnTo>
                    <a:pt x="19963" y="21699"/>
                  </a:lnTo>
                  <a:lnTo>
                    <a:pt x="20295" y="21640"/>
                  </a:lnTo>
                  <a:lnTo>
                    <a:pt x="20630" y="21582"/>
                  </a:lnTo>
                  <a:lnTo>
                    <a:pt x="20966" y="21524"/>
                  </a:lnTo>
                  <a:lnTo>
                    <a:pt x="21305" y="21465"/>
                  </a:lnTo>
                  <a:lnTo>
                    <a:pt x="21645" y="21407"/>
                  </a:lnTo>
                  <a:lnTo>
                    <a:pt x="21989" y="21349"/>
                  </a:lnTo>
                  <a:lnTo>
                    <a:pt x="22334" y="21290"/>
                  </a:lnTo>
                  <a:lnTo>
                    <a:pt x="22682" y="21232"/>
                  </a:lnTo>
                  <a:lnTo>
                    <a:pt x="23032" y="21174"/>
                  </a:lnTo>
                  <a:lnTo>
                    <a:pt x="23385" y="21115"/>
                  </a:lnTo>
                  <a:lnTo>
                    <a:pt x="23740" y="21057"/>
                  </a:lnTo>
                  <a:lnTo>
                    <a:pt x="24097" y="20999"/>
                  </a:lnTo>
                  <a:lnTo>
                    <a:pt x="24458" y="20940"/>
                  </a:lnTo>
                  <a:lnTo>
                    <a:pt x="24819" y="20882"/>
                  </a:lnTo>
                  <a:lnTo>
                    <a:pt x="25186" y="20824"/>
                  </a:lnTo>
                  <a:lnTo>
                    <a:pt x="25553" y="20765"/>
                  </a:lnTo>
                  <a:lnTo>
                    <a:pt x="25925" y="20707"/>
                  </a:lnTo>
                  <a:lnTo>
                    <a:pt x="26298" y="20649"/>
                  </a:lnTo>
                  <a:lnTo>
                    <a:pt x="26675" y="20590"/>
                  </a:lnTo>
                  <a:lnTo>
                    <a:pt x="27055" y="20532"/>
                  </a:lnTo>
                  <a:lnTo>
                    <a:pt x="27436" y="20474"/>
                  </a:lnTo>
                  <a:lnTo>
                    <a:pt x="27822" y="20415"/>
                  </a:lnTo>
                  <a:lnTo>
                    <a:pt x="28209" y="20357"/>
                  </a:lnTo>
                  <a:lnTo>
                    <a:pt x="28602" y="20299"/>
                  </a:lnTo>
                  <a:lnTo>
                    <a:pt x="28995" y="20240"/>
                  </a:lnTo>
                  <a:lnTo>
                    <a:pt x="29394" y="20182"/>
                  </a:lnTo>
                  <a:lnTo>
                    <a:pt x="29794" y="20124"/>
                  </a:lnTo>
                  <a:lnTo>
                    <a:pt x="30198" y="20065"/>
                  </a:lnTo>
                  <a:lnTo>
                    <a:pt x="30606" y="20007"/>
                  </a:lnTo>
                  <a:lnTo>
                    <a:pt x="31015" y="19949"/>
                  </a:lnTo>
                  <a:lnTo>
                    <a:pt x="31430" y="19890"/>
                  </a:lnTo>
                  <a:lnTo>
                    <a:pt x="31845" y="19832"/>
                  </a:lnTo>
                  <a:lnTo>
                    <a:pt x="32267" y="19774"/>
                  </a:lnTo>
                  <a:lnTo>
                    <a:pt x="32689" y="19715"/>
                  </a:lnTo>
                  <a:lnTo>
                    <a:pt x="33117" y="19657"/>
                  </a:lnTo>
                  <a:lnTo>
                    <a:pt x="33547" y="19599"/>
                  </a:lnTo>
                  <a:lnTo>
                    <a:pt x="33981" y="19540"/>
                  </a:lnTo>
                  <a:lnTo>
                    <a:pt x="34419" y="19482"/>
                  </a:lnTo>
                  <a:lnTo>
                    <a:pt x="34858" y="19424"/>
                  </a:lnTo>
                  <a:lnTo>
                    <a:pt x="35303" y="19365"/>
                  </a:lnTo>
                  <a:lnTo>
                    <a:pt x="35749" y="19307"/>
                  </a:lnTo>
                  <a:lnTo>
                    <a:pt x="36202" y="19249"/>
                  </a:lnTo>
                  <a:lnTo>
                    <a:pt x="36655" y="19190"/>
                  </a:lnTo>
                  <a:lnTo>
                    <a:pt x="37113" y="19132"/>
                  </a:lnTo>
                  <a:lnTo>
                    <a:pt x="37574" y="19074"/>
                  </a:lnTo>
                  <a:lnTo>
                    <a:pt x="38039" y="19015"/>
                  </a:lnTo>
                  <a:lnTo>
                    <a:pt x="38507" y="18957"/>
                  </a:lnTo>
                  <a:lnTo>
                    <a:pt x="38977" y="18899"/>
                  </a:lnTo>
                  <a:lnTo>
                    <a:pt x="39454" y="18841"/>
                  </a:lnTo>
                  <a:lnTo>
                    <a:pt x="39930" y="18782"/>
                  </a:lnTo>
                  <a:lnTo>
                    <a:pt x="40413" y="18724"/>
                  </a:lnTo>
                  <a:lnTo>
                    <a:pt x="40897" y="18666"/>
                  </a:lnTo>
                  <a:lnTo>
                    <a:pt x="41386" y="18607"/>
                  </a:lnTo>
                  <a:lnTo>
                    <a:pt x="41878" y="18549"/>
                  </a:lnTo>
                  <a:lnTo>
                    <a:pt x="42372" y="18491"/>
                  </a:lnTo>
                  <a:lnTo>
                    <a:pt x="42871" y="18432"/>
                  </a:lnTo>
                  <a:lnTo>
                    <a:pt x="43371" y="18374"/>
                  </a:lnTo>
                  <a:lnTo>
                    <a:pt x="43876" y="18316"/>
                  </a:lnTo>
                  <a:lnTo>
                    <a:pt x="44382" y="18257"/>
                  </a:lnTo>
                  <a:lnTo>
                    <a:pt x="44894" y="18199"/>
                  </a:lnTo>
                  <a:lnTo>
                    <a:pt x="45407" y="18141"/>
                  </a:lnTo>
                  <a:lnTo>
                    <a:pt x="45924" y="18082"/>
                  </a:lnTo>
                  <a:lnTo>
                    <a:pt x="46443" y="18024"/>
                  </a:lnTo>
                  <a:lnTo>
                    <a:pt x="46965" y="17966"/>
                  </a:lnTo>
                  <a:lnTo>
                    <a:pt x="47491" y="17907"/>
                  </a:lnTo>
                  <a:lnTo>
                    <a:pt x="48018" y="17849"/>
                  </a:lnTo>
                  <a:lnTo>
                    <a:pt x="48550" y="17791"/>
                  </a:lnTo>
                  <a:lnTo>
                    <a:pt x="49082" y="17732"/>
                  </a:lnTo>
                  <a:lnTo>
                    <a:pt x="49619" y="17674"/>
                  </a:lnTo>
                  <a:lnTo>
                    <a:pt x="50156" y="17616"/>
                  </a:lnTo>
                  <a:lnTo>
                    <a:pt x="50698" y="17557"/>
                  </a:lnTo>
                  <a:lnTo>
                    <a:pt x="51241" y="17499"/>
                  </a:lnTo>
                  <a:lnTo>
                    <a:pt x="51786" y="17441"/>
                  </a:lnTo>
                  <a:lnTo>
                    <a:pt x="52334" y="17382"/>
                  </a:lnTo>
                  <a:lnTo>
                    <a:pt x="52883" y="17324"/>
                  </a:lnTo>
                  <a:lnTo>
                    <a:pt x="53436" y="17266"/>
                  </a:lnTo>
                  <a:lnTo>
                    <a:pt x="53988" y="17207"/>
                  </a:lnTo>
                  <a:lnTo>
                    <a:pt x="54545" y="17149"/>
                  </a:lnTo>
                  <a:lnTo>
                    <a:pt x="55102" y="17091"/>
                  </a:lnTo>
                  <a:lnTo>
                    <a:pt x="55661" y="17032"/>
                  </a:lnTo>
                  <a:lnTo>
                    <a:pt x="56222" y="16974"/>
                  </a:lnTo>
                  <a:lnTo>
                    <a:pt x="56784" y="16916"/>
                  </a:lnTo>
                  <a:lnTo>
                    <a:pt x="57348" y="16857"/>
                  </a:lnTo>
                  <a:lnTo>
                    <a:pt x="57913" y="16799"/>
                  </a:lnTo>
                  <a:lnTo>
                    <a:pt x="58480" y="16741"/>
                  </a:lnTo>
                  <a:lnTo>
                    <a:pt x="59047" y="16682"/>
                  </a:lnTo>
                  <a:lnTo>
                    <a:pt x="59616" y="16624"/>
                  </a:lnTo>
                  <a:lnTo>
                    <a:pt x="60186" y="16566"/>
                  </a:lnTo>
                  <a:lnTo>
                    <a:pt x="60756" y="16507"/>
                  </a:lnTo>
                  <a:lnTo>
                    <a:pt x="61327" y="16449"/>
                  </a:lnTo>
                  <a:lnTo>
                    <a:pt x="61899" y="16391"/>
                  </a:lnTo>
                  <a:lnTo>
                    <a:pt x="62472" y="16332"/>
                  </a:lnTo>
                  <a:lnTo>
                    <a:pt x="63044" y="16274"/>
                  </a:lnTo>
                  <a:lnTo>
                    <a:pt x="63617" y="16216"/>
                  </a:lnTo>
                  <a:lnTo>
                    <a:pt x="64191" y="16157"/>
                  </a:lnTo>
                  <a:lnTo>
                    <a:pt x="64764" y="16099"/>
                  </a:lnTo>
                  <a:lnTo>
                    <a:pt x="65338" y="16041"/>
                  </a:lnTo>
                  <a:lnTo>
                    <a:pt x="65911" y="15982"/>
                  </a:lnTo>
                  <a:lnTo>
                    <a:pt x="66485" y="15924"/>
                  </a:lnTo>
                  <a:lnTo>
                    <a:pt x="67058" y="15866"/>
                  </a:lnTo>
                  <a:lnTo>
                    <a:pt x="67630" y="15807"/>
                  </a:lnTo>
                  <a:lnTo>
                    <a:pt x="68202" y="15749"/>
                  </a:lnTo>
                  <a:lnTo>
                    <a:pt x="68773" y="15691"/>
                  </a:lnTo>
                  <a:lnTo>
                    <a:pt x="69344" y="15632"/>
                  </a:lnTo>
                  <a:lnTo>
                    <a:pt x="69913" y="15574"/>
                  </a:lnTo>
                  <a:lnTo>
                    <a:pt x="70482" y="15516"/>
                  </a:lnTo>
                  <a:lnTo>
                    <a:pt x="71050" y="15457"/>
                  </a:lnTo>
                  <a:lnTo>
                    <a:pt x="71616" y="15399"/>
                  </a:lnTo>
                  <a:lnTo>
                    <a:pt x="72181" y="15341"/>
                  </a:lnTo>
                  <a:lnTo>
                    <a:pt x="72745" y="15282"/>
                  </a:lnTo>
                  <a:lnTo>
                    <a:pt x="73308" y="15224"/>
                  </a:lnTo>
                  <a:lnTo>
                    <a:pt x="73867" y="15166"/>
                  </a:lnTo>
                  <a:lnTo>
                    <a:pt x="74427" y="15107"/>
                  </a:lnTo>
                  <a:lnTo>
                    <a:pt x="74983" y="15049"/>
                  </a:lnTo>
                  <a:lnTo>
                    <a:pt x="75538" y="14991"/>
                  </a:lnTo>
                  <a:lnTo>
                    <a:pt x="76091" y="14932"/>
                  </a:lnTo>
                  <a:lnTo>
                    <a:pt x="76642" y="14874"/>
                  </a:lnTo>
                  <a:lnTo>
                    <a:pt x="77190" y="14816"/>
                  </a:lnTo>
                  <a:lnTo>
                    <a:pt x="77736" y="14757"/>
                  </a:lnTo>
                  <a:lnTo>
                    <a:pt x="78280" y="14699"/>
                  </a:lnTo>
                  <a:lnTo>
                    <a:pt x="78820" y="14641"/>
                  </a:lnTo>
                  <a:lnTo>
                    <a:pt x="79359" y="14582"/>
                  </a:lnTo>
                  <a:lnTo>
                    <a:pt x="79893" y="14524"/>
                  </a:lnTo>
                  <a:lnTo>
                    <a:pt x="80427" y="14466"/>
                  </a:lnTo>
                  <a:lnTo>
                    <a:pt x="80956" y="14407"/>
                  </a:lnTo>
                  <a:lnTo>
                    <a:pt x="81482" y="14349"/>
                  </a:lnTo>
                  <a:lnTo>
                    <a:pt x="82006" y="14291"/>
                  </a:lnTo>
                  <a:lnTo>
                    <a:pt x="82524" y="14232"/>
                  </a:lnTo>
                  <a:lnTo>
                    <a:pt x="83043" y="14174"/>
                  </a:lnTo>
                  <a:lnTo>
                    <a:pt x="83554" y="14116"/>
                  </a:lnTo>
                  <a:lnTo>
                    <a:pt x="84065" y="14057"/>
                  </a:lnTo>
                  <a:lnTo>
                    <a:pt x="84569" y="13999"/>
                  </a:lnTo>
                  <a:lnTo>
                    <a:pt x="85072" y="13941"/>
                  </a:lnTo>
                  <a:lnTo>
                    <a:pt x="85569" y="13882"/>
                  </a:lnTo>
                  <a:lnTo>
                    <a:pt x="86063" y="13824"/>
                  </a:lnTo>
                  <a:lnTo>
                    <a:pt x="86554" y="13766"/>
                  </a:lnTo>
                  <a:lnTo>
                    <a:pt x="87039" y="13707"/>
                  </a:lnTo>
                  <a:lnTo>
                    <a:pt x="87522" y="13649"/>
                  </a:lnTo>
                  <a:lnTo>
                    <a:pt x="87998" y="13591"/>
                  </a:lnTo>
                  <a:lnTo>
                    <a:pt x="88473" y="13532"/>
                  </a:lnTo>
                  <a:lnTo>
                    <a:pt x="88940" y="13474"/>
                  </a:lnTo>
                  <a:lnTo>
                    <a:pt x="89405" y="13416"/>
                  </a:lnTo>
                  <a:lnTo>
                    <a:pt x="89864" y="13357"/>
                  </a:lnTo>
                  <a:lnTo>
                    <a:pt x="90319" y="13299"/>
                  </a:lnTo>
                  <a:lnTo>
                    <a:pt x="90770" y="13241"/>
                  </a:lnTo>
                  <a:lnTo>
                    <a:pt x="91214" y="13182"/>
                  </a:lnTo>
                  <a:lnTo>
                    <a:pt x="91657" y="13124"/>
                  </a:lnTo>
                  <a:lnTo>
                    <a:pt x="92090" y="13066"/>
                  </a:lnTo>
                  <a:lnTo>
                    <a:pt x="92523" y="13007"/>
                  </a:lnTo>
                  <a:lnTo>
                    <a:pt x="92946" y="12949"/>
                  </a:lnTo>
                  <a:lnTo>
                    <a:pt x="93368" y="12891"/>
                  </a:lnTo>
                  <a:lnTo>
                    <a:pt x="93783" y="12832"/>
                  </a:lnTo>
                  <a:lnTo>
                    <a:pt x="94193" y="12774"/>
                  </a:lnTo>
                  <a:lnTo>
                    <a:pt x="94598" y="12716"/>
                  </a:lnTo>
                  <a:lnTo>
                    <a:pt x="94996" y="12657"/>
                  </a:lnTo>
                  <a:lnTo>
                    <a:pt x="95393" y="12599"/>
                  </a:lnTo>
                  <a:lnTo>
                    <a:pt x="95779" y="12541"/>
                  </a:lnTo>
                  <a:lnTo>
                    <a:pt x="96165" y="12482"/>
                  </a:lnTo>
                  <a:lnTo>
                    <a:pt x="96540" y="12424"/>
                  </a:lnTo>
                  <a:lnTo>
                    <a:pt x="96913" y="12366"/>
                  </a:lnTo>
                  <a:lnTo>
                    <a:pt x="97279" y="12307"/>
                  </a:lnTo>
                  <a:lnTo>
                    <a:pt x="97639" y="12249"/>
                  </a:lnTo>
                  <a:lnTo>
                    <a:pt x="97995" y="12191"/>
                  </a:lnTo>
                  <a:lnTo>
                    <a:pt x="98343" y="12132"/>
                  </a:lnTo>
                  <a:lnTo>
                    <a:pt x="98689" y="12074"/>
                  </a:lnTo>
                  <a:lnTo>
                    <a:pt x="99024" y="12016"/>
                  </a:lnTo>
                  <a:lnTo>
                    <a:pt x="99358" y="11957"/>
                  </a:lnTo>
                  <a:lnTo>
                    <a:pt x="99681" y="11899"/>
                  </a:lnTo>
                  <a:lnTo>
                    <a:pt x="100003" y="11841"/>
                  </a:lnTo>
                  <a:lnTo>
                    <a:pt x="100316" y="11782"/>
                  </a:lnTo>
                  <a:lnTo>
                    <a:pt x="100624" y="11724"/>
                  </a:lnTo>
                  <a:lnTo>
                    <a:pt x="100927" y="11666"/>
                  </a:lnTo>
                  <a:lnTo>
                    <a:pt x="101221" y="11607"/>
                  </a:lnTo>
                  <a:lnTo>
                    <a:pt x="101514" y="11549"/>
                  </a:lnTo>
                  <a:lnTo>
                    <a:pt x="101795" y="11491"/>
                  </a:lnTo>
                  <a:lnTo>
                    <a:pt x="102075" y="11432"/>
                  </a:lnTo>
                  <a:lnTo>
                    <a:pt x="102344" y="11374"/>
                  </a:lnTo>
                  <a:lnTo>
                    <a:pt x="102611" y="11316"/>
                  </a:lnTo>
                  <a:lnTo>
                    <a:pt x="102870" y="11257"/>
                  </a:lnTo>
                  <a:lnTo>
                    <a:pt x="103123" y="11199"/>
                  </a:lnTo>
                  <a:lnTo>
                    <a:pt x="103371" y="11141"/>
                  </a:lnTo>
                  <a:lnTo>
                    <a:pt x="103610" y="11082"/>
                  </a:lnTo>
                  <a:lnTo>
                    <a:pt x="103848" y="11024"/>
                  </a:lnTo>
                  <a:lnTo>
                    <a:pt x="104073" y="10966"/>
                  </a:lnTo>
                  <a:lnTo>
                    <a:pt x="104298" y="10907"/>
                  </a:lnTo>
                  <a:lnTo>
                    <a:pt x="104512" y="10849"/>
                  </a:lnTo>
                  <a:lnTo>
                    <a:pt x="104723" y="10791"/>
                  </a:lnTo>
                  <a:lnTo>
                    <a:pt x="104926" y="10732"/>
                  </a:lnTo>
                  <a:lnTo>
                    <a:pt x="105123" y="10674"/>
                  </a:lnTo>
                  <a:lnTo>
                    <a:pt x="105316" y="10616"/>
                  </a:lnTo>
                  <a:lnTo>
                    <a:pt x="105499" y="10557"/>
                  </a:lnTo>
                  <a:lnTo>
                    <a:pt x="105681" y="10499"/>
                  </a:lnTo>
                  <a:lnTo>
                    <a:pt x="105850" y="10441"/>
                  </a:lnTo>
                  <a:lnTo>
                    <a:pt x="106020" y="10382"/>
                  </a:lnTo>
                  <a:lnTo>
                    <a:pt x="106177" y="10324"/>
                  </a:lnTo>
                  <a:lnTo>
                    <a:pt x="106332" y="10266"/>
                  </a:lnTo>
                  <a:lnTo>
                    <a:pt x="106480" y="10207"/>
                  </a:lnTo>
                  <a:lnTo>
                    <a:pt x="106621" y="10149"/>
                  </a:lnTo>
                  <a:lnTo>
                    <a:pt x="106758" y="10091"/>
                  </a:lnTo>
                  <a:lnTo>
                    <a:pt x="106592" y="7349"/>
                  </a:lnTo>
                  <a:lnTo>
                    <a:pt x="106460" y="7291"/>
                  </a:lnTo>
                  <a:lnTo>
                    <a:pt x="106328" y="7233"/>
                  </a:lnTo>
                  <a:lnTo>
                    <a:pt x="106189" y="7174"/>
                  </a:lnTo>
                  <a:lnTo>
                    <a:pt x="106048" y="7116"/>
                  </a:lnTo>
                  <a:lnTo>
                    <a:pt x="105901" y="7058"/>
                  </a:lnTo>
                  <a:lnTo>
                    <a:pt x="105750" y="6999"/>
                  </a:lnTo>
                  <a:lnTo>
                    <a:pt x="105597" y="6941"/>
                  </a:lnTo>
                  <a:lnTo>
                    <a:pt x="105436" y="6883"/>
                  </a:lnTo>
                  <a:lnTo>
                    <a:pt x="105276" y="6824"/>
                  </a:lnTo>
                  <a:lnTo>
                    <a:pt x="105107" y="6766"/>
                  </a:lnTo>
                  <a:lnTo>
                    <a:pt x="104938" y="6708"/>
                  </a:lnTo>
                  <a:lnTo>
                    <a:pt x="104762" y="6649"/>
                  </a:lnTo>
                  <a:lnTo>
                    <a:pt x="104584" y="6591"/>
                  </a:lnTo>
                  <a:lnTo>
                    <a:pt x="104403" y="6533"/>
                  </a:lnTo>
                  <a:lnTo>
                    <a:pt x="104217" y="6474"/>
                  </a:lnTo>
                  <a:lnTo>
                    <a:pt x="104029" y="6416"/>
                  </a:lnTo>
                  <a:lnTo>
                    <a:pt x="103835" y="6358"/>
                  </a:lnTo>
                  <a:lnTo>
                    <a:pt x="103642" y="6299"/>
                  </a:lnTo>
                  <a:lnTo>
                    <a:pt x="103441" y="6241"/>
                  </a:lnTo>
                  <a:lnTo>
                    <a:pt x="103240" y="6183"/>
                  </a:lnTo>
                  <a:lnTo>
                    <a:pt x="103033" y="6124"/>
                  </a:lnTo>
                  <a:lnTo>
                    <a:pt x="102826" y="6066"/>
                  </a:lnTo>
                  <a:lnTo>
                    <a:pt x="102614" y="6008"/>
                  </a:lnTo>
                  <a:lnTo>
                    <a:pt x="102400" y="5949"/>
                  </a:lnTo>
                  <a:lnTo>
                    <a:pt x="102184" y="5891"/>
                  </a:lnTo>
                  <a:lnTo>
                    <a:pt x="101963" y="5833"/>
                  </a:lnTo>
                  <a:lnTo>
                    <a:pt x="101742" y="5774"/>
                  </a:lnTo>
                  <a:lnTo>
                    <a:pt x="101516" y="5716"/>
                  </a:lnTo>
                  <a:lnTo>
                    <a:pt x="101290" y="5658"/>
                  </a:lnTo>
                  <a:lnTo>
                    <a:pt x="101059" y="5599"/>
                  </a:lnTo>
                  <a:lnTo>
                    <a:pt x="100828" y="5541"/>
                  </a:lnTo>
                  <a:lnTo>
                    <a:pt x="100594" y="5483"/>
                  </a:lnTo>
                  <a:lnTo>
                    <a:pt x="100357" y="5424"/>
                  </a:lnTo>
                  <a:lnTo>
                    <a:pt x="100120" y="5366"/>
                  </a:lnTo>
                  <a:lnTo>
                    <a:pt x="99879" y="5308"/>
                  </a:lnTo>
                  <a:lnTo>
                    <a:pt x="99639" y="5249"/>
                  </a:lnTo>
                  <a:lnTo>
                    <a:pt x="99394" y="5191"/>
                  </a:lnTo>
                  <a:lnTo>
                    <a:pt x="99150" y="5133"/>
                  </a:lnTo>
                  <a:lnTo>
                    <a:pt x="98903" y="5074"/>
                  </a:lnTo>
                  <a:lnTo>
                    <a:pt x="98655" y="5016"/>
                  </a:lnTo>
                  <a:lnTo>
                    <a:pt x="98406" y="4958"/>
                  </a:lnTo>
                  <a:lnTo>
                    <a:pt x="98155" y="4899"/>
                  </a:lnTo>
                  <a:lnTo>
                    <a:pt x="97904" y="4841"/>
                  </a:lnTo>
                  <a:lnTo>
                    <a:pt x="97651" y="4783"/>
                  </a:lnTo>
                  <a:lnTo>
                    <a:pt x="97398" y="4724"/>
                  </a:lnTo>
                  <a:lnTo>
                    <a:pt x="97144" y="4666"/>
                  </a:lnTo>
                  <a:lnTo>
                    <a:pt x="96889" y="4608"/>
                  </a:lnTo>
                  <a:lnTo>
                    <a:pt x="96634" y="4549"/>
                  </a:lnTo>
                  <a:lnTo>
                    <a:pt x="96378" y="4491"/>
                  </a:lnTo>
                  <a:lnTo>
                    <a:pt x="96122" y="4433"/>
                  </a:lnTo>
                  <a:lnTo>
                    <a:pt x="95865" y="4374"/>
                  </a:lnTo>
                  <a:lnTo>
                    <a:pt x="95609" y="4316"/>
                  </a:lnTo>
                  <a:lnTo>
                    <a:pt x="95352" y="4258"/>
                  </a:lnTo>
                  <a:lnTo>
                    <a:pt x="95096" y="4199"/>
                  </a:lnTo>
                  <a:lnTo>
                    <a:pt x="94839" y="4141"/>
                  </a:lnTo>
                  <a:lnTo>
                    <a:pt x="94583" y="4083"/>
                  </a:lnTo>
                  <a:lnTo>
                    <a:pt x="94328" y="4024"/>
                  </a:lnTo>
                  <a:lnTo>
                    <a:pt x="94073" y="3966"/>
                  </a:lnTo>
                  <a:lnTo>
                    <a:pt x="93818" y="3908"/>
                  </a:lnTo>
                  <a:lnTo>
                    <a:pt x="93564" y="3849"/>
                  </a:lnTo>
                  <a:lnTo>
                    <a:pt x="93311" y="3791"/>
                  </a:lnTo>
                  <a:lnTo>
                    <a:pt x="93060" y="3733"/>
                  </a:lnTo>
                  <a:lnTo>
                    <a:pt x="92808" y="3674"/>
                  </a:lnTo>
                  <a:lnTo>
                    <a:pt x="92559" y="3616"/>
                  </a:lnTo>
                  <a:lnTo>
                    <a:pt x="92310" y="3558"/>
                  </a:lnTo>
                  <a:lnTo>
                    <a:pt x="92064" y="3499"/>
                  </a:lnTo>
                  <a:lnTo>
                    <a:pt x="91818" y="3441"/>
                  </a:lnTo>
                  <a:lnTo>
                    <a:pt x="91574" y="3383"/>
                  </a:lnTo>
                  <a:lnTo>
                    <a:pt x="91332" y="3324"/>
                  </a:lnTo>
                  <a:lnTo>
                    <a:pt x="91091" y="3266"/>
                  </a:lnTo>
                  <a:lnTo>
                    <a:pt x="90853" y="3208"/>
                  </a:lnTo>
                  <a:lnTo>
                    <a:pt x="90616" y="3149"/>
                  </a:lnTo>
                  <a:lnTo>
                    <a:pt x="90383" y="3091"/>
                  </a:lnTo>
                  <a:lnTo>
                    <a:pt x="90150" y="3033"/>
                  </a:lnTo>
                  <a:lnTo>
                    <a:pt x="89921" y="2974"/>
                  </a:lnTo>
                  <a:lnTo>
                    <a:pt x="89694" y="2916"/>
                  </a:lnTo>
                  <a:lnTo>
                    <a:pt x="89469" y="2858"/>
                  </a:lnTo>
                  <a:lnTo>
                    <a:pt x="89248" y="2799"/>
                  </a:lnTo>
                  <a:lnTo>
                    <a:pt x="89028" y="2741"/>
                  </a:lnTo>
                  <a:lnTo>
                    <a:pt x="88813" y="2683"/>
                  </a:lnTo>
                  <a:lnTo>
                    <a:pt x="88598" y="2624"/>
                  </a:lnTo>
                  <a:lnTo>
                    <a:pt x="88389" y="2566"/>
                  </a:lnTo>
                  <a:lnTo>
                    <a:pt x="88181" y="2508"/>
                  </a:lnTo>
                  <a:lnTo>
                    <a:pt x="87979" y="2449"/>
                  </a:lnTo>
                  <a:lnTo>
                    <a:pt x="87778" y="2391"/>
                  </a:lnTo>
                  <a:lnTo>
                    <a:pt x="87581" y="2333"/>
                  </a:lnTo>
                  <a:lnTo>
                    <a:pt x="87388" y="2274"/>
                  </a:lnTo>
                  <a:lnTo>
                    <a:pt x="87197" y="2216"/>
                  </a:lnTo>
                  <a:lnTo>
                    <a:pt x="87013" y="2158"/>
                  </a:lnTo>
                  <a:lnTo>
                    <a:pt x="86829" y="2099"/>
                  </a:lnTo>
                  <a:lnTo>
                    <a:pt x="86653" y="2041"/>
                  </a:lnTo>
                  <a:lnTo>
                    <a:pt x="86477" y="1983"/>
                  </a:lnTo>
                  <a:lnTo>
                    <a:pt x="86308" y="1924"/>
                  </a:lnTo>
                  <a:lnTo>
                    <a:pt x="86142" y="1866"/>
                  </a:lnTo>
                  <a:lnTo>
                    <a:pt x="85980" y="1808"/>
                  </a:lnTo>
                  <a:lnTo>
                    <a:pt x="85824" y="1749"/>
                  </a:lnTo>
                  <a:lnTo>
                    <a:pt x="85669" y="1691"/>
                  </a:lnTo>
                  <a:lnTo>
                    <a:pt x="85523" y="1633"/>
                  </a:lnTo>
                  <a:lnTo>
                    <a:pt x="85376" y="1574"/>
                  </a:lnTo>
                  <a:lnTo>
                    <a:pt x="85240" y="1516"/>
                  </a:lnTo>
                  <a:lnTo>
                    <a:pt x="85103" y="1458"/>
                  </a:lnTo>
                  <a:lnTo>
                    <a:pt x="83414" y="0"/>
                  </a:lnTo>
                  <a:lnTo>
                    <a:pt x="154312" y="1399"/>
                  </a:lnTo>
                  <a:lnTo>
                    <a:pt x="154183" y="1458"/>
                  </a:lnTo>
                  <a:lnTo>
                    <a:pt x="154047" y="1516"/>
                  </a:lnTo>
                  <a:lnTo>
                    <a:pt x="153910" y="1574"/>
                  </a:lnTo>
                  <a:lnTo>
                    <a:pt x="153764" y="1633"/>
                  </a:lnTo>
                  <a:lnTo>
                    <a:pt x="153617" y="1691"/>
                  </a:lnTo>
                  <a:lnTo>
                    <a:pt x="153463" y="1749"/>
                  </a:lnTo>
                  <a:lnTo>
                    <a:pt x="153306" y="1808"/>
                  </a:lnTo>
                  <a:lnTo>
                    <a:pt x="153145" y="1866"/>
                  </a:lnTo>
                  <a:lnTo>
                    <a:pt x="152978" y="1924"/>
                  </a:lnTo>
                  <a:lnTo>
                    <a:pt x="152809" y="1983"/>
                  </a:lnTo>
                  <a:lnTo>
                    <a:pt x="152634" y="2041"/>
                  </a:lnTo>
                  <a:lnTo>
                    <a:pt x="152458" y="2099"/>
                  </a:lnTo>
                  <a:lnTo>
                    <a:pt x="152274" y="2158"/>
                  </a:lnTo>
                  <a:lnTo>
                    <a:pt x="152089" y="2216"/>
                  </a:lnTo>
                  <a:lnTo>
                    <a:pt x="151898" y="2274"/>
                  </a:lnTo>
                  <a:lnTo>
                    <a:pt x="151706" y="2333"/>
                  </a:lnTo>
                  <a:lnTo>
                    <a:pt x="151509" y="2391"/>
                  </a:lnTo>
                  <a:lnTo>
                    <a:pt x="151308" y="2449"/>
                  </a:lnTo>
                  <a:lnTo>
                    <a:pt x="151105" y="2508"/>
                  </a:lnTo>
                  <a:lnTo>
                    <a:pt x="150897" y="2566"/>
                  </a:lnTo>
                  <a:lnTo>
                    <a:pt x="150689" y="2624"/>
                  </a:lnTo>
                  <a:lnTo>
                    <a:pt x="150474" y="2683"/>
                  </a:lnTo>
                  <a:lnTo>
                    <a:pt x="150259" y="2741"/>
                  </a:lnTo>
                  <a:lnTo>
                    <a:pt x="150039" y="2799"/>
                  </a:lnTo>
                  <a:lnTo>
                    <a:pt x="149817" y="2858"/>
                  </a:lnTo>
                  <a:lnTo>
                    <a:pt x="149593" y="2916"/>
                  </a:lnTo>
                  <a:lnTo>
                    <a:pt x="149365" y="2974"/>
                  </a:lnTo>
                  <a:lnTo>
                    <a:pt x="149137" y="3033"/>
                  </a:lnTo>
                  <a:lnTo>
                    <a:pt x="148904" y="3091"/>
                  </a:lnTo>
                  <a:lnTo>
                    <a:pt x="148671" y="3149"/>
                  </a:lnTo>
                  <a:lnTo>
                    <a:pt x="148433" y="3208"/>
                  </a:lnTo>
                  <a:lnTo>
                    <a:pt x="148196" y="3266"/>
                  </a:lnTo>
                  <a:lnTo>
                    <a:pt x="147955" y="3324"/>
                  </a:lnTo>
                  <a:lnTo>
                    <a:pt x="147713" y="3383"/>
                  </a:lnTo>
                  <a:lnTo>
                    <a:pt x="147469" y="3441"/>
                  </a:lnTo>
                  <a:lnTo>
                    <a:pt x="147223" y="3499"/>
                  </a:lnTo>
                  <a:lnTo>
                    <a:pt x="146976" y="3558"/>
                  </a:lnTo>
                  <a:lnTo>
                    <a:pt x="146727" y="3616"/>
                  </a:lnTo>
                  <a:lnTo>
                    <a:pt x="146479" y="3674"/>
                  </a:lnTo>
                  <a:lnTo>
                    <a:pt x="146227" y="3733"/>
                  </a:lnTo>
                  <a:lnTo>
                    <a:pt x="145975" y="3791"/>
                  </a:lnTo>
                  <a:lnTo>
                    <a:pt x="145722" y="3849"/>
                  </a:lnTo>
                  <a:lnTo>
                    <a:pt x="145468" y="3908"/>
                  </a:lnTo>
                  <a:lnTo>
                    <a:pt x="145214" y="3966"/>
                  </a:lnTo>
                  <a:lnTo>
                    <a:pt x="144959" y="4024"/>
                  </a:lnTo>
                  <a:lnTo>
                    <a:pt x="144703" y="4083"/>
                  </a:lnTo>
                  <a:lnTo>
                    <a:pt x="144447" y="4141"/>
                  </a:lnTo>
                  <a:lnTo>
                    <a:pt x="144191" y="4199"/>
                  </a:lnTo>
                  <a:lnTo>
                    <a:pt x="143934" y="4258"/>
                  </a:lnTo>
                  <a:lnTo>
                    <a:pt x="143678" y="4316"/>
                  </a:lnTo>
                  <a:lnTo>
                    <a:pt x="143421" y="4374"/>
                  </a:lnTo>
                  <a:lnTo>
                    <a:pt x="143165" y="4433"/>
                  </a:lnTo>
                  <a:lnTo>
                    <a:pt x="142909" y="4491"/>
                  </a:lnTo>
                  <a:lnTo>
                    <a:pt x="142653" y="4549"/>
                  </a:lnTo>
                  <a:lnTo>
                    <a:pt x="142397" y="4608"/>
                  </a:lnTo>
                  <a:lnTo>
                    <a:pt x="142143" y="4666"/>
                  </a:lnTo>
                  <a:lnTo>
                    <a:pt x="141888" y="4724"/>
                  </a:lnTo>
                  <a:lnTo>
                    <a:pt x="141635" y="4783"/>
                  </a:lnTo>
                  <a:lnTo>
                    <a:pt x="141382" y="4841"/>
                  </a:lnTo>
                  <a:lnTo>
                    <a:pt x="141131" y="4899"/>
                  </a:lnTo>
                  <a:lnTo>
                    <a:pt x="140881" y="4958"/>
                  </a:lnTo>
                  <a:lnTo>
                    <a:pt x="140632" y="5016"/>
                  </a:lnTo>
                  <a:lnTo>
                    <a:pt x="140384" y="5074"/>
                  </a:lnTo>
                  <a:lnTo>
                    <a:pt x="140137" y="5133"/>
                  </a:lnTo>
                  <a:lnTo>
                    <a:pt x="139892" y="5191"/>
                  </a:lnTo>
                  <a:lnTo>
                    <a:pt x="139648" y="5249"/>
                  </a:lnTo>
                  <a:lnTo>
                    <a:pt x="139407" y="5308"/>
                  </a:lnTo>
                  <a:lnTo>
                    <a:pt x="139167" y="5366"/>
                  </a:lnTo>
                  <a:lnTo>
                    <a:pt x="138929" y="5424"/>
                  </a:lnTo>
                  <a:lnTo>
                    <a:pt x="138693" y="5483"/>
                  </a:lnTo>
                  <a:lnTo>
                    <a:pt x="138459" y="5541"/>
                  </a:lnTo>
                  <a:lnTo>
                    <a:pt x="138227" y="5599"/>
                  </a:lnTo>
                  <a:lnTo>
                    <a:pt x="137997" y="5658"/>
                  </a:lnTo>
                  <a:lnTo>
                    <a:pt x="137771" y="5716"/>
                  </a:lnTo>
                  <a:lnTo>
                    <a:pt x="137544" y="5774"/>
                  </a:lnTo>
                  <a:lnTo>
                    <a:pt x="137324" y="5833"/>
                  </a:lnTo>
                  <a:lnTo>
                    <a:pt x="137103" y="5891"/>
                  </a:lnTo>
                  <a:lnTo>
                    <a:pt x="136887" y="5949"/>
                  </a:lnTo>
                  <a:lnTo>
                    <a:pt x="136672" y="6008"/>
                  </a:lnTo>
                  <a:lnTo>
                    <a:pt x="136461" y="6066"/>
                  </a:lnTo>
                  <a:lnTo>
                    <a:pt x="136253" y="6124"/>
                  </a:lnTo>
                  <a:lnTo>
                    <a:pt x="136047" y="6183"/>
                  </a:lnTo>
                  <a:lnTo>
                    <a:pt x="135846" y="6241"/>
                  </a:lnTo>
                  <a:lnTo>
                    <a:pt x="135645" y="6299"/>
                  </a:lnTo>
                  <a:lnTo>
                    <a:pt x="135451" y="6358"/>
                  </a:lnTo>
                  <a:lnTo>
                    <a:pt x="135258" y="6416"/>
                  </a:lnTo>
                  <a:lnTo>
                    <a:pt x="135070" y="6474"/>
                  </a:lnTo>
                  <a:lnTo>
                    <a:pt x="134884" y="6533"/>
                  </a:lnTo>
                  <a:lnTo>
                    <a:pt x="134702" y="6591"/>
                  </a:lnTo>
                  <a:lnTo>
                    <a:pt x="134525" y="6649"/>
                  </a:lnTo>
                  <a:lnTo>
                    <a:pt x="134349" y="6708"/>
                  </a:lnTo>
                  <a:lnTo>
                    <a:pt x="134180" y="6766"/>
                  </a:lnTo>
                  <a:lnTo>
                    <a:pt x="134011" y="6824"/>
                  </a:lnTo>
                  <a:lnTo>
                    <a:pt x="133850" y="6883"/>
                  </a:lnTo>
                  <a:lnTo>
                    <a:pt x="133690" y="6941"/>
                  </a:lnTo>
                  <a:lnTo>
                    <a:pt x="133536" y="6999"/>
                  </a:lnTo>
                  <a:lnTo>
                    <a:pt x="133385" y="7058"/>
                  </a:lnTo>
                  <a:lnTo>
                    <a:pt x="133239" y="7116"/>
                  </a:lnTo>
                  <a:lnTo>
                    <a:pt x="133098" y="7174"/>
                  </a:lnTo>
                  <a:lnTo>
                    <a:pt x="132958" y="7233"/>
                  </a:lnTo>
                  <a:lnTo>
                    <a:pt x="132827" y="7291"/>
                  </a:lnTo>
                  <a:lnTo>
                    <a:pt x="132401" y="10032"/>
                  </a:lnTo>
                  <a:lnTo>
                    <a:pt x="132529" y="10091"/>
                  </a:lnTo>
                  <a:lnTo>
                    <a:pt x="132666" y="10149"/>
                  </a:lnTo>
                  <a:lnTo>
                    <a:pt x="132807" y="10207"/>
                  </a:lnTo>
                  <a:lnTo>
                    <a:pt x="132954" y="10266"/>
                  </a:lnTo>
                  <a:lnTo>
                    <a:pt x="133109" y="10324"/>
                  </a:lnTo>
                  <a:lnTo>
                    <a:pt x="133267" y="10382"/>
                  </a:lnTo>
                  <a:lnTo>
                    <a:pt x="133436" y="10441"/>
                  </a:lnTo>
                  <a:lnTo>
                    <a:pt x="133605" y="10499"/>
                  </a:lnTo>
                  <a:lnTo>
                    <a:pt x="133788" y="10557"/>
                  </a:lnTo>
                  <a:lnTo>
                    <a:pt x="133971" y="10616"/>
                  </a:lnTo>
                  <a:lnTo>
                    <a:pt x="134163" y="10674"/>
                  </a:lnTo>
                  <a:lnTo>
                    <a:pt x="134360" y="10732"/>
                  </a:lnTo>
                  <a:lnTo>
                    <a:pt x="134564" y="10791"/>
                  </a:lnTo>
                  <a:lnTo>
                    <a:pt x="134775" y="10849"/>
                  </a:lnTo>
                  <a:lnTo>
                    <a:pt x="134988" y="10907"/>
                  </a:lnTo>
                  <a:lnTo>
                    <a:pt x="135213" y="10966"/>
                  </a:lnTo>
                  <a:lnTo>
                    <a:pt x="135438" y="11024"/>
                  </a:lnTo>
                  <a:lnTo>
                    <a:pt x="135676" y="11082"/>
                  </a:lnTo>
                  <a:lnTo>
                    <a:pt x="135915" y="11141"/>
                  </a:lnTo>
                  <a:lnTo>
                    <a:pt x="136164" y="11199"/>
                  </a:lnTo>
                  <a:lnTo>
                    <a:pt x="136417" y="11257"/>
                  </a:lnTo>
                  <a:lnTo>
                    <a:pt x="136676" y="11316"/>
                  </a:lnTo>
                  <a:lnTo>
                    <a:pt x="136942" y="11374"/>
                  </a:lnTo>
                  <a:lnTo>
                    <a:pt x="137211" y="11432"/>
                  </a:lnTo>
                  <a:lnTo>
                    <a:pt x="137492" y="11491"/>
                  </a:lnTo>
                  <a:lnTo>
                    <a:pt x="137772" y="11549"/>
                  </a:lnTo>
                  <a:lnTo>
                    <a:pt x="138066" y="11607"/>
                  </a:lnTo>
                  <a:lnTo>
                    <a:pt x="138360" y="11666"/>
                  </a:lnTo>
                  <a:lnTo>
                    <a:pt x="138663" y="11724"/>
                  </a:lnTo>
                  <a:lnTo>
                    <a:pt x="138971" y="11782"/>
                  </a:lnTo>
                  <a:lnTo>
                    <a:pt x="139284" y="11841"/>
                  </a:lnTo>
                  <a:lnTo>
                    <a:pt x="139605" y="11899"/>
                  </a:lnTo>
                  <a:lnTo>
                    <a:pt x="139929" y="11957"/>
                  </a:lnTo>
                  <a:lnTo>
                    <a:pt x="140263" y="12016"/>
                  </a:lnTo>
                  <a:lnTo>
                    <a:pt x="140597" y="12074"/>
                  </a:lnTo>
                  <a:lnTo>
                    <a:pt x="140944" y="12132"/>
                  </a:lnTo>
                  <a:lnTo>
                    <a:pt x="141291" y="12191"/>
                  </a:lnTo>
                  <a:lnTo>
                    <a:pt x="141647" y="12249"/>
                  </a:lnTo>
                  <a:lnTo>
                    <a:pt x="142008" y="12307"/>
                  </a:lnTo>
                  <a:lnTo>
                    <a:pt x="142374" y="12366"/>
                  </a:lnTo>
                  <a:lnTo>
                    <a:pt x="142747" y="12424"/>
                  </a:lnTo>
                  <a:lnTo>
                    <a:pt x="143122" y="12482"/>
                  </a:lnTo>
                  <a:lnTo>
                    <a:pt x="143508" y="12541"/>
                  </a:lnTo>
                  <a:lnTo>
                    <a:pt x="143893" y="12599"/>
                  </a:lnTo>
                  <a:lnTo>
                    <a:pt x="144290" y="12657"/>
                  </a:lnTo>
                  <a:lnTo>
                    <a:pt x="144688" y="12716"/>
                  </a:lnTo>
                  <a:lnTo>
                    <a:pt x="145094" y="12774"/>
                  </a:lnTo>
                  <a:lnTo>
                    <a:pt x="145504" y="12832"/>
                  </a:lnTo>
                  <a:lnTo>
                    <a:pt x="145918" y="12891"/>
                  </a:lnTo>
                  <a:lnTo>
                    <a:pt x="146340" y="12949"/>
                  </a:lnTo>
                  <a:lnTo>
                    <a:pt x="146763" y="13007"/>
                  </a:lnTo>
                  <a:lnTo>
                    <a:pt x="147196" y="13066"/>
                  </a:lnTo>
                  <a:lnTo>
                    <a:pt x="147630" y="13124"/>
                  </a:lnTo>
                  <a:lnTo>
                    <a:pt x="148073" y="13182"/>
                  </a:lnTo>
                  <a:lnTo>
                    <a:pt x="148517" y="13241"/>
                  </a:lnTo>
                  <a:lnTo>
                    <a:pt x="148968" y="13299"/>
                  </a:lnTo>
                  <a:lnTo>
                    <a:pt x="149423" y="13357"/>
                  </a:lnTo>
                  <a:lnTo>
                    <a:pt x="149882" y="13416"/>
                  </a:lnTo>
                  <a:lnTo>
                    <a:pt x="150347" y="13474"/>
                  </a:lnTo>
                  <a:lnTo>
                    <a:pt x="150814" y="13532"/>
                  </a:lnTo>
                  <a:lnTo>
                    <a:pt x="151289" y="13591"/>
                  </a:lnTo>
                  <a:lnTo>
                    <a:pt x="151764" y="13649"/>
                  </a:lnTo>
                  <a:lnTo>
                    <a:pt x="152248" y="13707"/>
                  </a:lnTo>
                  <a:lnTo>
                    <a:pt x="152733" y="13766"/>
                  </a:lnTo>
                  <a:lnTo>
                    <a:pt x="153224" y="13824"/>
                  </a:lnTo>
                  <a:lnTo>
                    <a:pt x="153718" y="13882"/>
                  </a:lnTo>
                  <a:lnTo>
                    <a:pt x="154215" y="13941"/>
                  </a:lnTo>
                  <a:lnTo>
                    <a:pt x="154718" y="13999"/>
                  </a:lnTo>
                  <a:lnTo>
                    <a:pt x="155222" y="14057"/>
                  </a:lnTo>
                  <a:lnTo>
                    <a:pt x="155733" y="14116"/>
                  </a:lnTo>
                  <a:lnTo>
                    <a:pt x="156244" y="14174"/>
                  </a:lnTo>
                  <a:lnTo>
                    <a:pt x="156762" y="14232"/>
                  </a:lnTo>
                  <a:lnTo>
                    <a:pt x="157281" y="14291"/>
                  </a:lnTo>
                  <a:lnTo>
                    <a:pt x="157805" y="14349"/>
                  </a:lnTo>
                  <a:lnTo>
                    <a:pt x="158331" y="14407"/>
                  </a:lnTo>
                  <a:lnTo>
                    <a:pt x="158860" y="14466"/>
                  </a:lnTo>
                  <a:lnTo>
                    <a:pt x="159393" y="14524"/>
                  </a:lnTo>
                  <a:lnTo>
                    <a:pt x="159927" y="14582"/>
                  </a:lnTo>
                  <a:lnTo>
                    <a:pt x="160467" y="14641"/>
                  </a:lnTo>
                  <a:lnTo>
                    <a:pt x="161006" y="14699"/>
                  </a:lnTo>
                  <a:lnTo>
                    <a:pt x="161551" y="14757"/>
                  </a:lnTo>
                  <a:lnTo>
                    <a:pt x="162096" y="14816"/>
                  </a:lnTo>
                  <a:lnTo>
                    <a:pt x="162645" y="14874"/>
                  </a:lnTo>
                  <a:lnTo>
                    <a:pt x="163196" y="14932"/>
                  </a:lnTo>
                  <a:lnTo>
                    <a:pt x="163748" y="14991"/>
                  </a:lnTo>
                  <a:lnTo>
                    <a:pt x="164304" y="15049"/>
                  </a:lnTo>
                  <a:lnTo>
                    <a:pt x="164860" y="15107"/>
                  </a:lnTo>
                  <a:lnTo>
                    <a:pt x="165419" y="15166"/>
                  </a:lnTo>
                  <a:lnTo>
                    <a:pt x="165979" y="15224"/>
                  </a:lnTo>
                  <a:lnTo>
                    <a:pt x="166542" y="15282"/>
                  </a:lnTo>
                  <a:lnTo>
                    <a:pt x="167105" y="15341"/>
                  </a:lnTo>
                  <a:lnTo>
                    <a:pt x="167670" y="15399"/>
                  </a:lnTo>
                  <a:lnTo>
                    <a:pt x="168237" y="15457"/>
                  </a:lnTo>
                  <a:lnTo>
                    <a:pt x="168804" y="15516"/>
                  </a:lnTo>
                  <a:lnTo>
                    <a:pt x="169373" y="15574"/>
                  </a:lnTo>
                  <a:lnTo>
                    <a:pt x="169943" y="15632"/>
                  </a:lnTo>
                  <a:lnTo>
                    <a:pt x="170513" y="15691"/>
                  </a:lnTo>
                  <a:lnTo>
                    <a:pt x="171084" y="15749"/>
                  </a:lnTo>
                  <a:lnTo>
                    <a:pt x="171657" y="15807"/>
                  </a:lnTo>
                  <a:lnTo>
                    <a:pt x="172229" y="15866"/>
                  </a:lnTo>
                  <a:lnTo>
                    <a:pt x="172802" y="15924"/>
                  </a:lnTo>
                  <a:lnTo>
                    <a:pt x="173375" y="15982"/>
                  </a:lnTo>
                  <a:lnTo>
                    <a:pt x="173949" y="16041"/>
                  </a:lnTo>
                  <a:lnTo>
                    <a:pt x="174522" y="16099"/>
                  </a:lnTo>
                  <a:lnTo>
                    <a:pt x="175096" y="16157"/>
                  </a:lnTo>
                  <a:lnTo>
                    <a:pt x="175669" y="16216"/>
                  </a:lnTo>
                  <a:lnTo>
                    <a:pt x="176242" y="16274"/>
                  </a:lnTo>
                  <a:lnTo>
                    <a:pt x="176815" y="16332"/>
                  </a:lnTo>
                  <a:lnTo>
                    <a:pt x="177388" y="16391"/>
                  </a:lnTo>
                  <a:lnTo>
                    <a:pt x="177959" y="16449"/>
                  </a:lnTo>
                  <a:lnTo>
                    <a:pt x="178531" y="16507"/>
                  </a:lnTo>
                  <a:lnTo>
                    <a:pt x="179101" y="16566"/>
                  </a:lnTo>
                  <a:lnTo>
                    <a:pt x="179670" y="16624"/>
                  </a:lnTo>
                  <a:lnTo>
                    <a:pt x="180240" y="16682"/>
                  </a:lnTo>
                  <a:lnTo>
                    <a:pt x="180807" y="16741"/>
                  </a:lnTo>
                  <a:lnTo>
                    <a:pt x="181374" y="16799"/>
                  </a:lnTo>
                  <a:lnTo>
                    <a:pt x="181938" y="16857"/>
                  </a:lnTo>
                  <a:lnTo>
                    <a:pt x="182502" y="16916"/>
                  </a:lnTo>
                  <a:lnTo>
                    <a:pt x="183064" y="16974"/>
                  </a:lnTo>
                  <a:lnTo>
                    <a:pt x="183625" y="17032"/>
                  </a:lnTo>
                  <a:lnTo>
                    <a:pt x="184185" y="17091"/>
                  </a:lnTo>
                  <a:lnTo>
                    <a:pt x="184742" y="17149"/>
                  </a:lnTo>
                  <a:lnTo>
                    <a:pt x="185298" y="17207"/>
                  </a:lnTo>
                  <a:lnTo>
                    <a:pt x="185851" y="17266"/>
                  </a:lnTo>
                  <a:lnTo>
                    <a:pt x="186404" y="17324"/>
                  </a:lnTo>
                  <a:lnTo>
                    <a:pt x="186953" y="17382"/>
                  </a:lnTo>
                  <a:lnTo>
                    <a:pt x="187501" y="17441"/>
                  </a:lnTo>
                  <a:lnTo>
                    <a:pt x="188046" y="17499"/>
                  </a:lnTo>
                  <a:lnTo>
                    <a:pt x="188589" y="17557"/>
                  </a:lnTo>
                  <a:lnTo>
                    <a:pt x="189130" y="17616"/>
                  </a:lnTo>
                  <a:lnTo>
                    <a:pt x="189668" y="17674"/>
                  </a:lnTo>
                  <a:lnTo>
                    <a:pt x="190205" y="17732"/>
                  </a:lnTo>
                  <a:lnTo>
                    <a:pt x="190737" y="17791"/>
                  </a:lnTo>
                  <a:lnTo>
                    <a:pt x="191269" y="17849"/>
                  </a:lnTo>
                  <a:lnTo>
                    <a:pt x="191795" y="17907"/>
                  </a:lnTo>
                  <a:lnTo>
                    <a:pt x="192321" y="17966"/>
                  </a:lnTo>
                  <a:lnTo>
                    <a:pt x="192843" y="18024"/>
                  </a:lnTo>
                  <a:lnTo>
                    <a:pt x="193362" y="18082"/>
                  </a:lnTo>
                  <a:lnTo>
                    <a:pt x="193880" y="18141"/>
                  </a:lnTo>
                  <a:lnTo>
                    <a:pt x="194392" y="18199"/>
                  </a:lnTo>
                  <a:lnTo>
                    <a:pt x="194904" y="18257"/>
                  </a:lnTo>
                  <a:lnTo>
                    <a:pt x="195410" y="18316"/>
                  </a:lnTo>
                  <a:lnTo>
                    <a:pt x="195916" y="18374"/>
                  </a:lnTo>
                  <a:lnTo>
                    <a:pt x="196416" y="18432"/>
                  </a:lnTo>
                  <a:lnTo>
                    <a:pt x="196914" y="18491"/>
                  </a:lnTo>
                  <a:lnTo>
                    <a:pt x="197409" y="18549"/>
                  </a:lnTo>
                  <a:lnTo>
                    <a:pt x="197900" y="18607"/>
                  </a:lnTo>
                  <a:lnTo>
                    <a:pt x="198389" y="18666"/>
                  </a:lnTo>
                  <a:lnTo>
                    <a:pt x="198873" y="18724"/>
                  </a:lnTo>
                  <a:lnTo>
                    <a:pt x="199356" y="18782"/>
                  </a:lnTo>
                  <a:lnTo>
                    <a:pt x="199833" y="18841"/>
                  </a:lnTo>
                  <a:lnTo>
                    <a:pt x="200309" y="18899"/>
                  </a:lnTo>
                  <a:lnTo>
                    <a:pt x="200779" y="18957"/>
                  </a:lnTo>
                  <a:lnTo>
                    <a:pt x="201248" y="19015"/>
                  </a:lnTo>
                  <a:lnTo>
                    <a:pt x="201712" y="19074"/>
                  </a:lnTo>
                  <a:lnTo>
                    <a:pt x="202173" y="19132"/>
                  </a:lnTo>
                  <a:lnTo>
                    <a:pt x="202632" y="19190"/>
                  </a:lnTo>
                  <a:lnTo>
                    <a:pt x="203085" y="19249"/>
                  </a:lnTo>
                  <a:lnTo>
                    <a:pt x="203538" y="19307"/>
                  </a:lnTo>
                  <a:lnTo>
                    <a:pt x="203983" y="19365"/>
                  </a:lnTo>
                  <a:lnTo>
                    <a:pt x="204429" y="19424"/>
                  </a:lnTo>
                  <a:lnTo>
                    <a:pt x="204868" y="19482"/>
                  </a:lnTo>
                  <a:lnTo>
                    <a:pt x="205306" y="19540"/>
                  </a:lnTo>
                  <a:lnTo>
                    <a:pt x="205739" y="19599"/>
                  </a:lnTo>
                  <a:lnTo>
                    <a:pt x="206169" y="19657"/>
                  </a:lnTo>
                  <a:lnTo>
                    <a:pt x="206597" y="19715"/>
                  </a:lnTo>
                  <a:lnTo>
                    <a:pt x="207020" y="19774"/>
                  </a:lnTo>
                  <a:lnTo>
                    <a:pt x="207442" y="19832"/>
                  </a:lnTo>
                  <a:lnTo>
                    <a:pt x="207857" y="19890"/>
                  </a:lnTo>
                  <a:lnTo>
                    <a:pt x="208272" y="19949"/>
                  </a:lnTo>
                  <a:lnTo>
                    <a:pt x="208681" y="20007"/>
                  </a:lnTo>
                  <a:lnTo>
                    <a:pt x="209089" y="20065"/>
                  </a:lnTo>
                  <a:lnTo>
                    <a:pt x="209492" y="20124"/>
                  </a:lnTo>
                  <a:lnTo>
                    <a:pt x="209893" y="20182"/>
                  </a:lnTo>
                  <a:lnTo>
                    <a:pt x="210291" y="20240"/>
                  </a:lnTo>
                  <a:lnTo>
                    <a:pt x="210685" y="20299"/>
                  </a:lnTo>
                  <a:lnTo>
                    <a:pt x="211078" y="20357"/>
                  </a:lnTo>
                  <a:lnTo>
                    <a:pt x="211464" y="20415"/>
                  </a:lnTo>
                  <a:lnTo>
                    <a:pt x="211851" y="20474"/>
                  </a:lnTo>
                  <a:lnTo>
                    <a:pt x="212232" y="20532"/>
                  </a:lnTo>
                  <a:lnTo>
                    <a:pt x="212612" y="20590"/>
                  </a:lnTo>
                  <a:lnTo>
                    <a:pt x="212988" y="20649"/>
                  </a:lnTo>
                  <a:lnTo>
                    <a:pt x="213362" y="20707"/>
                  </a:lnTo>
                  <a:lnTo>
                    <a:pt x="213733" y="20765"/>
                  </a:lnTo>
                  <a:lnTo>
                    <a:pt x="214101" y="20824"/>
                  </a:lnTo>
                  <a:lnTo>
                    <a:pt x="214467" y="20882"/>
                  </a:lnTo>
                  <a:lnTo>
                    <a:pt x="214829" y="20940"/>
                  </a:lnTo>
                  <a:lnTo>
                    <a:pt x="215190" y="20999"/>
                  </a:lnTo>
                  <a:lnTo>
                    <a:pt x="215546" y="21057"/>
                  </a:lnTo>
                  <a:lnTo>
                    <a:pt x="215902" y="21115"/>
                  </a:lnTo>
                  <a:lnTo>
                    <a:pt x="216254" y="21174"/>
                  </a:lnTo>
                  <a:lnTo>
                    <a:pt x="216604" y="21232"/>
                  </a:lnTo>
                  <a:lnTo>
                    <a:pt x="216953" y="21290"/>
                  </a:lnTo>
                  <a:lnTo>
                    <a:pt x="217297" y="21349"/>
                  </a:lnTo>
                  <a:lnTo>
                    <a:pt x="217642" y="21407"/>
                  </a:lnTo>
                  <a:lnTo>
                    <a:pt x="217981" y="21465"/>
                  </a:lnTo>
                  <a:lnTo>
                    <a:pt x="218321" y="21524"/>
                  </a:lnTo>
                  <a:lnTo>
                    <a:pt x="218657" y="21582"/>
                  </a:lnTo>
                  <a:lnTo>
                    <a:pt x="218991" y="21640"/>
                  </a:lnTo>
                  <a:lnTo>
                    <a:pt x="219324" y="21699"/>
                  </a:lnTo>
                  <a:lnTo>
                    <a:pt x="219654" y="21757"/>
                  </a:lnTo>
                  <a:lnTo>
                    <a:pt x="219983" y="21815"/>
                  </a:lnTo>
                  <a:lnTo>
                    <a:pt x="220309" y="21874"/>
                  </a:lnTo>
                  <a:lnTo>
                    <a:pt x="220634" y="21932"/>
                  </a:lnTo>
                  <a:lnTo>
                    <a:pt x="220956" y="21990"/>
                  </a:lnTo>
                  <a:lnTo>
                    <a:pt x="221278" y="22049"/>
                  </a:lnTo>
                  <a:lnTo>
                    <a:pt x="221596" y="22107"/>
                  </a:lnTo>
                  <a:lnTo>
                    <a:pt x="221914" y="22165"/>
                  </a:lnTo>
                  <a:lnTo>
                    <a:pt x="222229" y="22224"/>
                  </a:lnTo>
                  <a:lnTo>
                    <a:pt x="222543" y="22282"/>
                  </a:lnTo>
                  <a:lnTo>
                    <a:pt x="222856" y="22340"/>
                  </a:lnTo>
                  <a:lnTo>
                    <a:pt x="223166" y="22399"/>
                  </a:lnTo>
                  <a:lnTo>
                    <a:pt x="223477" y="22457"/>
                  </a:lnTo>
                  <a:lnTo>
                    <a:pt x="223783" y="22515"/>
                  </a:lnTo>
                  <a:lnTo>
                    <a:pt x="224090" y="22574"/>
                  </a:lnTo>
                  <a:lnTo>
                    <a:pt x="224394" y="22632"/>
                  </a:lnTo>
                  <a:lnTo>
                    <a:pt x="224697" y="22690"/>
                  </a:lnTo>
                  <a:lnTo>
                    <a:pt x="224999" y="22749"/>
                  </a:lnTo>
                  <a:lnTo>
                    <a:pt x="225299" y="22807"/>
                  </a:lnTo>
                  <a:lnTo>
                    <a:pt x="225598" y="22865"/>
                  </a:lnTo>
                  <a:lnTo>
                    <a:pt x="225895" y="22924"/>
                  </a:lnTo>
                  <a:lnTo>
                    <a:pt x="226191" y="22982"/>
                  </a:lnTo>
                  <a:lnTo>
                    <a:pt x="226485" y="23040"/>
                  </a:lnTo>
                  <a:lnTo>
                    <a:pt x="226778" y="23099"/>
                  </a:lnTo>
                  <a:lnTo>
                    <a:pt x="227069" y="23157"/>
                  </a:lnTo>
                  <a:lnTo>
                    <a:pt x="227359" y="23215"/>
                  </a:lnTo>
                  <a:lnTo>
                    <a:pt x="227647" y="23274"/>
                  </a:lnTo>
                  <a:lnTo>
                    <a:pt x="227934" y="23332"/>
                  </a:lnTo>
                  <a:lnTo>
                    <a:pt x="228220" y="23390"/>
                  </a:lnTo>
                  <a:lnTo>
                    <a:pt x="228503" y="23449"/>
                  </a:lnTo>
                  <a:lnTo>
                    <a:pt x="228787" y="23507"/>
                  </a:lnTo>
                  <a:lnTo>
                    <a:pt x="229067" y="23565"/>
                  </a:lnTo>
                  <a:lnTo>
                    <a:pt x="229346" y="23624"/>
                  </a:lnTo>
                  <a:lnTo>
                    <a:pt x="229623" y="23682"/>
                  </a:lnTo>
                  <a:lnTo>
                    <a:pt x="229900" y="23740"/>
                  </a:lnTo>
                  <a:lnTo>
                    <a:pt x="230174" y="23799"/>
                  </a:lnTo>
                  <a:lnTo>
                    <a:pt x="230446" y="23857"/>
                  </a:lnTo>
                  <a:lnTo>
                    <a:pt x="230717" y="23915"/>
                  </a:lnTo>
                  <a:lnTo>
                    <a:pt x="230985" y="23974"/>
                  </a:lnTo>
                  <a:lnTo>
                    <a:pt x="231254" y="24032"/>
                  </a:lnTo>
                  <a:lnTo>
                    <a:pt x="231517" y="24090"/>
                  </a:lnTo>
                  <a:lnTo>
                    <a:pt x="231781" y="24149"/>
                  </a:lnTo>
                  <a:lnTo>
                    <a:pt x="232041" y="24207"/>
                  </a:lnTo>
                  <a:lnTo>
                    <a:pt x="232300" y="24265"/>
                  </a:lnTo>
                  <a:lnTo>
                    <a:pt x="232557" y="24324"/>
                  </a:lnTo>
                  <a:lnTo>
                    <a:pt x="232811" y="24382"/>
                  </a:lnTo>
                  <a:lnTo>
                    <a:pt x="233064" y="24440"/>
                  </a:lnTo>
                  <a:lnTo>
                    <a:pt x="233312" y="24499"/>
                  </a:lnTo>
                  <a:lnTo>
                    <a:pt x="233561" y="24557"/>
                  </a:lnTo>
                  <a:lnTo>
                    <a:pt x="233804" y="24615"/>
                  </a:lnTo>
                  <a:lnTo>
                    <a:pt x="234047" y="24674"/>
                  </a:lnTo>
                  <a:lnTo>
                    <a:pt x="234285" y="24732"/>
                  </a:lnTo>
                  <a:lnTo>
                    <a:pt x="234521" y="24790"/>
                  </a:lnTo>
                  <a:lnTo>
                    <a:pt x="234755" y="24849"/>
                  </a:lnTo>
                  <a:lnTo>
                    <a:pt x="234984" y="24907"/>
                  </a:lnTo>
                  <a:lnTo>
                    <a:pt x="235212" y="24965"/>
                  </a:lnTo>
                  <a:lnTo>
                    <a:pt x="235435" y="25024"/>
                  </a:lnTo>
                  <a:lnTo>
                    <a:pt x="235657" y="25082"/>
                  </a:lnTo>
                  <a:lnTo>
                    <a:pt x="235872" y="25140"/>
                  </a:lnTo>
                  <a:lnTo>
                    <a:pt x="236087" y="25199"/>
                  </a:lnTo>
                  <a:lnTo>
                    <a:pt x="236295" y="25257"/>
                  </a:lnTo>
                  <a:lnTo>
                    <a:pt x="236501" y="25315"/>
                  </a:lnTo>
                  <a:lnTo>
                    <a:pt x="236703" y="25374"/>
                  </a:lnTo>
                  <a:lnTo>
                    <a:pt x="236900" y="25432"/>
                  </a:lnTo>
                  <a:lnTo>
                    <a:pt x="237095" y="25490"/>
                  </a:lnTo>
                  <a:lnTo>
                    <a:pt x="237283" y="25549"/>
                  </a:lnTo>
                  <a:lnTo>
                    <a:pt x="237470" y="25607"/>
                  </a:lnTo>
                  <a:lnTo>
                    <a:pt x="237648" y="25665"/>
                  </a:lnTo>
                  <a:lnTo>
                    <a:pt x="237825" y="25724"/>
                  </a:lnTo>
                  <a:lnTo>
                    <a:pt x="237994" y="25782"/>
                  </a:lnTo>
                  <a:lnTo>
                    <a:pt x="238160" y="25840"/>
                  </a:lnTo>
                  <a:lnTo>
                    <a:pt x="238321" y="25899"/>
                  </a:lnTo>
                  <a:lnTo>
                    <a:pt x="238476" y="25957"/>
                  </a:lnTo>
                  <a:lnTo>
                    <a:pt x="238627" y="26015"/>
                  </a:lnTo>
                  <a:lnTo>
                    <a:pt x="238770" y="26074"/>
                  </a:lnTo>
                  <a:lnTo>
                    <a:pt x="238912" y="26132"/>
                  </a:lnTo>
                  <a:lnTo>
                    <a:pt x="239041" y="26190"/>
                  </a:lnTo>
                  <a:lnTo>
                    <a:pt x="239416" y="28057"/>
                  </a:lnTo>
                  <a:lnTo>
                    <a:pt x="239287" y="28115"/>
                  </a:lnTo>
                  <a:lnTo>
                    <a:pt x="239140" y="28174"/>
                  </a:lnTo>
                  <a:lnTo>
                    <a:pt x="238993" y="28232"/>
                  </a:lnTo>
                  <a:lnTo>
                    <a:pt x="238824" y="28290"/>
                  </a:lnTo>
                  <a:lnTo>
                    <a:pt x="238654" y="28348"/>
                  </a:lnTo>
                  <a:lnTo>
                    <a:pt x="238468" y="28407"/>
                  </a:lnTo>
                  <a:lnTo>
                    <a:pt x="238275" y="28465"/>
                  </a:lnTo>
                  <a:lnTo>
                    <a:pt x="238071" y="28523"/>
                  </a:lnTo>
                  <a:lnTo>
                    <a:pt x="237855" y="28582"/>
                  </a:lnTo>
                  <a:lnTo>
                    <a:pt x="237634" y="28640"/>
                  </a:lnTo>
                  <a:lnTo>
                    <a:pt x="237394" y="28698"/>
                  </a:lnTo>
                  <a:lnTo>
                    <a:pt x="237154" y="28757"/>
                  </a:lnTo>
                  <a:lnTo>
                    <a:pt x="236891" y="28815"/>
                  </a:lnTo>
                  <a:lnTo>
                    <a:pt x="236627" y="28873"/>
                  </a:lnTo>
                  <a:lnTo>
                    <a:pt x="236347" y="28932"/>
                  </a:lnTo>
                  <a:lnTo>
                    <a:pt x="236059" y="28990"/>
                  </a:lnTo>
                  <a:lnTo>
                    <a:pt x="235760" y="29048"/>
                  </a:lnTo>
                  <a:lnTo>
                    <a:pt x="235449" y="29107"/>
                  </a:lnTo>
                  <a:lnTo>
                    <a:pt x="235132" y="29165"/>
                  </a:lnTo>
                  <a:lnTo>
                    <a:pt x="234796" y="29223"/>
                  </a:lnTo>
                  <a:lnTo>
                    <a:pt x="234460" y="29282"/>
                  </a:lnTo>
                  <a:lnTo>
                    <a:pt x="234102" y="29340"/>
                  </a:lnTo>
                  <a:lnTo>
                    <a:pt x="233742" y="29398"/>
                  </a:lnTo>
                  <a:lnTo>
                    <a:pt x="233365" y="29457"/>
                  </a:lnTo>
                  <a:lnTo>
                    <a:pt x="232981" y="29515"/>
                  </a:lnTo>
                  <a:lnTo>
                    <a:pt x="232587" y="29573"/>
                  </a:lnTo>
                  <a:lnTo>
                    <a:pt x="232180" y="29632"/>
                  </a:lnTo>
                  <a:lnTo>
                    <a:pt x="231767" y="29690"/>
                  </a:lnTo>
                  <a:lnTo>
                    <a:pt x="231336" y="29748"/>
                  </a:lnTo>
                  <a:lnTo>
                    <a:pt x="230905" y="2980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272017" y="1909433"/>
              <a:ext cx="204017" cy="0"/>
            </a:xfrm>
            <a:custGeom>
              <a:avLst/>
              <a:pathLst>
                <a:path w="204017" h="0">
                  <a:moveTo>
                    <a:pt x="0" y="0"/>
                  </a:moveTo>
                  <a:lnTo>
                    <a:pt x="20401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521475" y="1286912"/>
              <a:ext cx="241280" cy="278201"/>
            </a:xfrm>
            <a:custGeom>
              <a:avLst/>
              <a:pathLst>
                <a:path w="241280" h="278201">
                  <a:moveTo>
                    <a:pt x="39704" y="278201"/>
                  </a:moveTo>
                  <a:lnTo>
                    <a:pt x="39276" y="277656"/>
                  </a:lnTo>
                  <a:lnTo>
                    <a:pt x="38850" y="277112"/>
                  </a:lnTo>
                  <a:lnTo>
                    <a:pt x="38426" y="276568"/>
                  </a:lnTo>
                  <a:lnTo>
                    <a:pt x="38003" y="276023"/>
                  </a:lnTo>
                  <a:lnTo>
                    <a:pt x="37584" y="275479"/>
                  </a:lnTo>
                  <a:lnTo>
                    <a:pt x="37164" y="274934"/>
                  </a:lnTo>
                  <a:lnTo>
                    <a:pt x="36748" y="274390"/>
                  </a:lnTo>
                  <a:lnTo>
                    <a:pt x="36333" y="273845"/>
                  </a:lnTo>
                  <a:lnTo>
                    <a:pt x="35919" y="273301"/>
                  </a:lnTo>
                  <a:lnTo>
                    <a:pt x="35509" y="272757"/>
                  </a:lnTo>
                  <a:lnTo>
                    <a:pt x="35098" y="272212"/>
                  </a:lnTo>
                  <a:lnTo>
                    <a:pt x="34692" y="271668"/>
                  </a:lnTo>
                  <a:lnTo>
                    <a:pt x="34285" y="271123"/>
                  </a:lnTo>
                  <a:lnTo>
                    <a:pt x="33881" y="270579"/>
                  </a:lnTo>
                  <a:lnTo>
                    <a:pt x="33479" y="270034"/>
                  </a:lnTo>
                  <a:lnTo>
                    <a:pt x="33078" y="269490"/>
                  </a:lnTo>
                  <a:lnTo>
                    <a:pt x="32680" y="268946"/>
                  </a:lnTo>
                  <a:lnTo>
                    <a:pt x="32282" y="268401"/>
                  </a:lnTo>
                  <a:lnTo>
                    <a:pt x="31887" y="267857"/>
                  </a:lnTo>
                  <a:lnTo>
                    <a:pt x="31494" y="267312"/>
                  </a:lnTo>
                  <a:lnTo>
                    <a:pt x="31101" y="266768"/>
                  </a:lnTo>
                  <a:lnTo>
                    <a:pt x="30711" y="266223"/>
                  </a:lnTo>
                  <a:lnTo>
                    <a:pt x="30322" y="265679"/>
                  </a:lnTo>
                  <a:lnTo>
                    <a:pt x="29936" y="265135"/>
                  </a:lnTo>
                  <a:lnTo>
                    <a:pt x="29550" y="264590"/>
                  </a:lnTo>
                  <a:lnTo>
                    <a:pt x="29167" y="264046"/>
                  </a:lnTo>
                  <a:lnTo>
                    <a:pt x="28785" y="263501"/>
                  </a:lnTo>
                  <a:lnTo>
                    <a:pt x="28403" y="262957"/>
                  </a:lnTo>
                  <a:lnTo>
                    <a:pt x="28026" y="262412"/>
                  </a:lnTo>
                  <a:lnTo>
                    <a:pt x="27648" y="261868"/>
                  </a:lnTo>
                  <a:lnTo>
                    <a:pt x="27273" y="261324"/>
                  </a:lnTo>
                  <a:lnTo>
                    <a:pt x="26899" y="260779"/>
                  </a:lnTo>
                  <a:lnTo>
                    <a:pt x="26526" y="260235"/>
                  </a:lnTo>
                  <a:lnTo>
                    <a:pt x="26155" y="259690"/>
                  </a:lnTo>
                  <a:lnTo>
                    <a:pt x="25785" y="259146"/>
                  </a:lnTo>
                  <a:lnTo>
                    <a:pt x="25418" y="258601"/>
                  </a:lnTo>
                  <a:lnTo>
                    <a:pt x="25052" y="258057"/>
                  </a:lnTo>
                  <a:lnTo>
                    <a:pt x="24686" y="257513"/>
                  </a:lnTo>
                  <a:lnTo>
                    <a:pt x="24324" y="256968"/>
                  </a:lnTo>
                  <a:lnTo>
                    <a:pt x="23961" y="256424"/>
                  </a:lnTo>
                  <a:lnTo>
                    <a:pt x="23601" y="255879"/>
                  </a:lnTo>
                  <a:lnTo>
                    <a:pt x="23242" y="255335"/>
                  </a:lnTo>
                  <a:lnTo>
                    <a:pt x="22885" y="254790"/>
                  </a:lnTo>
                  <a:lnTo>
                    <a:pt x="22529" y="254246"/>
                  </a:lnTo>
                  <a:lnTo>
                    <a:pt x="22174" y="253702"/>
                  </a:lnTo>
                  <a:lnTo>
                    <a:pt x="21822" y="253157"/>
                  </a:lnTo>
                  <a:lnTo>
                    <a:pt x="21470" y="252613"/>
                  </a:lnTo>
                  <a:lnTo>
                    <a:pt x="21120" y="252068"/>
                  </a:lnTo>
                  <a:lnTo>
                    <a:pt x="20772" y="251524"/>
                  </a:lnTo>
                  <a:lnTo>
                    <a:pt x="20424" y="250980"/>
                  </a:lnTo>
                  <a:lnTo>
                    <a:pt x="20079" y="250435"/>
                  </a:lnTo>
                  <a:lnTo>
                    <a:pt x="19734" y="249891"/>
                  </a:lnTo>
                  <a:lnTo>
                    <a:pt x="19393" y="249346"/>
                  </a:lnTo>
                  <a:lnTo>
                    <a:pt x="19052" y="248802"/>
                  </a:lnTo>
                  <a:lnTo>
                    <a:pt x="18712" y="248257"/>
                  </a:lnTo>
                  <a:lnTo>
                    <a:pt x="18374" y="247713"/>
                  </a:lnTo>
                  <a:lnTo>
                    <a:pt x="18037" y="247169"/>
                  </a:lnTo>
                  <a:lnTo>
                    <a:pt x="17703" y="246624"/>
                  </a:lnTo>
                  <a:lnTo>
                    <a:pt x="17369" y="246080"/>
                  </a:lnTo>
                  <a:lnTo>
                    <a:pt x="17038" y="245535"/>
                  </a:lnTo>
                  <a:lnTo>
                    <a:pt x="16708" y="244991"/>
                  </a:lnTo>
                  <a:lnTo>
                    <a:pt x="16379" y="244446"/>
                  </a:lnTo>
                  <a:lnTo>
                    <a:pt x="16053" y="243902"/>
                  </a:lnTo>
                  <a:lnTo>
                    <a:pt x="15727" y="243358"/>
                  </a:lnTo>
                  <a:lnTo>
                    <a:pt x="15405" y="242813"/>
                  </a:lnTo>
                  <a:lnTo>
                    <a:pt x="15083" y="242269"/>
                  </a:lnTo>
                  <a:lnTo>
                    <a:pt x="14763" y="241724"/>
                  </a:lnTo>
                  <a:lnTo>
                    <a:pt x="14445" y="241180"/>
                  </a:lnTo>
                  <a:lnTo>
                    <a:pt x="14128" y="240635"/>
                  </a:lnTo>
                  <a:lnTo>
                    <a:pt x="13814" y="240091"/>
                  </a:lnTo>
                  <a:lnTo>
                    <a:pt x="13501" y="239547"/>
                  </a:lnTo>
                  <a:lnTo>
                    <a:pt x="13191" y="239002"/>
                  </a:lnTo>
                  <a:lnTo>
                    <a:pt x="12882" y="238458"/>
                  </a:lnTo>
                  <a:lnTo>
                    <a:pt x="12575" y="237913"/>
                  </a:lnTo>
                  <a:lnTo>
                    <a:pt x="12271" y="237369"/>
                  </a:lnTo>
                  <a:lnTo>
                    <a:pt x="11968" y="236824"/>
                  </a:lnTo>
                  <a:lnTo>
                    <a:pt x="11668" y="236280"/>
                  </a:lnTo>
                  <a:lnTo>
                    <a:pt x="11370" y="235736"/>
                  </a:lnTo>
                  <a:lnTo>
                    <a:pt x="11074" y="235191"/>
                  </a:lnTo>
                  <a:lnTo>
                    <a:pt x="10780" y="234647"/>
                  </a:lnTo>
                  <a:lnTo>
                    <a:pt x="10488" y="234102"/>
                  </a:lnTo>
                  <a:lnTo>
                    <a:pt x="10200" y="233558"/>
                  </a:lnTo>
                  <a:lnTo>
                    <a:pt x="9913" y="233013"/>
                  </a:lnTo>
                  <a:lnTo>
                    <a:pt x="9629" y="232469"/>
                  </a:lnTo>
                  <a:lnTo>
                    <a:pt x="9348" y="231925"/>
                  </a:lnTo>
                  <a:lnTo>
                    <a:pt x="9068" y="231380"/>
                  </a:lnTo>
                  <a:lnTo>
                    <a:pt x="8793" y="230836"/>
                  </a:lnTo>
                  <a:lnTo>
                    <a:pt x="8518" y="230291"/>
                  </a:lnTo>
                  <a:lnTo>
                    <a:pt x="8249" y="229747"/>
                  </a:lnTo>
                  <a:lnTo>
                    <a:pt x="7980" y="229203"/>
                  </a:lnTo>
                  <a:lnTo>
                    <a:pt x="7715" y="228658"/>
                  </a:lnTo>
                  <a:lnTo>
                    <a:pt x="7454" y="228114"/>
                  </a:lnTo>
                  <a:lnTo>
                    <a:pt x="7193" y="227569"/>
                  </a:lnTo>
                  <a:lnTo>
                    <a:pt x="6940" y="227025"/>
                  </a:lnTo>
                  <a:lnTo>
                    <a:pt x="6686" y="226480"/>
                  </a:lnTo>
                  <a:lnTo>
                    <a:pt x="6438" y="225936"/>
                  </a:lnTo>
                  <a:lnTo>
                    <a:pt x="6192" y="225392"/>
                  </a:lnTo>
                  <a:lnTo>
                    <a:pt x="5948" y="224847"/>
                  </a:lnTo>
                  <a:lnTo>
                    <a:pt x="5711" y="224303"/>
                  </a:lnTo>
                  <a:lnTo>
                    <a:pt x="5474" y="223758"/>
                  </a:lnTo>
                  <a:lnTo>
                    <a:pt x="5244" y="223214"/>
                  </a:lnTo>
                  <a:lnTo>
                    <a:pt x="5016" y="222669"/>
                  </a:lnTo>
                  <a:lnTo>
                    <a:pt x="4792" y="222125"/>
                  </a:lnTo>
                  <a:lnTo>
                    <a:pt x="4573" y="221581"/>
                  </a:lnTo>
                  <a:lnTo>
                    <a:pt x="4354" y="221036"/>
                  </a:lnTo>
                  <a:lnTo>
                    <a:pt x="4145" y="220492"/>
                  </a:lnTo>
                  <a:lnTo>
                    <a:pt x="3936" y="219947"/>
                  </a:lnTo>
                  <a:lnTo>
                    <a:pt x="3734" y="219403"/>
                  </a:lnTo>
                  <a:lnTo>
                    <a:pt x="3535" y="218858"/>
                  </a:lnTo>
                  <a:lnTo>
                    <a:pt x="3338" y="218314"/>
                  </a:lnTo>
                  <a:lnTo>
                    <a:pt x="3151" y="217770"/>
                  </a:lnTo>
                  <a:lnTo>
                    <a:pt x="2963" y="217225"/>
                  </a:lnTo>
                  <a:lnTo>
                    <a:pt x="2784" y="216681"/>
                  </a:lnTo>
                  <a:lnTo>
                    <a:pt x="2608" y="216136"/>
                  </a:lnTo>
                  <a:lnTo>
                    <a:pt x="2436" y="215592"/>
                  </a:lnTo>
                  <a:lnTo>
                    <a:pt x="2272" y="215047"/>
                  </a:lnTo>
                  <a:lnTo>
                    <a:pt x="2108" y="214503"/>
                  </a:lnTo>
                  <a:lnTo>
                    <a:pt x="1955" y="213959"/>
                  </a:lnTo>
                  <a:lnTo>
                    <a:pt x="1803" y="213414"/>
                  </a:lnTo>
                  <a:lnTo>
                    <a:pt x="1659" y="212870"/>
                  </a:lnTo>
                  <a:lnTo>
                    <a:pt x="1520" y="212325"/>
                  </a:lnTo>
                  <a:lnTo>
                    <a:pt x="1383" y="211781"/>
                  </a:lnTo>
                  <a:lnTo>
                    <a:pt x="1257" y="211236"/>
                  </a:lnTo>
                  <a:lnTo>
                    <a:pt x="1132" y="210692"/>
                  </a:lnTo>
                  <a:lnTo>
                    <a:pt x="1017" y="210148"/>
                  </a:lnTo>
                  <a:lnTo>
                    <a:pt x="906" y="209603"/>
                  </a:lnTo>
                  <a:lnTo>
                    <a:pt x="799" y="209059"/>
                  </a:lnTo>
                  <a:lnTo>
                    <a:pt x="702" y="208514"/>
                  </a:lnTo>
                  <a:lnTo>
                    <a:pt x="606" y="207970"/>
                  </a:lnTo>
                  <a:lnTo>
                    <a:pt x="522" y="207426"/>
                  </a:lnTo>
                  <a:lnTo>
                    <a:pt x="441" y="206881"/>
                  </a:lnTo>
                  <a:lnTo>
                    <a:pt x="367" y="206337"/>
                  </a:lnTo>
                  <a:lnTo>
                    <a:pt x="301" y="205792"/>
                  </a:lnTo>
                  <a:lnTo>
                    <a:pt x="236" y="205248"/>
                  </a:lnTo>
                  <a:lnTo>
                    <a:pt x="186" y="204703"/>
                  </a:lnTo>
                  <a:lnTo>
                    <a:pt x="136" y="204159"/>
                  </a:lnTo>
                  <a:lnTo>
                    <a:pt x="97" y="203615"/>
                  </a:lnTo>
                  <a:lnTo>
                    <a:pt x="63" y="203070"/>
                  </a:lnTo>
                  <a:lnTo>
                    <a:pt x="34" y="202526"/>
                  </a:lnTo>
                  <a:lnTo>
                    <a:pt x="18" y="201981"/>
                  </a:lnTo>
                  <a:lnTo>
                    <a:pt x="1" y="201437"/>
                  </a:lnTo>
                  <a:lnTo>
                    <a:pt x="0" y="200892"/>
                  </a:lnTo>
                  <a:lnTo>
                    <a:pt x="0" y="200348"/>
                  </a:lnTo>
                  <a:lnTo>
                    <a:pt x="9" y="199804"/>
                  </a:lnTo>
                  <a:lnTo>
                    <a:pt x="28" y="199259"/>
                  </a:lnTo>
                  <a:lnTo>
                    <a:pt x="47" y="198715"/>
                  </a:lnTo>
                  <a:lnTo>
                    <a:pt x="84" y="198170"/>
                  </a:lnTo>
                  <a:lnTo>
                    <a:pt x="121" y="197626"/>
                  </a:lnTo>
                  <a:lnTo>
                    <a:pt x="169" y="197081"/>
                  </a:lnTo>
                  <a:lnTo>
                    <a:pt x="224" y="196537"/>
                  </a:lnTo>
                  <a:lnTo>
                    <a:pt x="284" y="195993"/>
                  </a:lnTo>
                  <a:lnTo>
                    <a:pt x="358" y="195448"/>
                  </a:lnTo>
                  <a:lnTo>
                    <a:pt x="432" y="194904"/>
                  </a:lnTo>
                  <a:lnTo>
                    <a:pt x="522" y="194359"/>
                  </a:lnTo>
                  <a:lnTo>
                    <a:pt x="615" y="193815"/>
                  </a:lnTo>
                  <a:lnTo>
                    <a:pt x="717" y="193270"/>
                  </a:lnTo>
                  <a:lnTo>
                    <a:pt x="829" y="192726"/>
                  </a:lnTo>
                  <a:lnTo>
                    <a:pt x="942" y="192182"/>
                  </a:lnTo>
                  <a:lnTo>
                    <a:pt x="1075" y="191637"/>
                  </a:lnTo>
                  <a:lnTo>
                    <a:pt x="1207" y="191093"/>
                  </a:lnTo>
                  <a:lnTo>
                    <a:pt x="1351" y="190548"/>
                  </a:lnTo>
                  <a:lnTo>
                    <a:pt x="1504" y="190004"/>
                  </a:lnTo>
                  <a:lnTo>
                    <a:pt x="1660" y="189459"/>
                  </a:lnTo>
                  <a:lnTo>
                    <a:pt x="1832" y="188915"/>
                  </a:lnTo>
                  <a:lnTo>
                    <a:pt x="2004" y="188371"/>
                  </a:lnTo>
                  <a:lnTo>
                    <a:pt x="2192" y="187826"/>
                  </a:lnTo>
                  <a:lnTo>
                    <a:pt x="2385" y="187282"/>
                  </a:lnTo>
                  <a:lnTo>
                    <a:pt x="2585" y="186737"/>
                  </a:lnTo>
                  <a:lnTo>
                    <a:pt x="2798" y="186193"/>
                  </a:lnTo>
                  <a:lnTo>
                    <a:pt x="3010" y="185648"/>
                  </a:lnTo>
                  <a:lnTo>
                    <a:pt x="3243" y="185104"/>
                  </a:lnTo>
                  <a:lnTo>
                    <a:pt x="3476" y="184560"/>
                  </a:lnTo>
                  <a:lnTo>
                    <a:pt x="3720" y="184015"/>
                  </a:lnTo>
                  <a:lnTo>
                    <a:pt x="3973" y="183471"/>
                  </a:lnTo>
                  <a:lnTo>
                    <a:pt x="4230" y="182926"/>
                  </a:lnTo>
                  <a:lnTo>
                    <a:pt x="4503" y="182382"/>
                  </a:lnTo>
                  <a:lnTo>
                    <a:pt x="4777" y="181838"/>
                  </a:lnTo>
                  <a:lnTo>
                    <a:pt x="5065" y="181293"/>
                  </a:lnTo>
                  <a:lnTo>
                    <a:pt x="5359" y="180749"/>
                  </a:lnTo>
                  <a:lnTo>
                    <a:pt x="5660" y="180204"/>
                  </a:lnTo>
                  <a:lnTo>
                    <a:pt x="5973" y="179660"/>
                  </a:lnTo>
                  <a:lnTo>
                    <a:pt x="6287" y="179115"/>
                  </a:lnTo>
                  <a:lnTo>
                    <a:pt x="6620" y="178571"/>
                  </a:lnTo>
                  <a:lnTo>
                    <a:pt x="6953" y="178027"/>
                  </a:lnTo>
                  <a:lnTo>
                    <a:pt x="7297" y="177482"/>
                  </a:lnTo>
                  <a:lnTo>
                    <a:pt x="7651" y="176938"/>
                  </a:lnTo>
                  <a:lnTo>
                    <a:pt x="8006" y="176393"/>
                  </a:lnTo>
                  <a:lnTo>
                    <a:pt x="8379" y="175849"/>
                  </a:lnTo>
                  <a:lnTo>
                    <a:pt x="8752" y="175304"/>
                  </a:lnTo>
                  <a:lnTo>
                    <a:pt x="9139" y="174760"/>
                  </a:lnTo>
                  <a:lnTo>
                    <a:pt x="9531" y="174216"/>
                  </a:lnTo>
                  <a:lnTo>
                    <a:pt x="9928" y="173671"/>
                  </a:lnTo>
                  <a:lnTo>
                    <a:pt x="10339" y="173127"/>
                  </a:lnTo>
                  <a:lnTo>
                    <a:pt x="10750" y="172582"/>
                  </a:lnTo>
                  <a:lnTo>
                    <a:pt x="11178" y="172038"/>
                  </a:lnTo>
                  <a:lnTo>
                    <a:pt x="11607" y="171493"/>
                  </a:lnTo>
                  <a:lnTo>
                    <a:pt x="12045" y="170949"/>
                  </a:lnTo>
                  <a:lnTo>
                    <a:pt x="12493" y="170405"/>
                  </a:lnTo>
                  <a:lnTo>
                    <a:pt x="12941" y="169860"/>
                  </a:lnTo>
                  <a:lnTo>
                    <a:pt x="13407" y="169316"/>
                  </a:lnTo>
                  <a:lnTo>
                    <a:pt x="13872" y="168771"/>
                  </a:lnTo>
                  <a:lnTo>
                    <a:pt x="14348" y="168227"/>
                  </a:lnTo>
                  <a:lnTo>
                    <a:pt x="14830" y="167682"/>
                  </a:lnTo>
                  <a:lnTo>
                    <a:pt x="15317" y="167138"/>
                  </a:lnTo>
                  <a:lnTo>
                    <a:pt x="15816" y="166594"/>
                  </a:lnTo>
                  <a:lnTo>
                    <a:pt x="16314" y="166049"/>
                  </a:lnTo>
                  <a:lnTo>
                    <a:pt x="16827" y="165505"/>
                  </a:lnTo>
                  <a:lnTo>
                    <a:pt x="17342" y="164960"/>
                  </a:lnTo>
                  <a:lnTo>
                    <a:pt x="17863" y="164416"/>
                  </a:lnTo>
                  <a:lnTo>
                    <a:pt x="18393" y="163871"/>
                  </a:lnTo>
                  <a:lnTo>
                    <a:pt x="18924" y="163327"/>
                  </a:lnTo>
                  <a:lnTo>
                    <a:pt x="19469" y="162783"/>
                  </a:lnTo>
                  <a:lnTo>
                    <a:pt x="20014" y="162238"/>
                  </a:lnTo>
                  <a:lnTo>
                    <a:pt x="20568" y="161694"/>
                  </a:lnTo>
                  <a:lnTo>
                    <a:pt x="21127" y="161149"/>
                  </a:lnTo>
                  <a:lnTo>
                    <a:pt x="21689" y="160605"/>
                  </a:lnTo>
                  <a:lnTo>
                    <a:pt x="22262" y="160061"/>
                  </a:lnTo>
                  <a:lnTo>
                    <a:pt x="22834" y="159516"/>
                  </a:lnTo>
                  <a:lnTo>
                    <a:pt x="23417" y="158972"/>
                  </a:lnTo>
                  <a:lnTo>
                    <a:pt x="24003" y="158427"/>
                  </a:lnTo>
                  <a:lnTo>
                    <a:pt x="24593" y="157883"/>
                  </a:lnTo>
                  <a:lnTo>
                    <a:pt x="25190" y="157338"/>
                  </a:lnTo>
                  <a:lnTo>
                    <a:pt x="25787" y="156794"/>
                  </a:lnTo>
                  <a:lnTo>
                    <a:pt x="26395" y="156250"/>
                  </a:lnTo>
                  <a:lnTo>
                    <a:pt x="27004" y="155705"/>
                  </a:lnTo>
                  <a:lnTo>
                    <a:pt x="27618" y="155161"/>
                  </a:lnTo>
                  <a:lnTo>
                    <a:pt x="28237" y="154616"/>
                  </a:lnTo>
                  <a:lnTo>
                    <a:pt x="28857" y="154072"/>
                  </a:lnTo>
                  <a:lnTo>
                    <a:pt x="29486" y="153527"/>
                  </a:lnTo>
                  <a:lnTo>
                    <a:pt x="30114" y="152983"/>
                  </a:lnTo>
                  <a:lnTo>
                    <a:pt x="30749" y="152439"/>
                  </a:lnTo>
                  <a:lnTo>
                    <a:pt x="31386" y="151894"/>
                  </a:lnTo>
                  <a:lnTo>
                    <a:pt x="32026" y="151350"/>
                  </a:lnTo>
                  <a:lnTo>
                    <a:pt x="32670" y="150805"/>
                  </a:lnTo>
                  <a:lnTo>
                    <a:pt x="33315" y="150261"/>
                  </a:lnTo>
                  <a:lnTo>
                    <a:pt x="33967" y="149716"/>
                  </a:lnTo>
                  <a:lnTo>
                    <a:pt x="34618" y="149172"/>
                  </a:lnTo>
                  <a:lnTo>
                    <a:pt x="35274" y="148628"/>
                  </a:lnTo>
                  <a:lnTo>
                    <a:pt x="35931" y="148083"/>
                  </a:lnTo>
                  <a:lnTo>
                    <a:pt x="36590" y="147539"/>
                  </a:lnTo>
                  <a:lnTo>
                    <a:pt x="37253" y="146994"/>
                  </a:lnTo>
                  <a:lnTo>
                    <a:pt x="37916" y="146450"/>
                  </a:lnTo>
                  <a:lnTo>
                    <a:pt x="38582" y="145905"/>
                  </a:lnTo>
                  <a:lnTo>
                    <a:pt x="39249" y="145361"/>
                  </a:lnTo>
                  <a:lnTo>
                    <a:pt x="39917" y="144817"/>
                  </a:lnTo>
                  <a:lnTo>
                    <a:pt x="40588" y="144272"/>
                  </a:lnTo>
                  <a:lnTo>
                    <a:pt x="41258" y="143728"/>
                  </a:lnTo>
                  <a:lnTo>
                    <a:pt x="41931" y="143183"/>
                  </a:lnTo>
                  <a:lnTo>
                    <a:pt x="42604" y="142639"/>
                  </a:lnTo>
                  <a:lnTo>
                    <a:pt x="43278" y="142094"/>
                  </a:lnTo>
                  <a:lnTo>
                    <a:pt x="43952" y="141550"/>
                  </a:lnTo>
                  <a:lnTo>
                    <a:pt x="44627" y="141006"/>
                  </a:lnTo>
                  <a:lnTo>
                    <a:pt x="45302" y="140461"/>
                  </a:lnTo>
                  <a:lnTo>
                    <a:pt x="45977" y="139917"/>
                  </a:lnTo>
                  <a:lnTo>
                    <a:pt x="46652" y="139372"/>
                  </a:lnTo>
                  <a:lnTo>
                    <a:pt x="47327" y="138828"/>
                  </a:lnTo>
                  <a:lnTo>
                    <a:pt x="48001" y="138284"/>
                  </a:lnTo>
                  <a:lnTo>
                    <a:pt x="48674" y="137739"/>
                  </a:lnTo>
                  <a:lnTo>
                    <a:pt x="49348" y="137195"/>
                  </a:lnTo>
                  <a:lnTo>
                    <a:pt x="50019" y="136650"/>
                  </a:lnTo>
                  <a:lnTo>
                    <a:pt x="50691" y="136106"/>
                  </a:lnTo>
                  <a:lnTo>
                    <a:pt x="51360" y="135561"/>
                  </a:lnTo>
                  <a:lnTo>
                    <a:pt x="52029" y="135017"/>
                  </a:lnTo>
                  <a:lnTo>
                    <a:pt x="52697" y="134473"/>
                  </a:lnTo>
                  <a:lnTo>
                    <a:pt x="53361" y="133928"/>
                  </a:lnTo>
                  <a:lnTo>
                    <a:pt x="54025" y="133384"/>
                  </a:lnTo>
                  <a:lnTo>
                    <a:pt x="54686" y="132839"/>
                  </a:lnTo>
                  <a:lnTo>
                    <a:pt x="55346" y="132295"/>
                  </a:lnTo>
                  <a:lnTo>
                    <a:pt x="56003" y="131750"/>
                  </a:lnTo>
                  <a:lnTo>
                    <a:pt x="56657" y="131206"/>
                  </a:lnTo>
                  <a:lnTo>
                    <a:pt x="57311" y="130662"/>
                  </a:lnTo>
                  <a:lnTo>
                    <a:pt x="57959" y="130117"/>
                  </a:lnTo>
                  <a:lnTo>
                    <a:pt x="58606" y="129573"/>
                  </a:lnTo>
                  <a:lnTo>
                    <a:pt x="59250" y="129028"/>
                  </a:lnTo>
                  <a:lnTo>
                    <a:pt x="59890" y="128484"/>
                  </a:lnTo>
                  <a:lnTo>
                    <a:pt x="60529" y="127939"/>
                  </a:lnTo>
                  <a:lnTo>
                    <a:pt x="61161" y="127395"/>
                  </a:lnTo>
                  <a:lnTo>
                    <a:pt x="61792" y="126851"/>
                  </a:lnTo>
                  <a:lnTo>
                    <a:pt x="62418" y="126306"/>
                  </a:lnTo>
                  <a:lnTo>
                    <a:pt x="63040" y="125762"/>
                  </a:lnTo>
                  <a:lnTo>
                    <a:pt x="63661" y="125217"/>
                  </a:lnTo>
                  <a:lnTo>
                    <a:pt x="64273" y="124673"/>
                  </a:lnTo>
                  <a:lnTo>
                    <a:pt x="64886" y="124128"/>
                  </a:lnTo>
                  <a:lnTo>
                    <a:pt x="65490" y="123584"/>
                  </a:lnTo>
                  <a:lnTo>
                    <a:pt x="66092" y="123040"/>
                  </a:lnTo>
                  <a:lnTo>
                    <a:pt x="66689" y="122495"/>
                  </a:lnTo>
                  <a:lnTo>
                    <a:pt x="67280" y="121951"/>
                  </a:lnTo>
                  <a:lnTo>
                    <a:pt x="67871" y="121406"/>
                  </a:lnTo>
                  <a:lnTo>
                    <a:pt x="68450" y="120862"/>
                  </a:lnTo>
                  <a:lnTo>
                    <a:pt x="69029" y="120317"/>
                  </a:lnTo>
                  <a:lnTo>
                    <a:pt x="69600" y="119773"/>
                  </a:lnTo>
                  <a:lnTo>
                    <a:pt x="70166" y="119229"/>
                  </a:lnTo>
                  <a:lnTo>
                    <a:pt x="70730" y="118684"/>
                  </a:lnTo>
                  <a:lnTo>
                    <a:pt x="71282" y="118140"/>
                  </a:lnTo>
                  <a:lnTo>
                    <a:pt x="71835" y="117595"/>
                  </a:lnTo>
                  <a:lnTo>
                    <a:pt x="72377" y="117051"/>
                  </a:lnTo>
                  <a:lnTo>
                    <a:pt x="72916" y="116506"/>
                  </a:lnTo>
                  <a:lnTo>
                    <a:pt x="73449" y="115962"/>
                  </a:lnTo>
                  <a:lnTo>
                    <a:pt x="73973" y="115418"/>
                  </a:lnTo>
                  <a:lnTo>
                    <a:pt x="74497" y="114873"/>
                  </a:lnTo>
                  <a:lnTo>
                    <a:pt x="75007" y="114329"/>
                  </a:lnTo>
                  <a:lnTo>
                    <a:pt x="75516" y="113784"/>
                  </a:lnTo>
                  <a:lnTo>
                    <a:pt x="76016" y="113240"/>
                  </a:lnTo>
                  <a:lnTo>
                    <a:pt x="76509" y="112696"/>
                  </a:lnTo>
                  <a:lnTo>
                    <a:pt x="77000" y="112151"/>
                  </a:lnTo>
                  <a:lnTo>
                    <a:pt x="77477" y="111607"/>
                  </a:lnTo>
                  <a:lnTo>
                    <a:pt x="77954" y="111062"/>
                  </a:lnTo>
                  <a:lnTo>
                    <a:pt x="78419" y="110518"/>
                  </a:lnTo>
                  <a:lnTo>
                    <a:pt x="78879" y="109973"/>
                  </a:lnTo>
                  <a:lnTo>
                    <a:pt x="79334" y="109429"/>
                  </a:lnTo>
                  <a:lnTo>
                    <a:pt x="79777" y="108885"/>
                  </a:lnTo>
                  <a:lnTo>
                    <a:pt x="80220" y="108340"/>
                  </a:lnTo>
                  <a:lnTo>
                    <a:pt x="80647" y="107796"/>
                  </a:lnTo>
                  <a:lnTo>
                    <a:pt x="81073" y="107251"/>
                  </a:lnTo>
                  <a:lnTo>
                    <a:pt x="81489" y="106707"/>
                  </a:lnTo>
                  <a:lnTo>
                    <a:pt x="81897" y="106162"/>
                  </a:lnTo>
                  <a:lnTo>
                    <a:pt x="82302" y="105618"/>
                  </a:lnTo>
                  <a:lnTo>
                    <a:pt x="82691" y="105074"/>
                  </a:lnTo>
                  <a:lnTo>
                    <a:pt x="83081" y="104529"/>
                  </a:lnTo>
                  <a:lnTo>
                    <a:pt x="83457" y="103985"/>
                  </a:lnTo>
                  <a:lnTo>
                    <a:pt x="83827" y="103440"/>
                  </a:lnTo>
                  <a:lnTo>
                    <a:pt x="84192" y="102896"/>
                  </a:lnTo>
                  <a:lnTo>
                    <a:pt x="84544" y="102351"/>
                  </a:lnTo>
                  <a:lnTo>
                    <a:pt x="84895" y="101807"/>
                  </a:lnTo>
                  <a:lnTo>
                    <a:pt x="85230" y="101263"/>
                  </a:lnTo>
                  <a:lnTo>
                    <a:pt x="85562" y="100718"/>
                  </a:lnTo>
                  <a:lnTo>
                    <a:pt x="85885" y="100174"/>
                  </a:lnTo>
                  <a:lnTo>
                    <a:pt x="86198" y="99629"/>
                  </a:lnTo>
                  <a:lnTo>
                    <a:pt x="86510" y="99085"/>
                  </a:lnTo>
                  <a:lnTo>
                    <a:pt x="86803" y="98540"/>
                  </a:lnTo>
                  <a:lnTo>
                    <a:pt x="87096" y="97996"/>
                  </a:lnTo>
                  <a:lnTo>
                    <a:pt x="87377" y="97452"/>
                  </a:lnTo>
                  <a:lnTo>
                    <a:pt x="87650" y="96907"/>
                  </a:lnTo>
                  <a:lnTo>
                    <a:pt x="87918" y="96363"/>
                  </a:lnTo>
                  <a:lnTo>
                    <a:pt x="88172" y="95818"/>
                  </a:lnTo>
                  <a:lnTo>
                    <a:pt x="88425" y="95274"/>
                  </a:lnTo>
                  <a:lnTo>
                    <a:pt x="88662" y="94729"/>
                  </a:lnTo>
                  <a:lnTo>
                    <a:pt x="88895" y="94185"/>
                  </a:lnTo>
                  <a:lnTo>
                    <a:pt x="89120" y="93641"/>
                  </a:lnTo>
                  <a:lnTo>
                    <a:pt x="89333" y="93096"/>
                  </a:lnTo>
                  <a:lnTo>
                    <a:pt x="89546" y="92552"/>
                  </a:lnTo>
                  <a:lnTo>
                    <a:pt x="89739" y="92007"/>
                  </a:lnTo>
                  <a:lnTo>
                    <a:pt x="89932" y="91463"/>
                  </a:lnTo>
                  <a:lnTo>
                    <a:pt x="90113" y="90919"/>
                  </a:lnTo>
                  <a:lnTo>
                    <a:pt x="90286" y="90374"/>
                  </a:lnTo>
                  <a:lnTo>
                    <a:pt x="90454" y="89830"/>
                  </a:lnTo>
                  <a:lnTo>
                    <a:pt x="90607" y="89285"/>
                  </a:lnTo>
                  <a:lnTo>
                    <a:pt x="90760" y="88741"/>
                  </a:lnTo>
                  <a:lnTo>
                    <a:pt x="90897" y="88196"/>
                  </a:lnTo>
                  <a:lnTo>
                    <a:pt x="91030" y="87652"/>
                  </a:lnTo>
                  <a:lnTo>
                    <a:pt x="91155" y="87108"/>
                  </a:lnTo>
                  <a:lnTo>
                    <a:pt x="91267" y="86563"/>
                  </a:lnTo>
                  <a:lnTo>
                    <a:pt x="91380" y="86019"/>
                  </a:lnTo>
                  <a:lnTo>
                    <a:pt x="91473" y="85474"/>
                  </a:lnTo>
                  <a:lnTo>
                    <a:pt x="91566" y="84930"/>
                  </a:lnTo>
                  <a:lnTo>
                    <a:pt x="91648" y="84385"/>
                  </a:lnTo>
                  <a:lnTo>
                    <a:pt x="91721" y="83841"/>
                  </a:lnTo>
                  <a:lnTo>
                    <a:pt x="91791" y="83297"/>
                  </a:lnTo>
                  <a:lnTo>
                    <a:pt x="91845" y="82752"/>
                  </a:lnTo>
                  <a:lnTo>
                    <a:pt x="91899" y="82208"/>
                  </a:lnTo>
                  <a:lnTo>
                    <a:pt x="91938" y="81663"/>
                  </a:lnTo>
                  <a:lnTo>
                    <a:pt x="91972" y="81119"/>
                  </a:lnTo>
                  <a:lnTo>
                    <a:pt x="92000" y="80574"/>
                  </a:lnTo>
                  <a:lnTo>
                    <a:pt x="92015" y="80030"/>
                  </a:lnTo>
                  <a:lnTo>
                    <a:pt x="92031" y="79486"/>
                  </a:lnTo>
                  <a:lnTo>
                    <a:pt x="92028" y="78941"/>
                  </a:lnTo>
                  <a:lnTo>
                    <a:pt x="92025" y="78397"/>
                  </a:lnTo>
                  <a:lnTo>
                    <a:pt x="92012" y="77852"/>
                  </a:lnTo>
                  <a:lnTo>
                    <a:pt x="91990" y="77308"/>
                  </a:lnTo>
                  <a:lnTo>
                    <a:pt x="91966" y="76763"/>
                  </a:lnTo>
                  <a:lnTo>
                    <a:pt x="91926" y="76219"/>
                  </a:lnTo>
                  <a:lnTo>
                    <a:pt x="91886" y="75675"/>
                  </a:lnTo>
                  <a:lnTo>
                    <a:pt x="91833" y="75130"/>
                  </a:lnTo>
                  <a:lnTo>
                    <a:pt x="91776" y="74586"/>
                  </a:lnTo>
                  <a:lnTo>
                    <a:pt x="91712" y="74041"/>
                  </a:lnTo>
                  <a:lnTo>
                    <a:pt x="91637" y="73497"/>
                  </a:lnTo>
                  <a:lnTo>
                    <a:pt x="91562" y="72952"/>
                  </a:lnTo>
                  <a:lnTo>
                    <a:pt x="91472" y="72408"/>
                  </a:lnTo>
                  <a:lnTo>
                    <a:pt x="91380" y="71864"/>
                  </a:lnTo>
                  <a:lnTo>
                    <a:pt x="91280" y="71319"/>
                  </a:lnTo>
                  <a:lnTo>
                    <a:pt x="91171" y="70775"/>
                  </a:lnTo>
                  <a:lnTo>
                    <a:pt x="91061" y="70230"/>
                  </a:lnTo>
                  <a:lnTo>
                    <a:pt x="90937" y="69686"/>
                  </a:lnTo>
                  <a:lnTo>
                    <a:pt x="90812" y="69142"/>
                  </a:lnTo>
                  <a:lnTo>
                    <a:pt x="90677" y="68597"/>
                  </a:lnTo>
                  <a:lnTo>
                    <a:pt x="90537" y="68053"/>
                  </a:lnTo>
                  <a:lnTo>
                    <a:pt x="90393" y="67508"/>
                  </a:lnTo>
                  <a:lnTo>
                    <a:pt x="90238" y="66964"/>
                  </a:lnTo>
                  <a:lnTo>
                    <a:pt x="90083" y="66419"/>
                  </a:lnTo>
                  <a:lnTo>
                    <a:pt x="89915" y="65875"/>
                  </a:lnTo>
                  <a:lnTo>
                    <a:pt x="89746" y="65331"/>
                  </a:lnTo>
                  <a:lnTo>
                    <a:pt x="89570" y="64786"/>
                  </a:lnTo>
                  <a:lnTo>
                    <a:pt x="89387" y="64242"/>
                  </a:lnTo>
                  <a:lnTo>
                    <a:pt x="89202" y="63697"/>
                  </a:lnTo>
                  <a:lnTo>
                    <a:pt x="89006" y="63153"/>
                  </a:lnTo>
                  <a:lnTo>
                    <a:pt x="88809" y="62608"/>
                  </a:lnTo>
                  <a:lnTo>
                    <a:pt x="88604" y="62064"/>
                  </a:lnTo>
                  <a:lnTo>
                    <a:pt x="88395" y="61520"/>
                  </a:lnTo>
                  <a:lnTo>
                    <a:pt x="88183" y="60975"/>
                  </a:lnTo>
                  <a:lnTo>
                    <a:pt x="87962" y="60431"/>
                  </a:lnTo>
                  <a:lnTo>
                    <a:pt x="87740" y="59886"/>
                  </a:lnTo>
                  <a:lnTo>
                    <a:pt x="87509" y="59342"/>
                  </a:lnTo>
                  <a:lnTo>
                    <a:pt x="87277" y="58797"/>
                  </a:lnTo>
                  <a:lnTo>
                    <a:pt x="87039" y="58253"/>
                  </a:lnTo>
                  <a:lnTo>
                    <a:pt x="86796" y="57709"/>
                  </a:lnTo>
                  <a:lnTo>
                    <a:pt x="86552" y="57164"/>
                  </a:lnTo>
                  <a:lnTo>
                    <a:pt x="86299" y="56620"/>
                  </a:lnTo>
                  <a:lnTo>
                    <a:pt x="86046" y="56075"/>
                  </a:lnTo>
                  <a:lnTo>
                    <a:pt x="85787" y="55531"/>
                  </a:lnTo>
                  <a:lnTo>
                    <a:pt x="85524" y="54986"/>
                  </a:lnTo>
                  <a:lnTo>
                    <a:pt x="85259" y="54442"/>
                  </a:lnTo>
                  <a:lnTo>
                    <a:pt x="84988" y="53898"/>
                  </a:lnTo>
                  <a:lnTo>
                    <a:pt x="84717" y="53353"/>
                  </a:lnTo>
                  <a:lnTo>
                    <a:pt x="84440" y="52809"/>
                  </a:lnTo>
                  <a:lnTo>
                    <a:pt x="84161" y="52264"/>
                  </a:lnTo>
                  <a:lnTo>
                    <a:pt x="83879" y="51720"/>
                  </a:lnTo>
                  <a:lnTo>
                    <a:pt x="83593" y="51175"/>
                  </a:lnTo>
                  <a:lnTo>
                    <a:pt x="83307" y="50631"/>
                  </a:lnTo>
                  <a:lnTo>
                    <a:pt x="83014" y="50087"/>
                  </a:lnTo>
                  <a:lnTo>
                    <a:pt x="82722" y="49542"/>
                  </a:lnTo>
                  <a:lnTo>
                    <a:pt x="82427" y="48998"/>
                  </a:lnTo>
                  <a:lnTo>
                    <a:pt x="82129" y="48453"/>
                  </a:lnTo>
                  <a:lnTo>
                    <a:pt x="81830" y="47909"/>
                  </a:lnTo>
                  <a:lnTo>
                    <a:pt x="81528" y="47364"/>
                  </a:lnTo>
                  <a:lnTo>
                    <a:pt x="81225" y="46820"/>
                  </a:lnTo>
                  <a:lnTo>
                    <a:pt x="80920" y="46276"/>
                  </a:lnTo>
                  <a:lnTo>
                    <a:pt x="80613" y="45731"/>
                  </a:lnTo>
                  <a:lnTo>
                    <a:pt x="80306" y="45187"/>
                  </a:lnTo>
                  <a:lnTo>
                    <a:pt x="79996" y="44642"/>
                  </a:lnTo>
                  <a:lnTo>
                    <a:pt x="79687" y="44098"/>
                  </a:lnTo>
                  <a:lnTo>
                    <a:pt x="79375" y="43554"/>
                  </a:lnTo>
                  <a:lnTo>
                    <a:pt x="79064" y="43009"/>
                  </a:lnTo>
                  <a:lnTo>
                    <a:pt x="78751" y="42465"/>
                  </a:lnTo>
                  <a:lnTo>
                    <a:pt x="78438" y="41920"/>
                  </a:lnTo>
                  <a:lnTo>
                    <a:pt x="78125" y="41376"/>
                  </a:lnTo>
                  <a:lnTo>
                    <a:pt x="77811" y="40831"/>
                  </a:lnTo>
                  <a:lnTo>
                    <a:pt x="77497" y="40287"/>
                  </a:lnTo>
                  <a:lnTo>
                    <a:pt x="77183" y="39743"/>
                  </a:lnTo>
                  <a:lnTo>
                    <a:pt x="76870" y="39198"/>
                  </a:lnTo>
                  <a:lnTo>
                    <a:pt x="76556" y="38654"/>
                  </a:lnTo>
                  <a:lnTo>
                    <a:pt x="76244" y="38109"/>
                  </a:lnTo>
                  <a:lnTo>
                    <a:pt x="75931" y="37565"/>
                  </a:lnTo>
                  <a:lnTo>
                    <a:pt x="75620" y="37020"/>
                  </a:lnTo>
                  <a:lnTo>
                    <a:pt x="75309" y="36476"/>
                  </a:lnTo>
                  <a:lnTo>
                    <a:pt x="75000" y="35932"/>
                  </a:lnTo>
                  <a:lnTo>
                    <a:pt x="74691" y="35387"/>
                  </a:lnTo>
                  <a:lnTo>
                    <a:pt x="74384" y="34843"/>
                  </a:lnTo>
                  <a:lnTo>
                    <a:pt x="74079" y="34298"/>
                  </a:lnTo>
                  <a:lnTo>
                    <a:pt x="73774" y="33754"/>
                  </a:lnTo>
                  <a:lnTo>
                    <a:pt x="73472" y="33209"/>
                  </a:lnTo>
                  <a:lnTo>
                    <a:pt x="73172" y="32665"/>
                  </a:lnTo>
                  <a:lnTo>
                    <a:pt x="72873" y="32121"/>
                  </a:lnTo>
                  <a:lnTo>
                    <a:pt x="72577" y="31576"/>
                  </a:lnTo>
                  <a:lnTo>
                    <a:pt x="72282" y="31032"/>
                  </a:lnTo>
                  <a:lnTo>
                    <a:pt x="71991" y="30487"/>
                  </a:lnTo>
                  <a:lnTo>
                    <a:pt x="71702" y="29943"/>
                  </a:lnTo>
                  <a:lnTo>
                    <a:pt x="71415" y="29398"/>
                  </a:lnTo>
                  <a:lnTo>
                    <a:pt x="71132" y="28854"/>
                  </a:lnTo>
                  <a:lnTo>
                    <a:pt x="70849" y="28310"/>
                  </a:lnTo>
                  <a:lnTo>
                    <a:pt x="70573" y="27765"/>
                  </a:lnTo>
                  <a:lnTo>
                    <a:pt x="70297" y="27221"/>
                  </a:lnTo>
                  <a:lnTo>
                    <a:pt x="70027" y="26676"/>
                  </a:lnTo>
                  <a:lnTo>
                    <a:pt x="69759" y="26132"/>
                  </a:lnTo>
                  <a:lnTo>
                    <a:pt x="69493" y="25587"/>
                  </a:lnTo>
                  <a:lnTo>
                    <a:pt x="69234" y="25043"/>
                  </a:lnTo>
                  <a:lnTo>
                    <a:pt x="68975" y="24499"/>
                  </a:lnTo>
                  <a:lnTo>
                    <a:pt x="68724" y="23954"/>
                  </a:lnTo>
                  <a:lnTo>
                    <a:pt x="68474" y="23410"/>
                  </a:lnTo>
                  <a:lnTo>
                    <a:pt x="68229" y="22865"/>
                  </a:lnTo>
                  <a:lnTo>
                    <a:pt x="67989" y="22321"/>
                  </a:lnTo>
                  <a:lnTo>
                    <a:pt x="67750" y="21777"/>
                  </a:lnTo>
                  <a:lnTo>
                    <a:pt x="67521" y="21232"/>
                  </a:lnTo>
                  <a:lnTo>
                    <a:pt x="67292" y="20688"/>
                  </a:lnTo>
                  <a:lnTo>
                    <a:pt x="67070" y="20143"/>
                  </a:lnTo>
                  <a:lnTo>
                    <a:pt x="66852" y="19599"/>
                  </a:lnTo>
                  <a:lnTo>
                    <a:pt x="66637" y="19054"/>
                  </a:lnTo>
                  <a:lnTo>
                    <a:pt x="66431" y="18510"/>
                  </a:lnTo>
                  <a:lnTo>
                    <a:pt x="66226" y="17966"/>
                  </a:lnTo>
                  <a:lnTo>
                    <a:pt x="66030" y="17421"/>
                  </a:lnTo>
                  <a:lnTo>
                    <a:pt x="65837" y="16877"/>
                  </a:lnTo>
                  <a:lnTo>
                    <a:pt x="65649" y="16332"/>
                  </a:lnTo>
                  <a:lnTo>
                    <a:pt x="65469" y="15788"/>
                  </a:lnTo>
                  <a:lnTo>
                    <a:pt x="65288" y="15243"/>
                  </a:lnTo>
                  <a:lnTo>
                    <a:pt x="65121" y="14699"/>
                  </a:lnTo>
                  <a:lnTo>
                    <a:pt x="64955" y="14155"/>
                  </a:lnTo>
                  <a:lnTo>
                    <a:pt x="64796" y="13610"/>
                  </a:lnTo>
                  <a:lnTo>
                    <a:pt x="64643" y="13066"/>
                  </a:lnTo>
                  <a:lnTo>
                    <a:pt x="64493" y="12521"/>
                  </a:lnTo>
                  <a:lnTo>
                    <a:pt x="64355" y="11977"/>
                  </a:lnTo>
                  <a:lnTo>
                    <a:pt x="64216" y="11432"/>
                  </a:lnTo>
                  <a:lnTo>
                    <a:pt x="64089" y="10888"/>
                  </a:lnTo>
                  <a:lnTo>
                    <a:pt x="63966" y="10344"/>
                  </a:lnTo>
                  <a:lnTo>
                    <a:pt x="63847" y="9799"/>
                  </a:lnTo>
                  <a:lnTo>
                    <a:pt x="63739" y="9255"/>
                  </a:lnTo>
                  <a:lnTo>
                    <a:pt x="63630" y="8710"/>
                  </a:lnTo>
                  <a:lnTo>
                    <a:pt x="63537" y="8166"/>
                  </a:lnTo>
                  <a:lnTo>
                    <a:pt x="63444" y="7621"/>
                  </a:lnTo>
                  <a:lnTo>
                    <a:pt x="63359" y="7077"/>
                  </a:lnTo>
                  <a:lnTo>
                    <a:pt x="63282" y="6533"/>
                  </a:lnTo>
                  <a:lnTo>
                    <a:pt x="63206" y="5988"/>
                  </a:lnTo>
                  <a:lnTo>
                    <a:pt x="63145" y="5444"/>
                  </a:lnTo>
                  <a:lnTo>
                    <a:pt x="63084" y="4899"/>
                  </a:lnTo>
                  <a:lnTo>
                    <a:pt x="63034" y="4355"/>
                  </a:lnTo>
                  <a:lnTo>
                    <a:pt x="62989" y="3810"/>
                  </a:lnTo>
                  <a:lnTo>
                    <a:pt x="62949" y="3266"/>
                  </a:lnTo>
                  <a:lnTo>
                    <a:pt x="62920" y="2722"/>
                  </a:lnTo>
                  <a:lnTo>
                    <a:pt x="62891" y="2177"/>
                  </a:lnTo>
                  <a:lnTo>
                    <a:pt x="62878" y="1633"/>
                  </a:lnTo>
                  <a:lnTo>
                    <a:pt x="62865" y="1088"/>
                  </a:lnTo>
                  <a:lnTo>
                    <a:pt x="62861" y="544"/>
                  </a:lnTo>
                  <a:lnTo>
                    <a:pt x="62865" y="0"/>
                  </a:lnTo>
                  <a:lnTo>
                    <a:pt x="178414" y="0"/>
                  </a:lnTo>
                  <a:lnTo>
                    <a:pt x="178419" y="544"/>
                  </a:lnTo>
                  <a:lnTo>
                    <a:pt x="178414" y="1088"/>
                  </a:lnTo>
                  <a:lnTo>
                    <a:pt x="178402" y="1633"/>
                  </a:lnTo>
                  <a:lnTo>
                    <a:pt x="178388" y="2177"/>
                  </a:lnTo>
                  <a:lnTo>
                    <a:pt x="178359" y="2722"/>
                  </a:lnTo>
                  <a:lnTo>
                    <a:pt x="178331" y="3266"/>
                  </a:lnTo>
                  <a:lnTo>
                    <a:pt x="178291" y="3810"/>
                  </a:lnTo>
                  <a:lnTo>
                    <a:pt x="178245" y="4355"/>
                  </a:lnTo>
                  <a:lnTo>
                    <a:pt x="178196" y="4899"/>
                  </a:lnTo>
                  <a:lnTo>
                    <a:pt x="178135" y="5444"/>
                  </a:lnTo>
                  <a:lnTo>
                    <a:pt x="178073" y="5988"/>
                  </a:lnTo>
                  <a:lnTo>
                    <a:pt x="177998" y="6533"/>
                  </a:lnTo>
                  <a:lnTo>
                    <a:pt x="177921" y="7077"/>
                  </a:lnTo>
                  <a:lnTo>
                    <a:pt x="177836" y="7621"/>
                  </a:lnTo>
                  <a:lnTo>
                    <a:pt x="177743" y="8166"/>
                  </a:lnTo>
                  <a:lnTo>
                    <a:pt x="177649" y="8710"/>
                  </a:lnTo>
                  <a:lnTo>
                    <a:pt x="177541" y="9255"/>
                  </a:lnTo>
                  <a:lnTo>
                    <a:pt x="177432" y="9799"/>
                  </a:lnTo>
                  <a:lnTo>
                    <a:pt x="177314" y="10344"/>
                  </a:lnTo>
                  <a:lnTo>
                    <a:pt x="177190" y="10888"/>
                  </a:lnTo>
                  <a:lnTo>
                    <a:pt x="177063" y="11432"/>
                  </a:lnTo>
                  <a:lnTo>
                    <a:pt x="176925" y="11977"/>
                  </a:lnTo>
                  <a:lnTo>
                    <a:pt x="176787" y="12521"/>
                  </a:lnTo>
                  <a:lnTo>
                    <a:pt x="176636" y="13066"/>
                  </a:lnTo>
                  <a:lnTo>
                    <a:pt x="176484" y="13610"/>
                  </a:lnTo>
                  <a:lnTo>
                    <a:pt x="176325" y="14155"/>
                  </a:lnTo>
                  <a:lnTo>
                    <a:pt x="176158" y="14699"/>
                  </a:lnTo>
                  <a:lnTo>
                    <a:pt x="175991" y="15243"/>
                  </a:lnTo>
                  <a:lnTo>
                    <a:pt x="175811" y="15788"/>
                  </a:lnTo>
                  <a:lnTo>
                    <a:pt x="175631" y="16332"/>
                  </a:lnTo>
                  <a:lnTo>
                    <a:pt x="175443" y="16877"/>
                  </a:lnTo>
                  <a:lnTo>
                    <a:pt x="175250" y="17421"/>
                  </a:lnTo>
                  <a:lnTo>
                    <a:pt x="175054" y="17966"/>
                  </a:lnTo>
                  <a:lnTo>
                    <a:pt x="174848" y="18510"/>
                  </a:lnTo>
                  <a:lnTo>
                    <a:pt x="174643" y="19054"/>
                  </a:lnTo>
                  <a:lnTo>
                    <a:pt x="174427" y="19599"/>
                  </a:lnTo>
                  <a:lnTo>
                    <a:pt x="174210" y="20143"/>
                  </a:lnTo>
                  <a:lnTo>
                    <a:pt x="173988" y="20688"/>
                  </a:lnTo>
                  <a:lnTo>
                    <a:pt x="173759" y="21232"/>
                  </a:lnTo>
                  <a:lnTo>
                    <a:pt x="173530" y="21777"/>
                  </a:lnTo>
                  <a:lnTo>
                    <a:pt x="173291" y="22321"/>
                  </a:lnTo>
                  <a:lnTo>
                    <a:pt x="173051" y="22865"/>
                  </a:lnTo>
                  <a:lnTo>
                    <a:pt x="172806" y="23410"/>
                  </a:lnTo>
                  <a:lnTo>
                    <a:pt x="172556" y="23954"/>
                  </a:lnTo>
                  <a:lnTo>
                    <a:pt x="172305" y="24499"/>
                  </a:lnTo>
                  <a:lnTo>
                    <a:pt x="172046" y="25043"/>
                  </a:lnTo>
                  <a:lnTo>
                    <a:pt x="171787" y="25587"/>
                  </a:lnTo>
                  <a:lnTo>
                    <a:pt x="171521" y="26132"/>
                  </a:lnTo>
                  <a:lnTo>
                    <a:pt x="171253" y="26676"/>
                  </a:lnTo>
                  <a:lnTo>
                    <a:pt x="170982" y="27221"/>
                  </a:lnTo>
                  <a:lnTo>
                    <a:pt x="170707" y="27765"/>
                  </a:lnTo>
                  <a:lnTo>
                    <a:pt x="170431" y="28310"/>
                  </a:lnTo>
                  <a:lnTo>
                    <a:pt x="170148" y="28854"/>
                  </a:lnTo>
                  <a:lnTo>
                    <a:pt x="169865" y="29398"/>
                  </a:lnTo>
                  <a:lnTo>
                    <a:pt x="169578" y="29943"/>
                  </a:lnTo>
                  <a:lnTo>
                    <a:pt x="169288" y="30487"/>
                  </a:lnTo>
                  <a:lnTo>
                    <a:pt x="168998" y="31032"/>
                  </a:lnTo>
                  <a:lnTo>
                    <a:pt x="168703" y="31576"/>
                  </a:lnTo>
                  <a:lnTo>
                    <a:pt x="168407" y="32121"/>
                  </a:lnTo>
                  <a:lnTo>
                    <a:pt x="168108" y="32665"/>
                  </a:lnTo>
                  <a:lnTo>
                    <a:pt x="167807" y="33209"/>
                  </a:lnTo>
                  <a:lnTo>
                    <a:pt x="167506" y="33754"/>
                  </a:lnTo>
                  <a:lnTo>
                    <a:pt x="167201" y="34298"/>
                  </a:lnTo>
                  <a:lnTo>
                    <a:pt x="166896" y="34843"/>
                  </a:lnTo>
                  <a:lnTo>
                    <a:pt x="166588" y="35387"/>
                  </a:lnTo>
                  <a:lnTo>
                    <a:pt x="166280" y="35932"/>
                  </a:lnTo>
                  <a:lnTo>
                    <a:pt x="165971" y="36476"/>
                  </a:lnTo>
                  <a:lnTo>
                    <a:pt x="165660" y="37020"/>
                  </a:lnTo>
                  <a:lnTo>
                    <a:pt x="165349" y="37565"/>
                  </a:lnTo>
                  <a:lnTo>
                    <a:pt x="165036" y="38109"/>
                  </a:lnTo>
                  <a:lnTo>
                    <a:pt x="164723" y="38654"/>
                  </a:lnTo>
                  <a:lnTo>
                    <a:pt x="164410" y="39198"/>
                  </a:lnTo>
                  <a:lnTo>
                    <a:pt x="164097" y="39743"/>
                  </a:lnTo>
                  <a:lnTo>
                    <a:pt x="163783" y="40287"/>
                  </a:lnTo>
                  <a:lnTo>
                    <a:pt x="163469" y="40831"/>
                  </a:lnTo>
                  <a:lnTo>
                    <a:pt x="163155" y="41376"/>
                  </a:lnTo>
                  <a:lnTo>
                    <a:pt x="162842" y="41920"/>
                  </a:lnTo>
                  <a:lnTo>
                    <a:pt x="162529" y="42465"/>
                  </a:lnTo>
                  <a:lnTo>
                    <a:pt x="162216" y="43009"/>
                  </a:lnTo>
                  <a:lnTo>
                    <a:pt x="161904" y="43554"/>
                  </a:lnTo>
                  <a:lnTo>
                    <a:pt x="161593" y="44098"/>
                  </a:lnTo>
                  <a:lnTo>
                    <a:pt x="161283" y="44642"/>
                  </a:lnTo>
                  <a:lnTo>
                    <a:pt x="160974" y="45187"/>
                  </a:lnTo>
                  <a:lnTo>
                    <a:pt x="160666" y="45731"/>
                  </a:lnTo>
                  <a:lnTo>
                    <a:pt x="160360" y="46276"/>
                  </a:lnTo>
                  <a:lnTo>
                    <a:pt x="160054" y="46820"/>
                  </a:lnTo>
                  <a:lnTo>
                    <a:pt x="159752" y="47364"/>
                  </a:lnTo>
                  <a:lnTo>
                    <a:pt x="159449" y="47909"/>
                  </a:lnTo>
                  <a:lnTo>
                    <a:pt x="159151" y="48453"/>
                  </a:lnTo>
                  <a:lnTo>
                    <a:pt x="158853" y="48998"/>
                  </a:lnTo>
                  <a:lnTo>
                    <a:pt x="158557" y="49542"/>
                  </a:lnTo>
                  <a:lnTo>
                    <a:pt x="158265" y="50087"/>
                  </a:lnTo>
                  <a:lnTo>
                    <a:pt x="157973" y="50631"/>
                  </a:lnTo>
                  <a:lnTo>
                    <a:pt x="157687" y="51175"/>
                  </a:lnTo>
                  <a:lnTo>
                    <a:pt x="157401" y="51720"/>
                  </a:lnTo>
                  <a:lnTo>
                    <a:pt x="157119" y="52264"/>
                  </a:lnTo>
                  <a:lnTo>
                    <a:pt x="156840" y="52809"/>
                  </a:lnTo>
                  <a:lnTo>
                    <a:pt x="156563" y="53353"/>
                  </a:lnTo>
                  <a:lnTo>
                    <a:pt x="156291" y="53898"/>
                  </a:lnTo>
                  <a:lnTo>
                    <a:pt x="156020" y="54442"/>
                  </a:lnTo>
                  <a:lnTo>
                    <a:pt x="155756" y="54986"/>
                  </a:lnTo>
                  <a:lnTo>
                    <a:pt x="155493" y="55531"/>
                  </a:lnTo>
                  <a:lnTo>
                    <a:pt x="155234" y="56075"/>
                  </a:lnTo>
                  <a:lnTo>
                    <a:pt x="154981" y="56620"/>
                  </a:lnTo>
                  <a:lnTo>
                    <a:pt x="154727" y="57164"/>
                  </a:lnTo>
                  <a:lnTo>
                    <a:pt x="154484" y="57709"/>
                  </a:lnTo>
                  <a:lnTo>
                    <a:pt x="154240" y="58253"/>
                  </a:lnTo>
                  <a:lnTo>
                    <a:pt x="154003" y="58797"/>
                  </a:lnTo>
                  <a:lnTo>
                    <a:pt x="153770" y="59342"/>
                  </a:lnTo>
                  <a:lnTo>
                    <a:pt x="153539" y="59886"/>
                  </a:lnTo>
                  <a:lnTo>
                    <a:pt x="153318" y="60431"/>
                  </a:lnTo>
                  <a:lnTo>
                    <a:pt x="153097" y="60975"/>
                  </a:lnTo>
                  <a:lnTo>
                    <a:pt x="152885" y="61520"/>
                  </a:lnTo>
                  <a:lnTo>
                    <a:pt x="152675" y="62064"/>
                  </a:lnTo>
                  <a:lnTo>
                    <a:pt x="152470" y="62608"/>
                  </a:lnTo>
                  <a:lnTo>
                    <a:pt x="152274" y="63153"/>
                  </a:lnTo>
                  <a:lnTo>
                    <a:pt x="152077" y="63697"/>
                  </a:lnTo>
                  <a:lnTo>
                    <a:pt x="151893" y="64242"/>
                  </a:lnTo>
                  <a:lnTo>
                    <a:pt x="151710" y="64786"/>
                  </a:lnTo>
                  <a:lnTo>
                    <a:pt x="151534" y="65331"/>
                  </a:lnTo>
                  <a:lnTo>
                    <a:pt x="151364" y="65875"/>
                  </a:lnTo>
                  <a:lnTo>
                    <a:pt x="151197" y="66419"/>
                  </a:lnTo>
                  <a:lnTo>
                    <a:pt x="151042" y="66964"/>
                  </a:lnTo>
                  <a:lnTo>
                    <a:pt x="150887" y="67508"/>
                  </a:lnTo>
                  <a:lnTo>
                    <a:pt x="150742" y="68053"/>
                  </a:lnTo>
                  <a:lnTo>
                    <a:pt x="150602" y="68597"/>
                  </a:lnTo>
                  <a:lnTo>
                    <a:pt x="150467" y="69142"/>
                  </a:lnTo>
                  <a:lnTo>
                    <a:pt x="150343" y="69686"/>
                  </a:lnTo>
                  <a:lnTo>
                    <a:pt x="150218" y="70230"/>
                  </a:lnTo>
                  <a:lnTo>
                    <a:pt x="150108" y="70775"/>
                  </a:lnTo>
                  <a:lnTo>
                    <a:pt x="150000" y="71319"/>
                  </a:lnTo>
                  <a:lnTo>
                    <a:pt x="149900" y="71864"/>
                  </a:lnTo>
                  <a:lnTo>
                    <a:pt x="149808" y="72408"/>
                  </a:lnTo>
                  <a:lnTo>
                    <a:pt x="149717" y="72952"/>
                  </a:lnTo>
                  <a:lnTo>
                    <a:pt x="149642" y="73497"/>
                  </a:lnTo>
                  <a:lnTo>
                    <a:pt x="149567" y="74041"/>
                  </a:lnTo>
                  <a:lnTo>
                    <a:pt x="149504" y="74586"/>
                  </a:lnTo>
                  <a:lnTo>
                    <a:pt x="149446" y="75130"/>
                  </a:lnTo>
                  <a:lnTo>
                    <a:pt x="149394" y="75675"/>
                  </a:lnTo>
                  <a:lnTo>
                    <a:pt x="149354" y="76219"/>
                  </a:lnTo>
                  <a:lnTo>
                    <a:pt x="149314" y="76763"/>
                  </a:lnTo>
                  <a:lnTo>
                    <a:pt x="149290" y="77308"/>
                  </a:lnTo>
                  <a:lnTo>
                    <a:pt x="149268" y="77852"/>
                  </a:lnTo>
                  <a:lnTo>
                    <a:pt x="149255" y="78397"/>
                  </a:lnTo>
                  <a:lnTo>
                    <a:pt x="149251" y="78941"/>
                  </a:lnTo>
                  <a:lnTo>
                    <a:pt x="149249" y="79486"/>
                  </a:lnTo>
                  <a:lnTo>
                    <a:pt x="149264" y="80030"/>
                  </a:lnTo>
                  <a:lnTo>
                    <a:pt x="149280" y="80574"/>
                  </a:lnTo>
                  <a:lnTo>
                    <a:pt x="149307" y="81119"/>
                  </a:lnTo>
                  <a:lnTo>
                    <a:pt x="149342" y="81663"/>
                  </a:lnTo>
                  <a:lnTo>
                    <a:pt x="149381" y="82208"/>
                  </a:lnTo>
                  <a:lnTo>
                    <a:pt x="149435" y="82752"/>
                  </a:lnTo>
                  <a:lnTo>
                    <a:pt x="149489" y="83297"/>
                  </a:lnTo>
                  <a:lnTo>
                    <a:pt x="149558" y="83841"/>
                  </a:lnTo>
                  <a:lnTo>
                    <a:pt x="149632" y="84385"/>
                  </a:lnTo>
                  <a:lnTo>
                    <a:pt x="149713" y="84930"/>
                  </a:lnTo>
                  <a:lnTo>
                    <a:pt x="149806" y="85474"/>
                  </a:lnTo>
                  <a:lnTo>
                    <a:pt x="149899" y="86019"/>
                  </a:lnTo>
                  <a:lnTo>
                    <a:pt x="150012" y="86563"/>
                  </a:lnTo>
                  <a:lnTo>
                    <a:pt x="150125" y="87108"/>
                  </a:lnTo>
                  <a:lnTo>
                    <a:pt x="150250" y="87652"/>
                  </a:lnTo>
                  <a:lnTo>
                    <a:pt x="150383" y="88196"/>
                  </a:lnTo>
                  <a:lnTo>
                    <a:pt x="150519" y="88741"/>
                  </a:lnTo>
                  <a:lnTo>
                    <a:pt x="150672" y="89285"/>
                  </a:lnTo>
                  <a:lnTo>
                    <a:pt x="150825" y="89830"/>
                  </a:lnTo>
                  <a:lnTo>
                    <a:pt x="150994" y="90374"/>
                  </a:lnTo>
                  <a:lnTo>
                    <a:pt x="151167" y="90919"/>
                  </a:lnTo>
                  <a:lnTo>
                    <a:pt x="151347" y="91463"/>
                  </a:lnTo>
                  <a:lnTo>
                    <a:pt x="151541" y="92007"/>
                  </a:lnTo>
                  <a:lnTo>
                    <a:pt x="151734" y="92552"/>
                  </a:lnTo>
                  <a:lnTo>
                    <a:pt x="151946" y="93096"/>
                  </a:lnTo>
                  <a:lnTo>
                    <a:pt x="152160" y="93641"/>
                  </a:lnTo>
                  <a:lnTo>
                    <a:pt x="152384" y="94185"/>
                  </a:lnTo>
                  <a:lnTo>
                    <a:pt x="152618" y="94729"/>
                  </a:lnTo>
                  <a:lnTo>
                    <a:pt x="152854" y="95274"/>
                  </a:lnTo>
                  <a:lnTo>
                    <a:pt x="153108" y="95818"/>
                  </a:lnTo>
                  <a:lnTo>
                    <a:pt x="153361" y="96363"/>
                  </a:lnTo>
                  <a:lnTo>
                    <a:pt x="153630" y="96907"/>
                  </a:lnTo>
                  <a:lnTo>
                    <a:pt x="153903" y="97452"/>
                  </a:lnTo>
                  <a:lnTo>
                    <a:pt x="154183" y="97996"/>
                  </a:lnTo>
                  <a:lnTo>
                    <a:pt x="154476" y="98540"/>
                  </a:lnTo>
                  <a:lnTo>
                    <a:pt x="154770" y="99085"/>
                  </a:lnTo>
                  <a:lnTo>
                    <a:pt x="155081" y="99629"/>
                  </a:lnTo>
                  <a:lnTo>
                    <a:pt x="155394" y="100174"/>
                  </a:lnTo>
                  <a:lnTo>
                    <a:pt x="155717" y="100718"/>
                  </a:lnTo>
                  <a:lnTo>
                    <a:pt x="156050" y="101263"/>
                  </a:lnTo>
                  <a:lnTo>
                    <a:pt x="156384" y="101807"/>
                  </a:lnTo>
                  <a:lnTo>
                    <a:pt x="156736" y="102351"/>
                  </a:lnTo>
                  <a:lnTo>
                    <a:pt x="157087" y="102896"/>
                  </a:lnTo>
                  <a:lnTo>
                    <a:pt x="157452" y="103440"/>
                  </a:lnTo>
                  <a:lnTo>
                    <a:pt x="157823" y="103985"/>
                  </a:lnTo>
                  <a:lnTo>
                    <a:pt x="158199" y="104529"/>
                  </a:lnTo>
                  <a:lnTo>
                    <a:pt x="158588" y="105074"/>
                  </a:lnTo>
                  <a:lnTo>
                    <a:pt x="158978" y="105618"/>
                  </a:lnTo>
                  <a:lnTo>
                    <a:pt x="159383" y="106162"/>
                  </a:lnTo>
                  <a:lnTo>
                    <a:pt x="159791" y="106707"/>
                  </a:lnTo>
                  <a:lnTo>
                    <a:pt x="160207" y="107251"/>
                  </a:lnTo>
                  <a:lnTo>
                    <a:pt x="160633" y="107796"/>
                  </a:lnTo>
                  <a:lnTo>
                    <a:pt x="161059" y="108340"/>
                  </a:lnTo>
                  <a:lnTo>
                    <a:pt x="161503" y="108885"/>
                  </a:lnTo>
                  <a:lnTo>
                    <a:pt x="161946" y="109429"/>
                  </a:lnTo>
                  <a:lnTo>
                    <a:pt x="162400" y="109973"/>
                  </a:lnTo>
                  <a:lnTo>
                    <a:pt x="162861" y="110518"/>
                  </a:lnTo>
                  <a:lnTo>
                    <a:pt x="163325" y="111062"/>
                  </a:lnTo>
                  <a:lnTo>
                    <a:pt x="163802" y="111607"/>
                  </a:lnTo>
                  <a:lnTo>
                    <a:pt x="164279" y="112151"/>
                  </a:lnTo>
                  <a:lnTo>
                    <a:pt x="164770" y="112696"/>
                  </a:lnTo>
                  <a:lnTo>
                    <a:pt x="165264" y="113240"/>
                  </a:lnTo>
                  <a:lnTo>
                    <a:pt x="165764" y="113784"/>
                  </a:lnTo>
                  <a:lnTo>
                    <a:pt x="166273" y="114329"/>
                  </a:lnTo>
                  <a:lnTo>
                    <a:pt x="166782" y="114873"/>
                  </a:lnTo>
                  <a:lnTo>
                    <a:pt x="167307" y="115418"/>
                  </a:lnTo>
                  <a:lnTo>
                    <a:pt x="167831" y="115962"/>
                  </a:lnTo>
                  <a:lnTo>
                    <a:pt x="168364" y="116506"/>
                  </a:lnTo>
                  <a:lnTo>
                    <a:pt x="168903" y="117051"/>
                  </a:lnTo>
                  <a:lnTo>
                    <a:pt x="169445" y="117595"/>
                  </a:lnTo>
                  <a:lnTo>
                    <a:pt x="169997" y="118140"/>
                  </a:lnTo>
                  <a:lnTo>
                    <a:pt x="170550" y="118684"/>
                  </a:lnTo>
                  <a:lnTo>
                    <a:pt x="171114" y="119229"/>
                  </a:lnTo>
                  <a:lnTo>
                    <a:pt x="171680" y="119773"/>
                  </a:lnTo>
                  <a:lnTo>
                    <a:pt x="172251" y="120317"/>
                  </a:lnTo>
                  <a:lnTo>
                    <a:pt x="172830" y="120862"/>
                  </a:lnTo>
                  <a:lnTo>
                    <a:pt x="173409" y="121406"/>
                  </a:lnTo>
                  <a:lnTo>
                    <a:pt x="173999" y="121951"/>
                  </a:lnTo>
                  <a:lnTo>
                    <a:pt x="174590" y="122495"/>
                  </a:lnTo>
                  <a:lnTo>
                    <a:pt x="175188" y="123040"/>
                  </a:lnTo>
                  <a:lnTo>
                    <a:pt x="175790" y="123584"/>
                  </a:lnTo>
                  <a:lnTo>
                    <a:pt x="176394" y="124128"/>
                  </a:lnTo>
                  <a:lnTo>
                    <a:pt x="177006" y="124673"/>
                  </a:lnTo>
                  <a:lnTo>
                    <a:pt x="177619" y="125217"/>
                  </a:lnTo>
                  <a:lnTo>
                    <a:pt x="178239" y="125762"/>
                  </a:lnTo>
                  <a:lnTo>
                    <a:pt x="178862" y="126306"/>
                  </a:lnTo>
                  <a:lnTo>
                    <a:pt x="179488" y="126851"/>
                  </a:lnTo>
                  <a:lnTo>
                    <a:pt x="180119" y="127395"/>
                  </a:lnTo>
                  <a:lnTo>
                    <a:pt x="180751" y="127939"/>
                  </a:lnTo>
                  <a:lnTo>
                    <a:pt x="181390" y="128484"/>
                  </a:lnTo>
                  <a:lnTo>
                    <a:pt x="182030" y="129028"/>
                  </a:lnTo>
                  <a:lnTo>
                    <a:pt x="182674" y="129573"/>
                  </a:lnTo>
                  <a:lnTo>
                    <a:pt x="183321" y="130117"/>
                  </a:lnTo>
                  <a:lnTo>
                    <a:pt x="183969" y="130662"/>
                  </a:lnTo>
                  <a:lnTo>
                    <a:pt x="184623" y="131206"/>
                  </a:lnTo>
                  <a:lnTo>
                    <a:pt x="185276" y="131750"/>
                  </a:lnTo>
                  <a:lnTo>
                    <a:pt x="185934" y="132295"/>
                  </a:lnTo>
                  <a:lnTo>
                    <a:pt x="186594" y="132839"/>
                  </a:lnTo>
                  <a:lnTo>
                    <a:pt x="187255" y="133384"/>
                  </a:lnTo>
                  <a:lnTo>
                    <a:pt x="187919" y="133928"/>
                  </a:lnTo>
                  <a:lnTo>
                    <a:pt x="188583" y="134473"/>
                  </a:lnTo>
                  <a:lnTo>
                    <a:pt x="189251" y="135017"/>
                  </a:lnTo>
                  <a:lnTo>
                    <a:pt x="189919" y="135561"/>
                  </a:lnTo>
                  <a:lnTo>
                    <a:pt x="190589" y="136106"/>
                  </a:lnTo>
                  <a:lnTo>
                    <a:pt x="191260" y="136650"/>
                  </a:lnTo>
                  <a:lnTo>
                    <a:pt x="191932" y="137195"/>
                  </a:lnTo>
                  <a:lnTo>
                    <a:pt x="192605" y="137739"/>
                  </a:lnTo>
                  <a:lnTo>
                    <a:pt x="193279" y="138284"/>
                  </a:lnTo>
                  <a:lnTo>
                    <a:pt x="193953" y="138828"/>
                  </a:lnTo>
                  <a:lnTo>
                    <a:pt x="194628" y="139372"/>
                  </a:lnTo>
                  <a:lnTo>
                    <a:pt x="195303" y="139917"/>
                  </a:lnTo>
                  <a:lnTo>
                    <a:pt x="195978" y="140461"/>
                  </a:lnTo>
                  <a:lnTo>
                    <a:pt x="196653" y="141006"/>
                  </a:lnTo>
                  <a:lnTo>
                    <a:pt x="197327" y="141550"/>
                  </a:lnTo>
                  <a:lnTo>
                    <a:pt x="198002" y="142094"/>
                  </a:lnTo>
                  <a:lnTo>
                    <a:pt x="198675" y="142639"/>
                  </a:lnTo>
                  <a:lnTo>
                    <a:pt x="199348" y="143183"/>
                  </a:lnTo>
                  <a:lnTo>
                    <a:pt x="200021" y="143728"/>
                  </a:lnTo>
                  <a:lnTo>
                    <a:pt x="200692" y="144272"/>
                  </a:lnTo>
                  <a:lnTo>
                    <a:pt x="201362" y="144817"/>
                  </a:lnTo>
                  <a:lnTo>
                    <a:pt x="202031" y="145361"/>
                  </a:lnTo>
                  <a:lnTo>
                    <a:pt x="202698" y="145905"/>
                  </a:lnTo>
                  <a:lnTo>
                    <a:pt x="203364" y="146450"/>
                  </a:lnTo>
                  <a:lnTo>
                    <a:pt x="204027" y="146994"/>
                  </a:lnTo>
                  <a:lnTo>
                    <a:pt x="204690" y="147539"/>
                  </a:lnTo>
                  <a:lnTo>
                    <a:pt x="205348" y="148083"/>
                  </a:lnTo>
                  <a:lnTo>
                    <a:pt x="206006" y="148628"/>
                  </a:lnTo>
                  <a:lnTo>
                    <a:pt x="206661" y="149172"/>
                  </a:lnTo>
                  <a:lnTo>
                    <a:pt x="207313" y="149716"/>
                  </a:lnTo>
                  <a:lnTo>
                    <a:pt x="207964" y="150261"/>
                  </a:lnTo>
                  <a:lnTo>
                    <a:pt x="208609" y="150805"/>
                  </a:lnTo>
                  <a:lnTo>
                    <a:pt x="209254" y="151350"/>
                  </a:lnTo>
                  <a:lnTo>
                    <a:pt x="209894" y="151894"/>
                  </a:lnTo>
                  <a:lnTo>
                    <a:pt x="210531" y="152439"/>
                  </a:lnTo>
                  <a:lnTo>
                    <a:pt x="211166" y="152983"/>
                  </a:lnTo>
                  <a:lnTo>
                    <a:pt x="211794" y="153527"/>
                  </a:lnTo>
                  <a:lnTo>
                    <a:pt x="212422" y="154072"/>
                  </a:lnTo>
                  <a:lnTo>
                    <a:pt x="213043" y="154616"/>
                  </a:lnTo>
                  <a:lnTo>
                    <a:pt x="213661" y="155161"/>
                  </a:lnTo>
                  <a:lnTo>
                    <a:pt x="214276" y="155705"/>
                  </a:lnTo>
                  <a:lnTo>
                    <a:pt x="214884" y="156250"/>
                  </a:lnTo>
                  <a:lnTo>
                    <a:pt x="215493" y="156794"/>
                  </a:lnTo>
                  <a:lnTo>
                    <a:pt x="216090" y="157338"/>
                  </a:lnTo>
                  <a:lnTo>
                    <a:pt x="216687" y="157883"/>
                  </a:lnTo>
                  <a:lnTo>
                    <a:pt x="217277" y="158427"/>
                  </a:lnTo>
                  <a:lnTo>
                    <a:pt x="217862" y="158972"/>
                  </a:lnTo>
                  <a:lnTo>
                    <a:pt x="218445" y="159516"/>
                  </a:lnTo>
                  <a:lnTo>
                    <a:pt x="219018" y="160061"/>
                  </a:lnTo>
                  <a:lnTo>
                    <a:pt x="219590" y="160605"/>
                  </a:lnTo>
                  <a:lnTo>
                    <a:pt x="220152" y="161149"/>
                  </a:lnTo>
                  <a:lnTo>
                    <a:pt x="220712" y="161694"/>
                  </a:lnTo>
                  <a:lnTo>
                    <a:pt x="221265" y="162238"/>
                  </a:lnTo>
                  <a:lnTo>
                    <a:pt x="221810" y="162783"/>
                  </a:lnTo>
                  <a:lnTo>
                    <a:pt x="222355" y="163327"/>
                  </a:lnTo>
                  <a:lnTo>
                    <a:pt x="222886" y="163871"/>
                  </a:lnTo>
                  <a:lnTo>
                    <a:pt x="223416" y="164416"/>
                  </a:lnTo>
                  <a:lnTo>
                    <a:pt x="223938" y="164960"/>
                  </a:lnTo>
                  <a:lnTo>
                    <a:pt x="224453" y="165505"/>
                  </a:lnTo>
                  <a:lnTo>
                    <a:pt x="224965" y="166049"/>
                  </a:lnTo>
                  <a:lnTo>
                    <a:pt x="225464" y="166594"/>
                  </a:lnTo>
                  <a:lnTo>
                    <a:pt x="225963" y="167138"/>
                  </a:lnTo>
                  <a:lnTo>
                    <a:pt x="226449" y="167682"/>
                  </a:lnTo>
                  <a:lnTo>
                    <a:pt x="226932" y="168227"/>
                  </a:lnTo>
                  <a:lnTo>
                    <a:pt x="227408" y="168771"/>
                  </a:lnTo>
                  <a:lnTo>
                    <a:pt x="227873" y="169316"/>
                  </a:lnTo>
                  <a:lnTo>
                    <a:pt x="228338" y="169860"/>
                  </a:lnTo>
                  <a:lnTo>
                    <a:pt x="228787" y="170405"/>
                  </a:lnTo>
                  <a:lnTo>
                    <a:pt x="229234" y="170949"/>
                  </a:lnTo>
                  <a:lnTo>
                    <a:pt x="229673" y="171493"/>
                  </a:lnTo>
                  <a:lnTo>
                    <a:pt x="230102" y="172038"/>
                  </a:lnTo>
                  <a:lnTo>
                    <a:pt x="230529" y="172582"/>
                  </a:lnTo>
                  <a:lnTo>
                    <a:pt x="230940" y="173127"/>
                  </a:lnTo>
                  <a:lnTo>
                    <a:pt x="231351" y="173671"/>
                  </a:lnTo>
                  <a:lnTo>
                    <a:pt x="231749" y="174216"/>
                  </a:lnTo>
                  <a:lnTo>
                    <a:pt x="232141" y="174760"/>
                  </a:lnTo>
                  <a:lnTo>
                    <a:pt x="232527" y="175304"/>
                  </a:lnTo>
                  <a:lnTo>
                    <a:pt x="232900" y="175849"/>
                  </a:lnTo>
                  <a:lnTo>
                    <a:pt x="233273" y="176393"/>
                  </a:lnTo>
                  <a:lnTo>
                    <a:pt x="233629" y="176938"/>
                  </a:lnTo>
                  <a:lnTo>
                    <a:pt x="233982" y="177482"/>
                  </a:lnTo>
                  <a:lnTo>
                    <a:pt x="234326" y="178027"/>
                  </a:lnTo>
                  <a:lnTo>
                    <a:pt x="234660" y="178571"/>
                  </a:lnTo>
                  <a:lnTo>
                    <a:pt x="234992" y="179115"/>
                  </a:lnTo>
                  <a:lnTo>
                    <a:pt x="235306" y="179660"/>
                  </a:lnTo>
                  <a:lnTo>
                    <a:pt x="235620" y="180204"/>
                  </a:lnTo>
                  <a:lnTo>
                    <a:pt x="235921" y="180749"/>
                  </a:lnTo>
                  <a:lnTo>
                    <a:pt x="236214" y="181293"/>
                  </a:lnTo>
                  <a:lnTo>
                    <a:pt x="236503" y="181838"/>
                  </a:lnTo>
                  <a:lnTo>
                    <a:pt x="236776" y="182382"/>
                  </a:lnTo>
                  <a:lnTo>
                    <a:pt x="237050" y="182926"/>
                  </a:lnTo>
                  <a:lnTo>
                    <a:pt x="237306" y="183471"/>
                  </a:lnTo>
                  <a:lnTo>
                    <a:pt x="237560" y="184015"/>
                  </a:lnTo>
                  <a:lnTo>
                    <a:pt x="237804" y="184560"/>
                  </a:lnTo>
                  <a:lnTo>
                    <a:pt x="238037" y="185104"/>
                  </a:lnTo>
                  <a:lnTo>
                    <a:pt x="238269" y="185648"/>
                  </a:lnTo>
                  <a:lnTo>
                    <a:pt x="238482" y="186193"/>
                  </a:lnTo>
                  <a:lnTo>
                    <a:pt x="238695" y="186737"/>
                  </a:lnTo>
                  <a:lnTo>
                    <a:pt x="238895" y="187282"/>
                  </a:lnTo>
                  <a:lnTo>
                    <a:pt x="239087" y="187826"/>
                  </a:lnTo>
                  <a:lnTo>
                    <a:pt x="239275" y="188371"/>
                  </a:lnTo>
                  <a:lnTo>
                    <a:pt x="239448" y="188915"/>
                  </a:lnTo>
                  <a:lnTo>
                    <a:pt x="239620" y="189459"/>
                  </a:lnTo>
                  <a:lnTo>
                    <a:pt x="239776" y="190004"/>
                  </a:lnTo>
                  <a:lnTo>
                    <a:pt x="239928" y="190548"/>
                  </a:lnTo>
                  <a:lnTo>
                    <a:pt x="240073" y="191093"/>
                  </a:lnTo>
                  <a:lnTo>
                    <a:pt x="240205" y="191637"/>
                  </a:lnTo>
                  <a:lnTo>
                    <a:pt x="240337" y="192182"/>
                  </a:lnTo>
                  <a:lnTo>
                    <a:pt x="240450" y="192726"/>
                  </a:lnTo>
                  <a:lnTo>
                    <a:pt x="240563" y="193270"/>
                  </a:lnTo>
                  <a:lnTo>
                    <a:pt x="240664" y="193815"/>
                  </a:lnTo>
                  <a:lnTo>
                    <a:pt x="240758" y="194359"/>
                  </a:lnTo>
                  <a:lnTo>
                    <a:pt x="240847" y="194904"/>
                  </a:lnTo>
                  <a:lnTo>
                    <a:pt x="240922" y="195448"/>
                  </a:lnTo>
                  <a:lnTo>
                    <a:pt x="240996" y="195993"/>
                  </a:lnTo>
                  <a:lnTo>
                    <a:pt x="241055" y="196537"/>
                  </a:lnTo>
                  <a:lnTo>
                    <a:pt x="241111" y="197081"/>
                  </a:lnTo>
                  <a:lnTo>
                    <a:pt x="241159" y="197626"/>
                  </a:lnTo>
                  <a:lnTo>
                    <a:pt x="241196" y="198170"/>
                  </a:lnTo>
                  <a:lnTo>
                    <a:pt x="241233" y="198715"/>
                  </a:lnTo>
                  <a:lnTo>
                    <a:pt x="241252" y="199259"/>
                  </a:lnTo>
                  <a:lnTo>
                    <a:pt x="241271" y="199804"/>
                  </a:lnTo>
                  <a:lnTo>
                    <a:pt x="241279" y="200348"/>
                  </a:lnTo>
                  <a:lnTo>
                    <a:pt x="241280" y="200892"/>
                  </a:lnTo>
                  <a:lnTo>
                    <a:pt x="241278" y="201437"/>
                  </a:lnTo>
                  <a:lnTo>
                    <a:pt x="241262" y="201981"/>
                  </a:lnTo>
                  <a:lnTo>
                    <a:pt x="241245" y="202526"/>
                  </a:lnTo>
                  <a:lnTo>
                    <a:pt x="241216" y="203070"/>
                  </a:lnTo>
                  <a:lnTo>
                    <a:pt x="241183" y="203615"/>
                  </a:lnTo>
                  <a:lnTo>
                    <a:pt x="241144" y="204159"/>
                  </a:lnTo>
                  <a:lnTo>
                    <a:pt x="241094" y="204703"/>
                  </a:lnTo>
                  <a:lnTo>
                    <a:pt x="241044" y="205248"/>
                  </a:lnTo>
                  <a:lnTo>
                    <a:pt x="240979" y="205792"/>
                  </a:lnTo>
                  <a:lnTo>
                    <a:pt x="240913" y="206337"/>
                  </a:lnTo>
                  <a:lnTo>
                    <a:pt x="240839" y="206881"/>
                  </a:lnTo>
                  <a:lnTo>
                    <a:pt x="240757" y="207426"/>
                  </a:lnTo>
                  <a:lnTo>
                    <a:pt x="240674" y="207970"/>
                  </a:lnTo>
                  <a:lnTo>
                    <a:pt x="240577" y="208514"/>
                  </a:lnTo>
                  <a:lnTo>
                    <a:pt x="240481" y="209059"/>
                  </a:lnTo>
                  <a:lnTo>
                    <a:pt x="240374" y="209603"/>
                  </a:lnTo>
                  <a:lnTo>
                    <a:pt x="240263" y="210148"/>
                  </a:lnTo>
                  <a:lnTo>
                    <a:pt x="240148" y="210692"/>
                  </a:lnTo>
                  <a:lnTo>
                    <a:pt x="240022" y="211236"/>
                  </a:lnTo>
                  <a:lnTo>
                    <a:pt x="239897" y="211781"/>
                  </a:lnTo>
                  <a:lnTo>
                    <a:pt x="239760" y="212325"/>
                  </a:lnTo>
                  <a:lnTo>
                    <a:pt x="239621" y="212870"/>
                  </a:lnTo>
                  <a:lnTo>
                    <a:pt x="239476" y="213414"/>
                  </a:lnTo>
                  <a:lnTo>
                    <a:pt x="239324" y="213959"/>
                  </a:lnTo>
                  <a:lnTo>
                    <a:pt x="239172" y="214503"/>
                  </a:lnTo>
                  <a:lnTo>
                    <a:pt x="239008" y="215047"/>
                  </a:lnTo>
                  <a:lnTo>
                    <a:pt x="238844" y="215592"/>
                  </a:lnTo>
                  <a:lnTo>
                    <a:pt x="238671" y="216136"/>
                  </a:lnTo>
                  <a:lnTo>
                    <a:pt x="238495" y="216681"/>
                  </a:lnTo>
                  <a:lnTo>
                    <a:pt x="238316" y="217225"/>
                  </a:lnTo>
                  <a:lnTo>
                    <a:pt x="238129" y="217770"/>
                  </a:lnTo>
                  <a:lnTo>
                    <a:pt x="237941" y="218314"/>
                  </a:lnTo>
                  <a:lnTo>
                    <a:pt x="237745" y="218858"/>
                  </a:lnTo>
                  <a:lnTo>
                    <a:pt x="237546" y="219403"/>
                  </a:lnTo>
                  <a:lnTo>
                    <a:pt x="237343" y="219947"/>
                  </a:lnTo>
                  <a:lnTo>
                    <a:pt x="237134" y="220492"/>
                  </a:lnTo>
                  <a:lnTo>
                    <a:pt x="236925" y="221036"/>
                  </a:lnTo>
                  <a:lnTo>
                    <a:pt x="236707" y="221581"/>
                  </a:lnTo>
                  <a:lnTo>
                    <a:pt x="236488" y="222125"/>
                  </a:lnTo>
                  <a:lnTo>
                    <a:pt x="236263" y="222669"/>
                  </a:lnTo>
                  <a:lnTo>
                    <a:pt x="236035" y="223214"/>
                  </a:lnTo>
                  <a:lnTo>
                    <a:pt x="235805" y="223758"/>
                  </a:lnTo>
                  <a:lnTo>
                    <a:pt x="235568" y="224303"/>
                  </a:lnTo>
                  <a:lnTo>
                    <a:pt x="235331" y="224847"/>
                  </a:lnTo>
                  <a:lnTo>
                    <a:pt x="235088" y="225392"/>
                  </a:lnTo>
                  <a:lnTo>
                    <a:pt x="234842" y="225936"/>
                  </a:lnTo>
                  <a:lnTo>
                    <a:pt x="234593" y="226480"/>
                  </a:lnTo>
                  <a:lnTo>
                    <a:pt x="234340" y="227025"/>
                  </a:lnTo>
                  <a:lnTo>
                    <a:pt x="234087" y="227569"/>
                  </a:lnTo>
                  <a:lnTo>
                    <a:pt x="233826" y="228114"/>
                  </a:lnTo>
                  <a:lnTo>
                    <a:pt x="233565" y="228658"/>
                  </a:lnTo>
                  <a:lnTo>
                    <a:pt x="233299" y="229203"/>
                  </a:lnTo>
                  <a:lnTo>
                    <a:pt x="233031" y="229747"/>
                  </a:lnTo>
                  <a:lnTo>
                    <a:pt x="232762" y="230291"/>
                  </a:lnTo>
                  <a:lnTo>
                    <a:pt x="232487" y="230836"/>
                  </a:lnTo>
                  <a:lnTo>
                    <a:pt x="232212" y="231380"/>
                  </a:lnTo>
                  <a:lnTo>
                    <a:pt x="231932" y="231925"/>
                  </a:lnTo>
                  <a:lnTo>
                    <a:pt x="231651" y="232469"/>
                  </a:lnTo>
                  <a:lnTo>
                    <a:pt x="231367" y="233013"/>
                  </a:lnTo>
                  <a:lnTo>
                    <a:pt x="231080" y="233558"/>
                  </a:lnTo>
                  <a:lnTo>
                    <a:pt x="230792" y="234102"/>
                  </a:lnTo>
                  <a:lnTo>
                    <a:pt x="230499" y="234647"/>
                  </a:lnTo>
                  <a:lnTo>
                    <a:pt x="230206" y="235191"/>
                  </a:lnTo>
                  <a:lnTo>
                    <a:pt x="229910" y="235736"/>
                  </a:lnTo>
                  <a:lnTo>
                    <a:pt x="229611" y="236280"/>
                  </a:lnTo>
                  <a:lnTo>
                    <a:pt x="229312" y="236824"/>
                  </a:lnTo>
                  <a:lnTo>
                    <a:pt x="229008" y="237369"/>
                  </a:lnTo>
                  <a:lnTo>
                    <a:pt x="228705" y="237913"/>
                  </a:lnTo>
                  <a:lnTo>
                    <a:pt x="228397" y="238458"/>
                  </a:lnTo>
                  <a:lnTo>
                    <a:pt x="228089" y="239002"/>
                  </a:lnTo>
                  <a:lnTo>
                    <a:pt x="227779" y="239547"/>
                  </a:lnTo>
                  <a:lnTo>
                    <a:pt x="227465" y="240091"/>
                  </a:lnTo>
                  <a:lnTo>
                    <a:pt x="227152" y="240635"/>
                  </a:lnTo>
                  <a:lnTo>
                    <a:pt x="226835" y="241180"/>
                  </a:lnTo>
                  <a:lnTo>
                    <a:pt x="226517" y="241724"/>
                  </a:lnTo>
                  <a:lnTo>
                    <a:pt x="226197" y="242269"/>
                  </a:lnTo>
                  <a:lnTo>
                    <a:pt x="225875" y="242813"/>
                  </a:lnTo>
                  <a:lnTo>
                    <a:pt x="225553" y="243358"/>
                  </a:lnTo>
                  <a:lnTo>
                    <a:pt x="225226" y="243902"/>
                  </a:lnTo>
                  <a:lnTo>
                    <a:pt x="224900" y="244446"/>
                  </a:lnTo>
                  <a:lnTo>
                    <a:pt x="224571" y="244991"/>
                  </a:lnTo>
                  <a:lnTo>
                    <a:pt x="224241" y="245535"/>
                  </a:lnTo>
                  <a:lnTo>
                    <a:pt x="223910" y="246080"/>
                  </a:lnTo>
                  <a:lnTo>
                    <a:pt x="223576" y="246624"/>
                  </a:lnTo>
                  <a:lnTo>
                    <a:pt x="223242" y="247169"/>
                  </a:lnTo>
                  <a:lnTo>
                    <a:pt x="222905" y="247713"/>
                  </a:lnTo>
                  <a:lnTo>
                    <a:pt x="222567" y="248257"/>
                  </a:lnTo>
                  <a:lnTo>
                    <a:pt x="222228" y="248802"/>
                  </a:lnTo>
                  <a:lnTo>
                    <a:pt x="221887" y="249346"/>
                  </a:lnTo>
                  <a:lnTo>
                    <a:pt x="221545" y="249891"/>
                  </a:lnTo>
                  <a:lnTo>
                    <a:pt x="221200" y="250435"/>
                  </a:lnTo>
                  <a:lnTo>
                    <a:pt x="220855" y="250980"/>
                  </a:lnTo>
                  <a:lnTo>
                    <a:pt x="220508" y="251524"/>
                  </a:lnTo>
                  <a:lnTo>
                    <a:pt x="220159" y="252068"/>
                  </a:lnTo>
                  <a:lnTo>
                    <a:pt x="219810" y="252613"/>
                  </a:lnTo>
                  <a:lnTo>
                    <a:pt x="219458" y="253157"/>
                  </a:lnTo>
                  <a:lnTo>
                    <a:pt x="219106" y="253702"/>
                  </a:lnTo>
                  <a:lnTo>
                    <a:pt x="218751" y="254246"/>
                  </a:lnTo>
                  <a:lnTo>
                    <a:pt x="218395" y="254790"/>
                  </a:lnTo>
                  <a:lnTo>
                    <a:pt x="218038" y="255335"/>
                  </a:lnTo>
                  <a:lnTo>
                    <a:pt x="217678" y="255879"/>
                  </a:lnTo>
                  <a:lnTo>
                    <a:pt x="217319" y="256424"/>
                  </a:lnTo>
                  <a:lnTo>
                    <a:pt x="216956" y="256968"/>
                  </a:lnTo>
                  <a:lnTo>
                    <a:pt x="216593" y="257513"/>
                  </a:lnTo>
                  <a:lnTo>
                    <a:pt x="216228" y="258057"/>
                  </a:lnTo>
                  <a:lnTo>
                    <a:pt x="215862" y="258601"/>
                  </a:lnTo>
                  <a:lnTo>
                    <a:pt x="215494" y="259146"/>
                  </a:lnTo>
                  <a:lnTo>
                    <a:pt x="215124" y="259690"/>
                  </a:lnTo>
                  <a:lnTo>
                    <a:pt x="214754" y="260235"/>
                  </a:lnTo>
                  <a:lnTo>
                    <a:pt x="214381" y="260779"/>
                  </a:lnTo>
                  <a:lnTo>
                    <a:pt x="214007" y="261324"/>
                  </a:lnTo>
                  <a:lnTo>
                    <a:pt x="213632" y="261868"/>
                  </a:lnTo>
                  <a:lnTo>
                    <a:pt x="213254" y="262412"/>
                  </a:lnTo>
                  <a:lnTo>
                    <a:pt x="212876" y="262957"/>
                  </a:lnTo>
                  <a:lnTo>
                    <a:pt x="212495" y="263501"/>
                  </a:lnTo>
                  <a:lnTo>
                    <a:pt x="212113" y="264046"/>
                  </a:lnTo>
                  <a:lnTo>
                    <a:pt x="211729" y="264590"/>
                  </a:lnTo>
                  <a:lnTo>
                    <a:pt x="211344" y="265135"/>
                  </a:lnTo>
                  <a:lnTo>
                    <a:pt x="210958" y="265679"/>
                  </a:lnTo>
                  <a:lnTo>
                    <a:pt x="210568" y="266223"/>
                  </a:lnTo>
                  <a:lnTo>
                    <a:pt x="210179" y="266768"/>
                  </a:lnTo>
                  <a:lnTo>
                    <a:pt x="209786" y="267312"/>
                  </a:lnTo>
                  <a:lnTo>
                    <a:pt x="209393" y="267857"/>
                  </a:lnTo>
                  <a:lnTo>
                    <a:pt x="208998" y="268401"/>
                  </a:lnTo>
                  <a:lnTo>
                    <a:pt x="208600" y="268946"/>
                  </a:lnTo>
                  <a:lnTo>
                    <a:pt x="208202" y="269490"/>
                  </a:lnTo>
                  <a:lnTo>
                    <a:pt x="207800" y="270034"/>
                  </a:lnTo>
                  <a:lnTo>
                    <a:pt x="207398" y="270579"/>
                  </a:lnTo>
                  <a:lnTo>
                    <a:pt x="206994" y="271123"/>
                  </a:lnTo>
                  <a:lnTo>
                    <a:pt x="206588" y="271668"/>
                  </a:lnTo>
                  <a:lnTo>
                    <a:pt x="206181" y="272212"/>
                  </a:lnTo>
                  <a:lnTo>
                    <a:pt x="205771" y="272757"/>
                  </a:lnTo>
                  <a:lnTo>
                    <a:pt x="205360" y="273301"/>
                  </a:lnTo>
                  <a:lnTo>
                    <a:pt x="204947" y="273845"/>
                  </a:lnTo>
                  <a:lnTo>
                    <a:pt x="204532" y="274390"/>
                  </a:lnTo>
                  <a:lnTo>
                    <a:pt x="204115" y="274934"/>
                  </a:lnTo>
                  <a:lnTo>
                    <a:pt x="203696" y="275479"/>
                  </a:lnTo>
                  <a:lnTo>
                    <a:pt x="203277" y="276023"/>
                  </a:lnTo>
                  <a:lnTo>
                    <a:pt x="202853" y="276568"/>
                  </a:lnTo>
                  <a:lnTo>
                    <a:pt x="202430" y="277112"/>
                  </a:lnTo>
                  <a:lnTo>
                    <a:pt x="202004" y="277656"/>
                  </a:lnTo>
                  <a:lnTo>
                    <a:pt x="201575" y="27820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525812" y="1469627"/>
              <a:ext cx="232607" cy="0"/>
            </a:xfrm>
            <a:custGeom>
              <a:avLst/>
              <a:pathLst>
                <a:path w="232607" h="0">
                  <a:moveTo>
                    <a:pt x="0" y="0"/>
                  </a:moveTo>
                  <a:lnTo>
                    <a:pt x="23260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789565" y="625474"/>
              <a:ext cx="241280" cy="966607"/>
            </a:xfrm>
            <a:custGeom>
              <a:avLst/>
              <a:pathLst>
                <a:path w="241280" h="966607">
                  <a:moveTo>
                    <a:pt x="0" y="966607"/>
                  </a:moveTo>
                  <a:lnTo>
                    <a:pt x="0" y="964715"/>
                  </a:lnTo>
                  <a:lnTo>
                    <a:pt x="1" y="962824"/>
                  </a:lnTo>
                  <a:lnTo>
                    <a:pt x="2" y="960932"/>
                  </a:lnTo>
                  <a:lnTo>
                    <a:pt x="13" y="959041"/>
                  </a:lnTo>
                  <a:lnTo>
                    <a:pt x="31" y="957149"/>
                  </a:lnTo>
                  <a:lnTo>
                    <a:pt x="50" y="955257"/>
                  </a:lnTo>
                  <a:lnTo>
                    <a:pt x="72" y="953366"/>
                  </a:lnTo>
                  <a:lnTo>
                    <a:pt x="108" y="951474"/>
                  </a:lnTo>
                  <a:lnTo>
                    <a:pt x="144" y="949583"/>
                  </a:lnTo>
                  <a:lnTo>
                    <a:pt x="180" y="947691"/>
                  </a:lnTo>
                  <a:lnTo>
                    <a:pt x="231" y="945799"/>
                  </a:lnTo>
                  <a:lnTo>
                    <a:pt x="284" y="943908"/>
                  </a:lnTo>
                  <a:lnTo>
                    <a:pt x="337" y="942016"/>
                  </a:lnTo>
                  <a:lnTo>
                    <a:pt x="399" y="940125"/>
                  </a:lnTo>
                  <a:lnTo>
                    <a:pt x="469" y="938233"/>
                  </a:lnTo>
                  <a:lnTo>
                    <a:pt x="539" y="936341"/>
                  </a:lnTo>
                  <a:lnTo>
                    <a:pt x="613" y="934450"/>
                  </a:lnTo>
                  <a:lnTo>
                    <a:pt x="699" y="932558"/>
                  </a:lnTo>
                  <a:lnTo>
                    <a:pt x="786" y="930667"/>
                  </a:lnTo>
                  <a:lnTo>
                    <a:pt x="873" y="928775"/>
                  </a:lnTo>
                  <a:lnTo>
                    <a:pt x="975" y="926883"/>
                  </a:lnTo>
                  <a:lnTo>
                    <a:pt x="1078" y="924992"/>
                  </a:lnTo>
                  <a:lnTo>
                    <a:pt x="1182" y="923100"/>
                  </a:lnTo>
                  <a:lnTo>
                    <a:pt x="1294" y="921209"/>
                  </a:lnTo>
                  <a:lnTo>
                    <a:pt x="1414" y="919317"/>
                  </a:lnTo>
                  <a:lnTo>
                    <a:pt x="1534" y="917425"/>
                  </a:lnTo>
                  <a:lnTo>
                    <a:pt x="1657" y="915534"/>
                  </a:lnTo>
                  <a:lnTo>
                    <a:pt x="1793" y="913642"/>
                  </a:lnTo>
                  <a:lnTo>
                    <a:pt x="1929" y="911751"/>
                  </a:lnTo>
                  <a:lnTo>
                    <a:pt x="2065" y="909859"/>
                  </a:lnTo>
                  <a:lnTo>
                    <a:pt x="2215" y="907967"/>
                  </a:lnTo>
                  <a:lnTo>
                    <a:pt x="2367" y="906076"/>
                  </a:lnTo>
                  <a:lnTo>
                    <a:pt x="2519" y="904184"/>
                  </a:lnTo>
                  <a:lnTo>
                    <a:pt x="2680" y="902293"/>
                  </a:lnTo>
                  <a:lnTo>
                    <a:pt x="2847" y="900401"/>
                  </a:lnTo>
                  <a:lnTo>
                    <a:pt x="3015" y="898509"/>
                  </a:lnTo>
                  <a:lnTo>
                    <a:pt x="3186" y="896618"/>
                  </a:lnTo>
                  <a:lnTo>
                    <a:pt x="3369" y="894726"/>
                  </a:lnTo>
                  <a:lnTo>
                    <a:pt x="3552" y="892835"/>
                  </a:lnTo>
                  <a:lnTo>
                    <a:pt x="3735" y="890943"/>
                  </a:lnTo>
                  <a:lnTo>
                    <a:pt x="3930" y="889051"/>
                  </a:lnTo>
                  <a:lnTo>
                    <a:pt x="4128" y="887160"/>
                  </a:lnTo>
                  <a:lnTo>
                    <a:pt x="4326" y="885268"/>
                  </a:lnTo>
                  <a:lnTo>
                    <a:pt x="4532" y="883377"/>
                  </a:lnTo>
                  <a:lnTo>
                    <a:pt x="4744" y="881485"/>
                  </a:lnTo>
                  <a:lnTo>
                    <a:pt x="4957" y="879593"/>
                  </a:lnTo>
                  <a:lnTo>
                    <a:pt x="5172" y="877702"/>
                  </a:lnTo>
                  <a:lnTo>
                    <a:pt x="5398" y="875810"/>
                  </a:lnTo>
                  <a:lnTo>
                    <a:pt x="5625" y="873919"/>
                  </a:lnTo>
                  <a:lnTo>
                    <a:pt x="5852" y="872027"/>
                  </a:lnTo>
                  <a:lnTo>
                    <a:pt x="6090" y="870135"/>
                  </a:lnTo>
                  <a:lnTo>
                    <a:pt x="6330" y="868244"/>
                  </a:lnTo>
                  <a:lnTo>
                    <a:pt x="6571" y="866352"/>
                  </a:lnTo>
                  <a:lnTo>
                    <a:pt x="6818" y="864461"/>
                  </a:lnTo>
                  <a:lnTo>
                    <a:pt x="7071" y="862569"/>
                  </a:lnTo>
                  <a:lnTo>
                    <a:pt x="7325" y="860677"/>
                  </a:lnTo>
                  <a:lnTo>
                    <a:pt x="7581" y="858786"/>
                  </a:lnTo>
                  <a:lnTo>
                    <a:pt x="7847" y="856894"/>
                  </a:lnTo>
                  <a:lnTo>
                    <a:pt x="8114" y="855003"/>
                  </a:lnTo>
                  <a:lnTo>
                    <a:pt x="8380" y="853111"/>
                  </a:lnTo>
                  <a:lnTo>
                    <a:pt x="8657" y="851219"/>
                  </a:lnTo>
                  <a:lnTo>
                    <a:pt x="8936" y="849328"/>
                  </a:lnTo>
                  <a:lnTo>
                    <a:pt x="9215" y="847436"/>
                  </a:lnTo>
                  <a:lnTo>
                    <a:pt x="9499" y="845545"/>
                  </a:lnTo>
                  <a:lnTo>
                    <a:pt x="9790" y="843653"/>
                  </a:lnTo>
                  <a:lnTo>
                    <a:pt x="10081" y="841761"/>
                  </a:lnTo>
                  <a:lnTo>
                    <a:pt x="10373" y="839870"/>
                  </a:lnTo>
                  <a:lnTo>
                    <a:pt x="10675" y="837978"/>
                  </a:lnTo>
                  <a:lnTo>
                    <a:pt x="10977" y="836087"/>
                  </a:lnTo>
                  <a:lnTo>
                    <a:pt x="11279" y="834195"/>
                  </a:lnTo>
                  <a:lnTo>
                    <a:pt x="11589" y="832303"/>
                  </a:lnTo>
                  <a:lnTo>
                    <a:pt x="11902" y="830412"/>
                  </a:lnTo>
                  <a:lnTo>
                    <a:pt x="12215" y="828520"/>
                  </a:lnTo>
                  <a:lnTo>
                    <a:pt x="12532" y="826629"/>
                  </a:lnTo>
                  <a:lnTo>
                    <a:pt x="12855" y="824737"/>
                  </a:lnTo>
                  <a:lnTo>
                    <a:pt x="13178" y="822845"/>
                  </a:lnTo>
                  <a:lnTo>
                    <a:pt x="13502" y="820954"/>
                  </a:lnTo>
                  <a:lnTo>
                    <a:pt x="13835" y="819062"/>
                  </a:lnTo>
                  <a:lnTo>
                    <a:pt x="14167" y="817171"/>
                  </a:lnTo>
                  <a:lnTo>
                    <a:pt x="14500" y="815279"/>
                  </a:lnTo>
                  <a:lnTo>
                    <a:pt x="14840" y="813387"/>
                  </a:lnTo>
                  <a:lnTo>
                    <a:pt x="15181" y="811496"/>
                  </a:lnTo>
                  <a:lnTo>
                    <a:pt x="15523" y="809604"/>
                  </a:lnTo>
                  <a:lnTo>
                    <a:pt x="15868" y="807713"/>
                  </a:lnTo>
                  <a:lnTo>
                    <a:pt x="16218" y="805821"/>
                  </a:lnTo>
                  <a:lnTo>
                    <a:pt x="16568" y="803929"/>
                  </a:lnTo>
                  <a:lnTo>
                    <a:pt x="16919" y="802038"/>
                  </a:lnTo>
                  <a:lnTo>
                    <a:pt x="17276" y="800146"/>
                  </a:lnTo>
                  <a:lnTo>
                    <a:pt x="17634" y="798255"/>
                  </a:lnTo>
                  <a:lnTo>
                    <a:pt x="17992" y="796363"/>
                  </a:lnTo>
                  <a:lnTo>
                    <a:pt x="18355" y="794471"/>
                  </a:lnTo>
                  <a:lnTo>
                    <a:pt x="18720" y="792580"/>
                  </a:lnTo>
                  <a:lnTo>
                    <a:pt x="19085" y="790688"/>
                  </a:lnTo>
                  <a:lnTo>
                    <a:pt x="19452" y="788797"/>
                  </a:lnTo>
                  <a:lnTo>
                    <a:pt x="19824" y="786905"/>
                  </a:lnTo>
                  <a:lnTo>
                    <a:pt x="20195" y="785013"/>
                  </a:lnTo>
                  <a:lnTo>
                    <a:pt x="20567" y="783122"/>
                  </a:lnTo>
                  <a:lnTo>
                    <a:pt x="20944" y="781230"/>
                  </a:lnTo>
                  <a:lnTo>
                    <a:pt x="21321" y="779339"/>
                  </a:lnTo>
                  <a:lnTo>
                    <a:pt x="21699" y="777447"/>
                  </a:lnTo>
                  <a:lnTo>
                    <a:pt x="22080" y="775555"/>
                  </a:lnTo>
                  <a:lnTo>
                    <a:pt x="22462" y="773664"/>
                  </a:lnTo>
                  <a:lnTo>
                    <a:pt x="22845" y="771772"/>
                  </a:lnTo>
                  <a:lnTo>
                    <a:pt x="23229" y="769881"/>
                  </a:lnTo>
                  <a:lnTo>
                    <a:pt x="23616" y="767989"/>
                  </a:lnTo>
                  <a:lnTo>
                    <a:pt x="24003" y="766097"/>
                  </a:lnTo>
                  <a:lnTo>
                    <a:pt x="24390" y="764206"/>
                  </a:lnTo>
                  <a:lnTo>
                    <a:pt x="24781" y="762314"/>
                  </a:lnTo>
                  <a:lnTo>
                    <a:pt x="25172" y="760423"/>
                  </a:lnTo>
                  <a:lnTo>
                    <a:pt x="25562" y="758531"/>
                  </a:lnTo>
                  <a:lnTo>
                    <a:pt x="25956" y="756639"/>
                  </a:lnTo>
                  <a:lnTo>
                    <a:pt x="26350" y="754748"/>
                  </a:lnTo>
                  <a:lnTo>
                    <a:pt x="26744" y="752856"/>
                  </a:lnTo>
                  <a:lnTo>
                    <a:pt x="27139" y="750965"/>
                  </a:lnTo>
                  <a:lnTo>
                    <a:pt x="27535" y="749073"/>
                  </a:lnTo>
                  <a:lnTo>
                    <a:pt x="27931" y="747181"/>
                  </a:lnTo>
                  <a:lnTo>
                    <a:pt x="28328" y="745290"/>
                  </a:lnTo>
                  <a:lnTo>
                    <a:pt x="28726" y="743398"/>
                  </a:lnTo>
                  <a:lnTo>
                    <a:pt x="29125" y="741507"/>
                  </a:lnTo>
                  <a:lnTo>
                    <a:pt x="29523" y="739615"/>
                  </a:lnTo>
                  <a:lnTo>
                    <a:pt x="29922" y="737723"/>
                  </a:lnTo>
                  <a:lnTo>
                    <a:pt x="30322" y="735832"/>
                  </a:lnTo>
                  <a:lnTo>
                    <a:pt x="30721" y="733940"/>
                  </a:lnTo>
                  <a:lnTo>
                    <a:pt x="31121" y="732049"/>
                  </a:lnTo>
                  <a:lnTo>
                    <a:pt x="31521" y="730157"/>
                  </a:lnTo>
                  <a:lnTo>
                    <a:pt x="31921" y="728265"/>
                  </a:lnTo>
                  <a:lnTo>
                    <a:pt x="32320" y="726374"/>
                  </a:lnTo>
                  <a:lnTo>
                    <a:pt x="32720" y="724482"/>
                  </a:lnTo>
                  <a:lnTo>
                    <a:pt x="33120" y="722591"/>
                  </a:lnTo>
                  <a:lnTo>
                    <a:pt x="33520" y="720699"/>
                  </a:lnTo>
                  <a:lnTo>
                    <a:pt x="33919" y="718807"/>
                  </a:lnTo>
                  <a:lnTo>
                    <a:pt x="34317" y="716916"/>
                  </a:lnTo>
                  <a:lnTo>
                    <a:pt x="34716" y="715024"/>
                  </a:lnTo>
                  <a:lnTo>
                    <a:pt x="35115" y="713133"/>
                  </a:lnTo>
                  <a:lnTo>
                    <a:pt x="35512" y="711241"/>
                  </a:lnTo>
                  <a:lnTo>
                    <a:pt x="35909" y="709349"/>
                  </a:lnTo>
                  <a:lnTo>
                    <a:pt x="36306" y="707458"/>
                  </a:lnTo>
                  <a:lnTo>
                    <a:pt x="36701" y="705566"/>
                  </a:lnTo>
                  <a:lnTo>
                    <a:pt x="37096" y="703675"/>
                  </a:lnTo>
                  <a:lnTo>
                    <a:pt x="37491" y="701783"/>
                  </a:lnTo>
                  <a:lnTo>
                    <a:pt x="37884" y="699891"/>
                  </a:lnTo>
                  <a:lnTo>
                    <a:pt x="38276" y="698000"/>
                  </a:lnTo>
                  <a:lnTo>
                    <a:pt x="38668" y="696108"/>
                  </a:lnTo>
                  <a:lnTo>
                    <a:pt x="39059" y="694217"/>
                  </a:lnTo>
                  <a:lnTo>
                    <a:pt x="39448" y="692325"/>
                  </a:lnTo>
                  <a:lnTo>
                    <a:pt x="39836" y="690433"/>
                  </a:lnTo>
                  <a:lnTo>
                    <a:pt x="40225" y="688542"/>
                  </a:lnTo>
                  <a:lnTo>
                    <a:pt x="40609" y="686650"/>
                  </a:lnTo>
                  <a:lnTo>
                    <a:pt x="40994" y="684759"/>
                  </a:lnTo>
                  <a:lnTo>
                    <a:pt x="41378" y="682867"/>
                  </a:lnTo>
                  <a:lnTo>
                    <a:pt x="41759" y="680975"/>
                  </a:lnTo>
                  <a:lnTo>
                    <a:pt x="42139" y="679084"/>
                  </a:lnTo>
                  <a:lnTo>
                    <a:pt x="42518" y="677192"/>
                  </a:lnTo>
                  <a:lnTo>
                    <a:pt x="42896" y="675301"/>
                  </a:lnTo>
                  <a:lnTo>
                    <a:pt x="43270" y="673409"/>
                  </a:lnTo>
                  <a:lnTo>
                    <a:pt x="43644" y="671517"/>
                  </a:lnTo>
                  <a:lnTo>
                    <a:pt x="44018" y="669626"/>
                  </a:lnTo>
                  <a:lnTo>
                    <a:pt x="44386" y="667734"/>
                  </a:lnTo>
                  <a:lnTo>
                    <a:pt x="44754" y="665843"/>
                  </a:lnTo>
                  <a:lnTo>
                    <a:pt x="45122" y="663951"/>
                  </a:lnTo>
                  <a:lnTo>
                    <a:pt x="45486" y="662059"/>
                  </a:lnTo>
                  <a:lnTo>
                    <a:pt x="45847" y="660168"/>
                  </a:lnTo>
                  <a:lnTo>
                    <a:pt x="46208" y="658276"/>
                  </a:lnTo>
                  <a:lnTo>
                    <a:pt x="46567" y="656385"/>
                  </a:lnTo>
                  <a:lnTo>
                    <a:pt x="46922" y="654493"/>
                  </a:lnTo>
                  <a:lnTo>
                    <a:pt x="47276" y="652601"/>
                  </a:lnTo>
                  <a:lnTo>
                    <a:pt x="47630" y="650710"/>
                  </a:lnTo>
                  <a:lnTo>
                    <a:pt x="47976" y="648818"/>
                  </a:lnTo>
                  <a:lnTo>
                    <a:pt x="48322" y="646927"/>
                  </a:lnTo>
                  <a:lnTo>
                    <a:pt x="48668" y="645035"/>
                  </a:lnTo>
                  <a:lnTo>
                    <a:pt x="49009" y="643143"/>
                  </a:lnTo>
                  <a:lnTo>
                    <a:pt x="49347" y="641252"/>
                  </a:lnTo>
                  <a:lnTo>
                    <a:pt x="49685" y="639360"/>
                  </a:lnTo>
                  <a:lnTo>
                    <a:pt x="50020" y="637469"/>
                  </a:lnTo>
                  <a:lnTo>
                    <a:pt x="50349" y="635577"/>
                  </a:lnTo>
                  <a:lnTo>
                    <a:pt x="50677" y="633685"/>
                  </a:lnTo>
                  <a:lnTo>
                    <a:pt x="51006" y="631794"/>
                  </a:lnTo>
                  <a:lnTo>
                    <a:pt x="51326" y="629902"/>
                  </a:lnTo>
                  <a:lnTo>
                    <a:pt x="51645" y="628011"/>
                  </a:lnTo>
                  <a:lnTo>
                    <a:pt x="51965" y="626119"/>
                  </a:lnTo>
                  <a:lnTo>
                    <a:pt x="52278" y="624227"/>
                  </a:lnTo>
                  <a:lnTo>
                    <a:pt x="52587" y="622336"/>
                  </a:lnTo>
                  <a:lnTo>
                    <a:pt x="52896" y="620444"/>
                  </a:lnTo>
                  <a:lnTo>
                    <a:pt x="53203" y="618553"/>
                  </a:lnTo>
                  <a:lnTo>
                    <a:pt x="53501" y="616661"/>
                  </a:lnTo>
                  <a:lnTo>
                    <a:pt x="53800" y="614769"/>
                  </a:lnTo>
                  <a:lnTo>
                    <a:pt x="54099" y="612878"/>
                  </a:lnTo>
                  <a:lnTo>
                    <a:pt x="54387" y="610986"/>
                  </a:lnTo>
                  <a:lnTo>
                    <a:pt x="54675" y="609095"/>
                  </a:lnTo>
                  <a:lnTo>
                    <a:pt x="54963" y="607203"/>
                  </a:lnTo>
                  <a:lnTo>
                    <a:pt x="55244" y="605311"/>
                  </a:lnTo>
                  <a:lnTo>
                    <a:pt x="55520" y="603420"/>
                  </a:lnTo>
                  <a:lnTo>
                    <a:pt x="55797" y="601528"/>
                  </a:lnTo>
                  <a:lnTo>
                    <a:pt x="56070" y="599637"/>
                  </a:lnTo>
                  <a:lnTo>
                    <a:pt x="56334" y="597745"/>
                  </a:lnTo>
                  <a:lnTo>
                    <a:pt x="56599" y="595853"/>
                  </a:lnTo>
                  <a:lnTo>
                    <a:pt x="56863" y="593962"/>
                  </a:lnTo>
                  <a:lnTo>
                    <a:pt x="57117" y="592070"/>
                  </a:lnTo>
                  <a:lnTo>
                    <a:pt x="57369" y="590179"/>
                  </a:lnTo>
                  <a:lnTo>
                    <a:pt x="57621" y="588287"/>
                  </a:lnTo>
                  <a:lnTo>
                    <a:pt x="57866" y="586395"/>
                  </a:lnTo>
                  <a:lnTo>
                    <a:pt x="58105" y="584504"/>
                  </a:lnTo>
                  <a:lnTo>
                    <a:pt x="58345" y="582612"/>
                  </a:lnTo>
                  <a:lnTo>
                    <a:pt x="58581" y="580721"/>
                  </a:lnTo>
                  <a:lnTo>
                    <a:pt x="58807" y="578829"/>
                  </a:lnTo>
                  <a:lnTo>
                    <a:pt x="59033" y="576937"/>
                  </a:lnTo>
                  <a:lnTo>
                    <a:pt x="59260" y="575046"/>
                  </a:lnTo>
                  <a:lnTo>
                    <a:pt x="59474" y="573154"/>
                  </a:lnTo>
                  <a:lnTo>
                    <a:pt x="59687" y="571263"/>
                  </a:lnTo>
                  <a:lnTo>
                    <a:pt x="59900" y="569371"/>
                  </a:lnTo>
                  <a:lnTo>
                    <a:pt x="60105" y="567479"/>
                  </a:lnTo>
                  <a:lnTo>
                    <a:pt x="60304" y="565588"/>
                  </a:lnTo>
                  <a:lnTo>
                    <a:pt x="60503" y="563696"/>
                  </a:lnTo>
                  <a:lnTo>
                    <a:pt x="60699" y="561805"/>
                  </a:lnTo>
                  <a:lnTo>
                    <a:pt x="60884" y="559913"/>
                  </a:lnTo>
                  <a:lnTo>
                    <a:pt x="61069" y="558021"/>
                  </a:lnTo>
                  <a:lnTo>
                    <a:pt x="61254" y="556130"/>
                  </a:lnTo>
                  <a:lnTo>
                    <a:pt x="61426" y="554238"/>
                  </a:lnTo>
                  <a:lnTo>
                    <a:pt x="61597" y="552347"/>
                  </a:lnTo>
                  <a:lnTo>
                    <a:pt x="61768" y="550455"/>
                  </a:lnTo>
                  <a:lnTo>
                    <a:pt x="61930" y="548563"/>
                  </a:lnTo>
                  <a:lnTo>
                    <a:pt x="62086" y="546672"/>
                  </a:lnTo>
                  <a:lnTo>
                    <a:pt x="62242" y="544780"/>
                  </a:lnTo>
                  <a:lnTo>
                    <a:pt x="62395" y="542889"/>
                  </a:lnTo>
                  <a:lnTo>
                    <a:pt x="62536" y="540997"/>
                  </a:lnTo>
                  <a:lnTo>
                    <a:pt x="62677" y="539105"/>
                  </a:lnTo>
                  <a:lnTo>
                    <a:pt x="62819" y="537214"/>
                  </a:lnTo>
                  <a:lnTo>
                    <a:pt x="62946" y="535322"/>
                  </a:lnTo>
                  <a:lnTo>
                    <a:pt x="63072" y="533431"/>
                  </a:lnTo>
                  <a:lnTo>
                    <a:pt x="63198" y="531539"/>
                  </a:lnTo>
                  <a:lnTo>
                    <a:pt x="63316" y="529647"/>
                  </a:lnTo>
                  <a:lnTo>
                    <a:pt x="63427" y="527756"/>
                  </a:lnTo>
                  <a:lnTo>
                    <a:pt x="63537" y="525864"/>
                  </a:lnTo>
                  <a:lnTo>
                    <a:pt x="63645" y="523973"/>
                  </a:lnTo>
                  <a:lnTo>
                    <a:pt x="63740" y="522081"/>
                  </a:lnTo>
                  <a:lnTo>
                    <a:pt x="63835" y="520189"/>
                  </a:lnTo>
                  <a:lnTo>
                    <a:pt x="63931" y="518298"/>
                  </a:lnTo>
                  <a:lnTo>
                    <a:pt x="64012" y="516406"/>
                  </a:lnTo>
                  <a:lnTo>
                    <a:pt x="64092" y="514515"/>
                  </a:lnTo>
                  <a:lnTo>
                    <a:pt x="64171" y="512623"/>
                  </a:lnTo>
                  <a:lnTo>
                    <a:pt x="64243" y="510731"/>
                  </a:lnTo>
                  <a:lnTo>
                    <a:pt x="64307" y="508840"/>
                  </a:lnTo>
                  <a:lnTo>
                    <a:pt x="64370" y="506948"/>
                  </a:lnTo>
                  <a:lnTo>
                    <a:pt x="64431" y="505057"/>
                  </a:lnTo>
                  <a:lnTo>
                    <a:pt x="64479" y="503165"/>
                  </a:lnTo>
                  <a:lnTo>
                    <a:pt x="64527" y="501273"/>
                  </a:lnTo>
                  <a:lnTo>
                    <a:pt x="64575" y="499382"/>
                  </a:lnTo>
                  <a:lnTo>
                    <a:pt x="64609" y="497490"/>
                  </a:lnTo>
                  <a:lnTo>
                    <a:pt x="64641" y="495599"/>
                  </a:lnTo>
                  <a:lnTo>
                    <a:pt x="64673" y="493707"/>
                  </a:lnTo>
                  <a:lnTo>
                    <a:pt x="64697" y="491815"/>
                  </a:lnTo>
                  <a:lnTo>
                    <a:pt x="64713" y="489924"/>
                  </a:lnTo>
                  <a:lnTo>
                    <a:pt x="64729" y="488032"/>
                  </a:lnTo>
                  <a:lnTo>
                    <a:pt x="64743" y="486141"/>
                  </a:lnTo>
                  <a:lnTo>
                    <a:pt x="64743" y="484249"/>
                  </a:lnTo>
                  <a:lnTo>
                    <a:pt x="64743" y="482357"/>
                  </a:lnTo>
                  <a:lnTo>
                    <a:pt x="64743" y="480466"/>
                  </a:lnTo>
                  <a:lnTo>
                    <a:pt x="64729" y="478574"/>
                  </a:lnTo>
                  <a:lnTo>
                    <a:pt x="64713" y="476683"/>
                  </a:lnTo>
                  <a:lnTo>
                    <a:pt x="64697" y="474791"/>
                  </a:lnTo>
                  <a:lnTo>
                    <a:pt x="64673" y="472899"/>
                  </a:lnTo>
                  <a:lnTo>
                    <a:pt x="64641" y="471008"/>
                  </a:lnTo>
                  <a:lnTo>
                    <a:pt x="64609" y="469116"/>
                  </a:lnTo>
                  <a:lnTo>
                    <a:pt x="64575" y="467225"/>
                  </a:lnTo>
                  <a:lnTo>
                    <a:pt x="64527" y="465333"/>
                  </a:lnTo>
                  <a:lnTo>
                    <a:pt x="64479" y="463441"/>
                  </a:lnTo>
                  <a:lnTo>
                    <a:pt x="64431" y="461550"/>
                  </a:lnTo>
                  <a:lnTo>
                    <a:pt x="64370" y="459658"/>
                  </a:lnTo>
                  <a:lnTo>
                    <a:pt x="64307" y="457767"/>
                  </a:lnTo>
                  <a:lnTo>
                    <a:pt x="64243" y="455875"/>
                  </a:lnTo>
                  <a:lnTo>
                    <a:pt x="64171" y="453983"/>
                  </a:lnTo>
                  <a:lnTo>
                    <a:pt x="64092" y="452092"/>
                  </a:lnTo>
                  <a:lnTo>
                    <a:pt x="64012" y="450200"/>
                  </a:lnTo>
                  <a:lnTo>
                    <a:pt x="63931" y="448309"/>
                  </a:lnTo>
                  <a:lnTo>
                    <a:pt x="63835" y="446417"/>
                  </a:lnTo>
                  <a:lnTo>
                    <a:pt x="63740" y="444525"/>
                  </a:lnTo>
                  <a:lnTo>
                    <a:pt x="63645" y="442634"/>
                  </a:lnTo>
                  <a:lnTo>
                    <a:pt x="63537" y="440742"/>
                  </a:lnTo>
                  <a:lnTo>
                    <a:pt x="63427" y="438851"/>
                  </a:lnTo>
                  <a:lnTo>
                    <a:pt x="63316" y="436959"/>
                  </a:lnTo>
                  <a:lnTo>
                    <a:pt x="63198" y="435067"/>
                  </a:lnTo>
                  <a:lnTo>
                    <a:pt x="63072" y="433176"/>
                  </a:lnTo>
                  <a:lnTo>
                    <a:pt x="62946" y="431284"/>
                  </a:lnTo>
                  <a:lnTo>
                    <a:pt x="62819" y="429393"/>
                  </a:lnTo>
                  <a:lnTo>
                    <a:pt x="62677" y="427501"/>
                  </a:lnTo>
                  <a:lnTo>
                    <a:pt x="62536" y="425609"/>
                  </a:lnTo>
                  <a:lnTo>
                    <a:pt x="62395" y="423718"/>
                  </a:lnTo>
                  <a:lnTo>
                    <a:pt x="62242" y="421826"/>
                  </a:lnTo>
                  <a:lnTo>
                    <a:pt x="62086" y="419935"/>
                  </a:lnTo>
                  <a:lnTo>
                    <a:pt x="61930" y="418043"/>
                  </a:lnTo>
                  <a:lnTo>
                    <a:pt x="61768" y="416151"/>
                  </a:lnTo>
                  <a:lnTo>
                    <a:pt x="61597" y="414260"/>
                  </a:lnTo>
                  <a:lnTo>
                    <a:pt x="61426" y="412368"/>
                  </a:lnTo>
                  <a:lnTo>
                    <a:pt x="61254" y="410477"/>
                  </a:lnTo>
                  <a:lnTo>
                    <a:pt x="61069" y="408585"/>
                  </a:lnTo>
                  <a:lnTo>
                    <a:pt x="60884" y="406693"/>
                  </a:lnTo>
                  <a:lnTo>
                    <a:pt x="60699" y="404802"/>
                  </a:lnTo>
                  <a:lnTo>
                    <a:pt x="60503" y="402910"/>
                  </a:lnTo>
                  <a:lnTo>
                    <a:pt x="60304" y="401019"/>
                  </a:lnTo>
                  <a:lnTo>
                    <a:pt x="60105" y="399127"/>
                  </a:lnTo>
                  <a:lnTo>
                    <a:pt x="59900" y="397235"/>
                  </a:lnTo>
                  <a:lnTo>
                    <a:pt x="59687" y="395344"/>
                  </a:lnTo>
                  <a:lnTo>
                    <a:pt x="59474" y="393452"/>
                  </a:lnTo>
                  <a:lnTo>
                    <a:pt x="59260" y="391561"/>
                  </a:lnTo>
                  <a:lnTo>
                    <a:pt x="59033" y="389669"/>
                  </a:lnTo>
                  <a:lnTo>
                    <a:pt x="58807" y="387777"/>
                  </a:lnTo>
                  <a:lnTo>
                    <a:pt x="58581" y="385886"/>
                  </a:lnTo>
                  <a:lnTo>
                    <a:pt x="58345" y="383994"/>
                  </a:lnTo>
                  <a:lnTo>
                    <a:pt x="58105" y="382103"/>
                  </a:lnTo>
                  <a:lnTo>
                    <a:pt x="57866" y="380211"/>
                  </a:lnTo>
                  <a:lnTo>
                    <a:pt x="57621" y="378319"/>
                  </a:lnTo>
                  <a:lnTo>
                    <a:pt x="57369" y="376428"/>
                  </a:lnTo>
                  <a:lnTo>
                    <a:pt x="57117" y="374536"/>
                  </a:lnTo>
                  <a:lnTo>
                    <a:pt x="56863" y="372645"/>
                  </a:lnTo>
                  <a:lnTo>
                    <a:pt x="56599" y="370753"/>
                  </a:lnTo>
                  <a:lnTo>
                    <a:pt x="56334" y="368861"/>
                  </a:lnTo>
                  <a:lnTo>
                    <a:pt x="56070" y="366970"/>
                  </a:lnTo>
                  <a:lnTo>
                    <a:pt x="55797" y="365078"/>
                  </a:lnTo>
                  <a:lnTo>
                    <a:pt x="55520" y="363187"/>
                  </a:lnTo>
                  <a:lnTo>
                    <a:pt x="55244" y="361295"/>
                  </a:lnTo>
                  <a:lnTo>
                    <a:pt x="54963" y="359403"/>
                  </a:lnTo>
                  <a:lnTo>
                    <a:pt x="54675" y="357512"/>
                  </a:lnTo>
                  <a:lnTo>
                    <a:pt x="54387" y="355620"/>
                  </a:lnTo>
                  <a:lnTo>
                    <a:pt x="54099" y="353729"/>
                  </a:lnTo>
                  <a:lnTo>
                    <a:pt x="53800" y="351837"/>
                  </a:lnTo>
                  <a:lnTo>
                    <a:pt x="53501" y="349945"/>
                  </a:lnTo>
                  <a:lnTo>
                    <a:pt x="53203" y="348054"/>
                  </a:lnTo>
                  <a:lnTo>
                    <a:pt x="52896" y="346162"/>
                  </a:lnTo>
                  <a:lnTo>
                    <a:pt x="52587" y="344271"/>
                  </a:lnTo>
                  <a:lnTo>
                    <a:pt x="52278" y="342379"/>
                  </a:lnTo>
                  <a:lnTo>
                    <a:pt x="51965" y="340487"/>
                  </a:lnTo>
                  <a:lnTo>
                    <a:pt x="51645" y="338596"/>
                  </a:lnTo>
                  <a:lnTo>
                    <a:pt x="51326" y="336704"/>
                  </a:lnTo>
                  <a:lnTo>
                    <a:pt x="51006" y="334813"/>
                  </a:lnTo>
                  <a:lnTo>
                    <a:pt x="50677" y="332921"/>
                  </a:lnTo>
                  <a:lnTo>
                    <a:pt x="50349" y="331029"/>
                  </a:lnTo>
                  <a:lnTo>
                    <a:pt x="50020" y="329138"/>
                  </a:lnTo>
                  <a:lnTo>
                    <a:pt x="49685" y="327246"/>
                  </a:lnTo>
                  <a:lnTo>
                    <a:pt x="49347" y="325355"/>
                  </a:lnTo>
                  <a:lnTo>
                    <a:pt x="49009" y="323463"/>
                  </a:lnTo>
                  <a:lnTo>
                    <a:pt x="48668" y="321571"/>
                  </a:lnTo>
                  <a:lnTo>
                    <a:pt x="48322" y="319680"/>
                  </a:lnTo>
                  <a:lnTo>
                    <a:pt x="47976" y="317788"/>
                  </a:lnTo>
                  <a:lnTo>
                    <a:pt x="47630" y="315897"/>
                  </a:lnTo>
                  <a:lnTo>
                    <a:pt x="47276" y="314005"/>
                  </a:lnTo>
                  <a:lnTo>
                    <a:pt x="46922" y="312113"/>
                  </a:lnTo>
                  <a:lnTo>
                    <a:pt x="46567" y="310222"/>
                  </a:lnTo>
                  <a:lnTo>
                    <a:pt x="46208" y="308330"/>
                  </a:lnTo>
                  <a:lnTo>
                    <a:pt x="45847" y="306439"/>
                  </a:lnTo>
                  <a:lnTo>
                    <a:pt x="45486" y="304547"/>
                  </a:lnTo>
                  <a:lnTo>
                    <a:pt x="45122" y="302655"/>
                  </a:lnTo>
                  <a:lnTo>
                    <a:pt x="44754" y="300764"/>
                  </a:lnTo>
                  <a:lnTo>
                    <a:pt x="44386" y="298872"/>
                  </a:lnTo>
                  <a:lnTo>
                    <a:pt x="44018" y="296981"/>
                  </a:lnTo>
                  <a:lnTo>
                    <a:pt x="43644" y="295089"/>
                  </a:lnTo>
                  <a:lnTo>
                    <a:pt x="43270" y="293197"/>
                  </a:lnTo>
                  <a:lnTo>
                    <a:pt x="42896" y="291306"/>
                  </a:lnTo>
                  <a:lnTo>
                    <a:pt x="42518" y="289414"/>
                  </a:lnTo>
                  <a:lnTo>
                    <a:pt x="42139" y="287523"/>
                  </a:lnTo>
                  <a:lnTo>
                    <a:pt x="41759" y="285631"/>
                  </a:lnTo>
                  <a:lnTo>
                    <a:pt x="41378" y="283739"/>
                  </a:lnTo>
                  <a:lnTo>
                    <a:pt x="40994" y="281848"/>
                  </a:lnTo>
                  <a:lnTo>
                    <a:pt x="40609" y="279956"/>
                  </a:lnTo>
                  <a:lnTo>
                    <a:pt x="40225" y="278065"/>
                  </a:lnTo>
                  <a:lnTo>
                    <a:pt x="39836" y="276173"/>
                  </a:lnTo>
                  <a:lnTo>
                    <a:pt x="39448" y="274281"/>
                  </a:lnTo>
                  <a:lnTo>
                    <a:pt x="39059" y="272390"/>
                  </a:lnTo>
                  <a:lnTo>
                    <a:pt x="38668" y="270498"/>
                  </a:lnTo>
                  <a:lnTo>
                    <a:pt x="38276" y="268607"/>
                  </a:lnTo>
                  <a:lnTo>
                    <a:pt x="37884" y="266715"/>
                  </a:lnTo>
                  <a:lnTo>
                    <a:pt x="37491" y="264823"/>
                  </a:lnTo>
                  <a:lnTo>
                    <a:pt x="37096" y="262932"/>
                  </a:lnTo>
                  <a:lnTo>
                    <a:pt x="36701" y="261040"/>
                  </a:lnTo>
                  <a:lnTo>
                    <a:pt x="36306" y="259149"/>
                  </a:lnTo>
                  <a:lnTo>
                    <a:pt x="35909" y="257257"/>
                  </a:lnTo>
                  <a:lnTo>
                    <a:pt x="35512" y="255365"/>
                  </a:lnTo>
                  <a:lnTo>
                    <a:pt x="35115" y="253474"/>
                  </a:lnTo>
                  <a:lnTo>
                    <a:pt x="34716" y="251582"/>
                  </a:lnTo>
                  <a:lnTo>
                    <a:pt x="34317" y="249691"/>
                  </a:lnTo>
                  <a:lnTo>
                    <a:pt x="33919" y="247799"/>
                  </a:lnTo>
                  <a:lnTo>
                    <a:pt x="33520" y="245907"/>
                  </a:lnTo>
                  <a:lnTo>
                    <a:pt x="33120" y="244016"/>
                  </a:lnTo>
                  <a:lnTo>
                    <a:pt x="32720" y="242124"/>
                  </a:lnTo>
                  <a:lnTo>
                    <a:pt x="32320" y="240233"/>
                  </a:lnTo>
                  <a:lnTo>
                    <a:pt x="31921" y="238341"/>
                  </a:lnTo>
                  <a:lnTo>
                    <a:pt x="31521" y="236449"/>
                  </a:lnTo>
                  <a:lnTo>
                    <a:pt x="31121" y="234558"/>
                  </a:lnTo>
                  <a:lnTo>
                    <a:pt x="30721" y="232666"/>
                  </a:lnTo>
                  <a:lnTo>
                    <a:pt x="30322" y="230775"/>
                  </a:lnTo>
                  <a:lnTo>
                    <a:pt x="29922" y="228883"/>
                  </a:lnTo>
                  <a:lnTo>
                    <a:pt x="29523" y="226991"/>
                  </a:lnTo>
                  <a:lnTo>
                    <a:pt x="29125" y="225100"/>
                  </a:lnTo>
                  <a:lnTo>
                    <a:pt x="28726" y="223208"/>
                  </a:lnTo>
                  <a:lnTo>
                    <a:pt x="28328" y="221317"/>
                  </a:lnTo>
                  <a:lnTo>
                    <a:pt x="27931" y="219425"/>
                  </a:lnTo>
                  <a:lnTo>
                    <a:pt x="27535" y="217533"/>
                  </a:lnTo>
                  <a:lnTo>
                    <a:pt x="27139" y="215642"/>
                  </a:lnTo>
                  <a:lnTo>
                    <a:pt x="26744" y="213750"/>
                  </a:lnTo>
                  <a:lnTo>
                    <a:pt x="26350" y="211859"/>
                  </a:lnTo>
                  <a:lnTo>
                    <a:pt x="25956" y="209967"/>
                  </a:lnTo>
                  <a:lnTo>
                    <a:pt x="25562" y="208075"/>
                  </a:lnTo>
                  <a:lnTo>
                    <a:pt x="25172" y="206184"/>
                  </a:lnTo>
                  <a:lnTo>
                    <a:pt x="24781" y="204292"/>
                  </a:lnTo>
                  <a:lnTo>
                    <a:pt x="24390" y="202401"/>
                  </a:lnTo>
                  <a:lnTo>
                    <a:pt x="24003" y="200509"/>
                  </a:lnTo>
                  <a:lnTo>
                    <a:pt x="23616" y="198617"/>
                  </a:lnTo>
                  <a:lnTo>
                    <a:pt x="23229" y="196726"/>
                  </a:lnTo>
                  <a:lnTo>
                    <a:pt x="22845" y="194834"/>
                  </a:lnTo>
                  <a:lnTo>
                    <a:pt x="22462" y="192943"/>
                  </a:lnTo>
                  <a:lnTo>
                    <a:pt x="22080" y="191051"/>
                  </a:lnTo>
                  <a:lnTo>
                    <a:pt x="21699" y="189159"/>
                  </a:lnTo>
                  <a:lnTo>
                    <a:pt x="21321" y="187268"/>
                  </a:lnTo>
                  <a:lnTo>
                    <a:pt x="20944" y="185376"/>
                  </a:lnTo>
                  <a:lnTo>
                    <a:pt x="20567" y="183485"/>
                  </a:lnTo>
                  <a:lnTo>
                    <a:pt x="20195" y="181593"/>
                  </a:lnTo>
                  <a:lnTo>
                    <a:pt x="19824" y="179701"/>
                  </a:lnTo>
                  <a:lnTo>
                    <a:pt x="19452" y="177810"/>
                  </a:lnTo>
                  <a:lnTo>
                    <a:pt x="19085" y="175918"/>
                  </a:lnTo>
                  <a:lnTo>
                    <a:pt x="18720" y="174027"/>
                  </a:lnTo>
                  <a:lnTo>
                    <a:pt x="18355" y="172135"/>
                  </a:lnTo>
                  <a:lnTo>
                    <a:pt x="17992" y="170243"/>
                  </a:lnTo>
                  <a:lnTo>
                    <a:pt x="17634" y="168352"/>
                  </a:lnTo>
                  <a:lnTo>
                    <a:pt x="17276" y="166460"/>
                  </a:lnTo>
                  <a:lnTo>
                    <a:pt x="16919" y="164569"/>
                  </a:lnTo>
                  <a:lnTo>
                    <a:pt x="16568" y="162677"/>
                  </a:lnTo>
                  <a:lnTo>
                    <a:pt x="16218" y="160785"/>
                  </a:lnTo>
                  <a:lnTo>
                    <a:pt x="15868" y="158894"/>
                  </a:lnTo>
                  <a:lnTo>
                    <a:pt x="15523" y="157002"/>
                  </a:lnTo>
                  <a:lnTo>
                    <a:pt x="15181" y="155111"/>
                  </a:lnTo>
                  <a:lnTo>
                    <a:pt x="14840" y="153219"/>
                  </a:lnTo>
                  <a:lnTo>
                    <a:pt x="14500" y="151327"/>
                  </a:lnTo>
                  <a:lnTo>
                    <a:pt x="14167" y="149436"/>
                  </a:lnTo>
                  <a:lnTo>
                    <a:pt x="13835" y="147544"/>
                  </a:lnTo>
                  <a:lnTo>
                    <a:pt x="13502" y="145653"/>
                  </a:lnTo>
                  <a:lnTo>
                    <a:pt x="13178" y="143761"/>
                  </a:lnTo>
                  <a:lnTo>
                    <a:pt x="12855" y="141869"/>
                  </a:lnTo>
                  <a:lnTo>
                    <a:pt x="12532" y="139978"/>
                  </a:lnTo>
                  <a:lnTo>
                    <a:pt x="12215" y="138086"/>
                  </a:lnTo>
                  <a:lnTo>
                    <a:pt x="11902" y="136195"/>
                  </a:lnTo>
                  <a:lnTo>
                    <a:pt x="11589" y="134303"/>
                  </a:lnTo>
                  <a:lnTo>
                    <a:pt x="11279" y="132411"/>
                  </a:lnTo>
                  <a:lnTo>
                    <a:pt x="10977" y="130520"/>
                  </a:lnTo>
                  <a:lnTo>
                    <a:pt x="10675" y="128628"/>
                  </a:lnTo>
                  <a:lnTo>
                    <a:pt x="10373" y="126737"/>
                  </a:lnTo>
                  <a:lnTo>
                    <a:pt x="10081" y="124845"/>
                  </a:lnTo>
                  <a:lnTo>
                    <a:pt x="9790" y="122953"/>
                  </a:lnTo>
                  <a:lnTo>
                    <a:pt x="9499" y="121062"/>
                  </a:lnTo>
                  <a:lnTo>
                    <a:pt x="9215" y="119170"/>
                  </a:lnTo>
                  <a:lnTo>
                    <a:pt x="8936" y="117279"/>
                  </a:lnTo>
                  <a:lnTo>
                    <a:pt x="8657" y="115387"/>
                  </a:lnTo>
                  <a:lnTo>
                    <a:pt x="8380" y="113495"/>
                  </a:lnTo>
                  <a:lnTo>
                    <a:pt x="8114" y="111604"/>
                  </a:lnTo>
                  <a:lnTo>
                    <a:pt x="7847" y="109712"/>
                  </a:lnTo>
                  <a:lnTo>
                    <a:pt x="7581" y="107821"/>
                  </a:lnTo>
                  <a:lnTo>
                    <a:pt x="7325" y="105929"/>
                  </a:lnTo>
                  <a:lnTo>
                    <a:pt x="7071" y="104037"/>
                  </a:lnTo>
                  <a:lnTo>
                    <a:pt x="6818" y="102146"/>
                  </a:lnTo>
                  <a:lnTo>
                    <a:pt x="6571" y="100254"/>
                  </a:lnTo>
                  <a:lnTo>
                    <a:pt x="6330" y="98363"/>
                  </a:lnTo>
                  <a:lnTo>
                    <a:pt x="6090" y="96471"/>
                  </a:lnTo>
                  <a:lnTo>
                    <a:pt x="5852" y="94579"/>
                  </a:lnTo>
                  <a:lnTo>
                    <a:pt x="5625" y="92688"/>
                  </a:lnTo>
                  <a:lnTo>
                    <a:pt x="5398" y="90796"/>
                  </a:lnTo>
                  <a:lnTo>
                    <a:pt x="5172" y="88905"/>
                  </a:lnTo>
                  <a:lnTo>
                    <a:pt x="4957" y="87013"/>
                  </a:lnTo>
                  <a:lnTo>
                    <a:pt x="4744" y="85121"/>
                  </a:lnTo>
                  <a:lnTo>
                    <a:pt x="4532" y="83230"/>
                  </a:lnTo>
                  <a:lnTo>
                    <a:pt x="4326" y="81338"/>
                  </a:lnTo>
                  <a:lnTo>
                    <a:pt x="4128" y="79447"/>
                  </a:lnTo>
                  <a:lnTo>
                    <a:pt x="3930" y="77555"/>
                  </a:lnTo>
                  <a:lnTo>
                    <a:pt x="3735" y="75663"/>
                  </a:lnTo>
                  <a:lnTo>
                    <a:pt x="3552" y="73772"/>
                  </a:lnTo>
                  <a:lnTo>
                    <a:pt x="3369" y="71880"/>
                  </a:lnTo>
                  <a:lnTo>
                    <a:pt x="3186" y="69989"/>
                  </a:lnTo>
                  <a:lnTo>
                    <a:pt x="3015" y="68097"/>
                  </a:lnTo>
                  <a:lnTo>
                    <a:pt x="2847" y="66205"/>
                  </a:lnTo>
                  <a:lnTo>
                    <a:pt x="2680" y="64314"/>
                  </a:lnTo>
                  <a:lnTo>
                    <a:pt x="2519" y="62422"/>
                  </a:lnTo>
                  <a:lnTo>
                    <a:pt x="2367" y="60531"/>
                  </a:lnTo>
                  <a:lnTo>
                    <a:pt x="2215" y="58639"/>
                  </a:lnTo>
                  <a:lnTo>
                    <a:pt x="2065" y="56747"/>
                  </a:lnTo>
                  <a:lnTo>
                    <a:pt x="1929" y="54856"/>
                  </a:lnTo>
                  <a:lnTo>
                    <a:pt x="1793" y="52964"/>
                  </a:lnTo>
                  <a:lnTo>
                    <a:pt x="1657" y="51073"/>
                  </a:lnTo>
                  <a:lnTo>
                    <a:pt x="1534" y="49181"/>
                  </a:lnTo>
                  <a:lnTo>
                    <a:pt x="1414" y="47289"/>
                  </a:lnTo>
                  <a:lnTo>
                    <a:pt x="1294" y="45398"/>
                  </a:lnTo>
                  <a:lnTo>
                    <a:pt x="1182" y="43506"/>
                  </a:lnTo>
                  <a:lnTo>
                    <a:pt x="1078" y="41615"/>
                  </a:lnTo>
                  <a:lnTo>
                    <a:pt x="975" y="39723"/>
                  </a:lnTo>
                  <a:lnTo>
                    <a:pt x="873" y="37831"/>
                  </a:lnTo>
                  <a:lnTo>
                    <a:pt x="786" y="35940"/>
                  </a:lnTo>
                  <a:lnTo>
                    <a:pt x="699" y="34048"/>
                  </a:lnTo>
                  <a:lnTo>
                    <a:pt x="613" y="32157"/>
                  </a:lnTo>
                  <a:lnTo>
                    <a:pt x="539" y="30265"/>
                  </a:lnTo>
                  <a:lnTo>
                    <a:pt x="469" y="28373"/>
                  </a:lnTo>
                  <a:lnTo>
                    <a:pt x="399" y="26482"/>
                  </a:lnTo>
                  <a:lnTo>
                    <a:pt x="337" y="24590"/>
                  </a:lnTo>
                  <a:lnTo>
                    <a:pt x="284" y="22699"/>
                  </a:lnTo>
                  <a:lnTo>
                    <a:pt x="231" y="20807"/>
                  </a:lnTo>
                  <a:lnTo>
                    <a:pt x="180" y="18915"/>
                  </a:lnTo>
                  <a:lnTo>
                    <a:pt x="144" y="17024"/>
                  </a:lnTo>
                  <a:lnTo>
                    <a:pt x="108" y="15132"/>
                  </a:lnTo>
                  <a:lnTo>
                    <a:pt x="72" y="13241"/>
                  </a:lnTo>
                  <a:lnTo>
                    <a:pt x="50" y="11349"/>
                  </a:lnTo>
                  <a:lnTo>
                    <a:pt x="31" y="9457"/>
                  </a:lnTo>
                  <a:lnTo>
                    <a:pt x="13" y="7566"/>
                  </a:lnTo>
                  <a:lnTo>
                    <a:pt x="2" y="5674"/>
                  </a:lnTo>
                  <a:lnTo>
                    <a:pt x="1" y="3783"/>
                  </a:lnTo>
                  <a:lnTo>
                    <a:pt x="0" y="1891"/>
                  </a:lnTo>
                  <a:lnTo>
                    <a:pt x="0" y="0"/>
                  </a:lnTo>
                  <a:lnTo>
                    <a:pt x="241280" y="0"/>
                  </a:lnTo>
                  <a:lnTo>
                    <a:pt x="241280" y="1891"/>
                  </a:lnTo>
                  <a:lnTo>
                    <a:pt x="241279" y="3783"/>
                  </a:lnTo>
                  <a:lnTo>
                    <a:pt x="241278" y="5674"/>
                  </a:lnTo>
                  <a:lnTo>
                    <a:pt x="241267" y="7566"/>
                  </a:lnTo>
                  <a:lnTo>
                    <a:pt x="241248" y="9457"/>
                  </a:lnTo>
                  <a:lnTo>
                    <a:pt x="241230" y="11349"/>
                  </a:lnTo>
                  <a:lnTo>
                    <a:pt x="241207" y="13241"/>
                  </a:lnTo>
                  <a:lnTo>
                    <a:pt x="241171" y="15132"/>
                  </a:lnTo>
                  <a:lnTo>
                    <a:pt x="241136" y="17024"/>
                  </a:lnTo>
                  <a:lnTo>
                    <a:pt x="241100" y="18915"/>
                  </a:lnTo>
                  <a:lnTo>
                    <a:pt x="241049" y="20807"/>
                  </a:lnTo>
                  <a:lnTo>
                    <a:pt x="240996" y="22699"/>
                  </a:lnTo>
                  <a:lnTo>
                    <a:pt x="240943" y="24590"/>
                  </a:lnTo>
                  <a:lnTo>
                    <a:pt x="240881" y="26482"/>
                  </a:lnTo>
                  <a:lnTo>
                    <a:pt x="240811" y="28373"/>
                  </a:lnTo>
                  <a:lnTo>
                    <a:pt x="240741" y="30265"/>
                  </a:lnTo>
                  <a:lnTo>
                    <a:pt x="240667" y="32157"/>
                  </a:lnTo>
                  <a:lnTo>
                    <a:pt x="240580" y="34048"/>
                  </a:lnTo>
                  <a:lnTo>
                    <a:pt x="240493" y="35940"/>
                  </a:lnTo>
                  <a:lnTo>
                    <a:pt x="240407" y="37831"/>
                  </a:lnTo>
                  <a:lnTo>
                    <a:pt x="240305" y="39723"/>
                  </a:lnTo>
                  <a:lnTo>
                    <a:pt x="240202" y="41615"/>
                  </a:lnTo>
                  <a:lnTo>
                    <a:pt x="240098" y="43506"/>
                  </a:lnTo>
                  <a:lnTo>
                    <a:pt x="239986" y="45398"/>
                  </a:lnTo>
                  <a:lnTo>
                    <a:pt x="239866" y="47289"/>
                  </a:lnTo>
                  <a:lnTo>
                    <a:pt x="239746" y="49181"/>
                  </a:lnTo>
                  <a:lnTo>
                    <a:pt x="239623" y="51073"/>
                  </a:lnTo>
                  <a:lnTo>
                    <a:pt x="239486" y="52964"/>
                  </a:lnTo>
                  <a:lnTo>
                    <a:pt x="239350" y="54856"/>
                  </a:lnTo>
                  <a:lnTo>
                    <a:pt x="239214" y="56747"/>
                  </a:lnTo>
                  <a:lnTo>
                    <a:pt x="239064" y="58639"/>
                  </a:lnTo>
                  <a:lnTo>
                    <a:pt x="238912" y="60531"/>
                  </a:lnTo>
                  <a:lnTo>
                    <a:pt x="238760" y="62422"/>
                  </a:lnTo>
                  <a:lnTo>
                    <a:pt x="238600" y="64314"/>
                  </a:lnTo>
                  <a:lnTo>
                    <a:pt x="238432" y="66205"/>
                  </a:lnTo>
                  <a:lnTo>
                    <a:pt x="238265" y="68097"/>
                  </a:lnTo>
                  <a:lnTo>
                    <a:pt x="238094" y="69989"/>
                  </a:lnTo>
                  <a:lnTo>
                    <a:pt x="237911" y="71880"/>
                  </a:lnTo>
                  <a:lnTo>
                    <a:pt x="237728" y="73772"/>
                  </a:lnTo>
                  <a:lnTo>
                    <a:pt x="237545" y="75663"/>
                  </a:lnTo>
                  <a:lnTo>
                    <a:pt x="237349" y="77555"/>
                  </a:lnTo>
                  <a:lnTo>
                    <a:pt x="237151" y="79447"/>
                  </a:lnTo>
                  <a:lnTo>
                    <a:pt x="236953" y="81338"/>
                  </a:lnTo>
                  <a:lnTo>
                    <a:pt x="236748" y="83230"/>
                  </a:lnTo>
                  <a:lnTo>
                    <a:pt x="236536" y="85121"/>
                  </a:lnTo>
                  <a:lnTo>
                    <a:pt x="236323" y="87013"/>
                  </a:lnTo>
                  <a:lnTo>
                    <a:pt x="236108" y="88905"/>
                  </a:lnTo>
                  <a:lnTo>
                    <a:pt x="235881" y="90796"/>
                  </a:lnTo>
                  <a:lnTo>
                    <a:pt x="235655" y="92688"/>
                  </a:lnTo>
                  <a:lnTo>
                    <a:pt x="235428" y="94579"/>
                  </a:lnTo>
                  <a:lnTo>
                    <a:pt x="235190" y="96471"/>
                  </a:lnTo>
                  <a:lnTo>
                    <a:pt x="234949" y="98363"/>
                  </a:lnTo>
                  <a:lnTo>
                    <a:pt x="234709" y="100254"/>
                  </a:lnTo>
                  <a:lnTo>
                    <a:pt x="234462" y="102146"/>
                  </a:lnTo>
                  <a:lnTo>
                    <a:pt x="234208" y="104037"/>
                  </a:lnTo>
                  <a:lnTo>
                    <a:pt x="233955" y="105929"/>
                  </a:lnTo>
                  <a:lnTo>
                    <a:pt x="233699" y="107821"/>
                  </a:lnTo>
                  <a:lnTo>
                    <a:pt x="233432" y="109712"/>
                  </a:lnTo>
                  <a:lnTo>
                    <a:pt x="233166" y="111604"/>
                  </a:lnTo>
                  <a:lnTo>
                    <a:pt x="232899" y="113495"/>
                  </a:lnTo>
                  <a:lnTo>
                    <a:pt x="232623" y="115387"/>
                  </a:lnTo>
                  <a:lnTo>
                    <a:pt x="232344" y="117279"/>
                  </a:lnTo>
                  <a:lnTo>
                    <a:pt x="232065" y="119170"/>
                  </a:lnTo>
                  <a:lnTo>
                    <a:pt x="231780" y="121062"/>
                  </a:lnTo>
                  <a:lnTo>
                    <a:pt x="231490" y="122953"/>
                  </a:lnTo>
                  <a:lnTo>
                    <a:pt x="231199" y="124845"/>
                  </a:lnTo>
                  <a:lnTo>
                    <a:pt x="230907" y="126737"/>
                  </a:lnTo>
                  <a:lnTo>
                    <a:pt x="230605" y="128628"/>
                  </a:lnTo>
                  <a:lnTo>
                    <a:pt x="230303" y="130520"/>
                  </a:lnTo>
                  <a:lnTo>
                    <a:pt x="230001" y="132411"/>
                  </a:lnTo>
                  <a:lnTo>
                    <a:pt x="229690" y="134303"/>
                  </a:lnTo>
                  <a:lnTo>
                    <a:pt x="229377" y="136195"/>
                  </a:lnTo>
                  <a:lnTo>
                    <a:pt x="229065" y="138086"/>
                  </a:lnTo>
                  <a:lnTo>
                    <a:pt x="228747" y="139978"/>
                  </a:lnTo>
                  <a:lnTo>
                    <a:pt x="228424" y="141869"/>
                  </a:lnTo>
                  <a:lnTo>
                    <a:pt x="228101" y="143761"/>
                  </a:lnTo>
                  <a:lnTo>
                    <a:pt x="227777" y="145653"/>
                  </a:lnTo>
                  <a:lnTo>
                    <a:pt x="227445" y="147544"/>
                  </a:lnTo>
                  <a:lnTo>
                    <a:pt x="227112" y="149436"/>
                  </a:lnTo>
                  <a:lnTo>
                    <a:pt x="226780" y="151327"/>
                  </a:lnTo>
                  <a:lnTo>
                    <a:pt x="226440" y="153219"/>
                  </a:lnTo>
                  <a:lnTo>
                    <a:pt x="226099" y="155111"/>
                  </a:lnTo>
                  <a:lnTo>
                    <a:pt x="225757" y="157002"/>
                  </a:lnTo>
                  <a:lnTo>
                    <a:pt x="225412" y="158894"/>
                  </a:lnTo>
                  <a:lnTo>
                    <a:pt x="225062" y="160785"/>
                  </a:lnTo>
                  <a:lnTo>
                    <a:pt x="224712" y="162677"/>
                  </a:lnTo>
                  <a:lnTo>
                    <a:pt x="224361" y="164569"/>
                  </a:lnTo>
                  <a:lnTo>
                    <a:pt x="224003" y="166460"/>
                  </a:lnTo>
                  <a:lnTo>
                    <a:pt x="223646" y="168352"/>
                  </a:lnTo>
                  <a:lnTo>
                    <a:pt x="223288" y="170243"/>
                  </a:lnTo>
                  <a:lnTo>
                    <a:pt x="222925" y="172135"/>
                  </a:lnTo>
                  <a:lnTo>
                    <a:pt x="222560" y="174027"/>
                  </a:lnTo>
                  <a:lnTo>
                    <a:pt x="222195" y="175918"/>
                  </a:lnTo>
                  <a:lnTo>
                    <a:pt x="221827" y="177810"/>
                  </a:lnTo>
                  <a:lnTo>
                    <a:pt x="221456" y="179701"/>
                  </a:lnTo>
                  <a:lnTo>
                    <a:pt x="221085" y="181593"/>
                  </a:lnTo>
                  <a:lnTo>
                    <a:pt x="220713" y="183485"/>
                  </a:lnTo>
                  <a:lnTo>
                    <a:pt x="220336" y="185376"/>
                  </a:lnTo>
                  <a:lnTo>
                    <a:pt x="219958" y="187268"/>
                  </a:lnTo>
                  <a:lnTo>
                    <a:pt x="219581" y="189159"/>
                  </a:lnTo>
                  <a:lnTo>
                    <a:pt x="219200" y="191051"/>
                  </a:lnTo>
                  <a:lnTo>
                    <a:pt x="218818" y="192943"/>
                  </a:lnTo>
                  <a:lnTo>
                    <a:pt x="218435" y="194834"/>
                  </a:lnTo>
                  <a:lnTo>
                    <a:pt x="218051" y="196726"/>
                  </a:lnTo>
                  <a:lnTo>
                    <a:pt x="217664" y="198617"/>
                  </a:lnTo>
                  <a:lnTo>
                    <a:pt x="217277" y="200509"/>
                  </a:lnTo>
                  <a:lnTo>
                    <a:pt x="216890" y="202401"/>
                  </a:lnTo>
                  <a:lnTo>
                    <a:pt x="216499" y="204292"/>
                  </a:lnTo>
                  <a:lnTo>
                    <a:pt x="216108" y="206184"/>
                  </a:lnTo>
                  <a:lnTo>
                    <a:pt x="215717" y="208075"/>
                  </a:lnTo>
                  <a:lnTo>
                    <a:pt x="215324" y="209967"/>
                  </a:lnTo>
                  <a:lnTo>
                    <a:pt x="214930" y="211859"/>
                  </a:lnTo>
                  <a:lnTo>
                    <a:pt x="214536" y="213750"/>
                  </a:lnTo>
                  <a:lnTo>
                    <a:pt x="214141" y="215642"/>
                  </a:lnTo>
                  <a:lnTo>
                    <a:pt x="213745" y="217533"/>
                  </a:lnTo>
                  <a:lnTo>
                    <a:pt x="213348" y="219425"/>
                  </a:lnTo>
                  <a:lnTo>
                    <a:pt x="212952" y="221317"/>
                  </a:lnTo>
                  <a:lnTo>
                    <a:pt x="212553" y="223208"/>
                  </a:lnTo>
                  <a:lnTo>
                    <a:pt x="212155" y="225100"/>
                  </a:lnTo>
                  <a:lnTo>
                    <a:pt x="211757" y="226991"/>
                  </a:lnTo>
                  <a:lnTo>
                    <a:pt x="211357" y="228883"/>
                  </a:lnTo>
                  <a:lnTo>
                    <a:pt x="210958" y="230775"/>
                  </a:lnTo>
                  <a:lnTo>
                    <a:pt x="210559" y="232666"/>
                  </a:lnTo>
                  <a:lnTo>
                    <a:pt x="210159" y="234558"/>
                  </a:lnTo>
                  <a:lnTo>
                    <a:pt x="209759" y="236449"/>
                  </a:lnTo>
                  <a:lnTo>
                    <a:pt x="209359" y="238341"/>
                  </a:lnTo>
                  <a:lnTo>
                    <a:pt x="208959" y="240233"/>
                  </a:lnTo>
                  <a:lnTo>
                    <a:pt x="208559" y="242124"/>
                  </a:lnTo>
                  <a:lnTo>
                    <a:pt x="208160" y="244016"/>
                  </a:lnTo>
                  <a:lnTo>
                    <a:pt x="207760" y="245907"/>
                  </a:lnTo>
                  <a:lnTo>
                    <a:pt x="207361" y="247799"/>
                  </a:lnTo>
                  <a:lnTo>
                    <a:pt x="206962" y="249691"/>
                  </a:lnTo>
                  <a:lnTo>
                    <a:pt x="206563" y="251582"/>
                  </a:lnTo>
                  <a:lnTo>
                    <a:pt x="206165" y="253474"/>
                  </a:lnTo>
                  <a:lnTo>
                    <a:pt x="205768" y="255365"/>
                  </a:lnTo>
                  <a:lnTo>
                    <a:pt x="205371" y="257257"/>
                  </a:lnTo>
                  <a:lnTo>
                    <a:pt x="204973" y="259149"/>
                  </a:lnTo>
                  <a:lnTo>
                    <a:pt x="204578" y="261040"/>
                  </a:lnTo>
                  <a:lnTo>
                    <a:pt x="204183" y="262932"/>
                  </a:lnTo>
                  <a:lnTo>
                    <a:pt x="203788" y="264823"/>
                  </a:lnTo>
                  <a:lnTo>
                    <a:pt x="203395" y="266715"/>
                  </a:lnTo>
                  <a:lnTo>
                    <a:pt x="203003" y="268607"/>
                  </a:lnTo>
                  <a:lnTo>
                    <a:pt x="202611" y="270498"/>
                  </a:lnTo>
                  <a:lnTo>
                    <a:pt x="202220" y="272390"/>
                  </a:lnTo>
                  <a:lnTo>
                    <a:pt x="201832" y="274281"/>
                  </a:lnTo>
                  <a:lnTo>
                    <a:pt x="201443" y="276173"/>
                  </a:lnTo>
                  <a:lnTo>
                    <a:pt x="201055" y="278065"/>
                  </a:lnTo>
                  <a:lnTo>
                    <a:pt x="200670" y="279956"/>
                  </a:lnTo>
                  <a:lnTo>
                    <a:pt x="200286" y="281848"/>
                  </a:lnTo>
                  <a:lnTo>
                    <a:pt x="199902" y="283739"/>
                  </a:lnTo>
                  <a:lnTo>
                    <a:pt x="199520" y="285631"/>
                  </a:lnTo>
                  <a:lnTo>
                    <a:pt x="199141" y="287523"/>
                  </a:lnTo>
                  <a:lnTo>
                    <a:pt x="198761" y="289414"/>
                  </a:lnTo>
                  <a:lnTo>
                    <a:pt x="198384" y="291306"/>
                  </a:lnTo>
                  <a:lnTo>
                    <a:pt x="198010" y="293197"/>
                  </a:lnTo>
                  <a:lnTo>
                    <a:pt x="197636" y="295089"/>
                  </a:lnTo>
                  <a:lnTo>
                    <a:pt x="197261" y="296981"/>
                  </a:lnTo>
                  <a:lnTo>
                    <a:pt x="196893" y="298872"/>
                  </a:lnTo>
                  <a:lnTo>
                    <a:pt x="196525" y="300764"/>
                  </a:lnTo>
                  <a:lnTo>
                    <a:pt x="196157" y="302655"/>
                  </a:lnTo>
                  <a:lnTo>
                    <a:pt x="195794" y="304547"/>
                  </a:lnTo>
                  <a:lnTo>
                    <a:pt x="195433" y="306439"/>
                  </a:lnTo>
                  <a:lnTo>
                    <a:pt x="195071" y="308330"/>
                  </a:lnTo>
                  <a:lnTo>
                    <a:pt x="194712" y="310222"/>
                  </a:lnTo>
                  <a:lnTo>
                    <a:pt x="194358" y="312113"/>
                  </a:lnTo>
                  <a:lnTo>
                    <a:pt x="194004" y="314005"/>
                  </a:lnTo>
                  <a:lnTo>
                    <a:pt x="193650" y="315897"/>
                  </a:lnTo>
                  <a:lnTo>
                    <a:pt x="193304" y="317788"/>
                  </a:lnTo>
                  <a:lnTo>
                    <a:pt x="192957" y="319680"/>
                  </a:lnTo>
                  <a:lnTo>
                    <a:pt x="192611" y="321571"/>
                  </a:lnTo>
                  <a:lnTo>
                    <a:pt x="192270" y="323463"/>
                  </a:lnTo>
                  <a:lnTo>
                    <a:pt x="191933" y="325355"/>
                  </a:lnTo>
                  <a:lnTo>
                    <a:pt x="191595" y="327246"/>
                  </a:lnTo>
                  <a:lnTo>
                    <a:pt x="191260" y="329138"/>
                  </a:lnTo>
                  <a:lnTo>
                    <a:pt x="190931" y="331029"/>
                  </a:lnTo>
                  <a:lnTo>
                    <a:pt x="190602" y="332921"/>
                  </a:lnTo>
                  <a:lnTo>
                    <a:pt x="190273" y="334813"/>
                  </a:lnTo>
                  <a:lnTo>
                    <a:pt x="189954" y="336704"/>
                  </a:lnTo>
                  <a:lnTo>
                    <a:pt x="189634" y="338596"/>
                  </a:lnTo>
                  <a:lnTo>
                    <a:pt x="189315" y="340487"/>
                  </a:lnTo>
                  <a:lnTo>
                    <a:pt x="189002" y="342379"/>
                  </a:lnTo>
                  <a:lnTo>
                    <a:pt x="188693" y="344271"/>
                  </a:lnTo>
                  <a:lnTo>
                    <a:pt x="188383" y="346162"/>
                  </a:lnTo>
                  <a:lnTo>
                    <a:pt x="188077" y="348054"/>
                  </a:lnTo>
                  <a:lnTo>
                    <a:pt x="187778" y="349945"/>
                  </a:lnTo>
                  <a:lnTo>
                    <a:pt x="187479" y="351837"/>
                  </a:lnTo>
                  <a:lnTo>
                    <a:pt x="187181" y="353729"/>
                  </a:lnTo>
                  <a:lnTo>
                    <a:pt x="186892" y="355620"/>
                  </a:lnTo>
                  <a:lnTo>
                    <a:pt x="186604" y="357512"/>
                  </a:lnTo>
                  <a:lnTo>
                    <a:pt x="186317" y="359403"/>
                  </a:lnTo>
                  <a:lnTo>
                    <a:pt x="186036" y="361295"/>
                  </a:lnTo>
                  <a:lnTo>
                    <a:pt x="185759" y="363187"/>
                  </a:lnTo>
                  <a:lnTo>
                    <a:pt x="185483" y="365078"/>
                  </a:lnTo>
                  <a:lnTo>
                    <a:pt x="185210" y="366970"/>
                  </a:lnTo>
                  <a:lnTo>
                    <a:pt x="184945" y="368861"/>
                  </a:lnTo>
                  <a:lnTo>
                    <a:pt x="184681" y="370753"/>
                  </a:lnTo>
                  <a:lnTo>
                    <a:pt x="184416" y="372645"/>
                  </a:lnTo>
                  <a:lnTo>
                    <a:pt x="184163" y="374536"/>
                  </a:lnTo>
                  <a:lnTo>
                    <a:pt x="183911" y="376428"/>
                  </a:lnTo>
                  <a:lnTo>
                    <a:pt x="183659" y="378319"/>
                  </a:lnTo>
                  <a:lnTo>
                    <a:pt x="183414" y="380211"/>
                  </a:lnTo>
                  <a:lnTo>
                    <a:pt x="183175" y="382103"/>
                  </a:lnTo>
                  <a:lnTo>
                    <a:pt x="182935" y="383994"/>
                  </a:lnTo>
                  <a:lnTo>
                    <a:pt x="182699" y="385886"/>
                  </a:lnTo>
                  <a:lnTo>
                    <a:pt x="182473" y="387777"/>
                  </a:lnTo>
                  <a:lnTo>
                    <a:pt x="182246" y="389669"/>
                  </a:lnTo>
                  <a:lnTo>
                    <a:pt x="182020" y="391561"/>
                  </a:lnTo>
                  <a:lnTo>
                    <a:pt x="181806" y="393452"/>
                  </a:lnTo>
                  <a:lnTo>
                    <a:pt x="181593" y="395344"/>
                  </a:lnTo>
                  <a:lnTo>
                    <a:pt x="181380" y="397235"/>
                  </a:lnTo>
                  <a:lnTo>
                    <a:pt x="181175" y="399127"/>
                  </a:lnTo>
                  <a:lnTo>
                    <a:pt x="180976" y="401019"/>
                  </a:lnTo>
                  <a:lnTo>
                    <a:pt x="180776" y="402910"/>
                  </a:lnTo>
                  <a:lnTo>
                    <a:pt x="180581" y="404802"/>
                  </a:lnTo>
                  <a:lnTo>
                    <a:pt x="180395" y="406693"/>
                  </a:lnTo>
                  <a:lnTo>
                    <a:pt x="180210" y="408585"/>
                  </a:lnTo>
                  <a:lnTo>
                    <a:pt x="180025" y="410477"/>
                  </a:lnTo>
                  <a:lnTo>
                    <a:pt x="179853" y="412368"/>
                  </a:lnTo>
                  <a:lnTo>
                    <a:pt x="179683" y="414260"/>
                  </a:lnTo>
                  <a:lnTo>
                    <a:pt x="179512" y="416151"/>
                  </a:lnTo>
                  <a:lnTo>
                    <a:pt x="179349" y="418043"/>
                  </a:lnTo>
                  <a:lnTo>
                    <a:pt x="179193" y="419935"/>
                  </a:lnTo>
                  <a:lnTo>
                    <a:pt x="179037" y="421826"/>
                  </a:lnTo>
                  <a:lnTo>
                    <a:pt x="178884" y="423718"/>
                  </a:lnTo>
                  <a:lnTo>
                    <a:pt x="178743" y="425609"/>
                  </a:lnTo>
                  <a:lnTo>
                    <a:pt x="178602" y="427501"/>
                  </a:lnTo>
                  <a:lnTo>
                    <a:pt x="178461" y="429393"/>
                  </a:lnTo>
                  <a:lnTo>
                    <a:pt x="178333" y="431284"/>
                  </a:lnTo>
                  <a:lnTo>
                    <a:pt x="178207" y="433176"/>
                  </a:lnTo>
                  <a:lnTo>
                    <a:pt x="178081" y="435067"/>
                  </a:lnTo>
                  <a:lnTo>
                    <a:pt x="177964" y="436959"/>
                  </a:lnTo>
                  <a:lnTo>
                    <a:pt x="177853" y="438851"/>
                  </a:lnTo>
                  <a:lnTo>
                    <a:pt x="177742" y="440742"/>
                  </a:lnTo>
                  <a:lnTo>
                    <a:pt x="177635" y="442634"/>
                  </a:lnTo>
                  <a:lnTo>
                    <a:pt x="177539" y="444525"/>
                  </a:lnTo>
                  <a:lnTo>
                    <a:pt x="177444" y="446417"/>
                  </a:lnTo>
                  <a:lnTo>
                    <a:pt x="177349" y="448309"/>
                  </a:lnTo>
                  <a:lnTo>
                    <a:pt x="177267" y="450200"/>
                  </a:lnTo>
                  <a:lnTo>
                    <a:pt x="177188" y="452092"/>
                  </a:lnTo>
                  <a:lnTo>
                    <a:pt x="177108" y="453983"/>
                  </a:lnTo>
                  <a:lnTo>
                    <a:pt x="177037" y="455875"/>
                  </a:lnTo>
                  <a:lnTo>
                    <a:pt x="176973" y="457767"/>
                  </a:lnTo>
                  <a:lnTo>
                    <a:pt x="176909" y="459658"/>
                  </a:lnTo>
                  <a:lnTo>
                    <a:pt x="176848" y="461550"/>
                  </a:lnTo>
                  <a:lnTo>
                    <a:pt x="176801" y="463441"/>
                  </a:lnTo>
                  <a:lnTo>
                    <a:pt x="176753" y="465333"/>
                  </a:lnTo>
                  <a:lnTo>
                    <a:pt x="176705" y="467225"/>
                  </a:lnTo>
                  <a:lnTo>
                    <a:pt x="176670" y="469116"/>
                  </a:lnTo>
                  <a:lnTo>
                    <a:pt x="176638" y="471008"/>
                  </a:lnTo>
                  <a:lnTo>
                    <a:pt x="176606" y="472899"/>
                  </a:lnTo>
                  <a:lnTo>
                    <a:pt x="176582" y="474791"/>
                  </a:lnTo>
                  <a:lnTo>
                    <a:pt x="176566" y="476683"/>
                  </a:lnTo>
                  <a:lnTo>
                    <a:pt x="176550" y="478574"/>
                  </a:lnTo>
                  <a:lnTo>
                    <a:pt x="176537" y="480466"/>
                  </a:lnTo>
                  <a:lnTo>
                    <a:pt x="176537" y="482357"/>
                  </a:lnTo>
                  <a:lnTo>
                    <a:pt x="176537" y="484249"/>
                  </a:lnTo>
                  <a:lnTo>
                    <a:pt x="176537" y="486141"/>
                  </a:lnTo>
                  <a:lnTo>
                    <a:pt x="176550" y="488032"/>
                  </a:lnTo>
                  <a:lnTo>
                    <a:pt x="176566" y="489924"/>
                  </a:lnTo>
                  <a:lnTo>
                    <a:pt x="176582" y="491815"/>
                  </a:lnTo>
                  <a:lnTo>
                    <a:pt x="176606" y="493707"/>
                  </a:lnTo>
                  <a:lnTo>
                    <a:pt x="176638" y="495599"/>
                  </a:lnTo>
                  <a:lnTo>
                    <a:pt x="176670" y="497490"/>
                  </a:lnTo>
                  <a:lnTo>
                    <a:pt x="176705" y="499382"/>
                  </a:lnTo>
                  <a:lnTo>
                    <a:pt x="176753" y="501273"/>
                  </a:lnTo>
                  <a:lnTo>
                    <a:pt x="176801" y="503165"/>
                  </a:lnTo>
                  <a:lnTo>
                    <a:pt x="176848" y="505057"/>
                  </a:lnTo>
                  <a:lnTo>
                    <a:pt x="176909" y="506948"/>
                  </a:lnTo>
                  <a:lnTo>
                    <a:pt x="176973" y="508840"/>
                  </a:lnTo>
                  <a:lnTo>
                    <a:pt x="177037" y="510731"/>
                  </a:lnTo>
                  <a:lnTo>
                    <a:pt x="177108" y="512623"/>
                  </a:lnTo>
                  <a:lnTo>
                    <a:pt x="177188" y="514515"/>
                  </a:lnTo>
                  <a:lnTo>
                    <a:pt x="177267" y="516406"/>
                  </a:lnTo>
                  <a:lnTo>
                    <a:pt x="177349" y="518298"/>
                  </a:lnTo>
                  <a:lnTo>
                    <a:pt x="177444" y="520189"/>
                  </a:lnTo>
                  <a:lnTo>
                    <a:pt x="177539" y="522081"/>
                  </a:lnTo>
                  <a:lnTo>
                    <a:pt x="177635" y="523973"/>
                  </a:lnTo>
                  <a:lnTo>
                    <a:pt x="177742" y="525864"/>
                  </a:lnTo>
                  <a:lnTo>
                    <a:pt x="177853" y="527756"/>
                  </a:lnTo>
                  <a:lnTo>
                    <a:pt x="177964" y="529647"/>
                  </a:lnTo>
                  <a:lnTo>
                    <a:pt x="178081" y="531539"/>
                  </a:lnTo>
                  <a:lnTo>
                    <a:pt x="178207" y="533431"/>
                  </a:lnTo>
                  <a:lnTo>
                    <a:pt x="178333" y="535322"/>
                  </a:lnTo>
                  <a:lnTo>
                    <a:pt x="178461" y="537214"/>
                  </a:lnTo>
                  <a:lnTo>
                    <a:pt x="178602" y="539105"/>
                  </a:lnTo>
                  <a:lnTo>
                    <a:pt x="178743" y="540997"/>
                  </a:lnTo>
                  <a:lnTo>
                    <a:pt x="178884" y="542889"/>
                  </a:lnTo>
                  <a:lnTo>
                    <a:pt x="179037" y="544780"/>
                  </a:lnTo>
                  <a:lnTo>
                    <a:pt x="179193" y="546672"/>
                  </a:lnTo>
                  <a:lnTo>
                    <a:pt x="179349" y="548563"/>
                  </a:lnTo>
                  <a:lnTo>
                    <a:pt x="179512" y="550455"/>
                  </a:lnTo>
                  <a:lnTo>
                    <a:pt x="179683" y="552347"/>
                  </a:lnTo>
                  <a:lnTo>
                    <a:pt x="179853" y="554238"/>
                  </a:lnTo>
                  <a:lnTo>
                    <a:pt x="180025" y="556130"/>
                  </a:lnTo>
                  <a:lnTo>
                    <a:pt x="180210" y="558021"/>
                  </a:lnTo>
                  <a:lnTo>
                    <a:pt x="180395" y="559913"/>
                  </a:lnTo>
                  <a:lnTo>
                    <a:pt x="180581" y="561805"/>
                  </a:lnTo>
                  <a:lnTo>
                    <a:pt x="180776" y="563696"/>
                  </a:lnTo>
                  <a:lnTo>
                    <a:pt x="180976" y="565588"/>
                  </a:lnTo>
                  <a:lnTo>
                    <a:pt x="181175" y="567479"/>
                  </a:lnTo>
                  <a:lnTo>
                    <a:pt x="181380" y="569371"/>
                  </a:lnTo>
                  <a:lnTo>
                    <a:pt x="181593" y="571263"/>
                  </a:lnTo>
                  <a:lnTo>
                    <a:pt x="181806" y="573154"/>
                  </a:lnTo>
                  <a:lnTo>
                    <a:pt x="182020" y="575046"/>
                  </a:lnTo>
                  <a:lnTo>
                    <a:pt x="182246" y="576937"/>
                  </a:lnTo>
                  <a:lnTo>
                    <a:pt x="182473" y="578829"/>
                  </a:lnTo>
                  <a:lnTo>
                    <a:pt x="182699" y="580721"/>
                  </a:lnTo>
                  <a:lnTo>
                    <a:pt x="182935" y="582612"/>
                  </a:lnTo>
                  <a:lnTo>
                    <a:pt x="183175" y="584504"/>
                  </a:lnTo>
                  <a:lnTo>
                    <a:pt x="183414" y="586395"/>
                  </a:lnTo>
                  <a:lnTo>
                    <a:pt x="183659" y="588287"/>
                  </a:lnTo>
                  <a:lnTo>
                    <a:pt x="183911" y="590179"/>
                  </a:lnTo>
                  <a:lnTo>
                    <a:pt x="184163" y="592070"/>
                  </a:lnTo>
                  <a:lnTo>
                    <a:pt x="184416" y="593962"/>
                  </a:lnTo>
                  <a:lnTo>
                    <a:pt x="184681" y="595853"/>
                  </a:lnTo>
                  <a:lnTo>
                    <a:pt x="184945" y="597745"/>
                  </a:lnTo>
                  <a:lnTo>
                    <a:pt x="185210" y="599637"/>
                  </a:lnTo>
                  <a:lnTo>
                    <a:pt x="185483" y="601528"/>
                  </a:lnTo>
                  <a:lnTo>
                    <a:pt x="185759" y="603420"/>
                  </a:lnTo>
                  <a:lnTo>
                    <a:pt x="186036" y="605311"/>
                  </a:lnTo>
                  <a:lnTo>
                    <a:pt x="186317" y="607203"/>
                  </a:lnTo>
                  <a:lnTo>
                    <a:pt x="186604" y="609095"/>
                  </a:lnTo>
                  <a:lnTo>
                    <a:pt x="186892" y="610986"/>
                  </a:lnTo>
                  <a:lnTo>
                    <a:pt x="187181" y="612878"/>
                  </a:lnTo>
                  <a:lnTo>
                    <a:pt x="187479" y="614769"/>
                  </a:lnTo>
                  <a:lnTo>
                    <a:pt x="187778" y="616661"/>
                  </a:lnTo>
                  <a:lnTo>
                    <a:pt x="188077" y="618553"/>
                  </a:lnTo>
                  <a:lnTo>
                    <a:pt x="188383" y="620444"/>
                  </a:lnTo>
                  <a:lnTo>
                    <a:pt x="188693" y="622336"/>
                  </a:lnTo>
                  <a:lnTo>
                    <a:pt x="189002" y="624227"/>
                  </a:lnTo>
                  <a:lnTo>
                    <a:pt x="189315" y="626119"/>
                  </a:lnTo>
                  <a:lnTo>
                    <a:pt x="189634" y="628011"/>
                  </a:lnTo>
                  <a:lnTo>
                    <a:pt x="189954" y="629902"/>
                  </a:lnTo>
                  <a:lnTo>
                    <a:pt x="190273" y="631794"/>
                  </a:lnTo>
                  <a:lnTo>
                    <a:pt x="190602" y="633685"/>
                  </a:lnTo>
                  <a:lnTo>
                    <a:pt x="190931" y="635577"/>
                  </a:lnTo>
                  <a:lnTo>
                    <a:pt x="191260" y="637469"/>
                  </a:lnTo>
                  <a:lnTo>
                    <a:pt x="191595" y="639360"/>
                  </a:lnTo>
                  <a:lnTo>
                    <a:pt x="191933" y="641252"/>
                  </a:lnTo>
                  <a:lnTo>
                    <a:pt x="192270" y="643143"/>
                  </a:lnTo>
                  <a:lnTo>
                    <a:pt x="192611" y="645035"/>
                  </a:lnTo>
                  <a:lnTo>
                    <a:pt x="192957" y="646927"/>
                  </a:lnTo>
                  <a:lnTo>
                    <a:pt x="193304" y="648818"/>
                  </a:lnTo>
                  <a:lnTo>
                    <a:pt x="193650" y="650710"/>
                  </a:lnTo>
                  <a:lnTo>
                    <a:pt x="194004" y="652601"/>
                  </a:lnTo>
                  <a:lnTo>
                    <a:pt x="194358" y="654493"/>
                  </a:lnTo>
                  <a:lnTo>
                    <a:pt x="194712" y="656385"/>
                  </a:lnTo>
                  <a:lnTo>
                    <a:pt x="195071" y="658276"/>
                  </a:lnTo>
                  <a:lnTo>
                    <a:pt x="195433" y="660168"/>
                  </a:lnTo>
                  <a:lnTo>
                    <a:pt x="195794" y="662059"/>
                  </a:lnTo>
                  <a:lnTo>
                    <a:pt x="196157" y="663951"/>
                  </a:lnTo>
                  <a:lnTo>
                    <a:pt x="196525" y="665843"/>
                  </a:lnTo>
                  <a:lnTo>
                    <a:pt x="196893" y="667734"/>
                  </a:lnTo>
                  <a:lnTo>
                    <a:pt x="197261" y="669626"/>
                  </a:lnTo>
                  <a:lnTo>
                    <a:pt x="197636" y="671517"/>
                  </a:lnTo>
                  <a:lnTo>
                    <a:pt x="198010" y="673409"/>
                  </a:lnTo>
                  <a:lnTo>
                    <a:pt x="198384" y="675301"/>
                  </a:lnTo>
                  <a:lnTo>
                    <a:pt x="198761" y="677192"/>
                  </a:lnTo>
                  <a:lnTo>
                    <a:pt x="199141" y="679084"/>
                  </a:lnTo>
                  <a:lnTo>
                    <a:pt x="199520" y="680975"/>
                  </a:lnTo>
                  <a:lnTo>
                    <a:pt x="199902" y="682867"/>
                  </a:lnTo>
                  <a:lnTo>
                    <a:pt x="200286" y="684759"/>
                  </a:lnTo>
                  <a:lnTo>
                    <a:pt x="200670" y="686650"/>
                  </a:lnTo>
                  <a:lnTo>
                    <a:pt x="201055" y="688542"/>
                  </a:lnTo>
                  <a:lnTo>
                    <a:pt x="201443" y="690433"/>
                  </a:lnTo>
                  <a:lnTo>
                    <a:pt x="201832" y="692325"/>
                  </a:lnTo>
                  <a:lnTo>
                    <a:pt x="202220" y="694217"/>
                  </a:lnTo>
                  <a:lnTo>
                    <a:pt x="202611" y="696108"/>
                  </a:lnTo>
                  <a:lnTo>
                    <a:pt x="203003" y="698000"/>
                  </a:lnTo>
                  <a:lnTo>
                    <a:pt x="203395" y="699891"/>
                  </a:lnTo>
                  <a:lnTo>
                    <a:pt x="203788" y="701783"/>
                  </a:lnTo>
                  <a:lnTo>
                    <a:pt x="204183" y="703675"/>
                  </a:lnTo>
                  <a:lnTo>
                    <a:pt x="204578" y="705566"/>
                  </a:lnTo>
                  <a:lnTo>
                    <a:pt x="204973" y="707458"/>
                  </a:lnTo>
                  <a:lnTo>
                    <a:pt x="205371" y="709349"/>
                  </a:lnTo>
                  <a:lnTo>
                    <a:pt x="205768" y="711241"/>
                  </a:lnTo>
                  <a:lnTo>
                    <a:pt x="206165" y="713133"/>
                  </a:lnTo>
                  <a:lnTo>
                    <a:pt x="206563" y="715024"/>
                  </a:lnTo>
                  <a:lnTo>
                    <a:pt x="206962" y="716916"/>
                  </a:lnTo>
                  <a:lnTo>
                    <a:pt x="207361" y="718807"/>
                  </a:lnTo>
                  <a:lnTo>
                    <a:pt x="207760" y="720699"/>
                  </a:lnTo>
                  <a:lnTo>
                    <a:pt x="208160" y="722591"/>
                  </a:lnTo>
                  <a:lnTo>
                    <a:pt x="208559" y="724482"/>
                  </a:lnTo>
                  <a:lnTo>
                    <a:pt x="208959" y="726374"/>
                  </a:lnTo>
                  <a:lnTo>
                    <a:pt x="209359" y="728265"/>
                  </a:lnTo>
                  <a:lnTo>
                    <a:pt x="209759" y="730157"/>
                  </a:lnTo>
                  <a:lnTo>
                    <a:pt x="210159" y="732049"/>
                  </a:lnTo>
                  <a:lnTo>
                    <a:pt x="210559" y="733940"/>
                  </a:lnTo>
                  <a:lnTo>
                    <a:pt x="210958" y="735832"/>
                  </a:lnTo>
                  <a:lnTo>
                    <a:pt x="211357" y="737723"/>
                  </a:lnTo>
                  <a:lnTo>
                    <a:pt x="211757" y="739615"/>
                  </a:lnTo>
                  <a:lnTo>
                    <a:pt x="212155" y="741507"/>
                  </a:lnTo>
                  <a:lnTo>
                    <a:pt x="212553" y="743398"/>
                  </a:lnTo>
                  <a:lnTo>
                    <a:pt x="212952" y="745290"/>
                  </a:lnTo>
                  <a:lnTo>
                    <a:pt x="213348" y="747181"/>
                  </a:lnTo>
                  <a:lnTo>
                    <a:pt x="213745" y="749073"/>
                  </a:lnTo>
                  <a:lnTo>
                    <a:pt x="214141" y="750965"/>
                  </a:lnTo>
                  <a:lnTo>
                    <a:pt x="214536" y="752856"/>
                  </a:lnTo>
                  <a:lnTo>
                    <a:pt x="214930" y="754748"/>
                  </a:lnTo>
                  <a:lnTo>
                    <a:pt x="215324" y="756639"/>
                  </a:lnTo>
                  <a:lnTo>
                    <a:pt x="215717" y="758531"/>
                  </a:lnTo>
                  <a:lnTo>
                    <a:pt x="216108" y="760423"/>
                  </a:lnTo>
                  <a:lnTo>
                    <a:pt x="216499" y="762314"/>
                  </a:lnTo>
                  <a:lnTo>
                    <a:pt x="216890" y="764206"/>
                  </a:lnTo>
                  <a:lnTo>
                    <a:pt x="217277" y="766097"/>
                  </a:lnTo>
                  <a:lnTo>
                    <a:pt x="217664" y="767989"/>
                  </a:lnTo>
                  <a:lnTo>
                    <a:pt x="218051" y="769881"/>
                  </a:lnTo>
                  <a:lnTo>
                    <a:pt x="218435" y="771772"/>
                  </a:lnTo>
                  <a:lnTo>
                    <a:pt x="218818" y="773664"/>
                  </a:lnTo>
                  <a:lnTo>
                    <a:pt x="219200" y="775555"/>
                  </a:lnTo>
                  <a:lnTo>
                    <a:pt x="219581" y="777447"/>
                  </a:lnTo>
                  <a:lnTo>
                    <a:pt x="219958" y="779339"/>
                  </a:lnTo>
                  <a:lnTo>
                    <a:pt x="220336" y="781230"/>
                  </a:lnTo>
                  <a:lnTo>
                    <a:pt x="220713" y="783122"/>
                  </a:lnTo>
                  <a:lnTo>
                    <a:pt x="221085" y="785013"/>
                  </a:lnTo>
                  <a:lnTo>
                    <a:pt x="221456" y="786905"/>
                  </a:lnTo>
                  <a:lnTo>
                    <a:pt x="221827" y="788797"/>
                  </a:lnTo>
                  <a:lnTo>
                    <a:pt x="222195" y="790688"/>
                  </a:lnTo>
                  <a:lnTo>
                    <a:pt x="222560" y="792580"/>
                  </a:lnTo>
                  <a:lnTo>
                    <a:pt x="222925" y="794471"/>
                  </a:lnTo>
                  <a:lnTo>
                    <a:pt x="223288" y="796363"/>
                  </a:lnTo>
                  <a:lnTo>
                    <a:pt x="223646" y="798255"/>
                  </a:lnTo>
                  <a:lnTo>
                    <a:pt x="224003" y="800146"/>
                  </a:lnTo>
                  <a:lnTo>
                    <a:pt x="224361" y="802038"/>
                  </a:lnTo>
                  <a:lnTo>
                    <a:pt x="224712" y="803929"/>
                  </a:lnTo>
                  <a:lnTo>
                    <a:pt x="225062" y="805821"/>
                  </a:lnTo>
                  <a:lnTo>
                    <a:pt x="225412" y="807713"/>
                  </a:lnTo>
                  <a:lnTo>
                    <a:pt x="225757" y="809604"/>
                  </a:lnTo>
                  <a:lnTo>
                    <a:pt x="226099" y="811496"/>
                  </a:lnTo>
                  <a:lnTo>
                    <a:pt x="226440" y="813387"/>
                  </a:lnTo>
                  <a:lnTo>
                    <a:pt x="226780" y="815279"/>
                  </a:lnTo>
                  <a:lnTo>
                    <a:pt x="227112" y="817171"/>
                  </a:lnTo>
                  <a:lnTo>
                    <a:pt x="227445" y="819062"/>
                  </a:lnTo>
                  <a:lnTo>
                    <a:pt x="227777" y="820954"/>
                  </a:lnTo>
                  <a:lnTo>
                    <a:pt x="228101" y="822845"/>
                  </a:lnTo>
                  <a:lnTo>
                    <a:pt x="228424" y="824737"/>
                  </a:lnTo>
                  <a:lnTo>
                    <a:pt x="228747" y="826629"/>
                  </a:lnTo>
                  <a:lnTo>
                    <a:pt x="229065" y="828520"/>
                  </a:lnTo>
                  <a:lnTo>
                    <a:pt x="229377" y="830412"/>
                  </a:lnTo>
                  <a:lnTo>
                    <a:pt x="229690" y="832303"/>
                  </a:lnTo>
                  <a:lnTo>
                    <a:pt x="230001" y="834195"/>
                  </a:lnTo>
                  <a:lnTo>
                    <a:pt x="230303" y="836087"/>
                  </a:lnTo>
                  <a:lnTo>
                    <a:pt x="230605" y="837978"/>
                  </a:lnTo>
                  <a:lnTo>
                    <a:pt x="230907" y="839870"/>
                  </a:lnTo>
                  <a:lnTo>
                    <a:pt x="231199" y="841761"/>
                  </a:lnTo>
                  <a:lnTo>
                    <a:pt x="231490" y="843653"/>
                  </a:lnTo>
                  <a:lnTo>
                    <a:pt x="231780" y="845545"/>
                  </a:lnTo>
                  <a:lnTo>
                    <a:pt x="232065" y="847436"/>
                  </a:lnTo>
                  <a:lnTo>
                    <a:pt x="232344" y="849328"/>
                  </a:lnTo>
                  <a:lnTo>
                    <a:pt x="232623" y="851219"/>
                  </a:lnTo>
                  <a:lnTo>
                    <a:pt x="232899" y="853111"/>
                  </a:lnTo>
                  <a:lnTo>
                    <a:pt x="233166" y="855003"/>
                  </a:lnTo>
                  <a:lnTo>
                    <a:pt x="233432" y="856894"/>
                  </a:lnTo>
                  <a:lnTo>
                    <a:pt x="233699" y="858786"/>
                  </a:lnTo>
                  <a:lnTo>
                    <a:pt x="233955" y="860677"/>
                  </a:lnTo>
                  <a:lnTo>
                    <a:pt x="234208" y="862569"/>
                  </a:lnTo>
                  <a:lnTo>
                    <a:pt x="234462" y="864461"/>
                  </a:lnTo>
                  <a:lnTo>
                    <a:pt x="234709" y="866352"/>
                  </a:lnTo>
                  <a:lnTo>
                    <a:pt x="234949" y="868244"/>
                  </a:lnTo>
                  <a:lnTo>
                    <a:pt x="235190" y="870135"/>
                  </a:lnTo>
                  <a:lnTo>
                    <a:pt x="235428" y="872027"/>
                  </a:lnTo>
                  <a:lnTo>
                    <a:pt x="235655" y="873919"/>
                  </a:lnTo>
                  <a:lnTo>
                    <a:pt x="235881" y="875810"/>
                  </a:lnTo>
                  <a:lnTo>
                    <a:pt x="236108" y="877702"/>
                  </a:lnTo>
                  <a:lnTo>
                    <a:pt x="236323" y="879593"/>
                  </a:lnTo>
                  <a:lnTo>
                    <a:pt x="236536" y="881485"/>
                  </a:lnTo>
                  <a:lnTo>
                    <a:pt x="236748" y="883377"/>
                  </a:lnTo>
                  <a:lnTo>
                    <a:pt x="236953" y="885268"/>
                  </a:lnTo>
                  <a:lnTo>
                    <a:pt x="237151" y="887160"/>
                  </a:lnTo>
                  <a:lnTo>
                    <a:pt x="237349" y="889051"/>
                  </a:lnTo>
                  <a:lnTo>
                    <a:pt x="237545" y="890943"/>
                  </a:lnTo>
                  <a:lnTo>
                    <a:pt x="237728" y="892835"/>
                  </a:lnTo>
                  <a:lnTo>
                    <a:pt x="237911" y="894726"/>
                  </a:lnTo>
                  <a:lnTo>
                    <a:pt x="238094" y="896618"/>
                  </a:lnTo>
                  <a:lnTo>
                    <a:pt x="238265" y="898509"/>
                  </a:lnTo>
                  <a:lnTo>
                    <a:pt x="238432" y="900401"/>
                  </a:lnTo>
                  <a:lnTo>
                    <a:pt x="238600" y="902293"/>
                  </a:lnTo>
                  <a:lnTo>
                    <a:pt x="238760" y="904184"/>
                  </a:lnTo>
                  <a:lnTo>
                    <a:pt x="238912" y="906076"/>
                  </a:lnTo>
                  <a:lnTo>
                    <a:pt x="239064" y="907967"/>
                  </a:lnTo>
                  <a:lnTo>
                    <a:pt x="239214" y="909859"/>
                  </a:lnTo>
                  <a:lnTo>
                    <a:pt x="239350" y="911751"/>
                  </a:lnTo>
                  <a:lnTo>
                    <a:pt x="239486" y="913642"/>
                  </a:lnTo>
                  <a:lnTo>
                    <a:pt x="239623" y="915534"/>
                  </a:lnTo>
                  <a:lnTo>
                    <a:pt x="239746" y="917425"/>
                  </a:lnTo>
                  <a:lnTo>
                    <a:pt x="239866" y="919317"/>
                  </a:lnTo>
                  <a:lnTo>
                    <a:pt x="239986" y="921209"/>
                  </a:lnTo>
                  <a:lnTo>
                    <a:pt x="240098" y="923100"/>
                  </a:lnTo>
                  <a:lnTo>
                    <a:pt x="240202" y="924992"/>
                  </a:lnTo>
                  <a:lnTo>
                    <a:pt x="240305" y="926883"/>
                  </a:lnTo>
                  <a:lnTo>
                    <a:pt x="240407" y="928775"/>
                  </a:lnTo>
                  <a:lnTo>
                    <a:pt x="240493" y="930667"/>
                  </a:lnTo>
                  <a:lnTo>
                    <a:pt x="240580" y="932558"/>
                  </a:lnTo>
                  <a:lnTo>
                    <a:pt x="240667" y="934450"/>
                  </a:lnTo>
                  <a:lnTo>
                    <a:pt x="240741" y="936341"/>
                  </a:lnTo>
                  <a:lnTo>
                    <a:pt x="240811" y="938233"/>
                  </a:lnTo>
                  <a:lnTo>
                    <a:pt x="240881" y="940125"/>
                  </a:lnTo>
                  <a:lnTo>
                    <a:pt x="240943" y="942016"/>
                  </a:lnTo>
                  <a:lnTo>
                    <a:pt x="240996" y="943908"/>
                  </a:lnTo>
                  <a:lnTo>
                    <a:pt x="241049" y="945799"/>
                  </a:lnTo>
                  <a:lnTo>
                    <a:pt x="241100" y="947691"/>
                  </a:lnTo>
                  <a:lnTo>
                    <a:pt x="241136" y="949583"/>
                  </a:lnTo>
                  <a:lnTo>
                    <a:pt x="241171" y="951474"/>
                  </a:lnTo>
                  <a:lnTo>
                    <a:pt x="241207" y="953366"/>
                  </a:lnTo>
                  <a:lnTo>
                    <a:pt x="241230" y="955257"/>
                  </a:lnTo>
                  <a:lnTo>
                    <a:pt x="241248" y="957149"/>
                  </a:lnTo>
                  <a:lnTo>
                    <a:pt x="241267" y="959041"/>
                  </a:lnTo>
                  <a:lnTo>
                    <a:pt x="241278" y="960932"/>
                  </a:lnTo>
                  <a:lnTo>
                    <a:pt x="241279" y="962824"/>
                  </a:lnTo>
                  <a:lnTo>
                    <a:pt x="241280" y="964715"/>
                  </a:lnTo>
                  <a:lnTo>
                    <a:pt x="241280" y="96660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854308" y="1109724"/>
              <a:ext cx="111794" cy="0"/>
            </a:xfrm>
            <a:custGeom>
              <a:avLst/>
              <a:pathLst>
                <a:path w="111794" h="0">
                  <a:moveTo>
                    <a:pt x="0" y="0"/>
                  </a:moveTo>
                  <a:lnTo>
                    <a:pt x="111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24065" y="1473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24065" y="1268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24065" y="14377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24065" y="1547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49716" y="188053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49716" y="18592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349716" y="1889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349716" y="18776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349716" y="1889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349716" y="18862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892154" y="1574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892154" y="607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60244" y="18011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67225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856511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083082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4258952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59" name="rc159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5443207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430910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60831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7736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9389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21043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42696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 rot="-2700000">
              <a:off x="-79956" y="2307826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(10)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700000">
              <a:off x="169097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700000">
              <a:off x="331356" y="2316837"/>
              <a:ext cx="7893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(11)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700000">
              <a:off x="594861" y="2297381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SEleX(H:LouXCen) (1)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700000">
              <a:off x="782526" y="230933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(11)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1626476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933560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445368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 rot="-2700000">
              <a:off x="1314463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(1)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2700000">
              <a:off x="1804516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2822041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3316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85029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73689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2700000">
              <a:off x="2179245" y="2396107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(24)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2700000">
              <a:off x="2466008" y="2423074"/>
              <a:ext cx="10898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(20)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2700000">
              <a:off x="2886600" y="2394607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(9)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017607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228727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8059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32462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 rot="-2700000">
              <a:off x="3620460" y="229435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(5)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2700000">
              <a:off x="3950573" y="2303366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(2)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2700000">
              <a:off x="4320543" y="2295868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(3)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5213172" y="1998525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374026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64211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91020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178295" y="19985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 rot="-2700000">
              <a:off x="4754929" y="2298841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(6)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2700000">
              <a:off x="5001264" y="2307852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(4)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2700000">
              <a:off x="5283804" y="2301867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(2)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2700000">
              <a:off x="5555546" y="2300354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(1)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430910" y="270129"/>
              <a:ext cx="0" cy="1728396"/>
            </a:xfrm>
            <a:custGeom>
              <a:avLst/>
              <a:pathLst>
                <a:path w="0" h="1728396">
                  <a:moveTo>
                    <a:pt x="0" y="17283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17480" y="1883747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15880" y="1457928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15880" y="103211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15880" y="60629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396116" y="191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96116" y="14941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96116" y="1068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96116" y="64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 rot="-5400000">
              <a:off x="-611237" y="1076532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7536" y="1276237"/>
              <a:ext cx="191950" cy="669441"/>
            </a:xfrm>
            <a:custGeom>
              <a:avLst/>
              <a:pathLst>
                <a:path w="191950" h="669441">
                  <a:moveTo>
                    <a:pt x="0" y="669441"/>
                  </a:moveTo>
                  <a:lnTo>
                    <a:pt x="0" y="668131"/>
                  </a:lnTo>
                  <a:lnTo>
                    <a:pt x="23" y="666821"/>
                  </a:lnTo>
                  <a:lnTo>
                    <a:pt x="47" y="665511"/>
                  </a:lnTo>
                  <a:lnTo>
                    <a:pt x="90" y="664200"/>
                  </a:lnTo>
                  <a:lnTo>
                    <a:pt x="141" y="662890"/>
                  </a:lnTo>
                  <a:lnTo>
                    <a:pt x="200" y="661580"/>
                  </a:lnTo>
                  <a:lnTo>
                    <a:pt x="279" y="660270"/>
                  </a:lnTo>
                  <a:lnTo>
                    <a:pt x="358" y="658960"/>
                  </a:lnTo>
                  <a:lnTo>
                    <a:pt x="459" y="657650"/>
                  </a:lnTo>
                  <a:lnTo>
                    <a:pt x="566" y="656340"/>
                  </a:lnTo>
                  <a:lnTo>
                    <a:pt x="682" y="655030"/>
                  </a:lnTo>
                  <a:lnTo>
                    <a:pt x="816" y="653720"/>
                  </a:lnTo>
                  <a:lnTo>
                    <a:pt x="949" y="652410"/>
                  </a:lnTo>
                  <a:lnTo>
                    <a:pt x="1108" y="651100"/>
                  </a:lnTo>
                  <a:lnTo>
                    <a:pt x="1269" y="649790"/>
                  </a:lnTo>
                  <a:lnTo>
                    <a:pt x="1442" y="648480"/>
                  </a:lnTo>
                  <a:lnTo>
                    <a:pt x="1629" y="647170"/>
                  </a:lnTo>
                  <a:lnTo>
                    <a:pt x="1818" y="645860"/>
                  </a:lnTo>
                  <a:lnTo>
                    <a:pt x="2031" y="644550"/>
                  </a:lnTo>
                  <a:lnTo>
                    <a:pt x="2244" y="643240"/>
                  </a:lnTo>
                  <a:lnTo>
                    <a:pt x="2474" y="641929"/>
                  </a:lnTo>
                  <a:lnTo>
                    <a:pt x="2713" y="640619"/>
                  </a:lnTo>
                  <a:lnTo>
                    <a:pt x="2956" y="639309"/>
                  </a:lnTo>
                  <a:lnTo>
                    <a:pt x="3220" y="637999"/>
                  </a:lnTo>
                  <a:lnTo>
                    <a:pt x="3485" y="636689"/>
                  </a:lnTo>
                  <a:lnTo>
                    <a:pt x="3767" y="635379"/>
                  </a:lnTo>
                  <a:lnTo>
                    <a:pt x="4056" y="634069"/>
                  </a:lnTo>
                  <a:lnTo>
                    <a:pt x="4352" y="632759"/>
                  </a:lnTo>
                  <a:lnTo>
                    <a:pt x="4665" y="631449"/>
                  </a:lnTo>
                  <a:lnTo>
                    <a:pt x="4978" y="630139"/>
                  </a:lnTo>
                  <a:lnTo>
                    <a:pt x="5312" y="628829"/>
                  </a:lnTo>
                  <a:lnTo>
                    <a:pt x="5648" y="627519"/>
                  </a:lnTo>
                  <a:lnTo>
                    <a:pt x="5994" y="626209"/>
                  </a:lnTo>
                  <a:lnTo>
                    <a:pt x="6353" y="624899"/>
                  </a:lnTo>
                  <a:lnTo>
                    <a:pt x="6713" y="623589"/>
                  </a:lnTo>
                  <a:lnTo>
                    <a:pt x="7094" y="622279"/>
                  </a:lnTo>
                  <a:lnTo>
                    <a:pt x="7475" y="620968"/>
                  </a:lnTo>
                  <a:lnTo>
                    <a:pt x="7868" y="619658"/>
                  </a:lnTo>
                  <a:lnTo>
                    <a:pt x="8270" y="618348"/>
                  </a:lnTo>
                  <a:lnTo>
                    <a:pt x="8675" y="617038"/>
                  </a:lnTo>
                  <a:lnTo>
                    <a:pt x="9098" y="615728"/>
                  </a:lnTo>
                  <a:lnTo>
                    <a:pt x="9521" y="614418"/>
                  </a:lnTo>
                  <a:lnTo>
                    <a:pt x="9957" y="613108"/>
                  </a:lnTo>
                  <a:lnTo>
                    <a:pt x="10400" y="611798"/>
                  </a:lnTo>
                  <a:lnTo>
                    <a:pt x="10847" y="610488"/>
                  </a:lnTo>
                  <a:lnTo>
                    <a:pt x="11308" y="609178"/>
                  </a:lnTo>
                  <a:lnTo>
                    <a:pt x="11770" y="607868"/>
                  </a:lnTo>
                  <a:lnTo>
                    <a:pt x="12246" y="606558"/>
                  </a:lnTo>
                  <a:lnTo>
                    <a:pt x="12725" y="605248"/>
                  </a:lnTo>
                  <a:lnTo>
                    <a:pt x="13210" y="603938"/>
                  </a:lnTo>
                  <a:lnTo>
                    <a:pt x="13706" y="602628"/>
                  </a:lnTo>
                  <a:lnTo>
                    <a:pt x="14203" y="601318"/>
                  </a:lnTo>
                  <a:lnTo>
                    <a:pt x="14714" y="600008"/>
                  </a:lnTo>
                  <a:lnTo>
                    <a:pt x="15226" y="598697"/>
                  </a:lnTo>
                  <a:lnTo>
                    <a:pt x="15746" y="597387"/>
                  </a:lnTo>
                  <a:lnTo>
                    <a:pt x="16273" y="596077"/>
                  </a:lnTo>
                  <a:lnTo>
                    <a:pt x="16801" y="594767"/>
                  </a:lnTo>
                  <a:lnTo>
                    <a:pt x="17342" y="593457"/>
                  </a:lnTo>
                  <a:lnTo>
                    <a:pt x="17884" y="592147"/>
                  </a:lnTo>
                  <a:lnTo>
                    <a:pt x="18433" y="590837"/>
                  </a:lnTo>
                  <a:lnTo>
                    <a:pt x="18988" y="589527"/>
                  </a:lnTo>
                  <a:lnTo>
                    <a:pt x="19545" y="588217"/>
                  </a:lnTo>
                  <a:lnTo>
                    <a:pt x="20111" y="586907"/>
                  </a:lnTo>
                  <a:lnTo>
                    <a:pt x="20677" y="585597"/>
                  </a:lnTo>
                  <a:lnTo>
                    <a:pt x="21252" y="584287"/>
                  </a:lnTo>
                  <a:lnTo>
                    <a:pt x="21830" y="582977"/>
                  </a:lnTo>
                  <a:lnTo>
                    <a:pt x="22411" y="581667"/>
                  </a:lnTo>
                  <a:lnTo>
                    <a:pt x="22999" y="580357"/>
                  </a:lnTo>
                  <a:lnTo>
                    <a:pt x="23586" y="579047"/>
                  </a:lnTo>
                  <a:lnTo>
                    <a:pt x="24182" y="577736"/>
                  </a:lnTo>
                  <a:lnTo>
                    <a:pt x="24779" y="576426"/>
                  </a:lnTo>
                  <a:lnTo>
                    <a:pt x="25379" y="575116"/>
                  </a:lnTo>
                  <a:lnTo>
                    <a:pt x="25984" y="573806"/>
                  </a:lnTo>
                  <a:lnTo>
                    <a:pt x="26589" y="572496"/>
                  </a:lnTo>
                  <a:lnTo>
                    <a:pt x="27200" y="571186"/>
                  </a:lnTo>
                  <a:lnTo>
                    <a:pt x="27812" y="569876"/>
                  </a:lnTo>
                  <a:lnTo>
                    <a:pt x="28427" y="568566"/>
                  </a:lnTo>
                  <a:lnTo>
                    <a:pt x="29045" y="567256"/>
                  </a:lnTo>
                  <a:lnTo>
                    <a:pt x="29664" y="565946"/>
                  </a:lnTo>
                  <a:lnTo>
                    <a:pt x="30287" y="564636"/>
                  </a:lnTo>
                  <a:lnTo>
                    <a:pt x="30910" y="563326"/>
                  </a:lnTo>
                  <a:lnTo>
                    <a:pt x="31535" y="562016"/>
                  </a:lnTo>
                  <a:lnTo>
                    <a:pt x="32162" y="560706"/>
                  </a:lnTo>
                  <a:lnTo>
                    <a:pt x="32790" y="559396"/>
                  </a:lnTo>
                  <a:lnTo>
                    <a:pt x="33420" y="558086"/>
                  </a:lnTo>
                  <a:lnTo>
                    <a:pt x="34050" y="556775"/>
                  </a:lnTo>
                  <a:lnTo>
                    <a:pt x="34682" y="555465"/>
                  </a:lnTo>
                  <a:lnTo>
                    <a:pt x="35314" y="554155"/>
                  </a:lnTo>
                  <a:lnTo>
                    <a:pt x="35947" y="552845"/>
                  </a:lnTo>
                  <a:lnTo>
                    <a:pt x="36580" y="551535"/>
                  </a:lnTo>
                  <a:lnTo>
                    <a:pt x="37214" y="550225"/>
                  </a:lnTo>
                  <a:lnTo>
                    <a:pt x="37847" y="548915"/>
                  </a:lnTo>
                  <a:lnTo>
                    <a:pt x="38481" y="547605"/>
                  </a:lnTo>
                  <a:lnTo>
                    <a:pt x="39114" y="546295"/>
                  </a:lnTo>
                  <a:lnTo>
                    <a:pt x="39747" y="544985"/>
                  </a:lnTo>
                  <a:lnTo>
                    <a:pt x="40380" y="543675"/>
                  </a:lnTo>
                  <a:lnTo>
                    <a:pt x="41012" y="542365"/>
                  </a:lnTo>
                  <a:lnTo>
                    <a:pt x="41644" y="541055"/>
                  </a:lnTo>
                  <a:lnTo>
                    <a:pt x="42274" y="539745"/>
                  </a:lnTo>
                  <a:lnTo>
                    <a:pt x="42903" y="538435"/>
                  </a:lnTo>
                  <a:lnTo>
                    <a:pt x="43532" y="537125"/>
                  </a:lnTo>
                  <a:lnTo>
                    <a:pt x="44158" y="535815"/>
                  </a:lnTo>
                  <a:lnTo>
                    <a:pt x="44785" y="534504"/>
                  </a:lnTo>
                  <a:lnTo>
                    <a:pt x="45408" y="533194"/>
                  </a:lnTo>
                  <a:lnTo>
                    <a:pt x="46030" y="531884"/>
                  </a:lnTo>
                  <a:lnTo>
                    <a:pt x="46651" y="530574"/>
                  </a:lnTo>
                  <a:lnTo>
                    <a:pt x="47269" y="529264"/>
                  </a:lnTo>
                  <a:lnTo>
                    <a:pt x="47887" y="527954"/>
                  </a:lnTo>
                  <a:lnTo>
                    <a:pt x="48500" y="526644"/>
                  </a:lnTo>
                  <a:lnTo>
                    <a:pt x="49112" y="525334"/>
                  </a:lnTo>
                  <a:lnTo>
                    <a:pt x="49722" y="524024"/>
                  </a:lnTo>
                  <a:lnTo>
                    <a:pt x="50328" y="522714"/>
                  </a:lnTo>
                  <a:lnTo>
                    <a:pt x="50934" y="521404"/>
                  </a:lnTo>
                  <a:lnTo>
                    <a:pt x="51534" y="520094"/>
                  </a:lnTo>
                  <a:lnTo>
                    <a:pt x="52134" y="518784"/>
                  </a:lnTo>
                  <a:lnTo>
                    <a:pt x="52729" y="517474"/>
                  </a:lnTo>
                  <a:lnTo>
                    <a:pt x="53322" y="516164"/>
                  </a:lnTo>
                  <a:lnTo>
                    <a:pt x="53913" y="514854"/>
                  </a:lnTo>
                  <a:lnTo>
                    <a:pt x="54497" y="513543"/>
                  </a:lnTo>
                  <a:lnTo>
                    <a:pt x="55082" y="512233"/>
                  </a:lnTo>
                  <a:lnTo>
                    <a:pt x="55661" y="510923"/>
                  </a:lnTo>
                  <a:lnTo>
                    <a:pt x="56237" y="509613"/>
                  </a:lnTo>
                  <a:lnTo>
                    <a:pt x="56810" y="508303"/>
                  </a:lnTo>
                  <a:lnTo>
                    <a:pt x="57378" y="506993"/>
                  </a:lnTo>
                  <a:lnTo>
                    <a:pt x="57945" y="505683"/>
                  </a:lnTo>
                  <a:lnTo>
                    <a:pt x="58504" y="504373"/>
                  </a:lnTo>
                  <a:lnTo>
                    <a:pt x="59062" y="503063"/>
                  </a:lnTo>
                  <a:lnTo>
                    <a:pt x="59616" y="501753"/>
                  </a:lnTo>
                  <a:lnTo>
                    <a:pt x="60164" y="500443"/>
                  </a:lnTo>
                  <a:lnTo>
                    <a:pt x="60712" y="499133"/>
                  </a:lnTo>
                  <a:lnTo>
                    <a:pt x="61250" y="497823"/>
                  </a:lnTo>
                  <a:lnTo>
                    <a:pt x="61788" y="496513"/>
                  </a:lnTo>
                  <a:lnTo>
                    <a:pt x="62320" y="495203"/>
                  </a:lnTo>
                  <a:lnTo>
                    <a:pt x="62848" y="493893"/>
                  </a:lnTo>
                  <a:lnTo>
                    <a:pt x="63374" y="492582"/>
                  </a:lnTo>
                  <a:lnTo>
                    <a:pt x="63890" y="491272"/>
                  </a:lnTo>
                  <a:lnTo>
                    <a:pt x="64407" y="489962"/>
                  </a:lnTo>
                  <a:lnTo>
                    <a:pt x="64916" y="488652"/>
                  </a:lnTo>
                  <a:lnTo>
                    <a:pt x="65421" y="487342"/>
                  </a:lnTo>
                  <a:lnTo>
                    <a:pt x="65923" y="486032"/>
                  </a:lnTo>
                  <a:lnTo>
                    <a:pt x="66417" y="484722"/>
                  </a:lnTo>
                  <a:lnTo>
                    <a:pt x="66911" y="483412"/>
                  </a:lnTo>
                  <a:lnTo>
                    <a:pt x="67395" y="482102"/>
                  </a:lnTo>
                  <a:lnTo>
                    <a:pt x="67877" y="480792"/>
                  </a:lnTo>
                  <a:lnTo>
                    <a:pt x="68355" y="479482"/>
                  </a:lnTo>
                  <a:lnTo>
                    <a:pt x="68825" y="478172"/>
                  </a:lnTo>
                  <a:lnTo>
                    <a:pt x="69295" y="476862"/>
                  </a:lnTo>
                  <a:lnTo>
                    <a:pt x="69754" y="475552"/>
                  </a:lnTo>
                  <a:lnTo>
                    <a:pt x="70212" y="474242"/>
                  </a:lnTo>
                  <a:lnTo>
                    <a:pt x="70664" y="472932"/>
                  </a:lnTo>
                  <a:lnTo>
                    <a:pt x="71110" y="471622"/>
                  </a:lnTo>
                  <a:lnTo>
                    <a:pt x="71556" y="470311"/>
                  </a:lnTo>
                  <a:lnTo>
                    <a:pt x="71989" y="469001"/>
                  </a:lnTo>
                  <a:lnTo>
                    <a:pt x="72423" y="467691"/>
                  </a:lnTo>
                  <a:lnTo>
                    <a:pt x="72849" y="466381"/>
                  </a:lnTo>
                  <a:lnTo>
                    <a:pt x="73271" y="465071"/>
                  </a:lnTo>
                  <a:lnTo>
                    <a:pt x="73690" y="463761"/>
                  </a:lnTo>
                  <a:lnTo>
                    <a:pt x="74099" y="462451"/>
                  </a:lnTo>
                  <a:lnTo>
                    <a:pt x="74508" y="461141"/>
                  </a:lnTo>
                  <a:lnTo>
                    <a:pt x="74907" y="459831"/>
                  </a:lnTo>
                  <a:lnTo>
                    <a:pt x="75304" y="458521"/>
                  </a:lnTo>
                  <a:lnTo>
                    <a:pt x="75697" y="457211"/>
                  </a:lnTo>
                  <a:lnTo>
                    <a:pt x="76081" y="455901"/>
                  </a:lnTo>
                  <a:lnTo>
                    <a:pt x="76465" y="454591"/>
                  </a:lnTo>
                  <a:lnTo>
                    <a:pt x="76838" y="453281"/>
                  </a:lnTo>
                  <a:lnTo>
                    <a:pt x="77210" y="451971"/>
                  </a:lnTo>
                  <a:lnTo>
                    <a:pt x="77577" y="450661"/>
                  </a:lnTo>
                  <a:lnTo>
                    <a:pt x="77936" y="449350"/>
                  </a:lnTo>
                  <a:lnTo>
                    <a:pt x="78296" y="448040"/>
                  </a:lnTo>
                  <a:lnTo>
                    <a:pt x="78643" y="446730"/>
                  </a:lnTo>
                  <a:lnTo>
                    <a:pt x="78991" y="445420"/>
                  </a:lnTo>
                  <a:lnTo>
                    <a:pt x="79331" y="444110"/>
                  </a:lnTo>
                  <a:lnTo>
                    <a:pt x="79666" y="442800"/>
                  </a:lnTo>
                  <a:lnTo>
                    <a:pt x="80000" y="441490"/>
                  </a:lnTo>
                  <a:lnTo>
                    <a:pt x="80323" y="440180"/>
                  </a:lnTo>
                  <a:lnTo>
                    <a:pt x="80647" y="438870"/>
                  </a:lnTo>
                  <a:lnTo>
                    <a:pt x="80962" y="437560"/>
                  </a:lnTo>
                  <a:lnTo>
                    <a:pt x="81273" y="436250"/>
                  </a:lnTo>
                  <a:lnTo>
                    <a:pt x="81582" y="434940"/>
                  </a:lnTo>
                  <a:lnTo>
                    <a:pt x="81881" y="433630"/>
                  </a:lnTo>
                  <a:lnTo>
                    <a:pt x="82181" y="432320"/>
                  </a:lnTo>
                  <a:lnTo>
                    <a:pt x="82472" y="431010"/>
                  </a:lnTo>
                  <a:lnTo>
                    <a:pt x="82760" y="429700"/>
                  </a:lnTo>
                  <a:lnTo>
                    <a:pt x="83044" y="428389"/>
                  </a:lnTo>
                  <a:lnTo>
                    <a:pt x="83321" y="427079"/>
                  </a:lnTo>
                  <a:lnTo>
                    <a:pt x="83598" y="425769"/>
                  </a:lnTo>
                  <a:lnTo>
                    <a:pt x="83864" y="424459"/>
                  </a:lnTo>
                  <a:lnTo>
                    <a:pt x="84130" y="423149"/>
                  </a:lnTo>
                  <a:lnTo>
                    <a:pt x="84390" y="421839"/>
                  </a:lnTo>
                  <a:lnTo>
                    <a:pt x="84645" y="420529"/>
                  </a:lnTo>
                  <a:lnTo>
                    <a:pt x="84899" y="419219"/>
                  </a:lnTo>
                  <a:lnTo>
                    <a:pt x="85143" y="417909"/>
                  </a:lnTo>
                  <a:lnTo>
                    <a:pt x="85388" y="416599"/>
                  </a:lnTo>
                  <a:lnTo>
                    <a:pt x="85625" y="415289"/>
                  </a:lnTo>
                  <a:lnTo>
                    <a:pt x="85859" y="413979"/>
                  </a:lnTo>
                  <a:lnTo>
                    <a:pt x="86091" y="412669"/>
                  </a:lnTo>
                  <a:lnTo>
                    <a:pt x="86314" y="411359"/>
                  </a:lnTo>
                  <a:lnTo>
                    <a:pt x="86538" y="410049"/>
                  </a:lnTo>
                  <a:lnTo>
                    <a:pt x="86754" y="408739"/>
                  </a:lnTo>
                  <a:lnTo>
                    <a:pt x="86967" y="407429"/>
                  </a:lnTo>
                  <a:lnTo>
                    <a:pt x="87178" y="406118"/>
                  </a:lnTo>
                  <a:lnTo>
                    <a:pt x="87381" y="404808"/>
                  </a:lnTo>
                  <a:lnTo>
                    <a:pt x="87585" y="403498"/>
                  </a:lnTo>
                  <a:lnTo>
                    <a:pt x="87781" y="402188"/>
                  </a:lnTo>
                  <a:lnTo>
                    <a:pt x="87975" y="400878"/>
                  </a:lnTo>
                  <a:lnTo>
                    <a:pt x="88165" y="399568"/>
                  </a:lnTo>
                  <a:lnTo>
                    <a:pt x="88350" y="398258"/>
                  </a:lnTo>
                  <a:lnTo>
                    <a:pt x="88535" y="396948"/>
                  </a:lnTo>
                  <a:lnTo>
                    <a:pt x="88712" y="395638"/>
                  </a:lnTo>
                  <a:lnTo>
                    <a:pt x="88888" y="394328"/>
                  </a:lnTo>
                  <a:lnTo>
                    <a:pt x="89059" y="393018"/>
                  </a:lnTo>
                  <a:lnTo>
                    <a:pt x="89226" y="391708"/>
                  </a:lnTo>
                  <a:lnTo>
                    <a:pt x="89393" y="390398"/>
                  </a:lnTo>
                  <a:lnTo>
                    <a:pt x="89552" y="389088"/>
                  </a:lnTo>
                  <a:lnTo>
                    <a:pt x="89711" y="387778"/>
                  </a:lnTo>
                  <a:lnTo>
                    <a:pt x="89864" y="386468"/>
                  </a:lnTo>
                  <a:lnTo>
                    <a:pt x="90015" y="385157"/>
                  </a:lnTo>
                  <a:lnTo>
                    <a:pt x="90164" y="383847"/>
                  </a:lnTo>
                  <a:lnTo>
                    <a:pt x="90307" y="382537"/>
                  </a:lnTo>
                  <a:lnTo>
                    <a:pt x="90450" y="381227"/>
                  </a:lnTo>
                  <a:lnTo>
                    <a:pt x="90587" y="379917"/>
                  </a:lnTo>
                  <a:lnTo>
                    <a:pt x="90723" y="378607"/>
                  </a:lnTo>
                  <a:lnTo>
                    <a:pt x="90855" y="377297"/>
                  </a:lnTo>
                  <a:lnTo>
                    <a:pt x="90983" y="375987"/>
                  </a:lnTo>
                  <a:lnTo>
                    <a:pt x="91111" y="374677"/>
                  </a:lnTo>
                  <a:lnTo>
                    <a:pt x="91233" y="373367"/>
                  </a:lnTo>
                  <a:lnTo>
                    <a:pt x="91354" y="372057"/>
                  </a:lnTo>
                  <a:lnTo>
                    <a:pt x="91471" y="370747"/>
                  </a:lnTo>
                  <a:lnTo>
                    <a:pt x="91585" y="369437"/>
                  </a:lnTo>
                  <a:lnTo>
                    <a:pt x="91699" y="368127"/>
                  </a:lnTo>
                  <a:lnTo>
                    <a:pt x="91806" y="366817"/>
                  </a:lnTo>
                  <a:lnTo>
                    <a:pt x="91914" y="365507"/>
                  </a:lnTo>
                  <a:lnTo>
                    <a:pt x="92017" y="364196"/>
                  </a:lnTo>
                  <a:lnTo>
                    <a:pt x="92118" y="362886"/>
                  </a:lnTo>
                  <a:lnTo>
                    <a:pt x="92218" y="361576"/>
                  </a:lnTo>
                  <a:lnTo>
                    <a:pt x="92313" y="360266"/>
                  </a:lnTo>
                  <a:lnTo>
                    <a:pt x="92408" y="358956"/>
                  </a:lnTo>
                  <a:lnTo>
                    <a:pt x="92499" y="357646"/>
                  </a:lnTo>
                  <a:lnTo>
                    <a:pt x="92588" y="356336"/>
                  </a:lnTo>
                  <a:lnTo>
                    <a:pt x="92675" y="355026"/>
                  </a:lnTo>
                  <a:lnTo>
                    <a:pt x="92759" y="353716"/>
                  </a:lnTo>
                  <a:lnTo>
                    <a:pt x="92842" y="352406"/>
                  </a:lnTo>
                  <a:lnTo>
                    <a:pt x="92921" y="351096"/>
                  </a:lnTo>
                  <a:lnTo>
                    <a:pt x="92999" y="349786"/>
                  </a:lnTo>
                  <a:lnTo>
                    <a:pt x="93074" y="348476"/>
                  </a:lnTo>
                  <a:lnTo>
                    <a:pt x="93147" y="347166"/>
                  </a:lnTo>
                  <a:lnTo>
                    <a:pt x="93220" y="345856"/>
                  </a:lnTo>
                  <a:lnTo>
                    <a:pt x="93288" y="344546"/>
                  </a:lnTo>
                  <a:lnTo>
                    <a:pt x="93356" y="343236"/>
                  </a:lnTo>
                  <a:lnTo>
                    <a:pt x="93421" y="341925"/>
                  </a:lnTo>
                  <a:lnTo>
                    <a:pt x="93484" y="340615"/>
                  </a:lnTo>
                  <a:lnTo>
                    <a:pt x="93546" y="339305"/>
                  </a:lnTo>
                  <a:lnTo>
                    <a:pt x="93604" y="337995"/>
                  </a:lnTo>
                  <a:lnTo>
                    <a:pt x="93663" y="336685"/>
                  </a:lnTo>
                  <a:lnTo>
                    <a:pt x="93718" y="335375"/>
                  </a:lnTo>
                  <a:lnTo>
                    <a:pt x="93772" y="334065"/>
                  </a:lnTo>
                  <a:lnTo>
                    <a:pt x="93825" y="332755"/>
                  </a:lnTo>
                  <a:lnTo>
                    <a:pt x="93875" y="331445"/>
                  </a:lnTo>
                  <a:lnTo>
                    <a:pt x="93924" y="330135"/>
                  </a:lnTo>
                  <a:lnTo>
                    <a:pt x="93971" y="328825"/>
                  </a:lnTo>
                  <a:lnTo>
                    <a:pt x="94016" y="327515"/>
                  </a:lnTo>
                  <a:lnTo>
                    <a:pt x="94060" y="326205"/>
                  </a:lnTo>
                  <a:lnTo>
                    <a:pt x="94102" y="324895"/>
                  </a:lnTo>
                  <a:lnTo>
                    <a:pt x="94144" y="323585"/>
                  </a:lnTo>
                  <a:lnTo>
                    <a:pt x="94182" y="322275"/>
                  </a:lnTo>
                  <a:lnTo>
                    <a:pt x="94220" y="320964"/>
                  </a:lnTo>
                  <a:lnTo>
                    <a:pt x="94256" y="319654"/>
                  </a:lnTo>
                  <a:lnTo>
                    <a:pt x="94291" y="318344"/>
                  </a:lnTo>
                  <a:lnTo>
                    <a:pt x="94325" y="317034"/>
                  </a:lnTo>
                  <a:lnTo>
                    <a:pt x="94356" y="315724"/>
                  </a:lnTo>
                  <a:lnTo>
                    <a:pt x="94386" y="314414"/>
                  </a:lnTo>
                  <a:lnTo>
                    <a:pt x="94415" y="313104"/>
                  </a:lnTo>
                  <a:lnTo>
                    <a:pt x="94443" y="311794"/>
                  </a:lnTo>
                  <a:lnTo>
                    <a:pt x="94470" y="310484"/>
                  </a:lnTo>
                  <a:lnTo>
                    <a:pt x="94494" y="309174"/>
                  </a:lnTo>
                  <a:lnTo>
                    <a:pt x="94519" y="307864"/>
                  </a:lnTo>
                  <a:lnTo>
                    <a:pt x="94541" y="306554"/>
                  </a:lnTo>
                  <a:lnTo>
                    <a:pt x="94562" y="305244"/>
                  </a:lnTo>
                  <a:lnTo>
                    <a:pt x="94582" y="303934"/>
                  </a:lnTo>
                  <a:lnTo>
                    <a:pt x="94601" y="302624"/>
                  </a:lnTo>
                  <a:lnTo>
                    <a:pt x="94619" y="301314"/>
                  </a:lnTo>
                  <a:lnTo>
                    <a:pt x="94635" y="300004"/>
                  </a:lnTo>
                  <a:lnTo>
                    <a:pt x="94650" y="298693"/>
                  </a:lnTo>
                  <a:lnTo>
                    <a:pt x="94665" y="297383"/>
                  </a:lnTo>
                  <a:lnTo>
                    <a:pt x="94677" y="296073"/>
                  </a:lnTo>
                  <a:lnTo>
                    <a:pt x="94690" y="294763"/>
                  </a:lnTo>
                  <a:lnTo>
                    <a:pt x="94700" y="293453"/>
                  </a:lnTo>
                  <a:lnTo>
                    <a:pt x="94710" y="292143"/>
                  </a:lnTo>
                  <a:lnTo>
                    <a:pt x="94719" y="290833"/>
                  </a:lnTo>
                  <a:lnTo>
                    <a:pt x="94726" y="289523"/>
                  </a:lnTo>
                  <a:lnTo>
                    <a:pt x="94733" y="288213"/>
                  </a:lnTo>
                  <a:lnTo>
                    <a:pt x="94739" y="286903"/>
                  </a:lnTo>
                  <a:lnTo>
                    <a:pt x="94744" y="285593"/>
                  </a:lnTo>
                  <a:lnTo>
                    <a:pt x="94747" y="284283"/>
                  </a:lnTo>
                  <a:lnTo>
                    <a:pt x="94750" y="282973"/>
                  </a:lnTo>
                  <a:lnTo>
                    <a:pt x="94751" y="281663"/>
                  </a:lnTo>
                  <a:lnTo>
                    <a:pt x="94752" y="280353"/>
                  </a:lnTo>
                  <a:lnTo>
                    <a:pt x="94752" y="279043"/>
                  </a:lnTo>
                  <a:lnTo>
                    <a:pt x="94750" y="277732"/>
                  </a:lnTo>
                  <a:lnTo>
                    <a:pt x="94748" y="276422"/>
                  </a:lnTo>
                  <a:lnTo>
                    <a:pt x="94745" y="275112"/>
                  </a:lnTo>
                  <a:lnTo>
                    <a:pt x="94741" y="273802"/>
                  </a:lnTo>
                  <a:lnTo>
                    <a:pt x="94737" y="272492"/>
                  </a:lnTo>
                  <a:lnTo>
                    <a:pt x="94731" y="271182"/>
                  </a:lnTo>
                  <a:lnTo>
                    <a:pt x="94724" y="269872"/>
                  </a:lnTo>
                  <a:lnTo>
                    <a:pt x="94717" y="268562"/>
                  </a:lnTo>
                  <a:lnTo>
                    <a:pt x="94708" y="267252"/>
                  </a:lnTo>
                  <a:lnTo>
                    <a:pt x="94699" y="265942"/>
                  </a:lnTo>
                  <a:lnTo>
                    <a:pt x="94689" y="264632"/>
                  </a:lnTo>
                  <a:lnTo>
                    <a:pt x="94678" y="263322"/>
                  </a:lnTo>
                  <a:lnTo>
                    <a:pt x="94666" y="262012"/>
                  </a:lnTo>
                  <a:lnTo>
                    <a:pt x="94654" y="260702"/>
                  </a:lnTo>
                  <a:lnTo>
                    <a:pt x="94641" y="259392"/>
                  </a:lnTo>
                  <a:lnTo>
                    <a:pt x="94626" y="258082"/>
                  </a:lnTo>
                  <a:lnTo>
                    <a:pt x="94612" y="256771"/>
                  </a:lnTo>
                  <a:lnTo>
                    <a:pt x="94595" y="255461"/>
                  </a:lnTo>
                  <a:lnTo>
                    <a:pt x="94579" y="254151"/>
                  </a:lnTo>
                  <a:lnTo>
                    <a:pt x="94562" y="252841"/>
                  </a:lnTo>
                  <a:lnTo>
                    <a:pt x="94543" y="251531"/>
                  </a:lnTo>
                  <a:lnTo>
                    <a:pt x="94525" y="250221"/>
                  </a:lnTo>
                  <a:lnTo>
                    <a:pt x="94504" y="248911"/>
                  </a:lnTo>
                  <a:lnTo>
                    <a:pt x="94484" y="247601"/>
                  </a:lnTo>
                  <a:lnTo>
                    <a:pt x="94463" y="246291"/>
                  </a:lnTo>
                  <a:lnTo>
                    <a:pt x="94441" y="244981"/>
                  </a:lnTo>
                  <a:lnTo>
                    <a:pt x="94418" y="243671"/>
                  </a:lnTo>
                  <a:lnTo>
                    <a:pt x="94394" y="242361"/>
                  </a:lnTo>
                  <a:lnTo>
                    <a:pt x="94370" y="241051"/>
                  </a:lnTo>
                  <a:lnTo>
                    <a:pt x="94345" y="239741"/>
                  </a:lnTo>
                  <a:lnTo>
                    <a:pt x="94319" y="238431"/>
                  </a:lnTo>
                  <a:lnTo>
                    <a:pt x="94293" y="237121"/>
                  </a:lnTo>
                  <a:lnTo>
                    <a:pt x="94265" y="235811"/>
                  </a:lnTo>
                  <a:lnTo>
                    <a:pt x="94238" y="234500"/>
                  </a:lnTo>
                  <a:lnTo>
                    <a:pt x="94209" y="233190"/>
                  </a:lnTo>
                  <a:lnTo>
                    <a:pt x="94179" y="231880"/>
                  </a:lnTo>
                  <a:lnTo>
                    <a:pt x="94149" y="230570"/>
                  </a:lnTo>
                  <a:lnTo>
                    <a:pt x="94118" y="229260"/>
                  </a:lnTo>
                  <a:lnTo>
                    <a:pt x="94087" y="227950"/>
                  </a:lnTo>
                  <a:lnTo>
                    <a:pt x="94054" y="226640"/>
                  </a:lnTo>
                  <a:lnTo>
                    <a:pt x="94021" y="225330"/>
                  </a:lnTo>
                  <a:lnTo>
                    <a:pt x="93987" y="224020"/>
                  </a:lnTo>
                  <a:lnTo>
                    <a:pt x="93953" y="222710"/>
                  </a:lnTo>
                  <a:lnTo>
                    <a:pt x="93918" y="221400"/>
                  </a:lnTo>
                  <a:lnTo>
                    <a:pt x="93882" y="220090"/>
                  </a:lnTo>
                  <a:lnTo>
                    <a:pt x="93845" y="218780"/>
                  </a:lnTo>
                  <a:lnTo>
                    <a:pt x="93808" y="217470"/>
                  </a:lnTo>
                  <a:lnTo>
                    <a:pt x="93770" y="216160"/>
                  </a:lnTo>
                  <a:lnTo>
                    <a:pt x="93732" y="214850"/>
                  </a:lnTo>
                  <a:lnTo>
                    <a:pt x="93692" y="213539"/>
                  </a:lnTo>
                  <a:lnTo>
                    <a:pt x="93652" y="212229"/>
                  </a:lnTo>
                  <a:lnTo>
                    <a:pt x="93611" y="210919"/>
                  </a:lnTo>
                  <a:lnTo>
                    <a:pt x="93570" y="209609"/>
                  </a:lnTo>
                  <a:lnTo>
                    <a:pt x="93528" y="208299"/>
                  </a:lnTo>
                  <a:lnTo>
                    <a:pt x="93485" y="206989"/>
                  </a:lnTo>
                  <a:lnTo>
                    <a:pt x="93442" y="205679"/>
                  </a:lnTo>
                  <a:lnTo>
                    <a:pt x="93398" y="204369"/>
                  </a:lnTo>
                  <a:lnTo>
                    <a:pt x="93353" y="203059"/>
                  </a:lnTo>
                  <a:lnTo>
                    <a:pt x="93308" y="201749"/>
                  </a:lnTo>
                  <a:lnTo>
                    <a:pt x="93262" y="200439"/>
                  </a:lnTo>
                  <a:lnTo>
                    <a:pt x="93216" y="199129"/>
                  </a:lnTo>
                  <a:lnTo>
                    <a:pt x="93168" y="197819"/>
                  </a:lnTo>
                  <a:lnTo>
                    <a:pt x="93121" y="196509"/>
                  </a:lnTo>
                  <a:lnTo>
                    <a:pt x="93072" y="195199"/>
                  </a:lnTo>
                  <a:lnTo>
                    <a:pt x="93023" y="193889"/>
                  </a:lnTo>
                  <a:lnTo>
                    <a:pt x="92974" y="192578"/>
                  </a:lnTo>
                  <a:lnTo>
                    <a:pt x="92923" y="191268"/>
                  </a:lnTo>
                  <a:lnTo>
                    <a:pt x="92872" y="189958"/>
                  </a:lnTo>
                  <a:lnTo>
                    <a:pt x="92821" y="188648"/>
                  </a:lnTo>
                  <a:lnTo>
                    <a:pt x="92768" y="187338"/>
                  </a:lnTo>
                  <a:lnTo>
                    <a:pt x="92716" y="186028"/>
                  </a:lnTo>
                  <a:lnTo>
                    <a:pt x="92662" y="184718"/>
                  </a:lnTo>
                  <a:lnTo>
                    <a:pt x="92609" y="183408"/>
                  </a:lnTo>
                  <a:lnTo>
                    <a:pt x="92554" y="182098"/>
                  </a:lnTo>
                  <a:lnTo>
                    <a:pt x="92499" y="180788"/>
                  </a:lnTo>
                  <a:lnTo>
                    <a:pt x="92444" y="179478"/>
                  </a:lnTo>
                  <a:lnTo>
                    <a:pt x="92387" y="178168"/>
                  </a:lnTo>
                  <a:lnTo>
                    <a:pt x="92331" y="176858"/>
                  </a:lnTo>
                  <a:lnTo>
                    <a:pt x="92273" y="175548"/>
                  </a:lnTo>
                  <a:lnTo>
                    <a:pt x="92216" y="174238"/>
                  </a:lnTo>
                  <a:lnTo>
                    <a:pt x="92157" y="172928"/>
                  </a:lnTo>
                  <a:lnTo>
                    <a:pt x="92098" y="171618"/>
                  </a:lnTo>
                  <a:lnTo>
                    <a:pt x="92039" y="170307"/>
                  </a:lnTo>
                  <a:lnTo>
                    <a:pt x="91979" y="168997"/>
                  </a:lnTo>
                  <a:lnTo>
                    <a:pt x="91919" y="167687"/>
                  </a:lnTo>
                  <a:lnTo>
                    <a:pt x="91858" y="166377"/>
                  </a:lnTo>
                  <a:lnTo>
                    <a:pt x="91797" y="165067"/>
                  </a:lnTo>
                  <a:lnTo>
                    <a:pt x="91736" y="163757"/>
                  </a:lnTo>
                  <a:lnTo>
                    <a:pt x="91673" y="162447"/>
                  </a:lnTo>
                  <a:lnTo>
                    <a:pt x="91611" y="161137"/>
                  </a:lnTo>
                  <a:lnTo>
                    <a:pt x="91547" y="159827"/>
                  </a:lnTo>
                  <a:lnTo>
                    <a:pt x="91484" y="158517"/>
                  </a:lnTo>
                  <a:lnTo>
                    <a:pt x="91420" y="157207"/>
                  </a:lnTo>
                  <a:lnTo>
                    <a:pt x="91356" y="155897"/>
                  </a:lnTo>
                  <a:lnTo>
                    <a:pt x="91291" y="154587"/>
                  </a:lnTo>
                  <a:lnTo>
                    <a:pt x="91226" y="153277"/>
                  </a:lnTo>
                  <a:lnTo>
                    <a:pt x="91161" y="151967"/>
                  </a:lnTo>
                  <a:lnTo>
                    <a:pt x="91095" y="150657"/>
                  </a:lnTo>
                  <a:lnTo>
                    <a:pt x="91029" y="149346"/>
                  </a:lnTo>
                  <a:lnTo>
                    <a:pt x="90962" y="148036"/>
                  </a:lnTo>
                  <a:lnTo>
                    <a:pt x="90895" y="146726"/>
                  </a:lnTo>
                  <a:lnTo>
                    <a:pt x="90828" y="145416"/>
                  </a:lnTo>
                  <a:lnTo>
                    <a:pt x="90761" y="144106"/>
                  </a:lnTo>
                  <a:lnTo>
                    <a:pt x="90693" y="142796"/>
                  </a:lnTo>
                  <a:lnTo>
                    <a:pt x="90626" y="141486"/>
                  </a:lnTo>
                  <a:lnTo>
                    <a:pt x="90557" y="140176"/>
                  </a:lnTo>
                  <a:lnTo>
                    <a:pt x="90489" y="138866"/>
                  </a:lnTo>
                  <a:lnTo>
                    <a:pt x="90420" y="137556"/>
                  </a:lnTo>
                  <a:lnTo>
                    <a:pt x="90351" y="136246"/>
                  </a:lnTo>
                  <a:lnTo>
                    <a:pt x="90282" y="134936"/>
                  </a:lnTo>
                  <a:lnTo>
                    <a:pt x="90213" y="133626"/>
                  </a:lnTo>
                  <a:lnTo>
                    <a:pt x="90143" y="132316"/>
                  </a:lnTo>
                  <a:lnTo>
                    <a:pt x="90074" y="131006"/>
                  </a:lnTo>
                  <a:lnTo>
                    <a:pt x="90004" y="129696"/>
                  </a:lnTo>
                  <a:lnTo>
                    <a:pt x="89934" y="128385"/>
                  </a:lnTo>
                  <a:lnTo>
                    <a:pt x="89864" y="127075"/>
                  </a:lnTo>
                  <a:lnTo>
                    <a:pt x="89794" y="125765"/>
                  </a:lnTo>
                  <a:lnTo>
                    <a:pt x="89724" y="124455"/>
                  </a:lnTo>
                  <a:lnTo>
                    <a:pt x="89654" y="123145"/>
                  </a:lnTo>
                  <a:lnTo>
                    <a:pt x="89584" y="121835"/>
                  </a:lnTo>
                  <a:lnTo>
                    <a:pt x="89513" y="120525"/>
                  </a:lnTo>
                  <a:lnTo>
                    <a:pt x="89443" y="119215"/>
                  </a:lnTo>
                  <a:lnTo>
                    <a:pt x="89373" y="117905"/>
                  </a:lnTo>
                  <a:lnTo>
                    <a:pt x="89303" y="116595"/>
                  </a:lnTo>
                  <a:lnTo>
                    <a:pt x="89232" y="115285"/>
                  </a:lnTo>
                  <a:lnTo>
                    <a:pt x="89162" y="113975"/>
                  </a:lnTo>
                  <a:lnTo>
                    <a:pt x="89092" y="112665"/>
                  </a:lnTo>
                  <a:lnTo>
                    <a:pt x="89022" y="111355"/>
                  </a:lnTo>
                  <a:lnTo>
                    <a:pt x="88952" y="110045"/>
                  </a:lnTo>
                  <a:lnTo>
                    <a:pt x="88883" y="108735"/>
                  </a:lnTo>
                  <a:lnTo>
                    <a:pt x="88813" y="107425"/>
                  </a:lnTo>
                  <a:lnTo>
                    <a:pt x="88744" y="106114"/>
                  </a:lnTo>
                  <a:lnTo>
                    <a:pt x="88675" y="104804"/>
                  </a:lnTo>
                  <a:lnTo>
                    <a:pt x="88606" y="103494"/>
                  </a:lnTo>
                  <a:lnTo>
                    <a:pt x="88537" y="102184"/>
                  </a:lnTo>
                  <a:lnTo>
                    <a:pt x="88468" y="100874"/>
                  </a:lnTo>
                  <a:lnTo>
                    <a:pt x="88400" y="99564"/>
                  </a:lnTo>
                  <a:lnTo>
                    <a:pt x="88332" y="98254"/>
                  </a:lnTo>
                  <a:lnTo>
                    <a:pt x="88264" y="96944"/>
                  </a:lnTo>
                  <a:lnTo>
                    <a:pt x="88197" y="95634"/>
                  </a:lnTo>
                  <a:lnTo>
                    <a:pt x="88130" y="94324"/>
                  </a:lnTo>
                  <a:lnTo>
                    <a:pt x="88063" y="93014"/>
                  </a:lnTo>
                  <a:lnTo>
                    <a:pt x="87997" y="91704"/>
                  </a:lnTo>
                  <a:lnTo>
                    <a:pt x="87931" y="90394"/>
                  </a:lnTo>
                  <a:lnTo>
                    <a:pt x="87866" y="89084"/>
                  </a:lnTo>
                  <a:lnTo>
                    <a:pt x="87800" y="87774"/>
                  </a:lnTo>
                  <a:lnTo>
                    <a:pt x="87736" y="86464"/>
                  </a:lnTo>
                  <a:lnTo>
                    <a:pt x="87672" y="85153"/>
                  </a:lnTo>
                  <a:lnTo>
                    <a:pt x="87608" y="83843"/>
                  </a:lnTo>
                  <a:lnTo>
                    <a:pt x="87545" y="82533"/>
                  </a:lnTo>
                  <a:lnTo>
                    <a:pt x="87482" y="81223"/>
                  </a:lnTo>
                  <a:lnTo>
                    <a:pt x="87420" y="79913"/>
                  </a:lnTo>
                  <a:lnTo>
                    <a:pt x="87359" y="78603"/>
                  </a:lnTo>
                  <a:lnTo>
                    <a:pt x="87298" y="77293"/>
                  </a:lnTo>
                  <a:lnTo>
                    <a:pt x="87238" y="75983"/>
                  </a:lnTo>
                  <a:lnTo>
                    <a:pt x="87177" y="74673"/>
                  </a:lnTo>
                  <a:lnTo>
                    <a:pt x="87119" y="73363"/>
                  </a:lnTo>
                  <a:lnTo>
                    <a:pt x="87060" y="72053"/>
                  </a:lnTo>
                  <a:lnTo>
                    <a:pt x="87002" y="70743"/>
                  </a:lnTo>
                  <a:lnTo>
                    <a:pt x="86946" y="69433"/>
                  </a:lnTo>
                  <a:lnTo>
                    <a:pt x="86889" y="68123"/>
                  </a:lnTo>
                  <a:lnTo>
                    <a:pt x="86834" y="66813"/>
                  </a:lnTo>
                  <a:lnTo>
                    <a:pt x="86779" y="65503"/>
                  </a:lnTo>
                  <a:lnTo>
                    <a:pt x="86725" y="64192"/>
                  </a:lnTo>
                  <a:lnTo>
                    <a:pt x="86671" y="62882"/>
                  </a:lnTo>
                  <a:lnTo>
                    <a:pt x="86619" y="61572"/>
                  </a:lnTo>
                  <a:lnTo>
                    <a:pt x="86567" y="60262"/>
                  </a:lnTo>
                  <a:lnTo>
                    <a:pt x="86516" y="58952"/>
                  </a:lnTo>
                  <a:lnTo>
                    <a:pt x="86466" y="57642"/>
                  </a:lnTo>
                  <a:lnTo>
                    <a:pt x="86417" y="56332"/>
                  </a:lnTo>
                  <a:lnTo>
                    <a:pt x="86369" y="55022"/>
                  </a:lnTo>
                  <a:lnTo>
                    <a:pt x="86322" y="53712"/>
                  </a:lnTo>
                  <a:lnTo>
                    <a:pt x="86275" y="52402"/>
                  </a:lnTo>
                  <a:lnTo>
                    <a:pt x="86230" y="51092"/>
                  </a:lnTo>
                  <a:lnTo>
                    <a:pt x="86185" y="49782"/>
                  </a:lnTo>
                  <a:lnTo>
                    <a:pt x="86141" y="48472"/>
                  </a:lnTo>
                  <a:lnTo>
                    <a:pt x="86099" y="47162"/>
                  </a:lnTo>
                  <a:lnTo>
                    <a:pt x="86057" y="45852"/>
                  </a:lnTo>
                  <a:lnTo>
                    <a:pt x="86017" y="44542"/>
                  </a:lnTo>
                  <a:lnTo>
                    <a:pt x="85977" y="43232"/>
                  </a:lnTo>
                  <a:lnTo>
                    <a:pt x="85938" y="41921"/>
                  </a:lnTo>
                  <a:lnTo>
                    <a:pt x="85901" y="40611"/>
                  </a:lnTo>
                  <a:lnTo>
                    <a:pt x="85864" y="39301"/>
                  </a:lnTo>
                  <a:lnTo>
                    <a:pt x="85829" y="37991"/>
                  </a:lnTo>
                  <a:lnTo>
                    <a:pt x="85795" y="36681"/>
                  </a:lnTo>
                  <a:lnTo>
                    <a:pt x="85762" y="35371"/>
                  </a:lnTo>
                  <a:lnTo>
                    <a:pt x="85730" y="34061"/>
                  </a:lnTo>
                  <a:lnTo>
                    <a:pt x="85698" y="32751"/>
                  </a:lnTo>
                  <a:lnTo>
                    <a:pt x="85669" y="31441"/>
                  </a:lnTo>
                  <a:lnTo>
                    <a:pt x="85639" y="30131"/>
                  </a:lnTo>
                  <a:lnTo>
                    <a:pt x="85612" y="28821"/>
                  </a:lnTo>
                  <a:lnTo>
                    <a:pt x="85586" y="27511"/>
                  </a:lnTo>
                  <a:lnTo>
                    <a:pt x="85560" y="26201"/>
                  </a:lnTo>
                  <a:lnTo>
                    <a:pt x="85537" y="24891"/>
                  </a:lnTo>
                  <a:lnTo>
                    <a:pt x="85513" y="23581"/>
                  </a:lnTo>
                  <a:lnTo>
                    <a:pt x="85492" y="22271"/>
                  </a:lnTo>
                  <a:lnTo>
                    <a:pt x="85471" y="20960"/>
                  </a:lnTo>
                  <a:lnTo>
                    <a:pt x="85452" y="19650"/>
                  </a:lnTo>
                  <a:lnTo>
                    <a:pt x="85434" y="18340"/>
                  </a:lnTo>
                  <a:lnTo>
                    <a:pt x="85417" y="17030"/>
                  </a:lnTo>
                  <a:lnTo>
                    <a:pt x="85402" y="15720"/>
                  </a:lnTo>
                  <a:lnTo>
                    <a:pt x="85387" y="14410"/>
                  </a:lnTo>
                  <a:lnTo>
                    <a:pt x="85374" y="13100"/>
                  </a:lnTo>
                  <a:lnTo>
                    <a:pt x="85362" y="11790"/>
                  </a:lnTo>
                  <a:lnTo>
                    <a:pt x="85351" y="10480"/>
                  </a:lnTo>
                  <a:lnTo>
                    <a:pt x="85342" y="9170"/>
                  </a:lnTo>
                  <a:lnTo>
                    <a:pt x="85333" y="7860"/>
                  </a:lnTo>
                  <a:lnTo>
                    <a:pt x="85327" y="6550"/>
                  </a:lnTo>
                  <a:lnTo>
                    <a:pt x="85321" y="5240"/>
                  </a:lnTo>
                  <a:lnTo>
                    <a:pt x="85316" y="3930"/>
                  </a:lnTo>
                  <a:lnTo>
                    <a:pt x="85314" y="2620"/>
                  </a:lnTo>
                  <a:lnTo>
                    <a:pt x="85311" y="1310"/>
                  </a:lnTo>
                  <a:lnTo>
                    <a:pt x="85311" y="0"/>
                  </a:lnTo>
                  <a:lnTo>
                    <a:pt x="106639" y="0"/>
                  </a:lnTo>
                  <a:lnTo>
                    <a:pt x="106639" y="1310"/>
                  </a:lnTo>
                  <a:lnTo>
                    <a:pt x="106636" y="2620"/>
                  </a:lnTo>
                  <a:lnTo>
                    <a:pt x="106634" y="3930"/>
                  </a:lnTo>
                  <a:lnTo>
                    <a:pt x="106629" y="5240"/>
                  </a:lnTo>
                  <a:lnTo>
                    <a:pt x="106623" y="6550"/>
                  </a:lnTo>
                  <a:lnTo>
                    <a:pt x="106617" y="7860"/>
                  </a:lnTo>
                  <a:lnTo>
                    <a:pt x="106608" y="9170"/>
                  </a:lnTo>
                  <a:lnTo>
                    <a:pt x="106599" y="10480"/>
                  </a:lnTo>
                  <a:lnTo>
                    <a:pt x="106588" y="11790"/>
                  </a:lnTo>
                  <a:lnTo>
                    <a:pt x="106576" y="13100"/>
                  </a:lnTo>
                  <a:lnTo>
                    <a:pt x="106563" y="14410"/>
                  </a:lnTo>
                  <a:lnTo>
                    <a:pt x="106548" y="15720"/>
                  </a:lnTo>
                  <a:lnTo>
                    <a:pt x="106533" y="17030"/>
                  </a:lnTo>
                  <a:lnTo>
                    <a:pt x="106516" y="18340"/>
                  </a:lnTo>
                  <a:lnTo>
                    <a:pt x="106498" y="19650"/>
                  </a:lnTo>
                  <a:lnTo>
                    <a:pt x="106479" y="20960"/>
                  </a:lnTo>
                  <a:lnTo>
                    <a:pt x="106458" y="22271"/>
                  </a:lnTo>
                  <a:lnTo>
                    <a:pt x="106437" y="23581"/>
                  </a:lnTo>
                  <a:lnTo>
                    <a:pt x="106413" y="24891"/>
                  </a:lnTo>
                  <a:lnTo>
                    <a:pt x="106390" y="26201"/>
                  </a:lnTo>
                  <a:lnTo>
                    <a:pt x="106364" y="27511"/>
                  </a:lnTo>
                  <a:lnTo>
                    <a:pt x="106337" y="28821"/>
                  </a:lnTo>
                  <a:lnTo>
                    <a:pt x="106310" y="30131"/>
                  </a:lnTo>
                  <a:lnTo>
                    <a:pt x="106281" y="31441"/>
                  </a:lnTo>
                  <a:lnTo>
                    <a:pt x="106252" y="32751"/>
                  </a:lnTo>
                  <a:lnTo>
                    <a:pt x="106220" y="34061"/>
                  </a:lnTo>
                  <a:lnTo>
                    <a:pt x="106188" y="35371"/>
                  </a:lnTo>
                  <a:lnTo>
                    <a:pt x="106155" y="36681"/>
                  </a:lnTo>
                  <a:lnTo>
                    <a:pt x="106121" y="37991"/>
                  </a:lnTo>
                  <a:lnTo>
                    <a:pt x="106086" y="39301"/>
                  </a:lnTo>
                  <a:lnTo>
                    <a:pt x="106049" y="40611"/>
                  </a:lnTo>
                  <a:lnTo>
                    <a:pt x="106011" y="41921"/>
                  </a:lnTo>
                  <a:lnTo>
                    <a:pt x="105973" y="43232"/>
                  </a:lnTo>
                  <a:lnTo>
                    <a:pt x="105933" y="44542"/>
                  </a:lnTo>
                  <a:lnTo>
                    <a:pt x="105893" y="45852"/>
                  </a:lnTo>
                  <a:lnTo>
                    <a:pt x="105851" y="47162"/>
                  </a:lnTo>
                  <a:lnTo>
                    <a:pt x="105808" y="48472"/>
                  </a:lnTo>
                  <a:lnTo>
                    <a:pt x="105765" y="49782"/>
                  </a:lnTo>
                  <a:lnTo>
                    <a:pt x="105720" y="51092"/>
                  </a:lnTo>
                  <a:lnTo>
                    <a:pt x="105675" y="52402"/>
                  </a:lnTo>
                  <a:lnTo>
                    <a:pt x="105628" y="53712"/>
                  </a:lnTo>
                  <a:lnTo>
                    <a:pt x="105581" y="55022"/>
                  </a:lnTo>
                  <a:lnTo>
                    <a:pt x="105533" y="56332"/>
                  </a:lnTo>
                  <a:lnTo>
                    <a:pt x="105484" y="57642"/>
                  </a:lnTo>
                  <a:lnTo>
                    <a:pt x="105434" y="58952"/>
                  </a:lnTo>
                  <a:lnTo>
                    <a:pt x="105383" y="60262"/>
                  </a:lnTo>
                  <a:lnTo>
                    <a:pt x="105331" y="61572"/>
                  </a:lnTo>
                  <a:lnTo>
                    <a:pt x="105279" y="62882"/>
                  </a:lnTo>
                  <a:lnTo>
                    <a:pt x="105225" y="64192"/>
                  </a:lnTo>
                  <a:lnTo>
                    <a:pt x="105171" y="65503"/>
                  </a:lnTo>
                  <a:lnTo>
                    <a:pt x="105116" y="66813"/>
                  </a:lnTo>
                  <a:lnTo>
                    <a:pt x="105061" y="68123"/>
                  </a:lnTo>
                  <a:lnTo>
                    <a:pt x="105004" y="69433"/>
                  </a:lnTo>
                  <a:lnTo>
                    <a:pt x="104947" y="70743"/>
                  </a:lnTo>
                  <a:lnTo>
                    <a:pt x="104890" y="72053"/>
                  </a:lnTo>
                  <a:lnTo>
                    <a:pt x="104831" y="73363"/>
                  </a:lnTo>
                  <a:lnTo>
                    <a:pt x="104773" y="74673"/>
                  </a:lnTo>
                  <a:lnTo>
                    <a:pt x="104712" y="75983"/>
                  </a:lnTo>
                  <a:lnTo>
                    <a:pt x="104652" y="77293"/>
                  </a:lnTo>
                  <a:lnTo>
                    <a:pt x="104591" y="78603"/>
                  </a:lnTo>
                  <a:lnTo>
                    <a:pt x="104530" y="79913"/>
                  </a:lnTo>
                  <a:lnTo>
                    <a:pt x="104468" y="81223"/>
                  </a:lnTo>
                  <a:lnTo>
                    <a:pt x="104405" y="82533"/>
                  </a:lnTo>
                  <a:lnTo>
                    <a:pt x="104342" y="83843"/>
                  </a:lnTo>
                  <a:lnTo>
                    <a:pt x="104278" y="85153"/>
                  </a:lnTo>
                  <a:lnTo>
                    <a:pt x="104214" y="86464"/>
                  </a:lnTo>
                  <a:lnTo>
                    <a:pt x="104150" y="87774"/>
                  </a:lnTo>
                  <a:lnTo>
                    <a:pt x="104084" y="89084"/>
                  </a:lnTo>
                  <a:lnTo>
                    <a:pt x="104019" y="90394"/>
                  </a:lnTo>
                  <a:lnTo>
                    <a:pt x="103953" y="91704"/>
                  </a:lnTo>
                  <a:lnTo>
                    <a:pt x="103887" y="93014"/>
                  </a:lnTo>
                  <a:lnTo>
                    <a:pt x="103820" y="94324"/>
                  </a:lnTo>
                  <a:lnTo>
                    <a:pt x="103753" y="95634"/>
                  </a:lnTo>
                  <a:lnTo>
                    <a:pt x="103686" y="96944"/>
                  </a:lnTo>
                  <a:lnTo>
                    <a:pt x="103618" y="98254"/>
                  </a:lnTo>
                  <a:lnTo>
                    <a:pt x="103550" y="99564"/>
                  </a:lnTo>
                  <a:lnTo>
                    <a:pt x="103482" y="100874"/>
                  </a:lnTo>
                  <a:lnTo>
                    <a:pt x="103413" y="102184"/>
                  </a:lnTo>
                  <a:lnTo>
                    <a:pt x="103344" y="103494"/>
                  </a:lnTo>
                  <a:lnTo>
                    <a:pt x="103275" y="104804"/>
                  </a:lnTo>
                  <a:lnTo>
                    <a:pt x="103206" y="106114"/>
                  </a:lnTo>
                  <a:lnTo>
                    <a:pt x="103137" y="107425"/>
                  </a:lnTo>
                  <a:lnTo>
                    <a:pt x="103067" y="108735"/>
                  </a:lnTo>
                  <a:lnTo>
                    <a:pt x="102997" y="110045"/>
                  </a:lnTo>
                  <a:lnTo>
                    <a:pt x="102928" y="111355"/>
                  </a:lnTo>
                  <a:lnTo>
                    <a:pt x="102858" y="112665"/>
                  </a:lnTo>
                  <a:lnTo>
                    <a:pt x="102788" y="113975"/>
                  </a:lnTo>
                  <a:lnTo>
                    <a:pt x="102717" y="115285"/>
                  </a:lnTo>
                  <a:lnTo>
                    <a:pt x="102647" y="116595"/>
                  </a:lnTo>
                  <a:lnTo>
                    <a:pt x="102577" y="117905"/>
                  </a:lnTo>
                  <a:lnTo>
                    <a:pt x="102507" y="119215"/>
                  </a:lnTo>
                  <a:lnTo>
                    <a:pt x="102436" y="120525"/>
                  </a:lnTo>
                  <a:lnTo>
                    <a:pt x="102366" y="121835"/>
                  </a:lnTo>
                  <a:lnTo>
                    <a:pt x="102296" y="123145"/>
                  </a:lnTo>
                  <a:lnTo>
                    <a:pt x="102226" y="124455"/>
                  </a:lnTo>
                  <a:lnTo>
                    <a:pt x="102156" y="125765"/>
                  </a:lnTo>
                  <a:lnTo>
                    <a:pt x="102086" y="127075"/>
                  </a:lnTo>
                  <a:lnTo>
                    <a:pt x="102016" y="128385"/>
                  </a:lnTo>
                  <a:lnTo>
                    <a:pt x="101946" y="129696"/>
                  </a:lnTo>
                  <a:lnTo>
                    <a:pt x="101876" y="131006"/>
                  </a:lnTo>
                  <a:lnTo>
                    <a:pt x="101806" y="132316"/>
                  </a:lnTo>
                  <a:lnTo>
                    <a:pt x="101737" y="133626"/>
                  </a:lnTo>
                  <a:lnTo>
                    <a:pt x="101668" y="134936"/>
                  </a:lnTo>
                  <a:lnTo>
                    <a:pt x="101599" y="136246"/>
                  </a:lnTo>
                  <a:lnTo>
                    <a:pt x="101530" y="137556"/>
                  </a:lnTo>
                  <a:lnTo>
                    <a:pt x="101461" y="138866"/>
                  </a:lnTo>
                  <a:lnTo>
                    <a:pt x="101393" y="140176"/>
                  </a:lnTo>
                  <a:lnTo>
                    <a:pt x="101324" y="141486"/>
                  </a:lnTo>
                  <a:lnTo>
                    <a:pt x="101257" y="142796"/>
                  </a:lnTo>
                  <a:lnTo>
                    <a:pt x="101189" y="144106"/>
                  </a:lnTo>
                  <a:lnTo>
                    <a:pt x="101121" y="145416"/>
                  </a:lnTo>
                  <a:lnTo>
                    <a:pt x="101054" y="146726"/>
                  </a:lnTo>
                  <a:lnTo>
                    <a:pt x="100987" y="148036"/>
                  </a:lnTo>
                  <a:lnTo>
                    <a:pt x="100921" y="149346"/>
                  </a:lnTo>
                  <a:lnTo>
                    <a:pt x="100855" y="150657"/>
                  </a:lnTo>
                  <a:lnTo>
                    <a:pt x="100789" y="151967"/>
                  </a:lnTo>
                  <a:lnTo>
                    <a:pt x="100724" y="153277"/>
                  </a:lnTo>
                  <a:lnTo>
                    <a:pt x="100659" y="154587"/>
                  </a:lnTo>
                  <a:lnTo>
                    <a:pt x="100594" y="155897"/>
                  </a:lnTo>
                  <a:lnTo>
                    <a:pt x="100530" y="157207"/>
                  </a:lnTo>
                  <a:lnTo>
                    <a:pt x="100466" y="158517"/>
                  </a:lnTo>
                  <a:lnTo>
                    <a:pt x="100402" y="159827"/>
                  </a:lnTo>
                  <a:lnTo>
                    <a:pt x="100339" y="161137"/>
                  </a:lnTo>
                  <a:lnTo>
                    <a:pt x="100277" y="162447"/>
                  </a:lnTo>
                  <a:lnTo>
                    <a:pt x="100214" y="163757"/>
                  </a:lnTo>
                  <a:lnTo>
                    <a:pt x="100153" y="165067"/>
                  </a:lnTo>
                  <a:lnTo>
                    <a:pt x="100092" y="166377"/>
                  </a:lnTo>
                  <a:lnTo>
                    <a:pt x="100031" y="167687"/>
                  </a:lnTo>
                  <a:lnTo>
                    <a:pt x="99971" y="168997"/>
                  </a:lnTo>
                  <a:lnTo>
                    <a:pt x="99910" y="170307"/>
                  </a:lnTo>
                  <a:lnTo>
                    <a:pt x="99851" y="171618"/>
                  </a:lnTo>
                  <a:lnTo>
                    <a:pt x="99793" y="172928"/>
                  </a:lnTo>
                  <a:lnTo>
                    <a:pt x="99734" y="174238"/>
                  </a:lnTo>
                  <a:lnTo>
                    <a:pt x="99677" y="175548"/>
                  </a:lnTo>
                  <a:lnTo>
                    <a:pt x="99619" y="176858"/>
                  </a:lnTo>
                  <a:lnTo>
                    <a:pt x="99563" y="178168"/>
                  </a:lnTo>
                  <a:lnTo>
                    <a:pt x="99506" y="179478"/>
                  </a:lnTo>
                  <a:lnTo>
                    <a:pt x="99451" y="180788"/>
                  </a:lnTo>
                  <a:lnTo>
                    <a:pt x="99396" y="182098"/>
                  </a:lnTo>
                  <a:lnTo>
                    <a:pt x="99341" y="183408"/>
                  </a:lnTo>
                  <a:lnTo>
                    <a:pt x="99288" y="184718"/>
                  </a:lnTo>
                  <a:lnTo>
                    <a:pt x="99234" y="186028"/>
                  </a:lnTo>
                  <a:lnTo>
                    <a:pt x="99182" y="187338"/>
                  </a:lnTo>
                  <a:lnTo>
                    <a:pt x="99129" y="188648"/>
                  </a:lnTo>
                  <a:lnTo>
                    <a:pt x="99078" y="189958"/>
                  </a:lnTo>
                  <a:lnTo>
                    <a:pt x="99027" y="191268"/>
                  </a:lnTo>
                  <a:lnTo>
                    <a:pt x="98976" y="192578"/>
                  </a:lnTo>
                  <a:lnTo>
                    <a:pt x="98927" y="193889"/>
                  </a:lnTo>
                  <a:lnTo>
                    <a:pt x="98878" y="195199"/>
                  </a:lnTo>
                  <a:lnTo>
                    <a:pt x="98829" y="196509"/>
                  </a:lnTo>
                  <a:lnTo>
                    <a:pt x="98782" y="197819"/>
                  </a:lnTo>
                  <a:lnTo>
                    <a:pt x="98734" y="199129"/>
                  </a:lnTo>
                  <a:lnTo>
                    <a:pt x="98688" y="200439"/>
                  </a:lnTo>
                  <a:lnTo>
                    <a:pt x="98642" y="201749"/>
                  </a:lnTo>
                  <a:lnTo>
                    <a:pt x="98596" y="203059"/>
                  </a:lnTo>
                  <a:lnTo>
                    <a:pt x="98552" y="204369"/>
                  </a:lnTo>
                  <a:lnTo>
                    <a:pt x="98508" y="205679"/>
                  </a:lnTo>
                  <a:lnTo>
                    <a:pt x="98465" y="206989"/>
                  </a:lnTo>
                  <a:lnTo>
                    <a:pt x="98422" y="208299"/>
                  </a:lnTo>
                  <a:lnTo>
                    <a:pt x="98380" y="209609"/>
                  </a:lnTo>
                  <a:lnTo>
                    <a:pt x="98339" y="210919"/>
                  </a:lnTo>
                  <a:lnTo>
                    <a:pt x="98298" y="212229"/>
                  </a:lnTo>
                  <a:lnTo>
                    <a:pt x="98258" y="213539"/>
                  </a:lnTo>
                  <a:lnTo>
                    <a:pt x="98218" y="214850"/>
                  </a:lnTo>
                  <a:lnTo>
                    <a:pt x="98180" y="216160"/>
                  </a:lnTo>
                  <a:lnTo>
                    <a:pt x="98142" y="217470"/>
                  </a:lnTo>
                  <a:lnTo>
                    <a:pt x="98105" y="218780"/>
                  </a:lnTo>
                  <a:lnTo>
                    <a:pt x="98068" y="220090"/>
                  </a:lnTo>
                  <a:lnTo>
                    <a:pt x="98032" y="221400"/>
                  </a:lnTo>
                  <a:lnTo>
                    <a:pt x="97997" y="222710"/>
                  </a:lnTo>
                  <a:lnTo>
                    <a:pt x="97963" y="224020"/>
                  </a:lnTo>
                  <a:lnTo>
                    <a:pt x="97929" y="225330"/>
                  </a:lnTo>
                  <a:lnTo>
                    <a:pt x="97896" y="226640"/>
                  </a:lnTo>
                  <a:lnTo>
                    <a:pt x="97863" y="227950"/>
                  </a:lnTo>
                  <a:lnTo>
                    <a:pt x="97832" y="229260"/>
                  </a:lnTo>
                  <a:lnTo>
                    <a:pt x="97801" y="230570"/>
                  </a:lnTo>
                  <a:lnTo>
                    <a:pt x="97771" y="231880"/>
                  </a:lnTo>
                  <a:lnTo>
                    <a:pt x="97741" y="233190"/>
                  </a:lnTo>
                  <a:lnTo>
                    <a:pt x="97712" y="234500"/>
                  </a:lnTo>
                  <a:lnTo>
                    <a:pt x="97685" y="235811"/>
                  </a:lnTo>
                  <a:lnTo>
                    <a:pt x="97657" y="237121"/>
                  </a:lnTo>
                  <a:lnTo>
                    <a:pt x="97631" y="238431"/>
                  </a:lnTo>
                  <a:lnTo>
                    <a:pt x="97605" y="239741"/>
                  </a:lnTo>
                  <a:lnTo>
                    <a:pt x="97580" y="241051"/>
                  </a:lnTo>
                  <a:lnTo>
                    <a:pt x="97556" y="242361"/>
                  </a:lnTo>
                  <a:lnTo>
                    <a:pt x="97532" y="243671"/>
                  </a:lnTo>
                  <a:lnTo>
                    <a:pt x="97509" y="244981"/>
                  </a:lnTo>
                  <a:lnTo>
                    <a:pt x="97487" y="246291"/>
                  </a:lnTo>
                  <a:lnTo>
                    <a:pt x="97466" y="247601"/>
                  </a:lnTo>
                  <a:lnTo>
                    <a:pt x="97445" y="248911"/>
                  </a:lnTo>
                  <a:lnTo>
                    <a:pt x="97425" y="250221"/>
                  </a:lnTo>
                  <a:lnTo>
                    <a:pt x="97407" y="251531"/>
                  </a:lnTo>
                  <a:lnTo>
                    <a:pt x="97388" y="252841"/>
                  </a:lnTo>
                  <a:lnTo>
                    <a:pt x="97371" y="254151"/>
                  </a:lnTo>
                  <a:lnTo>
                    <a:pt x="97355" y="255461"/>
                  </a:lnTo>
                  <a:lnTo>
                    <a:pt x="97338" y="256771"/>
                  </a:lnTo>
                  <a:lnTo>
                    <a:pt x="97324" y="258082"/>
                  </a:lnTo>
                  <a:lnTo>
                    <a:pt x="97309" y="259392"/>
                  </a:lnTo>
                  <a:lnTo>
                    <a:pt x="97296" y="260702"/>
                  </a:lnTo>
                  <a:lnTo>
                    <a:pt x="97283" y="262012"/>
                  </a:lnTo>
                  <a:lnTo>
                    <a:pt x="97272" y="263322"/>
                  </a:lnTo>
                  <a:lnTo>
                    <a:pt x="97261" y="264632"/>
                  </a:lnTo>
                  <a:lnTo>
                    <a:pt x="97250" y="265942"/>
                  </a:lnTo>
                  <a:lnTo>
                    <a:pt x="97242" y="267252"/>
                  </a:lnTo>
                  <a:lnTo>
                    <a:pt x="97233" y="268562"/>
                  </a:lnTo>
                  <a:lnTo>
                    <a:pt x="97226" y="269872"/>
                  </a:lnTo>
                  <a:lnTo>
                    <a:pt x="97219" y="271182"/>
                  </a:lnTo>
                  <a:lnTo>
                    <a:pt x="97213" y="272492"/>
                  </a:lnTo>
                  <a:lnTo>
                    <a:pt x="97209" y="273802"/>
                  </a:lnTo>
                  <a:lnTo>
                    <a:pt x="97204" y="275112"/>
                  </a:lnTo>
                  <a:lnTo>
                    <a:pt x="97202" y="276422"/>
                  </a:lnTo>
                  <a:lnTo>
                    <a:pt x="97200" y="277732"/>
                  </a:lnTo>
                  <a:lnTo>
                    <a:pt x="97198" y="279043"/>
                  </a:lnTo>
                  <a:lnTo>
                    <a:pt x="97198" y="280353"/>
                  </a:lnTo>
                  <a:lnTo>
                    <a:pt x="97198" y="281663"/>
                  </a:lnTo>
                  <a:lnTo>
                    <a:pt x="97200" y="282973"/>
                  </a:lnTo>
                  <a:lnTo>
                    <a:pt x="97203" y="284283"/>
                  </a:lnTo>
                  <a:lnTo>
                    <a:pt x="97206" y="285593"/>
                  </a:lnTo>
                  <a:lnTo>
                    <a:pt x="97211" y="286903"/>
                  </a:lnTo>
                  <a:lnTo>
                    <a:pt x="97216" y="288213"/>
                  </a:lnTo>
                  <a:lnTo>
                    <a:pt x="97224" y="289523"/>
                  </a:lnTo>
                  <a:lnTo>
                    <a:pt x="97231" y="290833"/>
                  </a:lnTo>
                  <a:lnTo>
                    <a:pt x="97240" y="292143"/>
                  </a:lnTo>
                  <a:lnTo>
                    <a:pt x="97250" y="293453"/>
                  </a:lnTo>
                  <a:lnTo>
                    <a:pt x="97260" y="294763"/>
                  </a:lnTo>
                  <a:lnTo>
                    <a:pt x="97273" y="296073"/>
                  </a:lnTo>
                  <a:lnTo>
                    <a:pt x="97285" y="297383"/>
                  </a:lnTo>
                  <a:lnTo>
                    <a:pt x="97300" y="298693"/>
                  </a:lnTo>
                  <a:lnTo>
                    <a:pt x="97315" y="300004"/>
                  </a:lnTo>
                  <a:lnTo>
                    <a:pt x="97331" y="301314"/>
                  </a:lnTo>
                  <a:lnTo>
                    <a:pt x="97349" y="302624"/>
                  </a:lnTo>
                  <a:lnTo>
                    <a:pt x="97368" y="303934"/>
                  </a:lnTo>
                  <a:lnTo>
                    <a:pt x="97388" y="305244"/>
                  </a:lnTo>
                  <a:lnTo>
                    <a:pt x="97409" y="306554"/>
                  </a:lnTo>
                  <a:lnTo>
                    <a:pt x="97431" y="307864"/>
                  </a:lnTo>
                  <a:lnTo>
                    <a:pt x="97456" y="309174"/>
                  </a:lnTo>
                  <a:lnTo>
                    <a:pt x="97480" y="310484"/>
                  </a:lnTo>
                  <a:lnTo>
                    <a:pt x="97507" y="311794"/>
                  </a:lnTo>
                  <a:lnTo>
                    <a:pt x="97535" y="313104"/>
                  </a:lnTo>
                  <a:lnTo>
                    <a:pt x="97563" y="314414"/>
                  </a:lnTo>
                  <a:lnTo>
                    <a:pt x="97594" y="315724"/>
                  </a:lnTo>
                  <a:lnTo>
                    <a:pt x="97625" y="317034"/>
                  </a:lnTo>
                  <a:lnTo>
                    <a:pt x="97659" y="318344"/>
                  </a:lnTo>
                  <a:lnTo>
                    <a:pt x="97694" y="319654"/>
                  </a:lnTo>
                  <a:lnTo>
                    <a:pt x="97730" y="320964"/>
                  </a:lnTo>
                  <a:lnTo>
                    <a:pt x="97768" y="322275"/>
                  </a:lnTo>
                  <a:lnTo>
                    <a:pt x="97806" y="323585"/>
                  </a:lnTo>
                  <a:lnTo>
                    <a:pt x="97848" y="324895"/>
                  </a:lnTo>
                  <a:lnTo>
                    <a:pt x="97890" y="326205"/>
                  </a:lnTo>
                  <a:lnTo>
                    <a:pt x="97934" y="327515"/>
                  </a:lnTo>
                  <a:lnTo>
                    <a:pt x="97979" y="328825"/>
                  </a:lnTo>
                  <a:lnTo>
                    <a:pt x="98026" y="330135"/>
                  </a:lnTo>
                  <a:lnTo>
                    <a:pt x="98075" y="331445"/>
                  </a:lnTo>
                  <a:lnTo>
                    <a:pt x="98125" y="332755"/>
                  </a:lnTo>
                  <a:lnTo>
                    <a:pt x="98178" y="334065"/>
                  </a:lnTo>
                  <a:lnTo>
                    <a:pt x="98232" y="335375"/>
                  </a:lnTo>
                  <a:lnTo>
                    <a:pt x="98287" y="336685"/>
                  </a:lnTo>
                  <a:lnTo>
                    <a:pt x="98345" y="337995"/>
                  </a:lnTo>
                  <a:lnTo>
                    <a:pt x="98404" y="339305"/>
                  </a:lnTo>
                  <a:lnTo>
                    <a:pt x="98466" y="340615"/>
                  </a:lnTo>
                  <a:lnTo>
                    <a:pt x="98529" y="341925"/>
                  </a:lnTo>
                  <a:lnTo>
                    <a:pt x="98594" y="343236"/>
                  </a:lnTo>
                  <a:lnTo>
                    <a:pt x="98662" y="344546"/>
                  </a:lnTo>
                  <a:lnTo>
                    <a:pt x="98730" y="345856"/>
                  </a:lnTo>
                  <a:lnTo>
                    <a:pt x="98803" y="347166"/>
                  </a:lnTo>
                  <a:lnTo>
                    <a:pt x="98875" y="348476"/>
                  </a:lnTo>
                  <a:lnTo>
                    <a:pt x="98951" y="349786"/>
                  </a:lnTo>
                  <a:lnTo>
                    <a:pt x="99029" y="351096"/>
                  </a:lnTo>
                  <a:lnTo>
                    <a:pt x="99108" y="352406"/>
                  </a:lnTo>
                  <a:lnTo>
                    <a:pt x="99191" y="353716"/>
                  </a:lnTo>
                  <a:lnTo>
                    <a:pt x="99275" y="355026"/>
                  </a:lnTo>
                  <a:lnTo>
                    <a:pt x="99362" y="356336"/>
                  </a:lnTo>
                  <a:lnTo>
                    <a:pt x="99451" y="357646"/>
                  </a:lnTo>
                  <a:lnTo>
                    <a:pt x="99542" y="358956"/>
                  </a:lnTo>
                  <a:lnTo>
                    <a:pt x="99637" y="360266"/>
                  </a:lnTo>
                  <a:lnTo>
                    <a:pt x="99732" y="361576"/>
                  </a:lnTo>
                  <a:lnTo>
                    <a:pt x="99832" y="362886"/>
                  </a:lnTo>
                  <a:lnTo>
                    <a:pt x="99933" y="364196"/>
                  </a:lnTo>
                  <a:lnTo>
                    <a:pt x="100036" y="365507"/>
                  </a:lnTo>
                  <a:lnTo>
                    <a:pt x="100144" y="366817"/>
                  </a:lnTo>
                  <a:lnTo>
                    <a:pt x="100251" y="368127"/>
                  </a:lnTo>
                  <a:lnTo>
                    <a:pt x="100365" y="369437"/>
                  </a:lnTo>
                  <a:lnTo>
                    <a:pt x="100479" y="370747"/>
                  </a:lnTo>
                  <a:lnTo>
                    <a:pt x="100596" y="372057"/>
                  </a:lnTo>
                  <a:lnTo>
                    <a:pt x="100717" y="373367"/>
                  </a:lnTo>
                  <a:lnTo>
                    <a:pt x="100839" y="374677"/>
                  </a:lnTo>
                  <a:lnTo>
                    <a:pt x="100967" y="375987"/>
                  </a:lnTo>
                  <a:lnTo>
                    <a:pt x="101095" y="377297"/>
                  </a:lnTo>
                  <a:lnTo>
                    <a:pt x="101227" y="378607"/>
                  </a:lnTo>
                  <a:lnTo>
                    <a:pt x="101363" y="379917"/>
                  </a:lnTo>
                  <a:lnTo>
                    <a:pt x="101500" y="381227"/>
                  </a:lnTo>
                  <a:lnTo>
                    <a:pt x="101643" y="382537"/>
                  </a:lnTo>
                  <a:lnTo>
                    <a:pt x="101786" y="383847"/>
                  </a:lnTo>
                  <a:lnTo>
                    <a:pt x="101935" y="385157"/>
                  </a:lnTo>
                  <a:lnTo>
                    <a:pt x="102085" y="386468"/>
                  </a:lnTo>
                  <a:lnTo>
                    <a:pt x="102239" y="387778"/>
                  </a:lnTo>
                  <a:lnTo>
                    <a:pt x="102398" y="389088"/>
                  </a:lnTo>
                  <a:lnTo>
                    <a:pt x="102557" y="390398"/>
                  </a:lnTo>
                  <a:lnTo>
                    <a:pt x="102723" y="391708"/>
                  </a:lnTo>
                  <a:lnTo>
                    <a:pt x="102891" y="393018"/>
                  </a:lnTo>
                  <a:lnTo>
                    <a:pt x="103062" y="394328"/>
                  </a:lnTo>
                  <a:lnTo>
                    <a:pt x="103238" y="395638"/>
                  </a:lnTo>
                  <a:lnTo>
                    <a:pt x="103415" y="396948"/>
                  </a:lnTo>
                  <a:lnTo>
                    <a:pt x="103600" y="398258"/>
                  </a:lnTo>
                  <a:lnTo>
                    <a:pt x="103785" y="399568"/>
                  </a:lnTo>
                  <a:lnTo>
                    <a:pt x="103975" y="400878"/>
                  </a:lnTo>
                  <a:lnTo>
                    <a:pt x="104169" y="402188"/>
                  </a:lnTo>
                  <a:lnTo>
                    <a:pt x="104365" y="403498"/>
                  </a:lnTo>
                  <a:lnTo>
                    <a:pt x="104569" y="404808"/>
                  </a:lnTo>
                  <a:lnTo>
                    <a:pt x="104772" y="406118"/>
                  </a:lnTo>
                  <a:lnTo>
                    <a:pt x="104983" y="407429"/>
                  </a:lnTo>
                  <a:lnTo>
                    <a:pt x="105196" y="408739"/>
                  </a:lnTo>
                  <a:lnTo>
                    <a:pt x="105412" y="410049"/>
                  </a:lnTo>
                  <a:lnTo>
                    <a:pt x="105636" y="411359"/>
                  </a:lnTo>
                  <a:lnTo>
                    <a:pt x="105859" y="412669"/>
                  </a:lnTo>
                  <a:lnTo>
                    <a:pt x="106091" y="413979"/>
                  </a:lnTo>
                  <a:lnTo>
                    <a:pt x="106325" y="415289"/>
                  </a:lnTo>
                  <a:lnTo>
                    <a:pt x="106562" y="416599"/>
                  </a:lnTo>
                  <a:lnTo>
                    <a:pt x="106807" y="417909"/>
                  </a:lnTo>
                  <a:lnTo>
                    <a:pt x="107051" y="419219"/>
                  </a:lnTo>
                  <a:lnTo>
                    <a:pt x="107305" y="420529"/>
                  </a:lnTo>
                  <a:lnTo>
                    <a:pt x="107560" y="421839"/>
                  </a:lnTo>
                  <a:lnTo>
                    <a:pt x="107820" y="423149"/>
                  </a:lnTo>
                  <a:lnTo>
                    <a:pt x="108086" y="424459"/>
                  </a:lnTo>
                  <a:lnTo>
                    <a:pt x="108352" y="425769"/>
                  </a:lnTo>
                  <a:lnTo>
                    <a:pt x="108629" y="427079"/>
                  </a:lnTo>
                  <a:lnTo>
                    <a:pt x="108906" y="428389"/>
                  </a:lnTo>
                  <a:lnTo>
                    <a:pt x="109190" y="429700"/>
                  </a:lnTo>
                  <a:lnTo>
                    <a:pt x="109478" y="431010"/>
                  </a:lnTo>
                  <a:lnTo>
                    <a:pt x="109769" y="432320"/>
                  </a:lnTo>
                  <a:lnTo>
                    <a:pt x="110068" y="433630"/>
                  </a:lnTo>
                  <a:lnTo>
                    <a:pt x="110368" y="434940"/>
                  </a:lnTo>
                  <a:lnTo>
                    <a:pt x="110677" y="436250"/>
                  </a:lnTo>
                  <a:lnTo>
                    <a:pt x="110988" y="437560"/>
                  </a:lnTo>
                  <a:lnTo>
                    <a:pt x="111303" y="438870"/>
                  </a:lnTo>
                  <a:lnTo>
                    <a:pt x="111626" y="440180"/>
                  </a:lnTo>
                  <a:lnTo>
                    <a:pt x="111950" y="441490"/>
                  </a:lnTo>
                  <a:lnTo>
                    <a:pt x="112284" y="442800"/>
                  </a:lnTo>
                  <a:lnTo>
                    <a:pt x="112619" y="444110"/>
                  </a:lnTo>
                  <a:lnTo>
                    <a:pt x="112959" y="445420"/>
                  </a:lnTo>
                  <a:lnTo>
                    <a:pt x="113307" y="446730"/>
                  </a:lnTo>
                  <a:lnTo>
                    <a:pt x="113654" y="448040"/>
                  </a:lnTo>
                  <a:lnTo>
                    <a:pt x="114014" y="449350"/>
                  </a:lnTo>
                  <a:lnTo>
                    <a:pt x="114373" y="450661"/>
                  </a:lnTo>
                  <a:lnTo>
                    <a:pt x="114740" y="451971"/>
                  </a:lnTo>
                  <a:lnTo>
                    <a:pt x="115112" y="453281"/>
                  </a:lnTo>
                  <a:lnTo>
                    <a:pt x="115485" y="454591"/>
                  </a:lnTo>
                  <a:lnTo>
                    <a:pt x="115869" y="455901"/>
                  </a:lnTo>
                  <a:lnTo>
                    <a:pt x="116253" y="457211"/>
                  </a:lnTo>
                  <a:lnTo>
                    <a:pt x="116646" y="458521"/>
                  </a:lnTo>
                  <a:lnTo>
                    <a:pt x="117043" y="459831"/>
                  </a:lnTo>
                  <a:lnTo>
                    <a:pt x="117442" y="461141"/>
                  </a:lnTo>
                  <a:lnTo>
                    <a:pt x="117851" y="462451"/>
                  </a:lnTo>
                  <a:lnTo>
                    <a:pt x="118260" y="463761"/>
                  </a:lnTo>
                  <a:lnTo>
                    <a:pt x="118679" y="465071"/>
                  </a:lnTo>
                  <a:lnTo>
                    <a:pt x="119101" y="466381"/>
                  </a:lnTo>
                  <a:lnTo>
                    <a:pt x="119527" y="467691"/>
                  </a:lnTo>
                  <a:lnTo>
                    <a:pt x="119960" y="469001"/>
                  </a:lnTo>
                  <a:lnTo>
                    <a:pt x="120394" y="470311"/>
                  </a:lnTo>
                  <a:lnTo>
                    <a:pt x="120839" y="471622"/>
                  </a:lnTo>
                  <a:lnTo>
                    <a:pt x="121285" y="472932"/>
                  </a:lnTo>
                  <a:lnTo>
                    <a:pt x="121738" y="474242"/>
                  </a:lnTo>
                  <a:lnTo>
                    <a:pt x="122196" y="475552"/>
                  </a:lnTo>
                  <a:lnTo>
                    <a:pt x="122655" y="476862"/>
                  </a:lnTo>
                  <a:lnTo>
                    <a:pt x="123125" y="478172"/>
                  </a:lnTo>
                  <a:lnTo>
                    <a:pt x="123595" y="479482"/>
                  </a:lnTo>
                  <a:lnTo>
                    <a:pt x="124073" y="480792"/>
                  </a:lnTo>
                  <a:lnTo>
                    <a:pt x="124555" y="482102"/>
                  </a:lnTo>
                  <a:lnTo>
                    <a:pt x="125039" y="483412"/>
                  </a:lnTo>
                  <a:lnTo>
                    <a:pt x="125533" y="484722"/>
                  </a:lnTo>
                  <a:lnTo>
                    <a:pt x="126027" y="486032"/>
                  </a:lnTo>
                  <a:lnTo>
                    <a:pt x="126529" y="487342"/>
                  </a:lnTo>
                  <a:lnTo>
                    <a:pt x="127034" y="488652"/>
                  </a:lnTo>
                  <a:lnTo>
                    <a:pt x="127543" y="489962"/>
                  </a:lnTo>
                  <a:lnTo>
                    <a:pt x="128060" y="491272"/>
                  </a:lnTo>
                  <a:lnTo>
                    <a:pt x="128576" y="492582"/>
                  </a:lnTo>
                  <a:lnTo>
                    <a:pt x="129102" y="493893"/>
                  </a:lnTo>
                  <a:lnTo>
                    <a:pt x="129629" y="495203"/>
                  </a:lnTo>
                  <a:lnTo>
                    <a:pt x="130162" y="496513"/>
                  </a:lnTo>
                  <a:lnTo>
                    <a:pt x="130699" y="497823"/>
                  </a:lnTo>
                  <a:lnTo>
                    <a:pt x="131237" y="499133"/>
                  </a:lnTo>
                  <a:lnTo>
                    <a:pt x="131786" y="500443"/>
                  </a:lnTo>
                  <a:lnTo>
                    <a:pt x="132334" y="501753"/>
                  </a:lnTo>
                  <a:lnTo>
                    <a:pt x="132888" y="503063"/>
                  </a:lnTo>
                  <a:lnTo>
                    <a:pt x="133445" y="504373"/>
                  </a:lnTo>
                  <a:lnTo>
                    <a:pt x="134005" y="505683"/>
                  </a:lnTo>
                  <a:lnTo>
                    <a:pt x="134572" y="506993"/>
                  </a:lnTo>
                  <a:lnTo>
                    <a:pt x="135139" y="508303"/>
                  </a:lnTo>
                  <a:lnTo>
                    <a:pt x="135713" y="509613"/>
                  </a:lnTo>
                  <a:lnTo>
                    <a:pt x="136289" y="510923"/>
                  </a:lnTo>
                  <a:lnTo>
                    <a:pt x="136868" y="512233"/>
                  </a:lnTo>
                  <a:lnTo>
                    <a:pt x="137452" y="513543"/>
                  </a:lnTo>
                  <a:lnTo>
                    <a:pt x="138037" y="514854"/>
                  </a:lnTo>
                  <a:lnTo>
                    <a:pt x="138628" y="516164"/>
                  </a:lnTo>
                  <a:lnTo>
                    <a:pt x="139221" y="517474"/>
                  </a:lnTo>
                  <a:lnTo>
                    <a:pt x="139816" y="518784"/>
                  </a:lnTo>
                  <a:lnTo>
                    <a:pt x="140416" y="520094"/>
                  </a:lnTo>
                  <a:lnTo>
                    <a:pt x="141016" y="521404"/>
                  </a:lnTo>
                  <a:lnTo>
                    <a:pt x="141622" y="522714"/>
                  </a:lnTo>
                  <a:lnTo>
                    <a:pt x="142228" y="524024"/>
                  </a:lnTo>
                  <a:lnTo>
                    <a:pt x="142838" y="525334"/>
                  </a:lnTo>
                  <a:lnTo>
                    <a:pt x="143450" y="526644"/>
                  </a:lnTo>
                  <a:lnTo>
                    <a:pt x="144063" y="527954"/>
                  </a:lnTo>
                  <a:lnTo>
                    <a:pt x="144681" y="529264"/>
                  </a:lnTo>
                  <a:lnTo>
                    <a:pt x="145299" y="530574"/>
                  </a:lnTo>
                  <a:lnTo>
                    <a:pt x="145920" y="531884"/>
                  </a:lnTo>
                  <a:lnTo>
                    <a:pt x="146542" y="533194"/>
                  </a:lnTo>
                  <a:lnTo>
                    <a:pt x="147165" y="534504"/>
                  </a:lnTo>
                  <a:lnTo>
                    <a:pt x="147792" y="535815"/>
                  </a:lnTo>
                  <a:lnTo>
                    <a:pt x="148418" y="537125"/>
                  </a:lnTo>
                  <a:lnTo>
                    <a:pt x="149047" y="538435"/>
                  </a:lnTo>
                  <a:lnTo>
                    <a:pt x="149676" y="539745"/>
                  </a:lnTo>
                  <a:lnTo>
                    <a:pt x="150306" y="541055"/>
                  </a:lnTo>
                  <a:lnTo>
                    <a:pt x="150938" y="542365"/>
                  </a:lnTo>
                  <a:lnTo>
                    <a:pt x="151570" y="543675"/>
                  </a:lnTo>
                  <a:lnTo>
                    <a:pt x="152202" y="544985"/>
                  </a:lnTo>
                  <a:lnTo>
                    <a:pt x="152836" y="546295"/>
                  </a:lnTo>
                  <a:lnTo>
                    <a:pt x="153469" y="547605"/>
                  </a:lnTo>
                  <a:lnTo>
                    <a:pt x="154103" y="548915"/>
                  </a:lnTo>
                  <a:lnTo>
                    <a:pt x="154736" y="550225"/>
                  </a:lnTo>
                  <a:lnTo>
                    <a:pt x="155370" y="551535"/>
                  </a:lnTo>
                  <a:lnTo>
                    <a:pt x="156003" y="552845"/>
                  </a:lnTo>
                  <a:lnTo>
                    <a:pt x="156636" y="554155"/>
                  </a:lnTo>
                  <a:lnTo>
                    <a:pt x="157268" y="555465"/>
                  </a:lnTo>
                  <a:lnTo>
                    <a:pt x="157900" y="556775"/>
                  </a:lnTo>
                  <a:lnTo>
                    <a:pt x="158530" y="558086"/>
                  </a:lnTo>
                  <a:lnTo>
                    <a:pt x="159160" y="559396"/>
                  </a:lnTo>
                  <a:lnTo>
                    <a:pt x="159788" y="560706"/>
                  </a:lnTo>
                  <a:lnTo>
                    <a:pt x="160415" y="562016"/>
                  </a:lnTo>
                  <a:lnTo>
                    <a:pt x="161040" y="563326"/>
                  </a:lnTo>
                  <a:lnTo>
                    <a:pt x="161663" y="564636"/>
                  </a:lnTo>
                  <a:lnTo>
                    <a:pt x="162286" y="565946"/>
                  </a:lnTo>
                  <a:lnTo>
                    <a:pt x="162905" y="567256"/>
                  </a:lnTo>
                  <a:lnTo>
                    <a:pt x="163522" y="568566"/>
                  </a:lnTo>
                  <a:lnTo>
                    <a:pt x="164138" y="569876"/>
                  </a:lnTo>
                  <a:lnTo>
                    <a:pt x="164750" y="571186"/>
                  </a:lnTo>
                  <a:lnTo>
                    <a:pt x="165361" y="572496"/>
                  </a:lnTo>
                  <a:lnTo>
                    <a:pt x="165966" y="573806"/>
                  </a:lnTo>
                  <a:lnTo>
                    <a:pt x="166571" y="575116"/>
                  </a:lnTo>
                  <a:lnTo>
                    <a:pt x="167171" y="576426"/>
                  </a:lnTo>
                  <a:lnTo>
                    <a:pt x="167768" y="577736"/>
                  </a:lnTo>
                  <a:lnTo>
                    <a:pt x="168364" y="579047"/>
                  </a:lnTo>
                  <a:lnTo>
                    <a:pt x="168951" y="580357"/>
                  </a:lnTo>
                  <a:lnTo>
                    <a:pt x="169539" y="581667"/>
                  </a:lnTo>
                  <a:lnTo>
                    <a:pt x="170120" y="582977"/>
                  </a:lnTo>
                  <a:lnTo>
                    <a:pt x="170697" y="584287"/>
                  </a:lnTo>
                  <a:lnTo>
                    <a:pt x="171272" y="585597"/>
                  </a:lnTo>
                  <a:lnTo>
                    <a:pt x="171839" y="586907"/>
                  </a:lnTo>
                  <a:lnTo>
                    <a:pt x="172405" y="588217"/>
                  </a:lnTo>
                  <a:lnTo>
                    <a:pt x="172962" y="589527"/>
                  </a:lnTo>
                  <a:lnTo>
                    <a:pt x="173516" y="590837"/>
                  </a:lnTo>
                  <a:lnTo>
                    <a:pt x="174066" y="592147"/>
                  </a:lnTo>
                  <a:lnTo>
                    <a:pt x="174607" y="593457"/>
                  </a:lnTo>
                  <a:lnTo>
                    <a:pt x="175149" y="594767"/>
                  </a:lnTo>
                  <a:lnTo>
                    <a:pt x="175677" y="596077"/>
                  </a:lnTo>
                  <a:lnTo>
                    <a:pt x="176204" y="597387"/>
                  </a:lnTo>
                  <a:lnTo>
                    <a:pt x="176724" y="598697"/>
                  </a:lnTo>
                  <a:lnTo>
                    <a:pt x="177236" y="600008"/>
                  </a:lnTo>
                  <a:lnTo>
                    <a:pt x="177747" y="601318"/>
                  </a:lnTo>
                  <a:lnTo>
                    <a:pt x="178243" y="602628"/>
                  </a:lnTo>
                  <a:lnTo>
                    <a:pt x="178739" y="603938"/>
                  </a:lnTo>
                  <a:lnTo>
                    <a:pt x="179225" y="605248"/>
                  </a:lnTo>
                  <a:lnTo>
                    <a:pt x="179704" y="606558"/>
                  </a:lnTo>
                  <a:lnTo>
                    <a:pt x="180180" y="607868"/>
                  </a:lnTo>
                  <a:lnTo>
                    <a:pt x="180641" y="609178"/>
                  </a:lnTo>
                  <a:lnTo>
                    <a:pt x="181103" y="610488"/>
                  </a:lnTo>
                  <a:lnTo>
                    <a:pt x="181550" y="611798"/>
                  </a:lnTo>
                  <a:lnTo>
                    <a:pt x="181992" y="613108"/>
                  </a:lnTo>
                  <a:lnTo>
                    <a:pt x="182429" y="614418"/>
                  </a:lnTo>
                  <a:lnTo>
                    <a:pt x="182852" y="615728"/>
                  </a:lnTo>
                  <a:lnTo>
                    <a:pt x="183275" y="617038"/>
                  </a:lnTo>
                  <a:lnTo>
                    <a:pt x="183680" y="618348"/>
                  </a:lnTo>
                  <a:lnTo>
                    <a:pt x="184082" y="619658"/>
                  </a:lnTo>
                  <a:lnTo>
                    <a:pt x="184475" y="620968"/>
                  </a:lnTo>
                  <a:lnTo>
                    <a:pt x="184856" y="622279"/>
                  </a:lnTo>
                  <a:lnTo>
                    <a:pt x="185237" y="623589"/>
                  </a:lnTo>
                  <a:lnTo>
                    <a:pt x="185597" y="624899"/>
                  </a:lnTo>
                  <a:lnTo>
                    <a:pt x="185956" y="626209"/>
                  </a:lnTo>
                  <a:lnTo>
                    <a:pt x="186302" y="627519"/>
                  </a:lnTo>
                  <a:lnTo>
                    <a:pt x="186638" y="628829"/>
                  </a:lnTo>
                  <a:lnTo>
                    <a:pt x="186972" y="630139"/>
                  </a:lnTo>
                  <a:lnTo>
                    <a:pt x="187285" y="631449"/>
                  </a:lnTo>
                  <a:lnTo>
                    <a:pt x="187597" y="632759"/>
                  </a:lnTo>
                  <a:lnTo>
                    <a:pt x="187894" y="634069"/>
                  </a:lnTo>
                  <a:lnTo>
                    <a:pt x="188183" y="635379"/>
                  </a:lnTo>
                  <a:lnTo>
                    <a:pt x="188465" y="636689"/>
                  </a:lnTo>
                  <a:lnTo>
                    <a:pt x="188729" y="637999"/>
                  </a:lnTo>
                  <a:lnTo>
                    <a:pt x="188994" y="639309"/>
                  </a:lnTo>
                  <a:lnTo>
                    <a:pt x="189237" y="640619"/>
                  </a:lnTo>
                  <a:lnTo>
                    <a:pt x="189476" y="641929"/>
                  </a:lnTo>
                  <a:lnTo>
                    <a:pt x="189705" y="643240"/>
                  </a:lnTo>
                  <a:lnTo>
                    <a:pt x="189919" y="644550"/>
                  </a:lnTo>
                  <a:lnTo>
                    <a:pt x="190132" y="645860"/>
                  </a:lnTo>
                  <a:lnTo>
                    <a:pt x="190320" y="647170"/>
                  </a:lnTo>
                  <a:lnTo>
                    <a:pt x="190507" y="648480"/>
                  </a:lnTo>
                  <a:lnTo>
                    <a:pt x="190681" y="649790"/>
                  </a:lnTo>
                  <a:lnTo>
                    <a:pt x="190842" y="651100"/>
                  </a:lnTo>
                  <a:lnTo>
                    <a:pt x="191001" y="652410"/>
                  </a:lnTo>
                  <a:lnTo>
                    <a:pt x="191134" y="653720"/>
                  </a:lnTo>
                  <a:lnTo>
                    <a:pt x="191268" y="655030"/>
                  </a:lnTo>
                  <a:lnTo>
                    <a:pt x="191384" y="656340"/>
                  </a:lnTo>
                  <a:lnTo>
                    <a:pt x="191491" y="657650"/>
                  </a:lnTo>
                  <a:lnTo>
                    <a:pt x="191592" y="658960"/>
                  </a:lnTo>
                  <a:lnTo>
                    <a:pt x="191671" y="660270"/>
                  </a:lnTo>
                  <a:lnTo>
                    <a:pt x="191750" y="661580"/>
                  </a:lnTo>
                  <a:lnTo>
                    <a:pt x="191808" y="662890"/>
                  </a:lnTo>
                  <a:lnTo>
                    <a:pt x="191860" y="664200"/>
                  </a:lnTo>
                  <a:lnTo>
                    <a:pt x="191903" y="665511"/>
                  </a:lnTo>
                  <a:lnTo>
                    <a:pt x="191927" y="666821"/>
                  </a:lnTo>
                  <a:lnTo>
                    <a:pt x="191950" y="668131"/>
                  </a:lnTo>
                  <a:lnTo>
                    <a:pt x="191950" y="66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1392" y="1854690"/>
              <a:ext cx="144237" cy="0"/>
            </a:xfrm>
            <a:custGeom>
              <a:avLst/>
              <a:pathLst>
                <a:path w="144237" h="0">
                  <a:moveTo>
                    <a:pt x="0" y="0"/>
                  </a:moveTo>
                  <a:lnTo>
                    <a:pt x="14423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60814" y="494986"/>
              <a:ext cx="191950" cy="599619"/>
            </a:xfrm>
            <a:custGeom>
              <a:avLst/>
              <a:pathLst>
                <a:path w="191950" h="599619">
                  <a:moveTo>
                    <a:pt x="16970" y="599619"/>
                  </a:moveTo>
                  <a:lnTo>
                    <a:pt x="16783" y="598445"/>
                  </a:lnTo>
                  <a:lnTo>
                    <a:pt x="16597" y="597272"/>
                  </a:lnTo>
                  <a:lnTo>
                    <a:pt x="16415" y="596099"/>
                  </a:lnTo>
                  <a:lnTo>
                    <a:pt x="16233" y="594925"/>
                  </a:lnTo>
                  <a:lnTo>
                    <a:pt x="16051" y="593752"/>
                  </a:lnTo>
                  <a:lnTo>
                    <a:pt x="15874" y="592578"/>
                  </a:lnTo>
                  <a:lnTo>
                    <a:pt x="15698" y="591405"/>
                  </a:lnTo>
                  <a:lnTo>
                    <a:pt x="15522" y="590231"/>
                  </a:lnTo>
                  <a:lnTo>
                    <a:pt x="15347" y="589058"/>
                  </a:lnTo>
                  <a:lnTo>
                    <a:pt x="15177" y="587885"/>
                  </a:lnTo>
                  <a:lnTo>
                    <a:pt x="15007" y="586711"/>
                  </a:lnTo>
                  <a:lnTo>
                    <a:pt x="14837" y="585538"/>
                  </a:lnTo>
                  <a:lnTo>
                    <a:pt x="14670" y="584364"/>
                  </a:lnTo>
                  <a:lnTo>
                    <a:pt x="14507" y="583191"/>
                  </a:lnTo>
                  <a:lnTo>
                    <a:pt x="14343" y="582018"/>
                  </a:lnTo>
                  <a:lnTo>
                    <a:pt x="14179" y="580844"/>
                  </a:lnTo>
                  <a:lnTo>
                    <a:pt x="14021" y="579671"/>
                  </a:lnTo>
                  <a:lnTo>
                    <a:pt x="13863" y="578497"/>
                  </a:lnTo>
                  <a:lnTo>
                    <a:pt x="13705" y="577324"/>
                  </a:lnTo>
                  <a:lnTo>
                    <a:pt x="13550" y="576150"/>
                  </a:lnTo>
                  <a:lnTo>
                    <a:pt x="13398" y="574977"/>
                  </a:lnTo>
                  <a:lnTo>
                    <a:pt x="13247" y="573804"/>
                  </a:lnTo>
                  <a:lnTo>
                    <a:pt x="13095" y="572630"/>
                  </a:lnTo>
                  <a:lnTo>
                    <a:pt x="12949" y="571457"/>
                  </a:lnTo>
                  <a:lnTo>
                    <a:pt x="12803" y="570283"/>
                  </a:lnTo>
                  <a:lnTo>
                    <a:pt x="12658" y="569110"/>
                  </a:lnTo>
                  <a:lnTo>
                    <a:pt x="12514" y="567936"/>
                  </a:lnTo>
                  <a:lnTo>
                    <a:pt x="12375" y="566763"/>
                  </a:lnTo>
                  <a:lnTo>
                    <a:pt x="12236" y="565590"/>
                  </a:lnTo>
                  <a:lnTo>
                    <a:pt x="12097" y="564416"/>
                  </a:lnTo>
                  <a:lnTo>
                    <a:pt x="11962" y="563243"/>
                  </a:lnTo>
                  <a:lnTo>
                    <a:pt x="11829" y="562069"/>
                  </a:lnTo>
                  <a:lnTo>
                    <a:pt x="11696" y="560896"/>
                  </a:lnTo>
                  <a:lnTo>
                    <a:pt x="11564" y="559722"/>
                  </a:lnTo>
                  <a:lnTo>
                    <a:pt x="11437" y="558549"/>
                  </a:lnTo>
                  <a:lnTo>
                    <a:pt x="11311" y="557376"/>
                  </a:lnTo>
                  <a:lnTo>
                    <a:pt x="11185" y="556202"/>
                  </a:lnTo>
                  <a:lnTo>
                    <a:pt x="11061" y="555029"/>
                  </a:lnTo>
                  <a:lnTo>
                    <a:pt x="10941" y="553855"/>
                  </a:lnTo>
                  <a:lnTo>
                    <a:pt x="10821" y="552682"/>
                  </a:lnTo>
                  <a:lnTo>
                    <a:pt x="10701" y="551509"/>
                  </a:lnTo>
                  <a:lnTo>
                    <a:pt x="10586" y="550335"/>
                  </a:lnTo>
                  <a:lnTo>
                    <a:pt x="10473" y="549162"/>
                  </a:lnTo>
                  <a:lnTo>
                    <a:pt x="10359" y="547988"/>
                  </a:lnTo>
                  <a:lnTo>
                    <a:pt x="10247" y="546815"/>
                  </a:lnTo>
                  <a:lnTo>
                    <a:pt x="10140" y="545641"/>
                  </a:lnTo>
                  <a:lnTo>
                    <a:pt x="10033" y="544468"/>
                  </a:lnTo>
                  <a:lnTo>
                    <a:pt x="9926" y="543295"/>
                  </a:lnTo>
                  <a:lnTo>
                    <a:pt x="9822" y="542121"/>
                  </a:lnTo>
                  <a:lnTo>
                    <a:pt x="9721" y="540948"/>
                  </a:lnTo>
                  <a:lnTo>
                    <a:pt x="9620" y="539774"/>
                  </a:lnTo>
                  <a:lnTo>
                    <a:pt x="9520" y="538601"/>
                  </a:lnTo>
                  <a:lnTo>
                    <a:pt x="9425" y="537427"/>
                  </a:lnTo>
                  <a:lnTo>
                    <a:pt x="9330" y="536254"/>
                  </a:lnTo>
                  <a:lnTo>
                    <a:pt x="9236" y="535081"/>
                  </a:lnTo>
                  <a:lnTo>
                    <a:pt x="9144" y="533907"/>
                  </a:lnTo>
                  <a:lnTo>
                    <a:pt x="9056" y="532734"/>
                  </a:lnTo>
                  <a:lnTo>
                    <a:pt x="8967" y="531560"/>
                  </a:lnTo>
                  <a:lnTo>
                    <a:pt x="8879" y="530387"/>
                  </a:lnTo>
                  <a:lnTo>
                    <a:pt x="8796" y="529213"/>
                  </a:lnTo>
                  <a:lnTo>
                    <a:pt x="8714" y="528040"/>
                  </a:lnTo>
                  <a:lnTo>
                    <a:pt x="8632" y="526867"/>
                  </a:lnTo>
                  <a:lnTo>
                    <a:pt x="8551" y="525693"/>
                  </a:lnTo>
                  <a:lnTo>
                    <a:pt x="8475" y="524520"/>
                  </a:lnTo>
                  <a:lnTo>
                    <a:pt x="8399" y="523346"/>
                  </a:lnTo>
                  <a:lnTo>
                    <a:pt x="8323" y="522173"/>
                  </a:lnTo>
                  <a:lnTo>
                    <a:pt x="8251" y="520999"/>
                  </a:lnTo>
                  <a:lnTo>
                    <a:pt x="8181" y="519826"/>
                  </a:lnTo>
                  <a:lnTo>
                    <a:pt x="8111" y="518653"/>
                  </a:lnTo>
                  <a:lnTo>
                    <a:pt x="8042" y="517479"/>
                  </a:lnTo>
                  <a:lnTo>
                    <a:pt x="7977" y="516306"/>
                  </a:lnTo>
                  <a:lnTo>
                    <a:pt x="7914" y="515132"/>
                  </a:lnTo>
                  <a:lnTo>
                    <a:pt x="7850" y="513959"/>
                  </a:lnTo>
                  <a:lnTo>
                    <a:pt x="7788" y="512786"/>
                  </a:lnTo>
                  <a:lnTo>
                    <a:pt x="7730" y="511612"/>
                  </a:lnTo>
                  <a:lnTo>
                    <a:pt x="7673" y="510439"/>
                  </a:lnTo>
                  <a:lnTo>
                    <a:pt x="7615" y="509265"/>
                  </a:lnTo>
                  <a:lnTo>
                    <a:pt x="7561" y="508092"/>
                  </a:lnTo>
                  <a:lnTo>
                    <a:pt x="7509" y="506918"/>
                  </a:lnTo>
                  <a:lnTo>
                    <a:pt x="7457" y="505745"/>
                  </a:lnTo>
                  <a:lnTo>
                    <a:pt x="7406" y="504572"/>
                  </a:lnTo>
                  <a:lnTo>
                    <a:pt x="7359" y="503398"/>
                  </a:lnTo>
                  <a:lnTo>
                    <a:pt x="7313" y="502225"/>
                  </a:lnTo>
                  <a:lnTo>
                    <a:pt x="7266" y="501051"/>
                  </a:lnTo>
                  <a:lnTo>
                    <a:pt x="7223" y="499878"/>
                  </a:lnTo>
                  <a:lnTo>
                    <a:pt x="7182" y="498704"/>
                  </a:lnTo>
                  <a:lnTo>
                    <a:pt x="7141" y="497531"/>
                  </a:lnTo>
                  <a:lnTo>
                    <a:pt x="7100" y="496358"/>
                  </a:lnTo>
                  <a:lnTo>
                    <a:pt x="7064" y="495184"/>
                  </a:lnTo>
                  <a:lnTo>
                    <a:pt x="7029" y="494011"/>
                  </a:lnTo>
                  <a:lnTo>
                    <a:pt x="6993" y="492837"/>
                  </a:lnTo>
                  <a:lnTo>
                    <a:pt x="6960" y="491664"/>
                  </a:lnTo>
                  <a:lnTo>
                    <a:pt x="6929" y="490490"/>
                  </a:lnTo>
                  <a:lnTo>
                    <a:pt x="6899" y="489317"/>
                  </a:lnTo>
                  <a:lnTo>
                    <a:pt x="6869" y="488144"/>
                  </a:lnTo>
                  <a:lnTo>
                    <a:pt x="6842" y="486970"/>
                  </a:lnTo>
                  <a:lnTo>
                    <a:pt x="6817" y="485797"/>
                  </a:lnTo>
                  <a:lnTo>
                    <a:pt x="6792" y="484623"/>
                  </a:lnTo>
                  <a:lnTo>
                    <a:pt x="6767" y="483450"/>
                  </a:lnTo>
                  <a:lnTo>
                    <a:pt x="6747" y="482277"/>
                  </a:lnTo>
                  <a:lnTo>
                    <a:pt x="6727" y="481103"/>
                  </a:lnTo>
                  <a:lnTo>
                    <a:pt x="6707" y="479930"/>
                  </a:lnTo>
                  <a:lnTo>
                    <a:pt x="6689" y="478756"/>
                  </a:lnTo>
                  <a:lnTo>
                    <a:pt x="6673" y="477583"/>
                  </a:lnTo>
                  <a:lnTo>
                    <a:pt x="6658" y="476409"/>
                  </a:lnTo>
                  <a:lnTo>
                    <a:pt x="6642" y="475236"/>
                  </a:lnTo>
                  <a:lnTo>
                    <a:pt x="6631" y="474063"/>
                  </a:lnTo>
                  <a:lnTo>
                    <a:pt x="6620" y="472889"/>
                  </a:lnTo>
                  <a:lnTo>
                    <a:pt x="6609" y="471716"/>
                  </a:lnTo>
                  <a:lnTo>
                    <a:pt x="6600" y="470542"/>
                  </a:lnTo>
                  <a:lnTo>
                    <a:pt x="6593" y="469369"/>
                  </a:lnTo>
                  <a:lnTo>
                    <a:pt x="6587" y="468195"/>
                  </a:lnTo>
                  <a:lnTo>
                    <a:pt x="6580" y="467022"/>
                  </a:lnTo>
                  <a:lnTo>
                    <a:pt x="6577" y="465849"/>
                  </a:lnTo>
                  <a:lnTo>
                    <a:pt x="6574" y="464675"/>
                  </a:lnTo>
                  <a:lnTo>
                    <a:pt x="6572" y="463502"/>
                  </a:lnTo>
                  <a:lnTo>
                    <a:pt x="6570" y="462328"/>
                  </a:lnTo>
                  <a:lnTo>
                    <a:pt x="6572" y="461155"/>
                  </a:lnTo>
                  <a:lnTo>
                    <a:pt x="6573" y="459981"/>
                  </a:lnTo>
                  <a:lnTo>
                    <a:pt x="6575" y="458808"/>
                  </a:lnTo>
                  <a:lnTo>
                    <a:pt x="6578" y="457635"/>
                  </a:lnTo>
                  <a:lnTo>
                    <a:pt x="6584" y="456461"/>
                  </a:lnTo>
                  <a:lnTo>
                    <a:pt x="6589" y="455288"/>
                  </a:lnTo>
                  <a:lnTo>
                    <a:pt x="6594" y="454114"/>
                  </a:lnTo>
                  <a:lnTo>
                    <a:pt x="6603" y="452941"/>
                  </a:lnTo>
                  <a:lnTo>
                    <a:pt x="6612" y="451768"/>
                  </a:lnTo>
                  <a:lnTo>
                    <a:pt x="6621" y="450594"/>
                  </a:lnTo>
                  <a:lnTo>
                    <a:pt x="6631" y="449421"/>
                  </a:lnTo>
                  <a:lnTo>
                    <a:pt x="6643" y="448247"/>
                  </a:lnTo>
                  <a:lnTo>
                    <a:pt x="6655" y="447074"/>
                  </a:lnTo>
                  <a:lnTo>
                    <a:pt x="6667" y="445900"/>
                  </a:lnTo>
                  <a:lnTo>
                    <a:pt x="6682" y="444727"/>
                  </a:lnTo>
                  <a:lnTo>
                    <a:pt x="6697" y="443554"/>
                  </a:lnTo>
                  <a:lnTo>
                    <a:pt x="6713" y="442380"/>
                  </a:lnTo>
                  <a:lnTo>
                    <a:pt x="6728" y="441207"/>
                  </a:lnTo>
                  <a:lnTo>
                    <a:pt x="6746" y="440033"/>
                  </a:lnTo>
                  <a:lnTo>
                    <a:pt x="6765" y="438860"/>
                  </a:lnTo>
                  <a:lnTo>
                    <a:pt x="6783" y="437686"/>
                  </a:lnTo>
                  <a:lnTo>
                    <a:pt x="6802" y="436513"/>
                  </a:lnTo>
                  <a:lnTo>
                    <a:pt x="6823" y="435340"/>
                  </a:lnTo>
                  <a:lnTo>
                    <a:pt x="6844" y="434166"/>
                  </a:lnTo>
                  <a:lnTo>
                    <a:pt x="6865" y="432993"/>
                  </a:lnTo>
                  <a:lnTo>
                    <a:pt x="6888" y="431819"/>
                  </a:lnTo>
                  <a:lnTo>
                    <a:pt x="6911" y="430646"/>
                  </a:lnTo>
                  <a:lnTo>
                    <a:pt x="6934" y="429472"/>
                  </a:lnTo>
                  <a:lnTo>
                    <a:pt x="6958" y="428299"/>
                  </a:lnTo>
                  <a:lnTo>
                    <a:pt x="6983" y="427126"/>
                  </a:lnTo>
                  <a:lnTo>
                    <a:pt x="7008" y="425952"/>
                  </a:lnTo>
                  <a:lnTo>
                    <a:pt x="7034" y="424779"/>
                  </a:lnTo>
                  <a:lnTo>
                    <a:pt x="7060" y="423605"/>
                  </a:lnTo>
                  <a:lnTo>
                    <a:pt x="7088" y="422432"/>
                  </a:lnTo>
                  <a:lnTo>
                    <a:pt x="7115" y="421259"/>
                  </a:lnTo>
                  <a:lnTo>
                    <a:pt x="7142" y="420085"/>
                  </a:lnTo>
                  <a:lnTo>
                    <a:pt x="7171" y="418912"/>
                  </a:lnTo>
                  <a:lnTo>
                    <a:pt x="7200" y="417738"/>
                  </a:lnTo>
                  <a:lnTo>
                    <a:pt x="7229" y="416565"/>
                  </a:lnTo>
                  <a:lnTo>
                    <a:pt x="7259" y="415391"/>
                  </a:lnTo>
                  <a:lnTo>
                    <a:pt x="7289" y="414218"/>
                  </a:lnTo>
                  <a:lnTo>
                    <a:pt x="7319" y="413045"/>
                  </a:lnTo>
                  <a:lnTo>
                    <a:pt x="7349" y="411871"/>
                  </a:lnTo>
                  <a:lnTo>
                    <a:pt x="7381" y="410698"/>
                  </a:lnTo>
                  <a:lnTo>
                    <a:pt x="7412" y="409524"/>
                  </a:lnTo>
                  <a:lnTo>
                    <a:pt x="7444" y="408351"/>
                  </a:lnTo>
                  <a:lnTo>
                    <a:pt x="7475" y="407177"/>
                  </a:lnTo>
                  <a:lnTo>
                    <a:pt x="7508" y="406004"/>
                  </a:lnTo>
                  <a:lnTo>
                    <a:pt x="7540" y="404831"/>
                  </a:lnTo>
                  <a:lnTo>
                    <a:pt x="7572" y="403657"/>
                  </a:lnTo>
                  <a:lnTo>
                    <a:pt x="7605" y="402484"/>
                  </a:lnTo>
                  <a:lnTo>
                    <a:pt x="7638" y="401310"/>
                  </a:lnTo>
                  <a:lnTo>
                    <a:pt x="7671" y="400137"/>
                  </a:lnTo>
                  <a:lnTo>
                    <a:pt x="7704" y="398963"/>
                  </a:lnTo>
                  <a:lnTo>
                    <a:pt x="7738" y="397790"/>
                  </a:lnTo>
                  <a:lnTo>
                    <a:pt x="7771" y="396617"/>
                  </a:lnTo>
                  <a:lnTo>
                    <a:pt x="7805" y="395443"/>
                  </a:lnTo>
                  <a:lnTo>
                    <a:pt x="7838" y="394270"/>
                  </a:lnTo>
                  <a:lnTo>
                    <a:pt x="7872" y="393096"/>
                  </a:lnTo>
                  <a:lnTo>
                    <a:pt x="7905" y="391923"/>
                  </a:lnTo>
                  <a:lnTo>
                    <a:pt x="7939" y="390749"/>
                  </a:lnTo>
                  <a:lnTo>
                    <a:pt x="7972" y="389576"/>
                  </a:lnTo>
                  <a:lnTo>
                    <a:pt x="8006" y="388403"/>
                  </a:lnTo>
                  <a:lnTo>
                    <a:pt x="8040" y="387229"/>
                  </a:lnTo>
                  <a:lnTo>
                    <a:pt x="8073" y="386056"/>
                  </a:lnTo>
                  <a:lnTo>
                    <a:pt x="8106" y="384882"/>
                  </a:lnTo>
                  <a:lnTo>
                    <a:pt x="8140" y="383709"/>
                  </a:lnTo>
                  <a:lnTo>
                    <a:pt x="8173" y="382536"/>
                  </a:lnTo>
                  <a:lnTo>
                    <a:pt x="8206" y="381362"/>
                  </a:lnTo>
                  <a:lnTo>
                    <a:pt x="8238" y="380189"/>
                  </a:lnTo>
                  <a:lnTo>
                    <a:pt x="8271" y="379015"/>
                  </a:lnTo>
                  <a:lnTo>
                    <a:pt x="8304" y="377842"/>
                  </a:lnTo>
                  <a:lnTo>
                    <a:pt x="8336" y="376668"/>
                  </a:lnTo>
                  <a:lnTo>
                    <a:pt x="8368" y="375495"/>
                  </a:lnTo>
                  <a:lnTo>
                    <a:pt x="8400" y="374322"/>
                  </a:lnTo>
                  <a:lnTo>
                    <a:pt x="8431" y="373148"/>
                  </a:lnTo>
                  <a:lnTo>
                    <a:pt x="8462" y="371975"/>
                  </a:lnTo>
                  <a:lnTo>
                    <a:pt x="8493" y="370801"/>
                  </a:lnTo>
                  <a:lnTo>
                    <a:pt x="8524" y="369628"/>
                  </a:lnTo>
                  <a:lnTo>
                    <a:pt x="8554" y="368454"/>
                  </a:lnTo>
                  <a:lnTo>
                    <a:pt x="8584" y="367281"/>
                  </a:lnTo>
                  <a:lnTo>
                    <a:pt x="8613" y="366108"/>
                  </a:lnTo>
                  <a:lnTo>
                    <a:pt x="8643" y="364934"/>
                  </a:lnTo>
                  <a:lnTo>
                    <a:pt x="8671" y="363761"/>
                  </a:lnTo>
                  <a:lnTo>
                    <a:pt x="8699" y="362587"/>
                  </a:lnTo>
                  <a:lnTo>
                    <a:pt x="8728" y="361414"/>
                  </a:lnTo>
                  <a:lnTo>
                    <a:pt x="8755" y="360240"/>
                  </a:lnTo>
                  <a:lnTo>
                    <a:pt x="8782" y="359067"/>
                  </a:lnTo>
                  <a:lnTo>
                    <a:pt x="8809" y="357894"/>
                  </a:lnTo>
                  <a:lnTo>
                    <a:pt x="8835" y="356720"/>
                  </a:lnTo>
                  <a:lnTo>
                    <a:pt x="8860" y="355547"/>
                  </a:lnTo>
                  <a:lnTo>
                    <a:pt x="8885" y="354373"/>
                  </a:lnTo>
                  <a:lnTo>
                    <a:pt x="8910" y="353200"/>
                  </a:lnTo>
                  <a:lnTo>
                    <a:pt x="8934" y="352027"/>
                  </a:lnTo>
                  <a:lnTo>
                    <a:pt x="8957" y="350853"/>
                  </a:lnTo>
                  <a:lnTo>
                    <a:pt x="8980" y="349680"/>
                  </a:lnTo>
                  <a:lnTo>
                    <a:pt x="9003" y="348506"/>
                  </a:lnTo>
                  <a:lnTo>
                    <a:pt x="9024" y="347333"/>
                  </a:lnTo>
                  <a:lnTo>
                    <a:pt x="9045" y="346159"/>
                  </a:lnTo>
                  <a:lnTo>
                    <a:pt x="9065" y="344986"/>
                  </a:lnTo>
                  <a:lnTo>
                    <a:pt x="9085" y="343813"/>
                  </a:lnTo>
                  <a:lnTo>
                    <a:pt x="9104" y="342639"/>
                  </a:lnTo>
                  <a:lnTo>
                    <a:pt x="9122" y="341466"/>
                  </a:lnTo>
                  <a:lnTo>
                    <a:pt x="9141" y="340292"/>
                  </a:lnTo>
                  <a:lnTo>
                    <a:pt x="9157" y="339119"/>
                  </a:lnTo>
                  <a:lnTo>
                    <a:pt x="9173" y="337945"/>
                  </a:lnTo>
                  <a:lnTo>
                    <a:pt x="9189" y="336772"/>
                  </a:lnTo>
                  <a:lnTo>
                    <a:pt x="9205" y="335599"/>
                  </a:lnTo>
                  <a:lnTo>
                    <a:pt x="9218" y="334425"/>
                  </a:lnTo>
                  <a:lnTo>
                    <a:pt x="9231" y="333252"/>
                  </a:lnTo>
                  <a:lnTo>
                    <a:pt x="9245" y="332078"/>
                  </a:lnTo>
                  <a:lnTo>
                    <a:pt x="9257" y="330905"/>
                  </a:lnTo>
                  <a:lnTo>
                    <a:pt x="9267" y="329731"/>
                  </a:lnTo>
                  <a:lnTo>
                    <a:pt x="9278" y="328558"/>
                  </a:lnTo>
                  <a:lnTo>
                    <a:pt x="9288" y="327385"/>
                  </a:lnTo>
                  <a:lnTo>
                    <a:pt x="9296" y="326211"/>
                  </a:lnTo>
                  <a:lnTo>
                    <a:pt x="9303" y="325038"/>
                  </a:lnTo>
                  <a:lnTo>
                    <a:pt x="9311" y="323864"/>
                  </a:lnTo>
                  <a:lnTo>
                    <a:pt x="9318" y="322691"/>
                  </a:lnTo>
                  <a:lnTo>
                    <a:pt x="9322" y="321518"/>
                  </a:lnTo>
                  <a:lnTo>
                    <a:pt x="9327" y="320344"/>
                  </a:lnTo>
                  <a:lnTo>
                    <a:pt x="9331" y="319171"/>
                  </a:lnTo>
                  <a:lnTo>
                    <a:pt x="9334" y="317997"/>
                  </a:lnTo>
                  <a:lnTo>
                    <a:pt x="9335" y="316824"/>
                  </a:lnTo>
                  <a:lnTo>
                    <a:pt x="9336" y="315650"/>
                  </a:lnTo>
                  <a:lnTo>
                    <a:pt x="9337" y="314477"/>
                  </a:lnTo>
                  <a:lnTo>
                    <a:pt x="9336" y="313304"/>
                  </a:lnTo>
                  <a:lnTo>
                    <a:pt x="9334" y="312130"/>
                  </a:lnTo>
                  <a:lnTo>
                    <a:pt x="9332" y="310957"/>
                  </a:lnTo>
                  <a:lnTo>
                    <a:pt x="9328" y="309783"/>
                  </a:lnTo>
                  <a:lnTo>
                    <a:pt x="9323" y="308610"/>
                  </a:lnTo>
                  <a:lnTo>
                    <a:pt x="9318" y="307436"/>
                  </a:lnTo>
                  <a:lnTo>
                    <a:pt x="9313" y="306263"/>
                  </a:lnTo>
                  <a:lnTo>
                    <a:pt x="9305" y="305090"/>
                  </a:lnTo>
                  <a:lnTo>
                    <a:pt x="9296" y="303916"/>
                  </a:lnTo>
                  <a:lnTo>
                    <a:pt x="9288" y="302743"/>
                  </a:lnTo>
                  <a:lnTo>
                    <a:pt x="9278" y="301569"/>
                  </a:lnTo>
                  <a:lnTo>
                    <a:pt x="9266" y="300396"/>
                  </a:lnTo>
                  <a:lnTo>
                    <a:pt x="9254" y="299222"/>
                  </a:lnTo>
                  <a:lnTo>
                    <a:pt x="9242" y="298049"/>
                  </a:lnTo>
                  <a:lnTo>
                    <a:pt x="9228" y="296876"/>
                  </a:lnTo>
                  <a:lnTo>
                    <a:pt x="9212" y="295702"/>
                  </a:lnTo>
                  <a:lnTo>
                    <a:pt x="9197" y="294529"/>
                  </a:lnTo>
                  <a:lnTo>
                    <a:pt x="9181" y="293355"/>
                  </a:lnTo>
                  <a:lnTo>
                    <a:pt x="9162" y="292182"/>
                  </a:lnTo>
                  <a:lnTo>
                    <a:pt x="9143" y="291009"/>
                  </a:lnTo>
                  <a:lnTo>
                    <a:pt x="9124" y="289835"/>
                  </a:lnTo>
                  <a:lnTo>
                    <a:pt x="9104" y="288662"/>
                  </a:lnTo>
                  <a:lnTo>
                    <a:pt x="9081" y="287488"/>
                  </a:lnTo>
                  <a:lnTo>
                    <a:pt x="9059" y="286315"/>
                  </a:lnTo>
                  <a:lnTo>
                    <a:pt x="9036" y="285141"/>
                  </a:lnTo>
                  <a:lnTo>
                    <a:pt x="9011" y="283968"/>
                  </a:lnTo>
                  <a:lnTo>
                    <a:pt x="8985" y="282795"/>
                  </a:lnTo>
                  <a:lnTo>
                    <a:pt x="8959" y="281621"/>
                  </a:lnTo>
                  <a:lnTo>
                    <a:pt x="8932" y="280448"/>
                  </a:lnTo>
                  <a:lnTo>
                    <a:pt x="8902" y="279274"/>
                  </a:lnTo>
                  <a:lnTo>
                    <a:pt x="8873" y="278101"/>
                  </a:lnTo>
                  <a:lnTo>
                    <a:pt x="8843" y="276927"/>
                  </a:lnTo>
                  <a:lnTo>
                    <a:pt x="8811" y="275754"/>
                  </a:lnTo>
                  <a:lnTo>
                    <a:pt x="8779" y="274581"/>
                  </a:lnTo>
                  <a:lnTo>
                    <a:pt x="8746" y="273407"/>
                  </a:lnTo>
                  <a:lnTo>
                    <a:pt x="8712" y="272234"/>
                  </a:lnTo>
                  <a:lnTo>
                    <a:pt x="8676" y="271060"/>
                  </a:lnTo>
                  <a:lnTo>
                    <a:pt x="8640" y="269887"/>
                  </a:lnTo>
                  <a:lnTo>
                    <a:pt x="8603" y="268713"/>
                  </a:lnTo>
                  <a:lnTo>
                    <a:pt x="8565" y="267540"/>
                  </a:lnTo>
                  <a:lnTo>
                    <a:pt x="8525" y="266367"/>
                  </a:lnTo>
                  <a:lnTo>
                    <a:pt x="8486" y="265193"/>
                  </a:lnTo>
                  <a:lnTo>
                    <a:pt x="8446" y="264020"/>
                  </a:lnTo>
                  <a:lnTo>
                    <a:pt x="8403" y="262846"/>
                  </a:lnTo>
                  <a:lnTo>
                    <a:pt x="8360" y="261673"/>
                  </a:lnTo>
                  <a:lnTo>
                    <a:pt x="8317" y="260499"/>
                  </a:lnTo>
                  <a:lnTo>
                    <a:pt x="8273" y="259326"/>
                  </a:lnTo>
                  <a:lnTo>
                    <a:pt x="8227" y="258153"/>
                  </a:lnTo>
                  <a:lnTo>
                    <a:pt x="8180" y="256979"/>
                  </a:lnTo>
                  <a:lnTo>
                    <a:pt x="8134" y="255806"/>
                  </a:lnTo>
                  <a:lnTo>
                    <a:pt x="8086" y="254632"/>
                  </a:lnTo>
                  <a:lnTo>
                    <a:pt x="8036" y="253459"/>
                  </a:lnTo>
                  <a:lnTo>
                    <a:pt x="7987" y="252286"/>
                  </a:lnTo>
                  <a:lnTo>
                    <a:pt x="7937" y="251112"/>
                  </a:lnTo>
                  <a:lnTo>
                    <a:pt x="7885" y="249939"/>
                  </a:lnTo>
                  <a:lnTo>
                    <a:pt x="7832" y="248765"/>
                  </a:lnTo>
                  <a:lnTo>
                    <a:pt x="7780" y="247592"/>
                  </a:lnTo>
                  <a:lnTo>
                    <a:pt x="7726" y="246418"/>
                  </a:lnTo>
                  <a:lnTo>
                    <a:pt x="7671" y="245245"/>
                  </a:lnTo>
                  <a:lnTo>
                    <a:pt x="7615" y="244072"/>
                  </a:lnTo>
                  <a:lnTo>
                    <a:pt x="7560" y="242898"/>
                  </a:lnTo>
                  <a:lnTo>
                    <a:pt x="7502" y="241725"/>
                  </a:lnTo>
                  <a:lnTo>
                    <a:pt x="7444" y="240551"/>
                  </a:lnTo>
                  <a:lnTo>
                    <a:pt x="7386" y="239378"/>
                  </a:lnTo>
                  <a:lnTo>
                    <a:pt x="7327" y="238204"/>
                  </a:lnTo>
                  <a:lnTo>
                    <a:pt x="7266" y="237031"/>
                  </a:lnTo>
                  <a:lnTo>
                    <a:pt x="7206" y="235858"/>
                  </a:lnTo>
                  <a:lnTo>
                    <a:pt x="7145" y="234684"/>
                  </a:lnTo>
                  <a:lnTo>
                    <a:pt x="7082" y="233511"/>
                  </a:lnTo>
                  <a:lnTo>
                    <a:pt x="7019" y="232337"/>
                  </a:lnTo>
                  <a:lnTo>
                    <a:pt x="6956" y="231164"/>
                  </a:lnTo>
                  <a:lnTo>
                    <a:pt x="6893" y="229990"/>
                  </a:lnTo>
                  <a:lnTo>
                    <a:pt x="6827" y="228817"/>
                  </a:lnTo>
                  <a:lnTo>
                    <a:pt x="6762" y="227644"/>
                  </a:lnTo>
                  <a:lnTo>
                    <a:pt x="6696" y="226470"/>
                  </a:lnTo>
                  <a:lnTo>
                    <a:pt x="6630" y="225297"/>
                  </a:lnTo>
                  <a:lnTo>
                    <a:pt x="6562" y="224123"/>
                  </a:lnTo>
                  <a:lnTo>
                    <a:pt x="6495" y="222950"/>
                  </a:lnTo>
                  <a:lnTo>
                    <a:pt x="6427" y="221777"/>
                  </a:lnTo>
                  <a:lnTo>
                    <a:pt x="6358" y="220603"/>
                  </a:lnTo>
                  <a:lnTo>
                    <a:pt x="6288" y="219430"/>
                  </a:lnTo>
                  <a:lnTo>
                    <a:pt x="6219" y="218256"/>
                  </a:lnTo>
                  <a:lnTo>
                    <a:pt x="6149" y="217083"/>
                  </a:lnTo>
                  <a:lnTo>
                    <a:pt x="6078" y="215909"/>
                  </a:lnTo>
                  <a:lnTo>
                    <a:pt x="6007" y="214736"/>
                  </a:lnTo>
                  <a:lnTo>
                    <a:pt x="5936" y="213563"/>
                  </a:lnTo>
                  <a:lnTo>
                    <a:pt x="5863" y="212389"/>
                  </a:lnTo>
                  <a:lnTo>
                    <a:pt x="5791" y="211216"/>
                  </a:lnTo>
                  <a:lnTo>
                    <a:pt x="5718" y="210042"/>
                  </a:lnTo>
                  <a:lnTo>
                    <a:pt x="5645" y="208869"/>
                  </a:lnTo>
                  <a:lnTo>
                    <a:pt x="5571" y="207695"/>
                  </a:lnTo>
                  <a:lnTo>
                    <a:pt x="5498" y="206522"/>
                  </a:lnTo>
                  <a:lnTo>
                    <a:pt x="5424" y="205349"/>
                  </a:lnTo>
                  <a:lnTo>
                    <a:pt x="5349" y="204175"/>
                  </a:lnTo>
                  <a:lnTo>
                    <a:pt x="5274" y="203002"/>
                  </a:lnTo>
                  <a:lnTo>
                    <a:pt x="5199" y="201828"/>
                  </a:lnTo>
                  <a:lnTo>
                    <a:pt x="5124" y="200655"/>
                  </a:lnTo>
                  <a:lnTo>
                    <a:pt x="5049" y="199481"/>
                  </a:lnTo>
                  <a:lnTo>
                    <a:pt x="4973" y="198308"/>
                  </a:lnTo>
                  <a:lnTo>
                    <a:pt x="4897" y="197135"/>
                  </a:lnTo>
                  <a:lnTo>
                    <a:pt x="4821" y="195961"/>
                  </a:lnTo>
                  <a:lnTo>
                    <a:pt x="4745" y="194788"/>
                  </a:lnTo>
                  <a:lnTo>
                    <a:pt x="4669" y="193614"/>
                  </a:lnTo>
                  <a:lnTo>
                    <a:pt x="4593" y="192441"/>
                  </a:lnTo>
                  <a:lnTo>
                    <a:pt x="4516" y="191268"/>
                  </a:lnTo>
                  <a:lnTo>
                    <a:pt x="4440" y="190094"/>
                  </a:lnTo>
                  <a:lnTo>
                    <a:pt x="4363" y="188921"/>
                  </a:lnTo>
                  <a:lnTo>
                    <a:pt x="4287" y="187747"/>
                  </a:lnTo>
                  <a:lnTo>
                    <a:pt x="4210" y="186574"/>
                  </a:lnTo>
                  <a:lnTo>
                    <a:pt x="4134" y="185400"/>
                  </a:lnTo>
                  <a:lnTo>
                    <a:pt x="4057" y="184227"/>
                  </a:lnTo>
                  <a:lnTo>
                    <a:pt x="3981" y="183054"/>
                  </a:lnTo>
                  <a:lnTo>
                    <a:pt x="3904" y="181880"/>
                  </a:lnTo>
                  <a:lnTo>
                    <a:pt x="3828" y="180707"/>
                  </a:lnTo>
                  <a:lnTo>
                    <a:pt x="3752" y="179533"/>
                  </a:lnTo>
                  <a:lnTo>
                    <a:pt x="3676" y="178360"/>
                  </a:lnTo>
                  <a:lnTo>
                    <a:pt x="3600" y="177186"/>
                  </a:lnTo>
                  <a:lnTo>
                    <a:pt x="3525" y="176013"/>
                  </a:lnTo>
                  <a:lnTo>
                    <a:pt x="3449" y="174840"/>
                  </a:lnTo>
                  <a:lnTo>
                    <a:pt x="3374" y="173666"/>
                  </a:lnTo>
                  <a:lnTo>
                    <a:pt x="3299" y="172493"/>
                  </a:lnTo>
                  <a:lnTo>
                    <a:pt x="3224" y="171319"/>
                  </a:lnTo>
                  <a:lnTo>
                    <a:pt x="3150" y="170146"/>
                  </a:lnTo>
                  <a:lnTo>
                    <a:pt x="3076" y="168972"/>
                  </a:lnTo>
                  <a:lnTo>
                    <a:pt x="3002" y="167799"/>
                  </a:lnTo>
                  <a:lnTo>
                    <a:pt x="2929" y="166626"/>
                  </a:lnTo>
                  <a:lnTo>
                    <a:pt x="2856" y="165452"/>
                  </a:lnTo>
                  <a:lnTo>
                    <a:pt x="2784" y="164279"/>
                  </a:lnTo>
                  <a:lnTo>
                    <a:pt x="2711" y="163105"/>
                  </a:lnTo>
                  <a:lnTo>
                    <a:pt x="2640" y="161932"/>
                  </a:lnTo>
                  <a:lnTo>
                    <a:pt x="2569" y="160759"/>
                  </a:lnTo>
                  <a:lnTo>
                    <a:pt x="2498" y="159585"/>
                  </a:lnTo>
                  <a:lnTo>
                    <a:pt x="2427" y="158412"/>
                  </a:lnTo>
                  <a:lnTo>
                    <a:pt x="2358" y="157238"/>
                  </a:lnTo>
                  <a:lnTo>
                    <a:pt x="2289" y="156065"/>
                  </a:lnTo>
                  <a:lnTo>
                    <a:pt x="2220" y="154891"/>
                  </a:lnTo>
                  <a:lnTo>
                    <a:pt x="2152" y="153718"/>
                  </a:lnTo>
                  <a:lnTo>
                    <a:pt x="2086" y="152545"/>
                  </a:lnTo>
                  <a:lnTo>
                    <a:pt x="2019" y="151371"/>
                  </a:lnTo>
                  <a:lnTo>
                    <a:pt x="1952" y="150198"/>
                  </a:lnTo>
                  <a:lnTo>
                    <a:pt x="1888" y="149024"/>
                  </a:lnTo>
                  <a:lnTo>
                    <a:pt x="1824" y="147851"/>
                  </a:lnTo>
                  <a:lnTo>
                    <a:pt x="1760" y="146677"/>
                  </a:lnTo>
                  <a:lnTo>
                    <a:pt x="1696" y="145504"/>
                  </a:lnTo>
                  <a:lnTo>
                    <a:pt x="1635" y="144331"/>
                  </a:lnTo>
                  <a:lnTo>
                    <a:pt x="1573" y="143157"/>
                  </a:lnTo>
                  <a:lnTo>
                    <a:pt x="1512" y="141984"/>
                  </a:lnTo>
                  <a:lnTo>
                    <a:pt x="1452" y="140810"/>
                  </a:lnTo>
                  <a:lnTo>
                    <a:pt x="1394" y="139637"/>
                  </a:lnTo>
                  <a:lnTo>
                    <a:pt x="1336" y="138463"/>
                  </a:lnTo>
                  <a:lnTo>
                    <a:pt x="1278" y="137290"/>
                  </a:lnTo>
                  <a:lnTo>
                    <a:pt x="1223" y="136117"/>
                  </a:lnTo>
                  <a:lnTo>
                    <a:pt x="1168" y="134943"/>
                  </a:lnTo>
                  <a:lnTo>
                    <a:pt x="1114" y="133770"/>
                  </a:lnTo>
                  <a:lnTo>
                    <a:pt x="1060" y="132596"/>
                  </a:lnTo>
                  <a:lnTo>
                    <a:pt x="1009" y="131423"/>
                  </a:lnTo>
                  <a:lnTo>
                    <a:pt x="958" y="130249"/>
                  </a:lnTo>
                  <a:lnTo>
                    <a:pt x="907" y="129076"/>
                  </a:lnTo>
                  <a:lnTo>
                    <a:pt x="859" y="127903"/>
                  </a:lnTo>
                  <a:lnTo>
                    <a:pt x="812" y="126729"/>
                  </a:lnTo>
                  <a:lnTo>
                    <a:pt x="765" y="125556"/>
                  </a:lnTo>
                  <a:lnTo>
                    <a:pt x="718" y="124382"/>
                  </a:lnTo>
                  <a:lnTo>
                    <a:pt x="676" y="123209"/>
                  </a:lnTo>
                  <a:lnTo>
                    <a:pt x="633" y="122036"/>
                  </a:lnTo>
                  <a:lnTo>
                    <a:pt x="590" y="120862"/>
                  </a:lnTo>
                  <a:lnTo>
                    <a:pt x="550" y="119689"/>
                  </a:lnTo>
                  <a:lnTo>
                    <a:pt x="511" y="118515"/>
                  </a:lnTo>
                  <a:lnTo>
                    <a:pt x="473" y="117342"/>
                  </a:lnTo>
                  <a:lnTo>
                    <a:pt x="435" y="116168"/>
                  </a:lnTo>
                  <a:lnTo>
                    <a:pt x="401" y="114995"/>
                  </a:lnTo>
                  <a:lnTo>
                    <a:pt x="368" y="113822"/>
                  </a:lnTo>
                  <a:lnTo>
                    <a:pt x="334" y="112648"/>
                  </a:lnTo>
                  <a:lnTo>
                    <a:pt x="302" y="111475"/>
                  </a:lnTo>
                  <a:lnTo>
                    <a:pt x="274" y="110301"/>
                  </a:lnTo>
                  <a:lnTo>
                    <a:pt x="245" y="109128"/>
                  </a:lnTo>
                  <a:lnTo>
                    <a:pt x="217" y="107954"/>
                  </a:lnTo>
                  <a:lnTo>
                    <a:pt x="192" y="106781"/>
                  </a:lnTo>
                  <a:lnTo>
                    <a:pt x="169" y="105608"/>
                  </a:lnTo>
                  <a:lnTo>
                    <a:pt x="146" y="104434"/>
                  </a:lnTo>
                  <a:lnTo>
                    <a:pt x="124" y="103261"/>
                  </a:lnTo>
                  <a:lnTo>
                    <a:pt x="106" y="102087"/>
                  </a:lnTo>
                  <a:lnTo>
                    <a:pt x="89" y="100914"/>
                  </a:lnTo>
                  <a:lnTo>
                    <a:pt x="71" y="99740"/>
                  </a:lnTo>
                  <a:lnTo>
                    <a:pt x="56" y="98567"/>
                  </a:lnTo>
                  <a:lnTo>
                    <a:pt x="45" y="97394"/>
                  </a:lnTo>
                  <a:lnTo>
                    <a:pt x="33" y="96220"/>
                  </a:lnTo>
                  <a:lnTo>
                    <a:pt x="21" y="95047"/>
                  </a:lnTo>
                  <a:lnTo>
                    <a:pt x="15" y="93873"/>
                  </a:lnTo>
                  <a:lnTo>
                    <a:pt x="9" y="92700"/>
                  </a:lnTo>
                  <a:lnTo>
                    <a:pt x="4" y="91527"/>
                  </a:lnTo>
                  <a:lnTo>
                    <a:pt x="0" y="90353"/>
                  </a:lnTo>
                  <a:lnTo>
                    <a:pt x="0" y="89180"/>
                  </a:lnTo>
                  <a:lnTo>
                    <a:pt x="1" y="88006"/>
                  </a:lnTo>
                  <a:lnTo>
                    <a:pt x="1" y="86833"/>
                  </a:lnTo>
                  <a:lnTo>
                    <a:pt x="6" y="85659"/>
                  </a:lnTo>
                  <a:lnTo>
                    <a:pt x="13" y="84486"/>
                  </a:lnTo>
                  <a:lnTo>
                    <a:pt x="20" y="83313"/>
                  </a:lnTo>
                  <a:lnTo>
                    <a:pt x="28" y="82139"/>
                  </a:lnTo>
                  <a:lnTo>
                    <a:pt x="41" y="80966"/>
                  </a:lnTo>
                  <a:lnTo>
                    <a:pt x="55" y="79792"/>
                  </a:lnTo>
                  <a:lnTo>
                    <a:pt x="69" y="78619"/>
                  </a:lnTo>
                  <a:lnTo>
                    <a:pt x="85" y="77445"/>
                  </a:lnTo>
                  <a:lnTo>
                    <a:pt x="106" y="76272"/>
                  </a:lnTo>
                  <a:lnTo>
                    <a:pt x="126" y="75099"/>
                  </a:lnTo>
                  <a:lnTo>
                    <a:pt x="147" y="73925"/>
                  </a:lnTo>
                  <a:lnTo>
                    <a:pt x="173" y="72752"/>
                  </a:lnTo>
                  <a:lnTo>
                    <a:pt x="201" y="71578"/>
                  </a:lnTo>
                  <a:lnTo>
                    <a:pt x="228" y="70405"/>
                  </a:lnTo>
                  <a:lnTo>
                    <a:pt x="258" y="69231"/>
                  </a:lnTo>
                  <a:lnTo>
                    <a:pt x="292" y="68058"/>
                  </a:lnTo>
                  <a:lnTo>
                    <a:pt x="327" y="66885"/>
                  </a:lnTo>
                  <a:lnTo>
                    <a:pt x="362" y="65711"/>
                  </a:lnTo>
                  <a:lnTo>
                    <a:pt x="401" y="64538"/>
                  </a:lnTo>
                  <a:lnTo>
                    <a:pt x="443" y="63364"/>
                  </a:lnTo>
                  <a:lnTo>
                    <a:pt x="485" y="62191"/>
                  </a:lnTo>
                  <a:lnTo>
                    <a:pt x="528" y="61018"/>
                  </a:lnTo>
                  <a:lnTo>
                    <a:pt x="577" y="59844"/>
                  </a:lnTo>
                  <a:lnTo>
                    <a:pt x="627" y="58671"/>
                  </a:lnTo>
                  <a:lnTo>
                    <a:pt x="676" y="57497"/>
                  </a:lnTo>
                  <a:lnTo>
                    <a:pt x="729" y="56324"/>
                  </a:lnTo>
                  <a:lnTo>
                    <a:pt x="786" y="55150"/>
                  </a:lnTo>
                  <a:lnTo>
                    <a:pt x="843" y="53977"/>
                  </a:lnTo>
                  <a:lnTo>
                    <a:pt x="900" y="52804"/>
                  </a:lnTo>
                  <a:lnTo>
                    <a:pt x="964" y="51630"/>
                  </a:lnTo>
                  <a:lnTo>
                    <a:pt x="1029" y="50457"/>
                  </a:lnTo>
                  <a:lnTo>
                    <a:pt x="1093" y="49283"/>
                  </a:lnTo>
                  <a:lnTo>
                    <a:pt x="1160" y="48110"/>
                  </a:lnTo>
                  <a:lnTo>
                    <a:pt x="1233" y="46936"/>
                  </a:lnTo>
                  <a:lnTo>
                    <a:pt x="1305" y="45763"/>
                  </a:lnTo>
                  <a:lnTo>
                    <a:pt x="1378" y="44590"/>
                  </a:lnTo>
                  <a:lnTo>
                    <a:pt x="1456" y="43416"/>
                  </a:lnTo>
                  <a:lnTo>
                    <a:pt x="1536" y="42243"/>
                  </a:lnTo>
                  <a:lnTo>
                    <a:pt x="1616" y="41069"/>
                  </a:lnTo>
                  <a:lnTo>
                    <a:pt x="1697" y="39896"/>
                  </a:lnTo>
                  <a:lnTo>
                    <a:pt x="1786" y="38722"/>
                  </a:lnTo>
                  <a:lnTo>
                    <a:pt x="1874" y="37549"/>
                  </a:lnTo>
                  <a:lnTo>
                    <a:pt x="1963" y="36376"/>
                  </a:lnTo>
                  <a:lnTo>
                    <a:pt x="2055" y="35202"/>
                  </a:lnTo>
                  <a:lnTo>
                    <a:pt x="2151" y="34029"/>
                  </a:lnTo>
                  <a:lnTo>
                    <a:pt x="2247" y="32855"/>
                  </a:lnTo>
                  <a:lnTo>
                    <a:pt x="2344" y="31682"/>
                  </a:lnTo>
                  <a:lnTo>
                    <a:pt x="2447" y="30509"/>
                  </a:lnTo>
                  <a:lnTo>
                    <a:pt x="2552" y="29335"/>
                  </a:lnTo>
                  <a:lnTo>
                    <a:pt x="2656" y="28162"/>
                  </a:lnTo>
                  <a:lnTo>
                    <a:pt x="2763" y="26988"/>
                  </a:lnTo>
                  <a:lnTo>
                    <a:pt x="2875" y="25815"/>
                  </a:lnTo>
                  <a:lnTo>
                    <a:pt x="2988" y="24641"/>
                  </a:lnTo>
                  <a:lnTo>
                    <a:pt x="3100" y="23468"/>
                  </a:lnTo>
                  <a:lnTo>
                    <a:pt x="3218" y="22295"/>
                  </a:lnTo>
                  <a:lnTo>
                    <a:pt x="3339" y="21121"/>
                  </a:lnTo>
                  <a:lnTo>
                    <a:pt x="3459" y="19948"/>
                  </a:lnTo>
                  <a:lnTo>
                    <a:pt x="3580" y="18774"/>
                  </a:lnTo>
                  <a:lnTo>
                    <a:pt x="3709" y="17601"/>
                  </a:lnTo>
                  <a:lnTo>
                    <a:pt x="3838" y="16427"/>
                  </a:lnTo>
                  <a:lnTo>
                    <a:pt x="3967" y="15254"/>
                  </a:lnTo>
                  <a:lnTo>
                    <a:pt x="4099" y="14081"/>
                  </a:lnTo>
                  <a:lnTo>
                    <a:pt x="4236" y="12907"/>
                  </a:lnTo>
                  <a:lnTo>
                    <a:pt x="4373" y="11734"/>
                  </a:lnTo>
                  <a:lnTo>
                    <a:pt x="4510" y="10560"/>
                  </a:lnTo>
                  <a:lnTo>
                    <a:pt x="4653" y="9387"/>
                  </a:lnTo>
                  <a:lnTo>
                    <a:pt x="4798" y="8213"/>
                  </a:lnTo>
                  <a:lnTo>
                    <a:pt x="4943" y="7040"/>
                  </a:lnTo>
                  <a:lnTo>
                    <a:pt x="5090" y="5867"/>
                  </a:lnTo>
                  <a:lnTo>
                    <a:pt x="5243" y="4693"/>
                  </a:lnTo>
                  <a:lnTo>
                    <a:pt x="5396" y="3520"/>
                  </a:lnTo>
                  <a:lnTo>
                    <a:pt x="5549" y="2346"/>
                  </a:lnTo>
                  <a:lnTo>
                    <a:pt x="5707" y="1173"/>
                  </a:lnTo>
                  <a:lnTo>
                    <a:pt x="5868" y="0"/>
                  </a:lnTo>
                  <a:lnTo>
                    <a:pt x="186082" y="0"/>
                  </a:lnTo>
                  <a:lnTo>
                    <a:pt x="186243" y="1173"/>
                  </a:lnTo>
                  <a:lnTo>
                    <a:pt x="186401" y="2346"/>
                  </a:lnTo>
                  <a:lnTo>
                    <a:pt x="186554" y="3520"/>
                  </a:lnTo>
                  <a:lnTo>
                    <a:pt x="186707" y="4693"/>
                  </a:lnTo>
                  <a:lnTo>
                    <a:pt x="186860" y="5867"/>
                  </a:lnTo>
                  <a:lnTo>
                    <a:pt x="187007" y="7040"/>
                  </a:lnTo>
                  <a:lnTo>
                    <a:pt x="187152" y="8213"/>
                  </a:lnTo>
                  <a:lnTo>
                    <a:pt x="187297" y="9387"/>
                  </a:lnTo>
                  <a:lnTo>
                    <a:pt x="187440" y="10560"/>
                  </a:lnTo>
                  <a:lnTo>
                    <a:pt x="187577" y="11734"/>
                  </a:lnTo>
                  <a:lnTo>
                    <a:pt x="187714" y="12907"/>
                  </a:lnTo>
                  <a:lnTo>
                    <a:pt x="187851" y="14081"/>
                  </a:lnTo>
                  <a:lnTo>
                    <a:pt x="187983" y="15254"/>
                  </a:lnTo>
                  <a:lnTo>
                    <a:pt x="188112" y="16427"/>
                  </a:lnTo>
                  <a:lnTo>
                    <a:pt x="188241" y="17601"/>
                  </a:lnTo>
                  <a:lnTo>
                    <a:pt x="188369" y="18774"/>
                  </a:lnTo>
                  <a:lnTo>
                    <a:pt x="188491" y="19948"/>
                  </a:lnTo>
                  <a:lnTo>
                    <a:pt x="188611" y="21121"/>
                  </a:lnTo>
                  <a:lnTo>
                    <a:pt x="188732" y="22295"/>
                  </a:lnTo>
                  <a:lnTo>
                    <a:pt x="188850" y="23468"/>
                  </a:lnTo>
                  <a:lnTo>
                    <a:pt x="188962" y="24641"/>
                  </a:lnTo>
                  <a:lnTo>
                    <a:pt x="189075" y="25815"/>
                  </a:lnTo>
                  <a:lnTo>
                    <a:pt x="189187" y="26988"/>
                  </a:lnTo>
                  <a:lnTo>
                    <a:pt x="189294" y="28162"/>
                  </a:lnTo>
                  <a:lnTo>
                    <a:pt x="189398" y="29335"/>
                  </a:lnTo>
                  <a:lnTo>
                    <a:pt x="189503" y="30509"/>
                  </a:lnTo>
                  <a:lnTo>
                    <a:pt x="189606" y="31682"/>
                  </a:lnTo>
                  <a:lnTo>
                    <a:pt x="189703" y="32855"/>
                  </a:lnTo>
                  <a:lnTo>
                    <a:pt x="189799" y="34029"/>
                  </a:lnTo>
                  <a:lnTo>
                    <a:pt x="189895" y="35202"/>
                  </a:lnTo>
                  <a:lnTo>
                    <a:pt x="189987" y="36376"/>
                  </a:lnTo>
                  <a:lnTo>
                    <a:pt x="190076" y="37549"/>
                  </a:lnTo>
                  <a:lnTo>
                    <a:pt x="190164" y="38722"/>
                  </a:lnTo>
                  <a:lnTo>
                    <a:pt x="190253" y="39896"/>
                  </a:lnTo>
                  <a:lnTo>
                    <a:pt x="190333" y="41069"/>
                  </a:lnTo>
                  <a:lnTo>
                    <a:pt x="190414" y="42243"/>
                  </a:lnTo>
                  <a:lnTo>
                    <a:pt x="190494" y="43416"/>
                  </a:lnTo>
                  <a:lnTo>
                    <a:pt x="190572" y="44590"/>
                  </a:lnTo>
                  <a:lnTo>
                    <a:pt x="190645" y="45763"/>
                  </a:lnTo>
                  <a:lnTo>
                    <a:pt x="190717" y="46936"/>
                  </a:lnTo>
                  <a:lnTo>
                    <a:pt x="190790" y="48110"/>
                  </a:lnTo>
                  <a:lnTo>
                    <a:pt x="190857" y="49283"/>
                  </a:lnTo>
                  <a:lnTo>
                    <a:pt x="190921" y="50457"/>
                  </a:lnTo>
                  <a:lnTo>
                    <a:pt x="190986" y="51630"/>
                  </a:lnTo>
                  <a:lnTo>
                    <a:pt x="191050" y="52804"/>
                  </a:lnTo>
                  <a:lnTo>
                    <a:pt x="191107" y="53977"/>
                  </a:lnTo>
                  <a:lnTo>
                    <a:pt x="191164" y="55150"/>
                  </a:lnTo>
                  <a:lnTo>
                    <a:pt x="191221" y="56324"/>
                  </a:lnTo>
                  <a:lnTo>
                    <a:pt x="191274" y="57497"/>
                  </a:lnTo>
                  <a:lnTo>
                    <a:pt x="191323" y="58671"/>
                  </a:lnTo>
                  <a:lnTo>
                    <a:pt x="191373" y="59844"/>
                  </a:lnTo>
                  <a:lnTo>
                    <a:pt x="191422" y="61018"/>
                  </a:lnTo>
                  <a:lnTo>
                    <a:pt x="191465" y="62191"/>
                  </a:lnTo>
                  <a:lnTo>
                    <a:pt x="191507" y="63364"/>
                  </a:lnTo>
                  <a:lnTo>
                    <a:pt x="191549" y="64538"/>
                  </a:lnTo>
                  <a:lnTo>
                    <a:pt x="191588" y="65711"/>
                  </a:lnTo>
                  <a:lnTo>
                    <a:pt x="191623" y="66885"/>
                  </a:lnTo>
                  <a:lnTo>
                    <a:pt x="191657" y="68058"/>
                  </a:lnTo>
                  <a:lnTo>
                    <a:pt x="191692" y="69231"/>
                  </a:lnTo>
                  <a:lnTo>
                    <a:pt x="191722" y="70405"/>
                  </a:lnTo>
                  <a:lnTo>
                    <a:pt x="191749" y="71578"/>
                  </a:lnTo>
                  <a:lnTo>
                    <a:pt x="191777" y="72752"/>
                  </a:lnTo>
                  <a:lnTo>
                    <a:pt x="191803" y="73925"/>
                  </a:lnTo>
                  <a:lnTo>
                    <a:pt x="191824" y="75099"/>
                  </a:lnTo>
                  <a:lnTo>
                    <a:pt x="191844" y="76272"/>
                  </a:lnTo>
                  <a:lnTo>
                    <a:pt x="191865" y="77445"/>
                  </a:lnTo>
                  <a:lnTo>
                    <a:pt x="191881" y="78619"/>
                  </a:lnTo>
                  <a:lnTo>
                    <a:pt x="191895" y="79792"/>
                  </a:lnTo>
                  <a:lnTo>
                    <a:pt x="191909" y="80966"/>
                  </a:lnTo>
                  <a:lnTo>
                    <a:pt x="191922" y="82139"/>
                  </a:lnTo>
                  <a:lnTo>
                    <a:pt x="191930" y="83313"/>
                  </a:lnTo>
                  <a:lnTo>
                    <a:pt x="191937" y="84486"/>
                  </a:lnTo>
                  <a:lnTo>
                    <a:pt x="191944" y="85659"/>
                  </a:lnTo>
                  <a:lnTo>
                    <a:pt x="191949" y="86833"/>
                  </a:lnTo>
                  <a:lnTo>
                    <a:pt x="191949" y="88006"/>
                  </a:lnTo>
                  <a:lnTo>
                    <a:pt x="191950" y="89180"/>
                  </a:lnTo>
                  <a:lnTo>
                    <a:pt x="191950" y="90353"/>
                  </a:lnTo>
                  <a:lnTo>
                    <a:pt x="191946" y="91527"/>
                  </a:lnTo>
                  <a:lnTo>
                    <a:pt x="191941" y="92700"/>
                  </a:lnTo>
                  <a:lnTo>
                    <a:pt x="191935" y="93873"/>
                  </a:lnTo>
                  <a:lnTo>
                    <a:pt x="191929" y="95047"/>
                  </a:lnTo>
                  <a:lnTo>
                    <a:pt x="191917" y="96220"/>
                  </a:lnTo>
                  <a:lnTo>
                    <a:pt x="191905" y="97394"/>
                  </a:lnTo>
                  <a:lnTo>
                    <a:pt x="191894" y="98567"/>
                  </a:lnTo>
                  <a:lnTo>
                    <a:pt x="191879" y="99740"/>
                  </a:lnTo>
                  <a:lnTo>
                    <a:pt x="191861" y="100914"/>
                  </a:lnTo>
                  <a:lnTo>
                    <a:pt x="191844" y="102087"/>
                  </a:lnTo>
                  <a:lnTo>
                    <a:pt x="191826" y="103261"/>
                  </a:lnTo>
                  <a:lnTo>
                    <a:pt x="191804" y="104434"/>
                  </a:lnTo>
                  <a:lnTo>
                    <a:pt x="191781" y="105608"/>
                  </a:lnTo>
                  <a:lnTo>
                    <a:pt x="191758" y="106781"/>
                  </a:lnTo>
                  <a:lnTo>
                    <a:pt x="191733" y="107954"/>
                  </a:lnTo>
                  <a:lnTo>
                    <a:pt x="191704" y="109128"/>
                  </a:lnTo>
                  <a:lnTo>
                    <a:pt x="191676" y="110301"/>
                  </a:lnTo>
                  <a:lnTo>
                    <a:pt x="191648" y="111475"/>
                  </a:lnTo>
                  <a:lnTo>
                    <a:pt x="191616" y="112648"/>
                  </a:lnTo>
                  <a:lnTo>
                    <a:pt x="191582" y="113822"/>
                  </a:lnTo>
                  <a:lnTo>
                    <a:pt x="191549" y="114995"/>
                  </a:lnTo>
                  <a:lnTo>
                    <a:pt x="191515" y="116168"/>
                  </a:lnTo>
                  <a:lnTo>
                    <a:pt x="191477" y="117342"/>
                  </a:lnTo>
                  <a:lnTo>
                    <a:pt x="191438" y="118515"/>
                  </a:lnTo>
                  <a:lnTo>
                    <a:pt x="191400" y="119689"/>
                  </a:lnTo>
                  <a:lnTo>
                    <a:pt x="191360" y="120862"/>
                  </a:lnTo>
                  <a:lnTo>
                    <a:pt x="191317" y="122036"/>
                  </a:lnTo>
                  <a:lnTo>
                    <a:pt x="191274" y="123209"/>
                  </a:lnTo>
                  <a:lnTo>
                    <a:pt x="191232" y="124382"/>
                  </a:lnTo>
                  <a:lnTo>
                    <a:pt x="191185" y="125556"/>
                  </a:lnTo>
                  <a:lnTo>
                    <a:pt x="191138" y="126729"/>
                  </a:lnTo>
                  <a:lnTo>
                    <a:pt x="191091" y="127903"/>
                  </a:lnTo>
                  <a:lnTo>
                    <a:pt x="191043" y="129076"/>
                  </a:lnTo>
                  <a:lnTo>
                    <a:pt x="190992" y="130249"/>
                  </a:lnTo>
                  <a:lnTo>
                    <a:pt x="190941" y="131423"/>
                  </a:lnTo>
                  <a:lnTo>
                    <a:pt x="190890" y="132596"/>
                  </a:lnTo>
                  <a:lnTo>
                    <a:pt x="190836" y="133770"/>
                  </a:lnTo>
                  <a:lnTo>
                    <a:pt x="190781" y="134943"/>
                  </a:lnTo>
                  <a:lnTo>
                    <a:pt x="190727" y="136117"/>
                  </a:lnTo>
                  <a:lnTo>
                    <a:pt x="190672" y="137290"/>
                  </a:lnTo>
                  <a:lnTo>
                    <a:pt x="190614" y="138463"/>
                  </a:lnTo>
                  <a:lnTo>
                    <a:pt x="190556" y="139637"/>
                  </a:lnTo>
                  <a:lnTo>
                    <a:pt x="190497" y="140810"/>
                  </a:lnTo>
                  <a:lnTo>
                    <a:pt x="190438" y="141984"/>
                  </a:lnTo>
                  <a:lnTo>
                    <a:pt x="190377" y="143157"/>
                  </a:lnTo>
                  <a:lnTo>
                    <a:pt x="190315" y="144331"/>
                  </a:lnTo>
                  <a:lnTo>
                    <a:pt x="190254" y="145504"/>
                  </a:lnTo>
                  <a:lnTo>
                    <a:pt x="190190" y="146677"/>
                  </a:lnTo>
                  <a:lnTo>
                    <a:pt x="190126" y="147851"/>
                  </a:lnTo>
                  <a:lnTo>
                    <a:pt x="190062" y="149024"/>
                  </a:lnTo>
                  <a:lnTo>
                    <a:pt x="189997" y="150198"/>
                  </a:lnTo>
                  <a:lnTo>
                    <a:pt x="189931" y="151371"/>
                  </a:lnTo>
                  <a:lnTo>
                    <a:pt x="189864" y="152545"/>
                  </a:lnTo>
                  <a:lnTo>
                    <a:pt x="189798" y="153718"/>
                  </a:lnTo>
                  <a:lnTo>
                    <a:pt x="189729" y="154891"/>
                  </a:lnTo>
                  <a:lnTo>
                    <a:pt x="189661" y="156065"/>
                  </a:lnTo>
                  <a:lnTo>
                    <a:pt x="189592" y="157238"/>
                  </a:lnTo>
                  <a:lnTo>
                    <a:pt x="189523" y="158412"/>
                  </a:lnTo>
                  <a:lnTo>
                    <a:pt x="189452" y="159585"/>
                  </a:lnTo>
                  <a:lnTo>
                    <a:pt x="189381" y="160759"/>
                  </a:lnTo>
                  <a:lnTo>
                    <a:pt x="189310" y="161932"/>
                  </a:lnTo>
                  <a:lnTo>
                    <a:pt x="189239" y="163105"/>
                  </a:lnTo>
                  <a:lnTo>
                    <a:pt x="189166" y="164279"/>
                  </a:lnTo>
                  <a:lnTo>
                    <a:pt x="189094" y="165452"/>
                  </a:lnTo>
                  <a:lnTo>
                    <a:pt x="189021" y="166626"/>
                  </a:lnTo>
                  <a:lnTo>
                    <a:pt x="188948" y="167799"/>
                  </a:lnTo>
                  <a:lnTo>
                    <a:pt x="188874" y="168972"/>
                  </a:lnTo>
                  <a:lnTo>
                    <a:pt x="188800" y="170146"/>
                  </a:lnTo>
                  <a:lnTo>
                    <a:pt x="188726" y="171319"/>
                  </a:lnTo>
                  <a:lnTo>
                    <a:pt x="188651" y="172493"/>
                  </a:lnTo>
                  <a:lnTo>
                    <a:pt x="188576" y="173666"/>
                  </a:lnTo>
                  <a:lnTo>
                    <a:pt x="188501" y="174840"/>
                  </a:lnTo>
                  <a:lnTo>
                    <a:pt x="188425" y="176013"/>
                  </a:lnTo>
                  <a:lnTo>
                    <a:pt x="188350" y="177186"/>
                  </a:lnTo>
                  <a:lnTo>
                    <a:pt x="188274" y="178360"/>
                  </a:lnTo>
                  <a:lnTo>
                    <a:pt x="188198" y="179533"/>
                  </a:lnTo>
                  <a:lnTo>
                    <a:pt x="188122" y="180707"/>
                  </a:lnTo>
                  <a:lnTo>
                    <a:pt x="188045" y="181880"/>
                  </a:lnTo>
                  <a:lnTo>
                    <a:pt x="187969" y="183054"/>
                  </a:lnTo>
                  <a:lnTo>
                    <a:pt x="187893" y="184227"/>
                  </a:lnTo>
                  <a:lnTo>
                    <a:pt x="187816" y="185400"/>
                  </a:lnTo>
                  <a:lnTo>
                    <a:pt x="187740" y="186574"/>
                  </a:lnTo>
                  <a:lnTo>
                    <a:pt x="187663" y="187747"/>
                  </a:lnTo>
                  <a:lnTo>
                    <a:pt x="187587" y="188921"/>
                  </a:lnTo>
                  <a:lnTo>
                    <a:pt x="187510" y="190094"/>
                  </a:lnTo>
                  <a:lnTo>
                    <a:pt x="187434" y="191268"/>
                  </a:lnTo>
                  <a:lnTo>
                    <a:pt x="187357" y="192441"/>
                  </a:lnTo>
                  <a:lnTo>
                    <a:pt x="187281" y="193614"/>
                  </a:lnTo>
                  <a:lnTo>
                    <a:pt x="187205" y="194788"/>
                  </a:lnTo>
                  <a:lnTo>
                    <a:pt x="187128" y="195961"/>
                  </a:lnTo>
                  <a:lnTo>
                    <a:pt x="187053" y="197135"/>
                  </a:lnTo>
                  <a:lnTo>
                    <a:pt x="186977" y="198308"/>
                  </a:lnTo>
                  <a:lnTo>
                    <a:pt x="186901" y="199481"/>
                  </a:lnTo>
                  <a:lnTo>
                    <a:pt x="186825" y="200655"/>
                  </a:lnTo>
                  <a:lnTo>
                    <a:pt x="186751" y="201828"/>
                  </a:lnTo>
                  <a:lnTo>
                    <a:pt x="186676" y="203002"/>
                  </a:lnTo>
                  <a:lnTo>
                    <a:pt x="186601" y="204175"/>
                  </a:lnTo>
                  <a:lnTo>
                    <a:pt x="186526" y="205349"/>
                  </a:lnTo>
                  <a:lnTo>
                    <a:pt x="186452" y="206522"/>
                  </a:lnTo>
                  <a:lnTo>
                    <a:pt x="186378" y="207695"/>
                  </a:lnTo>
                  <a:lnTo>
                    <a:pt x="186305" y="208869"/>
                  </a:lnTo>
                  <a:lnTo>
                    <a:pt x="186232" y="210042"/>
                  </a:lnTo>
                  <a:lnTo>
                    <a:pt x="186159" y="211216"/>
                  </a:lnTo>
                  <a:lnTo>
                    <a:pt x="186087" y="212389"/>
                  </a:lnTo>
                  <a:lnTo>
                    <a:pt x="186014" y="213563"/>
                  </a:lnTo>
                  <a:lnTo>
                    <a:pt x="185943" y="214736"/>
                  </a:lnTo>
                  <a:lnTo>
                    <a:pt x="185872" y="215909"/>
                  </a:lnTo>
                  <a:lnTo>
                    <a:pt x="185801" y="217083"/>
                  </a:lnTo>
                  <a:lnTo>
                    <a:pt x="185731" y="218256"/>
                  </a:lnTo>
                  <a:lnTo>
                    <a:pt x="185661" y="219430"/>
                  </a:lnTo>
                  <a:lnTo>
                    <a:pt x="185592" y="220603"/>
                  </a:lnTo>
                  <a:lnTo>
                    <a:pt x="185523" y="221777"/>
                  </a:lnTo>
                  <a:lnTo>
                    <a:pt x="185455" y="222950"/>
                  </a:lnTo>
                  <a:lnTo>
                    <a:pt x="185388" y="224123"/>
                  </a:lnTo>
                  <a:lnTo>
                    <a:pt x="185320" y="225297"/>
                  </a:lnTo>
                  <a:lnTo>
                    <a:pt x="185254" y="226470"/>
                  </a:lnTo>
                  <a:lnTo>
                    <a:pt x="185188" y="227644"/>
                  </a:lnTo>
                  <a:lnTo>
                    <a:pt x="185123" y="228817"/>
                  </a:lnTo>
                  <a:lnTo>
                    <a:pt x="185057" y="229990"/>
                  </a:lnTo>
                  <a:lnTo>
                    <a:pt x="184994" y="231164"/>
                  </a:lnTo>
                  <a:lnTo>
                    <a:pt x="184931" y="232337"/>
                  </a:lnTo>
                  <a:lnTo>
                    <a:pt x="184868" y="233511"/>
                  </a:lnTo>
                  <a:lnTo>
                    <a:pt x="184805" y="234684"/>
                  </a:lnTo>
                  <a:lnTo>
                    <a:pt x="184744" y="235858"/>
                  </a:lnTo>
                  <a:lnTo>
                    <a:pt x="184684" y="237031"/>
                  </a:lnTo>
                  <a:lnTo>
                    <a:pt x="184623" y="238204"/>
                  </a:lnTo>
                  <a:lnTo>
                    <a:pt x="184564" y="239378"/>
                  </a:lnTo>
                  <a:lnTo>
                    <a:pt x="184506" y="240551"/>
                  </a:lnTo>
                  <a:lnTo>
                    <a:pt x="184448" y="241725"/>
                  </a:lnTo>
                  <a:lnTo>
                    <a:pt x="184390" y="242898"/>
                  </a:lnTo>
                  <a:lnTo>
                    <a:pt x="184335" y="244072"/>
                  </a:lnTo>
                  <a:lnTo>
                    <a:pt x="184279" y="245245"/>
                  </a:lnTo>
                  <a:lnTo>
                    <a:pt x="184224" y="246418"/>
                  </a:lnTo>
                  <a:lnTo>
                    <a:pt x="184170" y="247592"/>
                  </a:lnTo>
                  <a:lnTo>
                    <a:pt x="184118" y="248765"/>
                  </a:lnTo>
                  <a:lnTo>
                    <a:pt x="184065" y="249939"/>
                  </a:lnTo>
                  <a:lnTo>
                    <a:pt x="184013" y="251112"/>
                  </a:lnTo>
                  <a:lnTo>
                    <a:pt x="183963" y="252286"/>
                  </a:lnTo>
                  <a:lnTo>
                    <a:pt x="183914" y="253459"/>
                  </a:lnTo>
                  <a:lnTo>
                    <a:pt x="183864" y="254632"/>
                  </a:lnTo>
                  <a:lnTo>
                    <a:pt x="183816" y="255806"/>
                  </a:lnTo>
                  <a:lnTo>
                    <a:pt x="183770" y="256979"/>
                  </a:lnTo>
                  <a:lnTo>
                    <a:pt x="183723" y="258153"/>
                  </a:lnTo>
                  <a:lnTo>
                    <a:pt x="183677" y="259326"/>
                  </a:lnTo>
                  <a:lnTo>
                    <a:pt x="183633" y="260499"/>
                  </a:lnTo>
                  <a:lnTo>
                    <a:pt x="183590" y="261673"/>
                  </a:lnTo>
                  <a:lnTo>
                    <a:pt x="183547" y="262846"/>
                  </a:lnTo>
                  <a:lnTo>
                    <a:pt x="183504" y="264020"/>
                  </a:lnTo>
                  <a:lnTo>
                    <a:pt x="183464" y="265193"/>
                  </a:lnTo>
                  <a:lnTo>
                    <a:pt x="183425" y="266367"/>
                  </a:lnTo>
                  <a:lnTo>
                    <a:pt x="183385" y="267540"/>
                  </a:lnTo>
                  <a:lnTo>
                    <a:pt x="183347" y="268713"/>
                  </a:lnTo>
                  <a:lnTo>
                    <a:pt x="183310" y="269887"/>
                  </a:lnTo>
                  <a:lnTo>
                    <a:pt x="183274" y="271060"/>
                  </a:lnTo>
                  <a:lnTo>
                    <a:pt x="183238" y="272234"/>
                  </a:lnTo>
                  <a:lnTo>
                    <a:pt x="183204" y="273407"/>
                  </a:lnTo>
                  <a:lnTo>
                    <a:pt x="183171" y="274581"/>
                  </a:lnTo>
                  <a:lnTo>
                    <a:pt x="183138" y="275754"/>
                  </a:lnTo>
                  <a:lnTo>
                    <a:pt x="183107" y="276927"/>
                  </a:lnTo>
                  <a:lnTo>
                    <a:pt x="183077" y="278101"/>
                  </a:lnTo>
                  <a:lnTo>
                    <a:pt x="183048" y="279274"/>
                  </a:lnTo>
                  <a:lnTo>
                    <a:pt x="183018" y="280448"/>
                  </a:lnTo>
                  <a:lnTo>
                    <a:pt x="182991" y="281621"/>
                  </a:lnTo>
                  <a:lnTo>
                    <a:pt x="182965" y="282795"/>
                  </a:lnTo>
                  <a:lnTo>
                    <a:pt x="182939" y="283968"/>
                  </a:lnTo>
                  <a:lnTo>
                    <a:pt x="182914" y="285141"/>
                  </a:lnTo>
                  <a:lnTo>
                    <a:pt x="182891" y="286315"/>
                  </a:lnTo>
                  <a:lnTo>
                    <a:pt x="182869" y="287488"/>
                  </a:lnTo>
                  <a:lnTo>
                    <a:pt x="182846" y="288662"/>
                  </a:lnTo>
                  <a:lnTo>
                    <a:pt x="182825" y="289835"/>
                  </a:lnTo>
                  <a:lnTo>
                    <a:pt x="182807" y="291009"/>
                  </a:lnTo>
                  <a:lnTo>
                    <a:pt x="182788" y="292182"/>
                  </a:lnTo>
                  <a:lnTo>
                    <a:pt x="182769" y="293355"/>
                  </a:lnTo>
                  <a:lnTo>
                    <a:pt x="182753" y="294529"/>
                  </a:lnTo>
                  <a:lnTo>
                    <a:pt x="182737" y="295702"/>
                  </a:lnTo>
                  <a:lnTo>
                    <a:pt x="182722" y="296876"/>
                  </a:lnTo>
                  <a:lnTo>
                    <a:pt x="182708" y="298049"/>
                  </a:lnTo>
                  <a:lnTo>
                    <a:pt x="182696" y="299222"/>
                  </a:lnTo>
                  <a:lnTo>
                    <a:pt x="182684" y="300396"/>
                  </a:lnTo>
                  <a:lnTo>
                    <a:pt x="182672" y="301569"/>
                  </a:lnTo>
                  <a:lnTo>
                    <a:pt x="182662" y="302743"/>
                  </a:lnTo>
                  <a:lnTo>
                    <a:pt x="182654" y="303916"/>
                  </a:lnTo>
                  <a:lnTo>
                    <a:pt x="182645" y="305090"/>
                  </a:lnTo>
                  <a:lnTo>
                    <a:pt x="182637" y="306263"/>
                  </a:lnTo>
                  <a:lnTo>
                    <a:pt x="182632" y="307436"/>
                  </a:lnTo>
                  <a:lnTo>
                    <a:pt x="182627" y="308610"/>
                  </a:lnTo>
                  <a:lnTo>
                    <a:pt x="182621" y="309783"/>
                  </a:lnTo>
                  <a:lnTo>
                    <a:pt x="182618" y="310957"/>
                  </a:lnTo>
                  <a:lnTo>
                    <a:pt x="182616" y="312130"/>
                  </a:lnTo>
                  <a:lnTo>
                    <a:pt x="182614" y="313304"/>
                  </a:lnTo>
                  <a:lnTo>
                    <a:pt x="182612" y="314477"/>
                  </a:lnTo>
                  <a:lnTo>
                    <a:pt x="182613" y="315650"/>
                  </a:lnTo>
                  <a:lnTo>
                    <a:pt x="182615" y="316824"/>
                  </a:lnTo>
                  <a:lnTo>
                    <a:pt x="182616" y="317997"/>
                  </a:lnTo>
                  <a:lnTo>
                    <a:pt x="182619" y="319171"/>
                  </a:lnTo>
                  <a:lnTo>
                    <a:pt x="182623" y="320344"/>
                  </a:lnTo>
                  <a:lnTo>
                    <a:pt x="182628" y="321518"/>
                  </a:lnTo>
                  <a:lnTo>
                    <a:pt x="182632" y="322691"/>
                  </a:lnTo>
                  <a:lnTo>
                    <a:pt x="182639" y="323864"/>
                  </a:lnTo>
                  <a:lnTo>
                    <a:pt x="182646" y="325038"/>
                  </a:lnTo>
                  <a:lnTo>
                    <a:pt x="182654" y="326211"/>
                  </a:lnTo>
                  <a:lnTo>
                    <a:pt x="182662" y="327385"/>
                  </a:lnTo>
                  <a:lnTo>
                    <a:pt x="182672" y="328558"/>
                  </a:lnTo>
                  <a:lnTo>
                    <a:pt x="182683" y="329731"/>
                  </a:lnTo>
                  <a:lnTo>
                    <a:pt x="182693" y="330905"/>
                  </a:lnTo>
                  <a:lnTo>
                    <a:pt x="182705" y="332078"/>
                  </a:lnTo>
                  <a:lnTo>
                    <a:pt x="182718" y="333252"/>
                  </a:lnTo>
                  <a:lnTo>
                    <a:pt x="182732" y="334425"/>
                  </a:lnTo>
                  <a:lnTo>
                    <a:pt x="182745" y="335599"/>
                  </a:lnTo>
                  <a:lnTo>
                    <a:pt x="182761" y="336772"/>
                  </a:lnTo>
                  <a:lnTo>
                    <a:pt x="182777" y="337945"/>
                  </a:lnTo>
                  <a:lnTo>
                    <a:pt x="182793" y="339119"/>
                  </a:lnTo>
                  <a:lnTo>
                    <a:pt x="182809" y="340292"/>
                  </a:lnTo>
                  <a:lnTo>
                    <a:pt x="182828" y="341466"/>
                  </a:lnTo>
                  <a:lnTo>
                    <a:pt x="182846" y="342639"/>
                  </a:lnTo>
                  <a:lnTo>
                    <a:pt x="182865" y="343813"/>
                  </a:lnTo>
                  <a:lnTo>
                    <a:pt x="182885" y="344986"/>
                  </a:lnTo>
                  <a:lnTo>
                    <a:pt x="182905" y="346159"/>
                  </a:lnTo>
                  <a:lnTo>
                    <a:pt x="182926" y="347333"/>
                  </a:lnTo>
                  <a:lnTo>
                    <a:pt x="182947" y="348506"/>
                  </a:lnTo>
                  <a:lnTo>
                    <a:pt x="182970" y="349680"/>
                  </a:lnTo>
                  <a:lnTo>
                    <a:pt x="182993" y="350853"/>
                  </a:lnTo>
                  <a:lnTo>
                    <a:pt x="183016" y="352027"/>
                  </a:lnTo>
                  <a:lnTo>
                    <a:pt x="183040" y="353200"/>
                  </a:lnTo>
                  <a:lnTo>
                    <a:pt x="183065" y="354373"/>
                  </a:lnTo>
                  <a:lnTo>
                    <a:pt x="183090" y="355547"/>
                  </a:lnTo>
                  <a:lnTo>
                    <a:pt x="183115" y="356720"/>
                  </a:lnTo>
                  <a:lnTo>
                    <a:pt x="183141" y="357894"/>
                  </a:lnTo>
                  <a:lnTo>
                    <a:pt x="183168" y="359067"/>
                  </a:lnTo>
                  <a:lnTo>
                    <a:pt x="183195" y="360240"/>
                  </a:lnTo>
                  <a:lnTo>
                    <a:pt x="183222" y="361414"/>
                  </a:lnTo>
                  <a:lnTo>
                    <a:pt x="183250" y="362587"/>
                  </a:lnTo>
                  <a:lnTo>
                    <a:pt x="183279" y="363761"/>
                  </a:lnTo>
                  <a:lnTo>
                    <a:pt x="183307" y="364934"/>
                  </a:lnTo>
                  <a:lnTo>
                    <a:pt x="183336" y="366108"/>
                  </a:lnTo>
                  <a:lnTo>
                    <a:pt x="183366" y="367281"/>
                  </a:lnTo>
                  <a:lnTo>
                    <a:pt x="183396" y="368454"/>
                  </a:lnTo>
                  <a:lnTo>
                    <a:pt x="183426" y="369628"/>
                  </a:lnTo>
                  <a:lnTo>
                    <a:pt x="183457" y="370801"/>
                  </a:lnTo>
                  <a:lnTo>
                    <a:pt x="183488" y="371975"/>
                  </a:lnTo>
                  <a:lnTo>
                    <a:pt x="183519" y="373148"/>
                  </a:lnTo>
                  <a:lnTo>
                    <a:pt x="183550" y="374322"/>
                  </a:lnTo>
                  <a:lnTo>
                    <a:pt x="183582" y="375495"/>
                  </a:lnTo>
                  <a:lnTo>
                    <a:pt x="183614" y="376668"/>
                  </a:lnTo>
                  <a:lnTo>
                    <a:pt x="183646" y="377842"/>
                  </a:lnTo>
                  <a:lnTo>
                    <a:pt x="183679" y="379015"/>
                  </a:lnTo>
                  <a:lnTo>
                    <a:pt x="183712" y="380189"/>
                  </a:lnTo>
                  <a:lnTo>
                    <a:pt x="183744" y="381362"/>
                  </a:lnTo>
                  <a:lnTo>
                    <a:pt x="183777" y="382536"/>
                  </a:lnTo>
                  <a:lnTo>
                    <a:pt x="183810" y="383709"/>
                  </a:lnTo>
                  <a:lnTo>
                    <a:pt x="183844" y="384882"/>
                  </a:lnTo>
                  <a:lnTo>
                    <a:pt x="183877" y="386056"/>
                  </a:lnTo>
                  <a:lnTo>
                    <a:pt x="183910" y="387229"/>
                  </a:lnTo>
                  <a:lnTo>
                    <a:pt x="183944" y="388403"/>
                  </a:lnTo>
                  <a:lnTo>
                    <a:pt x="183977" y="389576"/>
                  </a:lnTo>
                  <a:lnTo>
                    <a:pt x="184011" y="390749"/>
                  </a:lnTo>
                  <a:lnTo>
                    <a:pt x="184045" y="391923"/>
                  </a:lnTo>
                  <a:lnTo>
                    <a:pt x="184078" y="393096"/>
                  </a:lnTo>
                  <a:lnTo>
                    <a:pt x="184112" y="394270"/>
                  </a:lnTo>
                  <a:lnTo>
                    <a:pt x="184145" y="395443"/>
                  </a:lnTo>
                  <a:lnTo>
                    <a:pt x="184179" y="396617"/>
                  </a:lnTo>
                  <a:lnTo>
                    <a:pt x="184212" y="397790"/>
                  </a:lnTo>
                  <a:lnTo>
                    <a:pt x="184246" y="398963"/>
                  </a:lnTo>
                  <a:lnTo>
                    <a:pt x="184279" y="400137"/>
                  </a:lnTo>
                  <a:lnTo>
                    <a:pt x="184312" y="401310"/>
                  </a:lnTo>
                  <a:lnTo>
                    <a:pt x="184345" y="402484"/>
                  </a:lnTo>
                  <a:lnTo>
                    <a:pt x="184378" y="403657"/>
                  </a:lnTo>
                  <a:lnTo>
                    <a:pt x="184410" y="404831"/>
                  </a:lnTo>
                  <a:lnTo>
                    <a:pt x="184442" y="406004"/>
                  </a:lnTo>
                  <a:lnTo>
                    <a:pt x="184475" y="407177"/>
                  </a:lnTo>
                  <a:lnTo>
                    <a:pt x="184506" y="408351"/>
                  </a:lnTo>
                  <a:lnTo>
                    <a:pt x="184538" y="409524"/>
                  </a:lnTo>
                  <a:lnTo>
                    <a:pt x="184569" y="410698"/>
                  </a:lnTo>
                  <a:lnTo>
                    <a:pt x="184601" y="411871"/>
                  </a:lnTo>
                  <a:lnTo>
                    <a:pt x="184631" y="413045"/>
                  </a:lnTo>
                  <a:lnTo>
                    <a:pt x="184661" y="414218"/>
                  </a:lnTo>
                  <a:lnTo>
                    <a:pt x="184691" y="415391"/>
                  </a:lnTo>
                  <a:lnTo>
                    <a:pt x="184721" y="416565"/>
                  </a:lnTo>
                  <a:lnTo>
                    <a:pt x="184750" y="417738"/>
                  </a:lnTo>
                  <a:lnTo>
                    <a:pt x="184779" y="418912"/>
                  </a:lnTo>
                  <a:lnTo>
                    <a:pt x="184808" y="420085"/>
                  </a:lnTo>
                  <a:lnTo>
                    <a:pt x="184835" y="421259"/>
                  </a:lnTo>
                  <a:lnTo>
                    <a:pt x="184862" y="422432"/>
                  </a:lnTo>
                  <a:lnTo>
                    <a:pt x="184889" y="423605"/>
                  </a:lnTo>
                  <a:lnTo>
                    <a:pt x="184916" y="424779"/>
                  </a:lnTo>
                  <a:lnTo>
                    <a:pt x="184941" y="425952"/>
                  </a:lnTo>
                  <a:lnTo>
                    <a:pt x="184967" y="427126"/>
                  </a:lnTo>
                  <a:lnTo>
                    <a:pt x="184992" y="428299"/>
                  </a:lnTo>
                  <a:lnTo>
                    <a:pt x="185016" y="429472"/>
                  </a:lnTo>
                  <a:lnTo>
                    <a:pt x="185039" y="430646"/>
                  </a:lnTo>
                  <a:lnTo>
                    <a:pt x="185062" y="431819"/>
                  </a:lnTo>
                  <a:lnTo>
                    <a:pt x="185085" y="432993"/>
                  </a:lnTo>
                  <a:lnTo>
                    <a:pt x="185106" y="434166"/>
                  </a:lnTo>
                  <a:lnTo>
                    <a:pt x="185127" y="435340"/>
                  </a:lnTo>
                  <a:lnTo>
                    <a:pt x="185148" y="436513"/>
                  </a:lnTo>
                  <a:lnTo>
                    <a:pt x="185167" y="437686"/>
                  </a:lnTo>
                  <a:lnTo>
                    <a:pt x="185185" y="438860"/>
                  </a:lnTo>
                  <a:lnTo>
                    <a:pt x="185204" y="440033"/>
                  </a:lnTo>
                  <a:lnTo>
                    <a:pt x="185222" y="441207"/>
                  </a:lnTo>
                  <a:lnTo>
                    <a:pt x="185237" y="442380"/>
                  </a:lnTo>
                  <a:lnTo>
                    <a:pt x="185253" y="443554"/>
                  </a:lnTo>
                  <a:lnTo>
                    <a:pt x="185268" y="444727"/>
                  </a:lnTo>
                  <a:lnTo>
                    <a:pt x="185282" y="445900"/>
                  </a:lnTo>
                  <a:lnTo>
                    <a:pt x="185295" y="447074"/>
                  </a:lnTo>
                  <a:lnTo>
                    <a:pt x="185307" y="448247"/>
                  </a:lnTo>
                  <a:lnTo>
                    <a:pt x="185319" y="449421"/>
                  </a:lnTo>
                  <a:lnTo>
                    <a:pt x="185329" y="450594"/>
                  </a:lnTo>
                  <a:lnTo>
                    <a:pt x="185338" y="451768"/>
                  </a:lnTo>
                  <a:lnTo>
                    <a:pt x="185347" y="452941"/>
                  </a:lnTo>
                  <a:lnTo>
                    <a:pt x="185355" y="454114"/>
                  </a:lnTo>
                  <a:lnTo>
                    <a:pt x="185361" y="455288"/>
                  </a:lnTo>
                  <a:lnTo>
                    <a:pt x="185366" y="456461"/>
                  </a:lnTo>
                  <a:lnTo>
                    <a:pt x="185372" y="457635"/>
                  </a:lnTo>
                  <a:lnTo>
                    <a:pt x="185375" y="458808"/>
                  </a:lnTo>
                  <a:lnTo>
                    <a:pt x="185377" y="459981"/>
                  </a:lnTo>
                  <a:lnTo>
                    <a:pt x="185378" y="461155"/>
                  </a:lnTo>
                  <a:lnTo>
                    <a:pt x="185380" y="462328"/>
                  </a:lnTo>
                  <a:lnTo>
                    <a:pt x="185378" y="463502"/>
                  </a:lnTo>
                  <a:lnTo>
                    <a:pt x="185376" y="464675"/>
                  </a:lnTo>
                  <a:lnTo>
                    <a:pt x="185373" y="465849"/>
                  </a:lnTo>
                  <a:lnTo>
                    <a:pt x="185370" y="467022"/>
                  </a:lnTo>
                  <a:lnTo>
                    <a:pt x="185363" y="468195"/>
                  </a:lnTo>
                  <a:lnTo>
                    <a:pt x="185357" y="469369"/>
                  </a:lnTo>
                  <a:lnTo>
                    <a:pt x="185350" y="470542"/>
                  </a:lnTo>
                  <a:lnTo>
                    <a:pt x="185341" y="471716"/>
                  </a:lnTo>
                  <a:lnTo>
                    <a:pt x="185330" y="472889"/>
                  </a:lnTo>
                  <a:lnTo>
                    <a:pt x="185319" y="474063"/>
                  </a:lnTo>
                  <a:lnTo>
                    <a:pt x="185307" y="475236"/>
                  </a:lnTo>
                  <a:lnTo>
                    <a:pt x="185292" y="476409"/>
                  </a:lnTo>
                  <a:lnTo>
                    <a:pt x="185276" y="477583"/>
                  </a:lnTo>
                  <a:lnTo>
                    <a:pt x="185261" y="478756"/>
                  </a:lnTo>
                  <a:lnTo>
                    <a:pt x="185243" y="479930"/>
                  </a:lnTo>
                  <a:lnTo>
                    <a:pt x="185223" y="481103"/>
                  </a:lnTo>
                  <a:lnTo>
                    <a:pt x="185203" y="482277"/>
                  </a:lnTo>
                  <a:lnTo>
                    <a:pt x="185182" y="483450"/>
                  </a:lnTo>
                  <a:lnTo>
                    <a:pt x="185158" y="484623"/>
                  </a:lnTo>
                  <a:lnTo>
                    <a:pt x="185133" y="485797"/>
                  </a:lnTo>
                  <a:lnTo>
                    <a:pt x="185108" y="486970"/>
                  </a:lnTo>
                  <a:lnTo>
                    <a:pt x="185081" y="488144"/>
                  </a:lnTo>
                  <a:lnTo>
                    <a:pt x="185051" y="489317"/>
                  </a:lnTo>
                  <a:lnTo>
                    <a:pt x="185021" y="490490"/>
                  </a:lnTo>
                  <a:lnTo>
                    <a:pt x="184990" y="491664"/>
                  </a:lnTo>
                  <a:lnTo>
                    <a:pt x="184957" y="492837"/>
                  </a:lnTo>
                  <a:lnTo>
                    <a:pt x="184921" y="494011"/>
                  </a:lnTo>
                  <a:lnTo>
                    <a:pt x="184886" y="495184"/>
                  </a:lnTo>
                  <a:lnTo>
                    <a:pt x="184850" y="496358"/>
                  </a:lnTo>
                  <a:lnTo>
                    <a:pt x="184809" y="497531"/>
                  </a:lnTo>
                  <a:lnTo>
                    <a:pt x="184768" y="498704"/>
                  </a:lnTo>
                  <a:lnTo>
                    <a:pt x="184727" y="499878"/>
                  </a:lnTo>
                  <a:lnTo>
                    <a:pt x="184684" y="501051"/>
                  </a:lnTo>
                  <a:lnTo>
                    <a:pt x="184637" y="502225"/>
                  </a:lnTo>
                  <a:lnTo>
                    <a:pt x="184591" y="503398"/>
                  </a:lnTo>
                  <a:lnTo>
                    <a:pt x="184544" y="504572"/>
                  </a:lnTo>
                  <a:lnTo>
                    <a:pt x="184493" y="505745"/>
                  </a:lnTo>
                  <a:lnTo>
                    <a:pt x="184441" y="506918"/>
                  </a:lnTo>
                  <a:lnTo>
                    <a:pt x="184389" y="508092"/>
                  </a:lnTo>
                  <a:lnTo>
                    <a:pt x="184335" y="509265"/>
                  </a:lnTo>
                  <a:lnTo>
                    <a:pt x="184277" y="510439"/>
                  </a:lnTo>
                  <a:lnTo>
                    <a:pt x="184220" y="511612"/>
                  </a:lnTo>
                  <a:lnTo>
                    <a:pt x="184162" y="512786"/>
                  </a:lnTo>
                  <a:lnTo>
                    <a:pt x="184100" y="513959"/>
                  </a:lnTo>
                  <a:lnTo>
                    <a:pt x="184036" y="515132"/>
                  </a:lnTo>
                  <a:lnTo>
                    <a:pt x="183972" y="516306"/>
                  </a:lnTo>
                  <a:lnTo>
                    <a:pt x="183908" y="517479"/>
                  </a:lnTo>
                  <a:lnTo>
                    <a:pt x="183839" y="518653"/>
                  </a:lnTo>
                  <a:lnTo>
                    <a:pt x="183769" y="519826"/>
                  </a:lnTo>
                  <a:lnTo>
                    <a:pt x="183699" y="520999"/>
                  </a:lnTo>
                  <a:lnTo>
                    <a:pt x="183627" y="522173"/>
                  </a:lnTo>
                  <a:lnTo>
                    <a:pt x="183551" y="523346"/>
                  </a:lnTo>
                  <a:lnTo>
                    <a:pt x="183475" y="524520"/>
                  </a:lnTo>
                  <a:lnTo>
                    <a:pt x="183399" y="525693"/>
                  </a:lnTo>
                  <a:lnTo>
                    <a:pt x="183318" y="526867"/>
                  </a:lnTo>
                  <a:lnTo>
                    <a:pt x="183236" y="528040"/>
                  </a:lnTo>
                  <a:lnTo>
                    <a:pt x="183154" y="529213"/>
                  </a:lnTo>
                  <a:lnTo>
                    <a:pt x="183071" y="530387"/>
                  </a:lnTo>
                  <a:lnTo>
                    <a:pt x="182982" y="531560"/>
                  </a:lnTo>
                  <a:lnTo>
                    <a:pt x="182894" y="532734"/>
                  </a:lnTo>
                  <a:lnTo>
                    <a:pt x="182806" y="533907"/>
                  </a:lnTo>
                  <a:lnTo>
                    <a:pt x="182714" y="535081"/>
                  </a:lnTo>
                  <a:lnTo>
                    <a:pt x="182619" y="536254"/>
                  </a:lnTo>
                  <a:lnTo>
                    <a:pt x="182525" y="537427"/>
                  </a:lnTo>
                  <a:lnTo>
                    <a:pt x="182430" y="538601"/>
                  </a:lnTo>
                  <a:lnTo>
                    <a:pt x="182329" y="539774"/>
                  </a:lnTo>
                  <a:lnTo>
                    <a:pt x="182229" y="540948"/>
                  </a:lnTo>
                  <a:lnTo>
                    <a:pt x="182128" y="542121"/>
                  </a:lnTo>
                  <a:lnTo>
                    <a:pt x="182024" y="543295"/>
                  </a:lnTo>
                  <a:lnTo>
                    <a:pt x="181917" y="544468"/>
                  </a:lnTo>
                  <a:lnTo>
                    <a:pt x="181810" y="545641"/>
                  </a:lnTo>
                  <a:lnTo>
                    <a:pt x="181703" y="546815"/>
                  </a:lnTo>
                  <a:lnTo>
                    <a:pt x="181591" y="547988"/>
                  </a:lnTo>
                  <a:lnTo>
                    <a:pt x="181477" y="549162"/>
                  </a:lnTo>
                  <a:lnTo>
                    <a:pt x="181364" y="550335"/>
                  </a:lnTo>
                  <a:lnTo>
                    <a:pt x="181249" y="551509"/>
                  </a:lnTo>
                  <a:lnTo>
                    <a:pt x="181129" y="552682"/>
                  </a:lnTo>
                  <a:lnTo>
                    <a:pt x="181009" y="553855"/>
                  </a:lnTo>
                  <a:lnTo>
                    <a:pt x="180889" y="555029"/>
                  </a:lnTo>
                  <a:lnTo>
                    <a:pt x="180765" y="556202"/>
                  </a:lnTo>
                  <a:lnTo>
                    <a:pt x="180639" y="557376"/>
                  </a:lnTo>
                  <a:lnTo>
                    <a:pt x="180513" y="558549"/>
                  </a:lnTo>
                  <a:lnTo>
                    <a:pt x="180386" y="559722"/>
                  </a:lnTo>
                  <a:lnTo>
                    <a:pt x="180254" y="560896"/>
                  </a:lnTo>
                  <a:lnTo>
                    <a:pt x="180121" y="562069"/>
                  </a:lnTo>
                  <a:lnTo>
                    <a:pt x="179988" y="563243"/>
                  </a:lnTo>
                  <a:lnTo>
                    <a:pt x="179853" y="564416"/>
                  </a:lnTo>
                  <a:lnTo>
                    <a:pt x="179714" y="565590"/>
                  </a:lnTo>
                  <a:lnTo>
                    <a:pt x="179575" y="566763"/>
                  </a:lnTo>
                  <a:lnTo>
                    <a:pt x="179436" y="567936"/>
                  </a:lnTo>
                  <a:lnTo>
                    <a:pt x="179292" y="569110"/>
                  </a:lnTo>
                  <a:lnTo>
                    <a:pt x="179147" y="570283"/>
                  </a:lnTo>
                  <a:lnTo>
                    <a:pt x="179001" y="571457"/>
                  </a:lnTo>
                  <a:lnTo>
                    <a:pt x="178855" y="572630"/>
                  </a:lnTo>
                  <a:lnTo>
                    <a:pt x="178703" y="573804"/>
                  </a:lnTo>
                  <a:lnTo>
                    <a:pt x="178552" y="574977"/>
                  </a:lnTo>
                  <a:lnTo>
                    <a:pt x="178400" y="576150"/>
                  </a:lnTo>
                  <a:lnTo>
                    <a:pt x="178244" y="577324"/>
                  </a:lnTo>
                  <a:lnTo>
                    <a:pt x="178087" y="578497"/>
                  </a:lnTo>
                  <a:lnTo>
                    <a:pt x="177929" y="579671"/>
                  </a:lnTo>
                  <a:lnTo>
                    <a:pt x="177771" y="580844"/>
                  </a:lnTo>
                  <a:lnTo>
                    <a:pt x="177607" y="582018"/>
                  </a:lnTo>
                  <a:lnTo>
                    <a:pt x="177443" y="583191"/>
                  </a:lnTo>
                  <a:lnTo>
                    <a:pt x="177279" y="584364"/>
                  </a:lnTo>
                  <a:lnTo>
                    <a:pt x="177113" y="585538"/>
                  </a:lnTo>
                  <a:lnTo>
                    <a:pt x="176943" y="586711"/>
                  </a:lnTo>
                  <a:lnTo>
                    <a:pt x="176773" y="587885"/>
                  </a:lnTo>
                  <a:lnTo>
                    <a:pt x="176603" y="589058"/>
                  </a:lnTo>
                  <a:lnTo>
                    <a:pt x="176428" y="590231"/>
                  </a:lnTo>
                  <a:lnTo>
                    <a:pt x="176252" y="591405"/>
                  </a:lnTo>
                  <a:lnTo>
                    <a:pt x="176076" y="592578"/>
                  </a:lnTo>
                  <a:lnTo>
                    <a:pt x="175899" y="593752"/>
                  </a:lnTo>
                  <a:lnTo>
                    <a:pt x="175717" y="594925"/>
                  </a:lnTo>
                  <a:lnTo>
                    <a:pt x="175535" y="596099"/>
                  </a:lnTo>
                  <a:lnTo>
                    <a:pt x="175353" y="597272"/>
                  </a:lnTo>
                  <a:lnTo>
                    <a:pt x="175167" y="598445"/>
                  </a:lnTo>
                  <a:lnTo>
                    <a:pt x="174980" y="59961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9967" y="786550"/>
              <a:ext cx="173645" cy="0"/>
            </a:xfrm>
            <a:custGeom>
              <a:avLst/>
              <a:pathLst>
                <a:path w="173645" h="0">
                  <a:moveTo>
                    <a:pt x="0" y="0"/>
                  </a:moveTo>
                  <a:lnTo>
                    <a:pt x="17364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974093" y="349917"/>
              <a:ext cx="191950" cy="1180863"/>
            </a:xfrm>
            <a:custGeom>
              <a:avLst/>
              <a:pathLst>
                <a:path w="191950" h="1180863">
                  <a:moveTo>
                    <a:pt x="24660" y="1180863"/>
                  </a:moveTo>
                  <a:lnTo>
                    <a:pt x="24555" y="1178552"/>
                  </a:lnTo>
                  <a:lnTo>
                    <a:pt x="24455" y="1176241"/>
                  </a:lnTo>
                  <a:lnTo>
                    <a:pt x="24357" y="1173930"/>
                  </a:lnTo>
                  <a:lnTo>
                    <a:pt x="24259" y="1171619"/>
                  </a:lnTo>
                  <a:lnTo>
                    <a:pt x="24163" y="1169308"/>
                  </a:lnTo>
                  <a:lnTo>
                    <a:pt x="24072" y="1166997"/>
                  </a:lnTo>
                  <a:lnTo>
                    <a:pt x="23980" y="1164687"/>
                  </a:lnTo>
                  <a:lnTo>
                    <a:pt x="23891" y="1162376"/>
                  </a:lnTo>
                  <a:lnTo>
                    <a:pt x="23806" y="1160065"/>
                  </a:lnTo>
                  <a:lnTo>
                    <a:pt x="23720" y="1157754"/>
                  </a:lnTo>
                  <a:lnTo>
                    <a:pt x="23636" y="1155443"/>
                  </a:lnTo>
                  <a:lnTo>
                    <a:pt x="23557" y="1153132"/>
                  </a:lnTo>
                  <a:lnTo>
                    <a:pt x="23478" y="1150821"/>
                  </a:lnTo>
                  <a:lnTo>
                    <a:pt x="23399" y="1148510"/>
                  </a:lnTo>
                  <a:lnTo>
                    <a:pt x="23327" y="1146199"/>
                  </a:lnTo>
                  <a:lnTo>
                    <a:pt x="23254" y="1143889"/>
                  </a:lnTo>
                  <a:lnTo>
                    <a:pt x="23181" y="1141578"/>
                  </a:lnTo>
                  <a:lnTo>
                    <a:pt x="23113" y="1139267"/>
                  </a:lnTo>
                  <a:lnTo>
                    <a:pt x="23046" y="1136956"/>
                  </a:lnTo>
                  <a:lnTo>
                    <a:pt x="22979" y="1134645"/>
                  </a:lnTo>
                  <a:lnTo>
                    <a:pt x="22917" y="1132334"/>
                  </a:lnTo>
                  <a:lnTo>
                    <a:pt x="22855" y="1130023"/>
                  </a:lnTo>
                  <a:lnTo>
                    <a:pt x="22794" y="1127712"/>
                  </a:lnTo>
                  <a:lnTo>
                    <a:pt x="22736" y="1125401"/>
                  </a:lnTo>
                  <a:lnTo>
                    <a:pt x="22681" y="1123091"/>
                  </a:lnTo>
                  <a:lnTo>
                    <a:pt x="22625" y="1120780"/>
                  </a:lnTo>
                  <a:lnTo>
                    <a:pt x="22572" y="1118469"/>
                  </a:lnTo>
                  <a:lnTo>
                    <a:pt x="22521" y="1116158"/>
                  </a:lnTo>
                  <a:lnTo>
                    <a:pt x="22471" y="1113847"/>
                  </a:lnTo>
                  <a:lnTo>
                    <a:pt x="22422" y="1111536"/>
                  </a:lnTo>
                  <a:lnTo>
                    <a:pt x="22377" y="1109225"/>
                  </a:lnTo>
                  <a:lnTo>
                    <a:pt x="22332" y="1106914"/>
                  </a:lnTo>
                  <a:lnTo>
                    <a:pt x="22288" y="1104603"/>
                  </a:lnTo>
                  <a:lnTo>
                    <a:pt x="22247" y="1102293"/>
                  </a:lnTo>
                  <a:lnTo>
                    <a:pt x="22207" y="1099982"/>
                  </a:lnTo>
                  <a:lnTo>
                    <a:pt x="22167" y="1097671"/>
                  </a:lnTo>
                  <a:lnTo>
                    <a:pt x="22131" y="1095360"/>
                  </a:lnTo>
                  <a:lnTo>
                    <a:pt x="22096" y="1093049"/>
                  </a:lnTo>
                  <a:lnTo>
                    <a:pt x="22061" y="1090738"/>
                  </a:lnTo>
                  <a:lnTo>
                    <a:pt x="22029" y="1088427"/>
                  </a:lnTo>
                  <a:lnTo>
                    <a:pt x="21998" y="1086116"/>
                  </a:lnTo>
                  <a:lnTo>
                    <a:pt x="21967" y="1083805"/>
                  </a:lnTo>
                  <a:lnTo>
                    <a:pt x="21938" y="1081495"/>
                  </a:lnTo>
                  <a:lnTo>
                    <a:pt x="21912" y="1079184"/>
                  </a:lnTo>
                  <a:lnTo>
                    <a:pt x="21885" y="1076873"/>
                  </a:lnTo>
                  <a:lnTo>
                    <a:pt x="21860" y="1074562"/>
                  </a:lnTo>
                  <a:lnTo>
                    <a:pt x="21837" y="1072251"/>
                  </a:lnTo>
                  <a:lnTo>
                    <a:pt x="21814" y="1069940"/>
                  </a:lnTo>
                  <a:lnTo>
                    <a:pt x="21792" y="1067629"/>
                  </a:lnTo>
                  <a:lnTo>
                    <a:pt x="21773" y="1065318"/>
                  </a:lnTo>
                  <a:lnTo>
                    <a:pt x="21754" y="1063007"/>
                  </a:lnTo>
                  <a:lnTo>
                    <a:pt x="21735" y="1060697"/>
                  </a:lnTo>
                  <a:lnTo>
                    <a:pt x="21719" y="1058386"/>
                  </a:lnTo>
                  <a:lnTo>
                    <a:pt x="21703" y="1056075"/>
                  </a:lnTo>
                  <a:lnTo>
                    <a:pt x="21688" y="1053764"/>
                  </a:lnTo>
                  <a:lnTo>
                    <a:pt x="21675" y="1051453"/>
                  </a:lnTo>
                  <a:lnTo>
                    <a:pt x="21662" y="1049142"/>
                  </a:lnTo>
                  <a:lnTo>
                    <a:pt x="21649" y="1046831"/>
                  </a:lnTo>
                  <a:lnTo>
                    <a:pt x="21639" y="1044520"/>
                  </a:lnTo>
                  <a:lnTo>
                    <a:pt x="21629" y="1042209"/>
                  </a:lnTo>
                  <a:lnTo>
                    <a:pt x="21619" y="1039899"/>
                  </a:lnTo>
                  <a:lnTo>
                    <a:pt x="21611" y="1037588"/>
                  </a:lnTo>
                  <a:lnTo>
                    <a:pt x="21603" y="1035277"/>
                  </a:lnTo>
                  <a:lnTo>
                    <a:pt x="21596" y="1032966"/>
                  </a:lnTo>
                  <a:lnTo>
                    <a:pt x="21590" y="1030655"/>
                  </a:lnTo>
                  <a:lnTo>
                    <a:pt x="21584" y="1028344"/>
                  </a:lnTo>
                  <a:lnTo>
                    <a:pt x="21579" y="1026033"/>
                  </a:lnTo>
                  <a:lnTo>
                    <a:pt x="21575" y="1023722"/>
                  </a:lnTo>
                  <a:lnTo>
                    <a:pt x="21571" y="1021412"/>
                  </a:lnTo>
                  <a:lnTo>
                    <a:pt x="21568" y="1019101"/>
                  </a:lnTo>
                  <a:lnTo>
                    <a:pt x="21565" y="1016790"/>
                  </a:lnTo>
                  <a:lnTo>
                    <a:pt x="21564" y="1014479"/>
                  </a:lnTo>
                  <a:lnTo>
                    <a:pt x="21562" y="1012168"/>
                  </a:lnTo>
                  <a:lnTo>
                    <a:pt x="21560" y="1009857"/>
                  </a:lnTo>
                  <a:lnTo>
                    <a:pt x="21560" y="1007546"/>
                  </a:lnTo>
                  <a:lnTo>
                    <a:pt x="21560" y="1005235"/>
                  </a:lnTo>
                  <a:lnTo>
                    <a:pt x="21559" y="1002924"/>
                  </a:lnTo>
                  <a:lnTo>
                    <a:pt x="21560" y="1000614"/>
                  </a:lnTo>
                  <a:lnTo>
                    <a:pt x="21561" y="998303"/>
                  </a:lnTo>
                  <a:lnTo>
                    <a:pt x="21561" y="995992"/>
                  </a:lnTo>
                  <a:lnTo>
                    <a:pt x="21563" y="993681"/>
                  </a:lnTo>
                  <a:lnTo>
                    <a:pt x="21564" y="991370"/>
                  </a:lnTo>
                  <a:lnTo>
                    <a:pt x="21565" y="989059"/>
                  </a:lnTo>
                  <a:lnTo>
                    <a:pt x="21567" y="986748"/>
                  </a:lnTo>
                  <a:lnTo>
                    <a:pt x="21569" y="984437"/>
                  </a:lnTo>
                  <a:lnTo>
                    <a:pt x="21571" y="982126"/>
                  </a:lnTo>
                  <a:lnTo>
                    <a:pt x="21573" y="979816"/>
                  </a:lnTo>
                  <a:lnTo>
                    <a:pt x="21575" y="977505"/>
                  </a:lnTo>
                  <a:lnTo>
                    <a:pt x="21577" y="975194"/>
                  </a:lnTo>
                  <a:lnTo>
                    <a:pt x="21579" y="972883"/>
                  </a:lnTo>
                  <a:lnTo>
                    <a:pt x="21581" y="970572"/>
                  </a:lnTo>
                  <a:lnTo>
                    <a:pt x="21583" y="968261"/>
                  </a:lnTo>
                  <a:lnTo>
                    <a:pt x="21585" y="965950"/>
                  </a:lnTo>
                  <a:lnTo>
                    <a:pt x="21586" y="963639"/>
                  </a:lnTo>
                  <a:lnTo>
                    <a:pt x="21588" y="961328"/>
                  </a:lnTo>
                  <a:lnTo>
                    <a:pt x="21589" y="959018"/>
                  </a:lnTo>
                  <a:lnTo>
                    <a:pt x="21590" y="956707"/>
                  </a:lnTo>
                  <a:lnTo>
                    <a:pt x="21591" y="954396"/>
                  </a:lnTo>
                  <a:lnTo>
                    <a:pt x="21592" y="952085"/>
                  </a:lnTo>
                  <a:lnTo>
                    <a:pt x="21592" y="949774"/>
                  </a:lnTo>
                  <a:lnTo>
                    <a:pt x="21592" y="947463"/>
                  </a:lnTo>
                  <a:lnTo>
                    <a:pt x="21592" y="945152"/>
                  </a:lnTo>
                  <a:lnTo>
                    <a:pt x="21591" y="942841"/>
                  </a:lnTo>
                  <a:lnTo>
                    <a:pt x="21590" y="940530"/>
                  </a:lnTo>
                  <a:lnTo>
                    <a:pt x="21588" y="938220"/>
                  </a:lnTo>
                  <a:lnTo>
                    <a:pt x="21586" y="935909"/>
                  </a:lnTo>
                  <a:lnTo>
                    <a:pt x="21584" y="933598"/>
                  </a:lnTo>
                  <a:lnTo>
                    <a:pt x="21581" y="931287"/>
                  </a:lnTo>
                  <a:lnTo>
                    <a:pt x="21578" y="928976"/>
                  </a:lnTo>
                  <a:lnTo>
                    <a:pt x="21573" y="926665"/>
                  </a:lnTo>
                  <a:lnTo>
                    <a:pt x="21569" y="924354"/>
                  </a:lnTo>
                  <a:lnTo>
                    <a:pt x="21564" y="922043"/>
                  </a:lnTo>
                  <a:lnTo>
                    <a:pt x="21558" y="919732"/>
                  </a:lnTo>
                  <a:lnTo>
                    <a:pt x="21551" y="917422"/>
                  </a:lnTo>
                  <a:lnTo>
                    <a:pt x="21545" y="915111"/>
                  </a:lnTo>
                  <a:lnTo>
                    <a:pt x="21537" y="912800"/>
                  </a:lnTo>
                  <a:lnTo>
                    <a:pt x="21528" y="910489"/>
                  </a:lnTo>
                  <a:lnTo>
                    <a:pt x="21520" y="908178"/>
                  </a:lnTo>
                  <a:lnTo>
                    <a:pt x="21509" y="905867"/>
                  </a:lnTo>
                  <a:lnTo>
                    <a:pt x="21498" y="903556"/>
                  </a:lnTo>
                  <a:lnTo>
                    <a:pt x="21488" y="901245"/>
                  </a:lnTo>
                  <a:lnTo>
                    <a:pt x="21475" y="898935"/>
                  </a:lnTo>
                  <a:lnTo>
                    <a:pt x="21462" y="896624"/>
                  </a:lnTo>
                  <a:lnTo>
                    <a:pt x="21448" y="894313"/>
                  </a:lnTo>
                  <a:lnTo>
                    <a:pt x="21434" y="892002"/>
                  </a:lnTo>
                  <a:lnTo>
                    <a:pt x="21417" y="889691"/>
                  </a:lnTo>
                  <a:lnTo>
                    <a:pt x="21401" y="887380"/>
                  </a:lnTo>
                  <a:lnTo>
                    <a:pt x="21384" y="885069"/>
                  </a:lnTo>
                  <a:lnTo>
                    <a:pt x="21365" y="882758"/>
                  </a:lnTo>
                  <a:lnTo>
                    <a:pt x="21346" y="880447"/>
                  </a:lnTo>
                  <a:lnTo>
                    <a:pt x="21327" y="878137"/>
                  </a:lnTo>
                  <a:lnTo>
                    <a:pt x="21305" y="875826"/>
                  </a:lnTo>
                  <a:lnTo>
                    <a:pt x="21282" y="873515"/>
                  </a:lnTo>
                  <a:lnTo>
                    <a:pt x="21260" y="871204"/>
                  </a:lnTo>
                  <a:lnTo>
                    <a:pt x="21235" y="868893"/>
                  </a:lnTo>
                  <a:lnTo>
                    <a:pt x="21210" y="866582"/>
                  </a:lnTo>
                  <a:lnTo>
                    <a:pt x="21184" y="864271"/>
                  </a:lnTo>
                  <a:lnTo>
                    <a:pt x="21156" y="861960"/>
                  </a:lnTo>
                  <a:lnTo>
                    <a:pt x="21128" y="859649"/>
                  </a:lnTo>
                  <a:lnTo>
                    <a:pt x="21099" y="857339"/>
                  </a:lnTo>
                  <a:lnTo>
                    <a:pt x="21068" y="855028"/>
                  </a:lnTo>
                  <a:lnTo>
                    <a:pt x="21036" y="852717"/>
                  </a:lnTo>
                  <a:lnTo>
                    <a:pt x="21004" y="850406"/>
                  </a:lnTo>
                  <a:lnTo>
                    <a:pt x="20970" y="848095"/>
                  </a:lnTo>
                  <a:lnTo>
                    <a:pt x="20934" y="845784"/>
                  </a:lnTo>
                  <a:lnTo>
                    <a:pt x="20899" y="843473"/>
                  </a:lnTo>
                  <a:lnTo>
                    <a:pt x="20862" y="841162"/>
                  </a:lnTo>
                  <a:lnTo>
                    <a:pt x="20822" y="838851"/>
                  </a:lnTo>
                  <a:lnTo>
                    <a:pt x="20783" y="836541"/>
                  </a:lnTo>
                  <a:lnTo>
                    <a:pt x="20743" y="834230"/>
                  </a:lnTo>
                  <a:lnTo>
                    <a:pt x="20700" y="831919"/>
                  </a:lnTo>
                  <a:lnTo>
                    <a:pt x="20657" y="829608"/>
                  </a:lnTo>
                  <a:lnTo>
                    <a:pt x="20614" y="827297"/>
                  </a:lnTo>
                  <a:lnTo>
                    <a:pt x="20567" y="824986"/>
                  </a:lnTo>
                  <a:lnTo>
                    <a:pt x="20520" y="822675"/>
                  </a:lnTo>
                  <a:lnTo>
                    <a:pt x="20473" y="820364"/>
                  </a:lnTo>
                  <a:lnTo>
                    <a:pt x="20423" y="818053"/>
                  </a:lnTo>
                  <a:lnTo>
                    <a:pt x="20373" y="815743"/>
                  </a:lnTo>
                  <a:lnTo>
                    <a:pt x="20322" y="813432"/>
                  </a:lnTo>
                  <a:lnTo>
                    <a:pt x="20268" y="811121"/>
                  </a:lnTo>
                  <a:lnTo>
                    <a:pt x="20214" y="808810"/>
                  </a:lnTo>
                  <a:lnTo>
                    <a:pt x="20160" y="806499"/>
                  </a:lnTo>
                  <a:lnTo>
                    <a:pt x="20103" y="804188"/>
                  </a:lnTo>
                  <a:lnTo>
                    <a:pt x="20044" y="801877"/>
                  </a:lnTo>
                  <a:lnTo>
                    <a:pt x="19986" y="799566"/>
                  </a:lnTo>
                  <a:lnTo>
                    <a:pt x="19926" y="797255"/>
                  </a:lnTo>
                  <a:lnTo>
                    <a:pt x="19864" y="794945"/>
                  </a:lnTo>
                  <a:lnTo>
                    <a:pt x="19802" y="792634"/>
                  </a:lnTo>
                  <a:lnTo>
                    <a:pt x="19738" y="790323"/>
                  </a:lnTo>
                  <a:lnTo>
                    <a:pt x="19672" y="788012"/>
                  </a:lnTo>
                  <a:lnTo>
                    <a:pt x="19606" y="785701"/>
                  </a:lnTo>
                  <a:lnTo>
                    <a:pt x="19540" y="783390"/>
                  </a:lnTo>
                  <a:lnTo>
                    <a:pt x="19470" y="781079"/>
                  </a:lnTo>
                  <a:lnTo>
                    <a:pt x="19400" y="778768"/>
                  </a:lnTo>
                  <a:lnTo>
                    <a:pt x="19330" y="776458"/>
                  </a:lnTo>
                  <a:lnTo>
                    <a:pt x="19256" y="774147"/>
                  </a:lnTo>
                  <a:lnTo>
                    <a:pt x="19183" y="771836"/>
                  </a:lnTo>
                  <a:lnTo>
                    <a:pt x="19109" y="769525"/>
                  </a:lnTo>
                  <a:lnTo>
                    <a:pt x="19032" y="767214"/>
                  </a:lnTo>
                  <a:lnTo>
                    <a:pt x="18955" y="764903"/>
                  </a:lnTo>
                  <a:lnTo>
                    <a:pt x="18878" y="762592"/>
                  </a:lnTo>
                  <a:lnTo>
                    <a:pt x="18798" y="760281"/>
                  </a:lnTo>
                  <a:lnTo>
                    <a:pt x="18717" y="757970"/>
                  </a:lnTo>
                  <a:lnTo>
                    <a:pt x="18635" y="755660"/>
                  </a:lnTo>
                  <a:lnTo>
                    <a:pt x="18552" y="753349"/>
                  </a:lnTo>
                  <a:lnTo>
                    <a:pt x="18468" y="751038"/>
                  </a:lnTo>
                  <a:lnTo>
                    <a:pt x="18383" y="748727"/>
                  </a:lnTo>
                  <a:lnTo>
                    <a:pt x="18297" y="746416"/>
                  </a:lnTo>
                  <a:lnTo>
                    <a:pt x="18209" y="744105"/>
                  </a:lnTo>
                  <a:lnTo>
                    <a:pt x="18121" y="741794"/>
                  </a:lnTo>
                  <a:lnTo>
                    <a:pt x="18032" y="739483"/>
                  </a:lnTo>
                  <a:lnTo>
                    <a:pt x="17940" y="737172"/>
                  </a:lnTo>
                  <a:lnTo>
                    <a:pt x="17848" y="734862"/>
                  </a:lnTo>
                  <a:lnTo>
                    <a:pt x="17757" y="732551"/>
                  </a:lnTo>
                  <a:lnTo>
                    <a:pt x="17662" y="730240"/>
                  </a:lnTo>
                  <a:lnTo>
                    <a:pt x="17567" y="727929"/>
                  </a:lnTo>
                  <a:lnTo>
                    <a:pt x="17472" y="725618"/>
                  </a:lnTo>
                  <a:lnTo>
                    <a:pt x="17374" y="723307"/>
                  </a:lnTo>
                  <a:lnTo>
                    <a:pt x="17276" y="720996"/>
                  </a:lnTo>
                  <a:lnTo>
                    <a:pt x="17178" y="718685"/>
                  </a:lnTo>
                  <a:lnTo>
                    <a:pt x="17077" y="716374"/>
                  </a:lnTo>
                  <a:lnTo>
                    <a:pt x="16976" y="714064"/>
                  </a:lnTo>
                  <a:lnTo>
                    <a:pt x="16875" y="711753"/>
                  </a:lnTo>
                  <a:lnTo>
                    <a:pt x="16772" y="709442"/>
                  </a:lnTo>
                  <a:lnTo>
                    <a:pt x="16668" y="707131"/>
                  </a:lnTo>
                  <a:lnTo>
                    <a:pt x="16564" y="704820"/>
                  </a:lnTo>
                  <a:lnTo>
                    <a:pt x="16459" y="702509"/>
                  </a:lnTo>
                  <a:lnTo>
                    <a:pt x="16352" y="700198"/>
                  </a:lnTo>
                  <a:lnTo>
                    <a:pt x="16245" y="697887"/>
                  </a:lnTo>
                  <a:lnTo>
                    <a:pt x="16137" y="695576"/>
                  </a:lnTo>
                  <a:lnTo>
                    <a:pt x="16028" y="693266"/>
                  </a:lnTo>
                  <a:lnTo>
                    <a:pt x="15918" y="690955"/>
                  </a:lnTo>
                  <a:lnTo>
                    <a:pt x="15809" y="688644"/>
                  </a:lnTo>
                  <a:lnTo>
                    <a:pt x="15697" y="686333"/>
                  </a:lnTo>
                  <a:lnTo>
                    <a:pt x="15585" y="684022"/>
                  </a:lnTo>
                  <a:lnTo>
                    <a:pt x="15473" y="681711"/>
                  </a:lnTo>
                  <a:lnTo>
                    <a:pt x="15359" y="679400"/>
                  </a:lnTo>
                  <a:lnTo>
                    <a:pt x="15244" y="677089"/>
                  </a:lnTo>
                  <a:lnTo>
                    <a:pt x="15130" y="674778"/>
                  </a:lnTo>
                  <a:lnTo>
                    <a:pt x="15014" y="672468"/>
                  </a:lnTo>
                  <a:lnTo>
                    <a:pt x="14898" y="670157"/>
                  </a:lnTo>
                  <a:lnTo>
                    <a:pt x="14782" y="667846"/>
                  </a:lnTo>
                  <a:lnTo>
                    <a:pt x="14664" y="665535"/>
                  </a:lnTo>
                  <a:lnTo>
                    <a:pt x="14546" y="663224"/>
                  </a:lnTo>
                  <a:lnTo>
                    <a:pt x="14428" y="660913"/>
                  </a:lnTo>
                  <a:lnTo>
                    <a:pt x="14309" y="658602"/>
                  </a:lnTo>
                  <a:lnTo>
                    <a:pt x="14189" y="656291"/>
                  </a:lnTo>
                  <a:lnTo>
                    <a:pt x="14069" y="653980"/>
                  </a:lnTo>
                  <a:lnTo>
                    <a:pt x="13948" y="651670"/>
                  </a:lnTo>
                  <a:lnTo>
                    <a:pt x="13827" y="649359"/>
                  </a:lnTo>
                  <a:lnTo>
                    <a:pt x="13705" y="647048"/>
                  </a:lnTo>
                  <a:lnTo>
                    <a:pt x="13583" y="644737"/>
                  </a:lnTo>
                  <a:lnTo>
                    <a:pt x="13460" y="642426"/>
                  </a:lnTo>
                  <a:lnTo>
                    <a:pt x="13337" y="640115"/>
                  </a:lnTo>
                  <a:lnTo>
                    <a:pt x="13215" y="637804"/>
                  </a:lnTo>
                  <a:lnTo>
                    <a:pt x="13091" y="635493"/>
                  </a:lnTo>
                  <a:lnTo>
                    <a:pt x="12966" y="633183"/>
                  </a:lnTo>
                  <a:lnTo>
                    <a:pt x="12842" y="630872"/>
                  </a:lnTo>
                  <a:lnTo>
                    <a:pt x="12717" y="628561"/>
                  </a:lnTo>
                  <a:lnTo>
                    <a:pt x="12592" y="626250"/>
                  </a:lnTo>
                  <a:lnTo>
                    <a:pt x="12467" y="623939"/>
                  </a:lnTo>
                  <a:lnTo>
                    <a:pt x="12342" y="621628"/>
                  </a:lnTo>
                  <a:lnTo>
                    <a:pt x="12216" y="619317"/>
                  </a:lnTo>
                  <a:lnTo>
                    <a:pt x="12090" y="617006"/>
                  </a:lnTo>
                  <a:lnTo>
                    <a:pt x="11964" y="614695"/>
                  </a:lnTo>
                  <a:lnTo>
                    <a:pt x="11838" y="612385"/>
                  </a:lnTo>
                  <a:lnTo>
                    <a:pt x="11711" y="610074"/>
                  </a:lnTo>
                  <a:lnTo>
                    <a:pt x="11585" y="607763"/>
                  </a:lnTo>
                  <a:lnTo>
                    <a:pt x="11458" y="605452"/>
                  </a:lnTo>
                  <a:lnTo>
                    <a:pt x="11331" y="603141"/>
                  </a:lnTo>
                  <a:lnTo>
                    <a:pt x="11204" y="600830"/>
                  </a:lnTo>
                  <a:lnTo>
                    <a:pt x="11077" y="598519"/>
                  </a:lnTo>
                  <a:lnTo>
                    <a:pt x="10951" y="596208"/>
                  </a:lnTo>
                  <a:lnTo>
                    <a:pt x="10824" y="593897"/>
                  </a:lnTo>
                  <a:lnTo>
                    <a:pt x="10697" y="591587"/>
                  </a:lnTo>
                  <a:lnTo>
                    <a:pt x="10570" y="589276"/>
                  </a:lnTo>
                  <a:lnTo>
                    <a:pt x="10443" y="586965"/>
                  </a:lnTo>
                  <a:lnTo>
                    <a:pt x="10316" y="584654"/>
                  </a:lnTo>
                  <a:lnTo>
                    <a:pt x="10189" y="582343"/>
                  </a:lnTo>
                  <a:lnTo>
                    <a:pt x="10063" y="580032"/>
                  </a:lnTo>
                  <a:lnTo>
                    <a:pt x="9936" y="577721"/>
                  </a:lnTo>
                  <a:lnTo>
                    <a:pt x="9810" y="575410"/>
                  </a:lnTo>
                  <a:lnTo>
                    <a:pt x="9684" y="573099"/>
                  </a:lnTo>
                  <a:lnTo>
                    <a:pt x="9558" y="570789"/>
                  </a:lnTo>
                  <a:lnTo>
                    <a:pt x="9432" y="568478"/>
                  </a:lnTo>
                  <a:lnTo>
                    <a:pt x="9306" y="566167"/>
                  </a:lnTo>
                  <a:lnTo>
                    <a:pt x="9181" y="563856"/>
                  </a:lnTo>
                  <a:lnTo>
                    <a:pt x="9056" y="561545"/>
                  </a:lnTo>
                  <a:lnTo>
                    <a:pt x="8931" y="559234"/>
                  </a:lnTo>
                  <a:lnTo>
                    <a:pt x="8806" y="556923"/>
                  </a:lnTo>
                  <a:lnTo>
                    <a:pt x="8682" y="554612"/>
                  </a:lnTo>
                  <a:lnTo>
                    <a:pt x="8558" y="552301"/>
                  </a:lnTo>
                  <a:lnTo>
                    <a:pt x="8434" y="549991"/>
                  </a:lnTo>
                  <a:lnTo>
                    <a:pt x="8311" y="547680"/>
                  </a:lnTo>
                  <a:lnTo>
                    <a:pt x="8189" y="545369"/>
                  </a:lnTo>
                  <a:lnTo>
                    <a:pt x="8066" y="543058"/>
                  </a:lnTo>
                  <a:lnTo>
                    <a:pt x="7944" y="540747"/>
                  </a:lnTo>
                  <a:lnTo>
                    <a:pt x="7823" y="538436"/>
                  </a:lnTo>
                  <a:lnTo>
                    <a:pt x="7701" y="536125"/>
                  </a:lnTo>
                  <a:lnTo>
                    <a:pt x="7581" y="533814"/>
                  </a:lnTo>
                  <a:lnTo>
                    <a:pt x="7461" y="531503"/>
                  </a:lnTo>
                  <a:lnTo>
                    <a:pt x="7341" y="529193"/>
                  </a:lnTo>
                  <a:lnTo>
                    <a:pt x="7222" y="526882"/>
                  </a:lnTo>
                  <a:lnTo>
                    <a:pt x="7103" y="524571"/>
                  </a:lnTo>
                  <a:lnTo>
                    <a:pt x="6985" y="522260"/>
                  </a:lnTo>
                  <a:lnTo>
                    <a:pt x="6867" y="519949"/>
                  </a:lnTo>
                  <a:lnTo>
                    <a:pt x="6751" y="517638"/>
                  </a:lnTo>
                  <a:lnTo>
                    <a:pt x="6634" y="515327"/>
                  </a:lnTo>
                  <a:lnTo>
                    <a:pt x="6518" y="513016"/>
                  </a:lnTo>
                  <a:lnTo>
                    <a:pt x="6404" y="510706"/>
                  </a:lnTo>
                  <a:lnTo>
                    <a:pt x="6289" y="508395"/>
                  </a:lnTo>
                  <a:lnTo>
                    <a:pt x="6175" y="506084"/>
                  </a:lnTo>
                  <a:lnTo>
                    <a:pt x="6062" y="503773"/>
                  </a:lnTo>
                  <a:lnTo>
                    <a:pt x="5950" y="501462"/>
                  </a:lnTo>
                  <a:lnTo>
                    <a:pt x="5837" y="499151"/>
                  </a:lnTo>
                  <a:lnTo>
                    <a:pt x="5727" y="496840"/>
                  </a:lnTo>
                  <a:lnTo>
                    <a:pt x="5617" y="494529"/>
                  </a:lnTo>
                  <a:lnTo>
                    <a:pt x="5506" y="492218"/>
                  </a:lnTo>
                  <a:lnTo>
                    <a:pt x="5398" y="489908"/>
                  </a:lnTo>
                  <a:lnTo>
                    <a:pt x="5290" y="487597"/>
                  </a:lnTo>
                  <a:lnTo>
                    <a:pt x="5183" y="485286"/>
                  </a:lnTo>
                  <a:lnTo>
                    <a:pt x="5077" y="482975"/>
                  </a:lnTo>
                  <a:lnTo>
                    <a:pt x="4971" y="480664"/>
                  </a:lnTo>
                  <a:lnTo>
                    <a:pt x="4866" y="478353"/>
                  </a:lnTo>
                  <a:lnTo>
                    <a:pt x="4762" y="476042"/>
                  </a:lnTo>
                  <a:lnTo>
                    <a:pt x="4659" y="473731"/>
                  </a:lnTo>
                  <a:lnTo>
                    <a:pt x="4557" y="471420"/>
                  </a:lnTo>
                  <a:lnTo>
                    <a:pt x="4455" y="469110"/>
                  </a:lnTo>
                  <a:lnTo>
                    <a:pt x="4355" y="466799"/>
                  </a:lnTo>
                  <a:lnTo>
                    <a:pt x="4256" y="464488"/>
                  </a:lnTo>
                  <a:lnTo>
                    <a:pt x="4156" y="462177"/>
                  </a:lnTo>
                  <a:lnTo>
                    <a:pt x="4059" y="459866"/>
                  </a:lnTo>
                  <a:lnTo>
                    <a:pt x="3963" y="457555"/>
                  </a:lnTo>
                  <a:lnTo>
                    <a:pt x="3866" y="455244"/>
                  </a:lnTo>
                  <a:lnTo>
                    <a:pt x="3772" y="452933"/>
                  </a:lnTo>
                  <a:lnTo>
                    <a:pt x="3678" y="450622"/>
                  </a:lnTo>
                  <a:lnTo>
                    <a:pt x="3584" y="448312"/>
                  </a:lnTo>
                  <a:lnTo>
                    <a:pt x="3493" y="446001"/>
                  </a:lnTo>
                  <a:lnTo>
                    <a:pt x="3402" y="443690"/>
                  </a:lnTo>
                  <a:lnTo>
                    <a:pt x="3311" y="441379"/>
                  </a:lnTo>
                  <a:lnTo>
                    <a:pt x="3223" y="439068"/>
                  </a:lnTo>
                  <a:lnTo>
                    <a:pt x="3135" y="436757"/>
                  </a:lnTo>
                  <a:lnTo>
                    <a:pt x="3048" y="434446"/>
                  </a:lnTo>
                  <a:lnTo>
                    <a:pt x="2962" y="432135"/>
                  </a:lnTo>
                  <a:lnTo>
                    <a:pt x="2878" y="429824"/>
                  </a:lnTo>
                  <a:lnTo>
                    <a:pt x="2794" y="427514"/>
                  </a:lnTo>
                  <a:lnTo>
                    <a:pt x="2711" y="425203"/>
                  </a:lnTo>
                  <a:lnTo>
                    <a:pt x="2630" y="422892"/>
                  </a:lnTo>
                  <a:lnTo>
                    <a:pt x="2549" y="420581"/>
                  </a:lnTo>
                  <a:lnTo>
                    <a:pt x="2470" y="418270"/>
                  </a:lnTo>
                  <a:lnTo>
                    <a:pt x="2392" y="415959"/>
                  </a:lnTo>
                  <a:lnTo>
                    <a:pt x="2315" y="413648"/>
                  </a:lnTo>
                  <a:lnTo>
                    <a:pt x="2238" y="411337"/>
                  </a:lnTo>
                  <a:lnTo>
                    <a:pt x="2164" y="409026"/>
                  </a:lnTo>
                  <a:lnTo>
                    <a:pt x="2091" y="406716"/>
                  </a:lnTo>
                  <a:lnTo>
                    <a:pt x="2017" y="404405"/>
                  </a:lnTo>
                  <a:lnTo>
                    <a:pt x="1947" y="402094"/>
                  </a:lnTo>
                  <a:lnTo>
                    <a:pt x="1877" y="399783"/>
                  </a:lnTo>
                  <a:lnTo>
                    <a:pt x="1806" y="397472"/>
                  </a:lnTo>
                  <a:lnTo>
                    <a:pt x="1740" y="395161"/>
                  </a:lnTo>
                  <a:lnTo>
                    <a:pt x="1673" y="392850"/>
                  </a:lnTo>
                  <a:lnTo>
                    <a:pt x="1607" y="390539"/>
                  </a:lnTo>
                  <a:lnTo>
                    <a:pt x="1543" y="388229"/>
                  </a:lnTo>
                  <a:lnTo>
                    <a:pt x="1481" y="385918"/>
                  </a:lnTo>
                  <a:lnTo>
                    <a:pt x="1418" y="383607"/>
                  </a:lnTo>
                  <a:lnTo>
                    <a:pt x="1358" y="381296"/>
                  </a:lnTo>
                  <a:lnTo>
                    <a:pt x="1299" y="378985"/>
                  </a:lnTo>
                  <a:lnTo>
                    <a:pt x="1240" y="376674"/>
                  </a:lnTo>
                  <a:lnTo>
                    <a:pt x="1183" y="374363"/>
                  </a:lnTo>
                  <a:lnTo>
                    <a:pt x="1128" y="372052"/>
                  </a:lnTo>
                  <a:lnTo>
                    <a:pt x="1074" y="369741"/>
                  </a:lnTo>
                  <a:lnTo>
                    <a:pt x="1020" y="367431"/>
                  </a:lnTo>
                  <a:lnTo>
                    <a:pt x="969" y="365120"/>
                  </a:lnTo>
                  <a:lnTo>
                    <a:pt x="918" y="362809"/>
                  </a:lnTo>
                  <a:lnTo>
                    <a:pt x="868" y="360498"/>
                  </a:lnTo>
                  <a:lnTo>
                    <a:pt x="821" y="358187"/>
                  </a:lnTo>
                  <a:lnTo>
                    <a:pt x="775" y="355876"/>
                  </a:lnTo>
                  <a:lnTo>
                    <a:pt x="728" y="353565"/>
                  </a:lnTo>
                  <a:lnTo>
                    <a:pt x="685" y="351254"/>
                  </a:lnTo>
                  <a:lnTo>
                    <a:pt x="643" y="348943"/>
                  </a:lnTo>
                  <a:lnTo>
                    <a:pt x="600" y="346633"/>
                  </a:lnTo>
                  <a:lnTo>
                    <a:pt x="561" y="344322"/>
                  </a:lnTo>
                  <a:lnTo>
                    <a:pt x="523" y="342011"/>
                  </a:lnTo>
                  <a:lnTo>
                    <a:pt x="484" y="339700"/>
                  </a:lnTo>
                  <a:lnTo>
                    <a:pt x="449" y="337389"/>
                  </a:lnTo>
                  <a:lnTo>
                    <a:pt x="414" y="335078"/>
                  </a:lnTo>
                  <a:lnTo>
                    <a:pt x="380" y="332767"/>
                  </a:lnTo>
                  <a:lnTo>
                    <a:pt x="348" y="330456"/>
                  </a:lnTo>
                  <a:lnTo>
                    <a:pt x="319" y="328145"/>
                  </a:lnTo>
                  <a:lnTo>
                    <a:pt x="289" y="325835"/>
                  </a:lnTo>
                  <a:lnTo>
                    <a:pt x="260" y="323524"/>
                  </a:lnTo>
                  <a:lnTo>
                    <a:pt x="235" y="321213"/>
                  </a:lnTo>
                  <a:lnTo>
                    <a:pt x="210" y="318902"/>
                  </a:lnTo>
                  <a:lnTo>
                    <a:pt x="185" y="316591"/>
                  </a:lnTo>
                  <a:lnTo>
                    <a:pt x="164" y="314280"/>
                  </a:lnTo>
                  <a:lnTo>
                    <a:pt x="143" y="311969"/>
                  </a:lnTo>
                  <a:lnTo>
                    <a:pt x="122" y="309658"/>
                  </a:lnTo>
                  <a:lnTo>
                    <a:pt x="105" y="307347"/>
                  </a:lnTo>
                  <a:lnTo>
                    <a:pt x="89" y="305037"/>
                  </a:lnTo>
                  <a:lnTo>
                    <a:pt x="72" y="302726"/>
                  </a:lnTo>
                  <a:lnTo>
                    <a:pt x="59" y="300415"/>
                  </a:lnTo>
                  <a:lnTo>
                    <a:pt x="47" y="298104"/>
                  </a:lnTo>
                  <a:lnTo>
                    <a:pt x="35" y="295793"/>
                  </a:lnTo>
                  <a:lnTo>
                    <a:pt x="26" y="293482"/>
                  </a:lnTo>
                  <a:lnTo>
                    <a:pt x="19" y="291171"/>
                  </a:lnTo>
                  <a:lnTo>
                    <a:pt x="11" y="288860"/>
                  </a:lnTo>
                  <a:lnTo>
                    <a:pt x="6" y="286549"/>
                  </a:lnTo>
                  <a:lnTo>
                    <a:pt x="3" y="284239"/>
                  </a:lnTo>
                  <a:lnTo>
                    <a:pt x="1" y="281928"/>
                  </a:lnTo>
                  <a:lnTo>
                    <a:pt x="0" y="279617"/>
                  </a:lnTo>
                  <a:lnTo>
                    <a:pt x="1" y="277306"/>
                  </a:lnTo>
                  <a:lnTo>
                    <a:pt x="3" y="274995"/>
                  </a:lnTo>
                  <a:lnTo>
                    <a:pt x="6" y="272684"/>
                  </a:lnTo>
                  <a:lnTo>
                    <a:pt x="13" y="270373"/>
                  </a:lnTo>
                  <a:lnTo>
                    <a:pt x="19" y="268062"/>
                  </a:lnTo>
                  <a:lnTo>
                    <a:pt x="26" y="265751"/>
                  </a:lnTo>
                  <a:lnTo>
                    <a:pt x="37" y="263441"/>
                  </a:lnTo>
                  <a:lnTo>
                    <a:pt x="49" y="261130"/>
                  </a:lnTo>
                  <a:lnTo>
                    <a:pt x="60" y="258819"/>
                  </a:lnTo>
                  <a:lnTo>
                    <a:pt x="76" y="256508"/>
                  </a:lnTo>
                  <a:lnTo>
                    <a:pt x="92" y="254197"/>
                  </a:lnTo>
                  <a:lnTo>
                    <a:pt x="108" y="251886"/>
                  </a:lnTo>
                  <a:lnTo>
                    <a:pt x="128" y="249575"/>
                  </a:lnTo>
                  <a:lnTo>
                    <a:pt x="149" y="247264"/>
                  </a:lnTo>
                  <a:lnTo>
                    <a:pt x="170" y="244954"/>
                  </a:lnTo>
                  <a:lnTo>
                    <a:pt x="194" y="242643"/>
                  </a:lnTo>
                  <a:lnTo>
                    <a:pt x="220" y="240332"/>
                  </a:lnTo>
                  <a:lnTo>
                    <a:pt x="246" y="238021"/>
                  </a:lnTo>
                  <a:lnTo>
                    <a:pt x="274" y="235710"/>
                  </a:lnTo>
                  <a:lnTo>
                    <a:pt x="305" y="233399"/>
                  </a:lnTo>
                  <a:lnTo>
                    <a:pt x="336" y="231088"/>
                  </a:lnTo>
                  <a:lnTo>
                    <a:pt x="369" y="228777"/>
                  </a:lnTo>
                  <a:lnTo>
                    <a:pt x="405" y="226466"/>
                  </a:lnTo>
                  <a:lnTo>
                    <a:pt x="441" y="224156"/>
                  </a:lnTo>
                  <a:lnTo>
                    <a:pt x="478" y="221845"/>
                  </a:lnTo>
                  <a:lnTo>
                    <a:pt x="519" y="219534"/>
                  </a:lnTo>
                  <a:lnTo>
                    <a:pt x="560" y="217223"/>
                  </a:lnTo>
                  <a:lnTo>
                    <a:pt x="601" y="214912"/>
                  </a:lnTo>
                  <a:lnTo>
                    <a:pt x="647" y="212601"/>
                  </a:lnTo>
                  <a:lnTo>
                    <a:pt x="694" y="210290"/>
                  </a:lnTo>
                  <a:lnTo>
                    <a:pt x="740" y="207979"/>
                  </a:lnTo>
                  <a:lnTo>
                    <a:pt x="791" y="205668"/>
                  </a:lnTo>
                  <a:lnTo>
                    <a:pt x="842" y="203358"/>
                  </a:lnTo>
                  <a:lnTo>
                    <a:pt x="894" y="201047"/>
                  </a:lnTo>
                  <a:lnTo>
                    <a:pt x="949" y="198736"/>
                  </a:lnTo>
                  <a:lnTo>
                    <a:pt x="1006" y="196425"/>
                  </a:lnTo>
                  <a:lnTo>
                    <a:pt x="1063" y="194114"/>
                  </a:lnTo>
                  <a:lnTo>
                    <a:pt x="1122" y="191803"/>
                  </a:lnTo>
                  <a:lnTo>
                    <a:pt x="1185" y="189492"/>
                  </a:lnTo>
                  <a:lnTo>
                    <a:pt x="1247" y="187181"/>
                  </a:lnTo>
                  <a:lnTo>
                    <a:pt x="1311" y="184870"/>
                  </a:lnTo>
                  <a:lnTo>
                    <a:pt x="1379" y="182560"/>
                  </a:lnTo>
                  <a:lnTo>
                    <a:pt x="1447" y="180249"/>
                  </a:lnTo>
                  <a:lnTo>
                    <a:pt x="1515" y="177938"/>
                  </a:lnTo>
                  <a:lnTo>
                    <a:pt x="1588" y="175627"/>
                  </a:lnTo>
                  <a:lnTo>
                    <a:pt x="1662" y="173316"/>
                  </a:lnTo>
                  <a:lnTo>
                    <a:pt x="1735" y="171005"/>
                  </a:lnTo>
                  <a:lnTo>
                    <a:pt x="1813" y="168694"/>
                  </a:lnTo>
                  <a:lnTo>
                    <a:pt x="1892" y="166383"/>
                  </a:lnTo>
                  <a:lnTo>
                    <a:pt x="1971" y="164072"/>
                  </a:lnTo>
                  <a:lnTo>
                    <a:pt x="2054" y="161762"/>
                  </a:lnTo>
                  <a:lnTo>
                    <a:pt x="2139" y="159451"/>
                  </a:lnTo>
                  <a:lnTo>
                    <a:pt x="2223" y="157140"/>
                  </a:lnTo>
                  <a:lnTo>
                    <a:pt x="2311" y="154829"/>
                  </a:lnTo>
                  <a:lnTo>
                    <a:pt x="2401" y="152518"/>
                  </a:lnTo>
                  <a:lnTo>
                    <a:pt x="2491" y="150207"/>
                  </a:lnTo>
                  <a:lnTo>
                    <a:pt x="2584" y="147896"/>
                  </a:lnTo>
                  <a:lnTo>
                    <a:pt x="2680" y="145585"/>
                  </a:lnTo>
                  <a:lnTo>
                    <a:pt x="2776" y="143274"/>
                  </a:lnTo>
                  <a:lnTo>
                    <a:pt x="2873" y="140964"/>
                  </a:lnTo>
                  <a:lnTo>
                    <a:pt x="2975" y="138653"/>
                  </a:lnTo>
                  <a:lnTo>
                    <a:pt x="3076" y="136342"/>
                  </a:lnTo>
                  <a:lnTo>
                    <a:pt x="3179" y="134031"/>
                  </a:lnTo>
                  <a:lnTo>
                    <a:pt x="3286" y="131720"/>
                  </a:lnTo>
                  <a:lnTo>
                    <a:pt x="3394" y="129409"/>
                  </a:lnTo>
                  <a:lnTo>
                    <a:pt x="3501" y="127098"/>
                  </a:lnTo>
                  <a:lnTo>
                    <a:pt x="3614" y="124787"/>
                  </a:lnTo>
                  <a:lnTo>
                    <a:pt x="3727" y="122477"/>
                  </a:lnTo>
                  <a:lnTo>
                    <a:pt x="3841" y="120166"/>
                  </a:lnTo>
                  <a:lnTo>
                    <a:pt x="3959" y="117855"/>
                  </a:lnTo>
                  <a:lnTo>
                    <a:pt x="4078" y="115544"/>
                  </a:lnTo>
                  <a:lnTo>
                    <a:pt x="4197" y="113233"/>
                  </a:lnTo>
                  <a:lnTo>
                    <a:pt x="4321" y="110922"/>
                  </a:lnTo>
                  <a:lnTo>
                    <a:pt x="4446" y="108611"/>
                  </a:lnTo>
                  <a:lnTo>
                    <a:pt x="4571" y="106300"/>
                  </a:lnTo>
                  <a:lnTo>
                    <a:pt x="4699" y="103989"/>
                  </a:lnTo>
                  <a:lnTo>
                    <a:pt x="4830" y="101679"/>
                  </a:lnTo>
                  <a:lnTo>
                    <a:pt x="4961" y="99368"/>
                  </a:lnTo>
                  <a:lnTo>
                    <a:pt x="5095" y="97057"/>
                  </a:lnTo>
                  <a:lnTo>
                    <a:pt x="5232" y="94746"/>
                  </a:lnTo>
                  <a:lnTo>
                    <a:pt x="5369" y="92435"/>
                  </a:lnTo>
                  <a:lnTo>
                    <a:pt x="5507" y="90124"/>
                  </a:lnTo>
                  <a:lnTo>
                    <a:pt x="5650" y="87813"/>
                  </a:lnTo>
                  <a:lnTo>
                    <a:pt x="5794" y="85502"/>
                  </a:lnTo>
                  <a:lnTo>
                    <a:pt x="5937" y="83191"/>
                  </a:lnTo>
                  <a:lnTo>
                    <a:pt x="6087" y="80881"/>
                  </a:lnTo>
                  <a:lnTo>
                    <a:pt x="6236" y="78570"/>
                  </a:lnTo>
                  <a:lnTo>
                    <a:pt x="6385" y="76259"/>
                  </a:lnTo>
                  <a:lnTo>
                    <a:pt x="6540" y="73948"/>
                  </a:lnTo>
                  <a:lnTo>
                    <a:pt x="6695" y="71637"/>
                  </a:lnTo>
                  <a:lnTo>
                    <a:pt x="6851" y="69326"/>
                  </a:lnTo>
                  <a:lnTo>
                    <a:pt x="7011" y="67015"/>
                  </a:lnTo>
                  <a:lnTo>
                    <a:pt x="7172" y="64704"/>
                  </a:lnTo>
                  <a:lnTo>
                    <a:pt x="7334" y="62393"/>
                  </a:lnTo>
                  <a:lnTo>
                    <a:pt x="7499" y="60083"/>
                  </a:lnTo>
                  <a:lnTo>
                    <a:pt x="7667" y="57772"/>
                  </a:lnTo>
                  <a:lnTo>
                    <a:pt x="7834" y="55461"/>
                  </a:lnTo>
                  <a:lnTo>
                    <a:pt x="8005" y="53150"/>
                  </a:lnTo>
                  <a:lnTo>
                    <a:pt x="8179" y="50839"/>
                  </a:lnTo>
                  <a:lnTo>
                    <a:pt x="8352" y="48528"/>
                  </a:lnTo>
                  <a:lnTo>
                    <a:pt x="8528" y="46217"/>
                  </a:lnTo>
                  <a:lnTo>
                    <a:pt x="8708" y="43906"/>
                  </a:lnTo>
                  <a:lnTo>
                    <a:pt x="8888" y="41595"/>
                  </a:lnTo>
                  <a:lnTo>
                    <a:pt x="9069" y="39285"/>
                  </a:lnTo>
                  <a:lnTo>
                    <a:pt x="9255" y="36974"/>
                  </a:lnTo>
                  <a:lnTo>
                    <a:pt x="9441" y="34663"/>
                  </a:lnTo>
                  <a:lnTo>
                    <a:pt x="9627" y="32352"/>
                  </a:lnTo>
                  <a:lnTo>
                    <a:pt x="9819" y="30041"/>
                  </a:lnTo>
                  <a:lnTo>
                    <a:pt x="10012" y="27730"/>
                  </a:lnTo>
                  <a:lnTo>
                    <a:pt x="10204" y="25419"/>
                  </a:lnTo>
                  <a:lnTo>
                    <a:pt x="10401" y="23108"/>
                  </a:lnTo>
                  <a:lnTo>
                    <a:pt x="10600" y="20797"/>
                  </a:lnTo>
                  <a:lnTo>
                    <a:pt x="10798" y="18487"/>
                  </a:lnTo>
                  <a:lnTo>
                    <a:pt x="11001" y="16176"/>
                  </a:lnTo>
                  <a:lnTo>
                    <a:pt x="11205" y="13865"/>
                  </a:lnTo>
                  <a:lnTo>
                    <a:pt x="11409" y="11554"/>
                  </a:lnTo>
                  <a:lnTo>
                    <a:pt x="11617" y="9243"/>
                  </a:lnTo>
                  <a:lnTo>
                    <a:pt x="11828" y="6932"/>
                  </a:lnTo>
                  <a:lnTo>
                    <a:pt x="12038" y="4621"/>
                  </a:lnTo>
                  <a:lnTo>
                    <a:pt x="12251" y="2310"/>
                  </a:lnTo>
                  <a:lnTo>
                    <a:pt x="12468" y="0"/>
                  </a:lnTo>
                  <a:lnTo>
                    <a:pt x="179482" y="0"/>
                  </a:lnTo>
                  <a:lnTo>
                    <a:pt x="179699" y="2310"/>
                  </a:lnTo>
                  <a:lnTo>
                    <a:pt x="179912" y="4621"/>
                  </a:lnTo>
                  <a:lnTo>
                    <a:pt x="180122" y="6932"/>
                  </a:lnTo>
                  <a:lnTo>
                    <a:pt x="180333" y="9243"/>
                  </a:lnTo>
                  <a:lnTo>
                    <a:pt x="180540" y="11554"/>
                  </a:lnTo>
                  <a:lnTo>
                    <a:pt x="180745" y="13865"/>
                  </a:lnTo>
                  <a:lnTo>
                    <a:pt x="180949" y="16176"/>
                  </a:lnTo>
                  <a:lnTo>
                    <a:pt x="181152" y="18487"/>
                  </a:lnTo>
                  <a:lnTo>
                    <a:pt x="181350" y="20797"/>
                  </a:lnTo>
                  <a:lnTo>
                    <a:pt x="181549" y="23108"/>
                  </a:lnTo>
                  <a:lnTo>
                    <a:pt x="181746" y="25419"/>
                  </a:lnTo>
                  <a:lnTo>
                    <a:pt x="181938" y="27730"/>
                  </a:lnTo>
                  <a:lnTo>
                    <a:pt x="182130" y="30041"/>
                  </a:lnTo>
                  <a:lnTo>
                    <a:pt x="182323" y="32352"/>
                  </a:lnTo>
                  <a:lnTo>
                    <a:pt x="182509" y="34663"/>
                  </a:lnTo>
                  <a:lnTo>
                    <a:pt x="182695" y="36974"/>
                  </a:lnTo>
                  <a:lnTo>
                    <a:pt x="182881" y="39285"/>
                  </a:lnTo>
                  <a:lnTo>
                    <a:pt x="183062" y="41595"/>
                  </a:lnTo>
                  <a:lnTo>
                    <a:pt x="183242" y="43906"/>
                  </a:lnTo>
                  <a:lnTo>
                    <a:pt x="183422" y="46217"/>
                  </a:lnTo>
                  <a:lnTo>
                    <a:pt x="183598" y="48528"/>
                  </a:lnTo>
                  <a:lnTo>
                    <a:pt x="183771" y="50839"/>
                  </a:lnTo>
                  <a:lnTo>
                    <a:pt x="183945" y="53150"/>
                  </a:lnTo>
                  <a:lnTo>
                    <a:pt x="184116" y="55461"/>
                  </a:lnTo>
                  <a:lnTo>
                    <a:pt x="184283" y="57772"/>
                  </a:lnTo>
                  <a:lnTo>
                    <a:pt x="184451" y="60083"/>
                  </a:lnTo>
                  <a:lnTo>
                    <a:pt x="184616" y="62393"/>
                  </a:lnTo>
                  <a:lnTo>
                    <a:pt x="184778" y="64704"/>
                  </a:lnTo>
                  <a:lnTo>
                    <a:pt x="184939" y="67015"/>
                  </a:lnTo>
                  <a:lnTo>
                    <a:pt x="185099" y="69326"/>
                  </a:lnTo>
                  <a:lnTo>
                    <a:pt x="185255" y="71637"/>
                  </a:lnTo>
                  <a:lnTo>
                    <a:pt x="185410" y="73948"/>
                  </a:lnTo>
                  <a:lnTo>
                    <a:pt x="185565" y="76259"/>
                  </a:lnTo>
                  <a:lnTo>
                    <a:pt x="185714" y="78570"/>
                  </a:lnTo>
                  <a:lnTo>
                    <a:pt x="185863" y="80881"/>
                  </a:lnTo>
                  <a:lnTo>
                    <a:pt x="186013" y="83191"/>
                  </a:lnTo>
                  <a:lnTo>
                    <a:pt x="186156" y="85502"/>
                  </a:lnTo>
                  <a:lnTo>
                    <a:pt x="186299" y="87813"/>
                  </a:lnTo>
                  <a:lnTo>
                    <a:pt x="186443" y="90124"/>
                  </a:lnTo>
                  <a:lnTo>
                    <a:pt x="186581" y="92435"/>
                  </a:lnTo>
                  <a:lnTo>
                    <a:pt x="186718" y="94746"/>
                  </a:lnTo>
                  <a:lnTo>
                    <a:pt x="186855" y="97057"/>
                  </a:lnTo>
                  <a:lnTo>
                    <a:pt x="186989" y="99368"/>
                  </a:lnTo>
                  <a:lnTo>
                    <a:pt x="187120" y="101679"/>
                  </a:lnTo>
                  <a:lnTo>
                    <a:pt x="187251" y="103989"/>
                  </a:lnTo>
                  <a:lnTo>
                    <a:pt x="187379" y="106300"/>
                  </a:lnTo>
                  <a:lnTo>
                    <a:pt x="187504" y="108611"/>
                  </a:lnTo>
                  <a:lnTo>
                    <a:pt x="187629" y="110922"/>
                  </a:lnTo>
                  <a:lnTo>
                    <a:pt x="187753" y="113233"/>
                  </a:lnTo>
                  <a:lnTo>
                    <a:pt x="187872" y="115544"/>
                  </a:lnTo>
                  <a:lnTo>
                    <a:pt x="187991" y="117855"/>
                  </a:lnTo>
                  <a:lnTo>
                    <a:pt x="188109" y="120166"/>
                  </a:lnTo>
                  <a:lnTo>
                    <a:pt x="188222" y="122477"/>
                  </a:lnTo>
                  <a:lnTo>
                    <a:pt x="188336" y="124787"/>
                  </a:lnTo>
                  <a:lnTo>
                    <a:pt x="188449" y="127098"/>
                  </a:lnTo>
                  <a:lnTo>
                    <a:pt x="188556" y="129409"/>
                  </a:lnTo>
                  <a:lnTo>
                    <a:pt x="188664" y="131720"/>
                  </a:lnTo>
                  <a:lnTo>
                    <a:pt x="188771" y="134031"/>
                  </a:lnTo>
                  <a:lnTo>
                    <a:pt x="188873" y="136342"/>
                  </a:lnTo>
                  <a:lnTo>
                    <a:pt x="188975" y="138653"/>
                  </a:lnTo>
                  <a:lnTo>
                    <a:pt x="189076" y="140964"/>
                  </a:lnTo>
                  <a:lnTo>
                    <a:pt x="189174" y="143274"/>
                  </a:lnTo>
                  <a:lnTo>
                    <a:pt x="189270" y="145585"/>
                  </a:lnTo>
                  <a:lnTo>
                    <a:pt x="189366" y="147896"/>
                  </a:lnTo>
                  <a:lnTo>
                    <a:pt x="189459" y="150207"/>
                  </a:lnTo>
                  <a:lnTo>
                    <a:pt x="189549" y="152518"/>
                  </a:lnTo>
                  <a:lnTo>
                    <a:pt x="189639" y="154829"/>
                  </a:lnTo>
                  <a:lnTo>
                    <a:pt x="189727" y="157140"/>
                  </a:lnTo>
                  <a:lnTo>
                    <a:pt x="189811" y="159451"/>
                  </a:lnTo>
                  <a:lnTo>
                    <a:pt x="189895" y="161762"/>
                  </a:lnTo>
                  <a:lnTo>
                    <a:pt x="189979" y="164072"/>
                  </a:lnTo>
                  <a:lnTo>
                    <a:pt x="190058" y="166383"/>
                  </a:lnTo>
                  <a:lnTo>
                    <a:pt x="190136" y="168694"/>
                  </a:lnTo>
                  <a:lnTo>
                    <a:pt x="190215" y="171005"/>
                  </a:lnTo>
                  <a:lnTo>
                    <a:pt x="190288" y="173316"/>
                  </a:lnTo>
                  <a:lnTo>
                    <a:pt x="190362" y="175627"/>
                  </a:lnTo>
                  <a:lnTo>
                    <a:pt x="190435" y="177938"/>
                  </a:lnTo>
                  <a:lnTo>
                    <a:pt x="190503" y="180249"/>
                  </a:lnTo>
                  <a:lnTo>
                    <a:pt x="190571" y="182560"/>
                  </a:lnTo>
                  <a:lnTo>
                    <a:pt x="190639" y="184870"/>
                  </a:lnTo>
                  <a:lnTo>
                    <a:pt x="190703" y="187181"/>
                  </a:lnTo>
                  <a:lnTo>
                    <a:pt x="190765" y="189492"/>
                  </a:lnTo>
                  <a:lnTo>
                    <a:pt x="190827" y="191803"/>
                  </a:lnTo>
                  <a:lnTo>
                    <a:pt x="190887" y="194114"/>
                  </a:lnTo>
                  <a:lnTo>
                    <a:pt x="190944" y="196425"/>
                  </a:lnTo>
                  <a:lnTo>
                    <a:pt x="191001" y="198736"/>
                  </a:lnTo>
                  <a:lnTo>
                    <a:pt x="191056" y="201047"/>
                  </a:lnTo>
                  <a:lnTo>
                    <a:pt x="191108" y="203358"/>
                  </a:lnTo>
                  <a:lnTo>
                    <a:pt x="191159" y="205668"/>
                  </a:lnTo>
                  <a:lnTo>
                    <a:pt x="191210" y="207979"/>
                  </a:lnTo>
                  <a:lnTo>
                    <a:pt x="191256" y="210290"/>
                  </a:lnTo>
                  <a:lnTo>
                    <a:pt x="191303" y="212601"/>
                  </a:lnTo>
                  <a:lnTo>
                    <a:pt x="191349" y="214912"/>
                  </a:lnTo>
                  <a:lnTo>
                    <a:pt x="191390" y="217223"/>
                  </a:lnTo>
                  <a:lnTo>
                    <a:pt x="191431" y="219534"/>
                  </a:lnTo>
                  <a:lnTo>
                    <a:pt x="191472" y="221845"/>
                  </a:lnTo>
                  <a:lnTo>
                    <a:pt x="191509" y="224156"/>
                  </a:lnTo>
                  <a:lnTo>
                    <a:pt x="191545" y="226466"/>
                  </a:lnTo>
                  <a:lnTo>
                    <a:pt x="191581" y="228777"/>
                  </a:lnTo>
                  <a:lnTo>
                    <a:pt x="191614" y="231088"/>
                  </a:lnTo>
                  <a:lnTo>
                    <a:pt x="191645" y="233399"/>
                  </a:lnTo>
                  <a:lnTo>
                    <a:pt x="191676" y="235710"/>
                  </a:lnTo>
                  <a:lnTo>
                    <a:pt x="191704" y="238021"/>
                  </a:lnTo>
                  <a:lnTo>
                    <a:pt x="191730" y="240332"/>
                  </a:lnTo>
                  <a:lnTo>
                    <a:pt x="191756" y="242643"/>
                  </a:lnTo>
                  <a:lnTo>
                    <a:pt x="191780" y="244954"/>
                  </a:lnTo>
                  <a:lnTo>
                    <a:pt x="191801" y="247264"/>
                  </a:lnTo>
                  <a:lnTo>
                    <a:pt x="191822" y="249575"/>
                  </a:lnTo>
                  <a:lnTo>
                    <a:pt x="191842" y="251886"/>
                  </a:lnTo>
                  <a:lnTo>
                    <a:pt x="191858" y="254197"/>
                  </a:lnTo>
                  <a:lnTo>
                    <a:pt x="191874" y="256508"/>
                  </a:lnTo>
                  <a:lnTo>
                    <a:pt x="191890" y="258819"/>
                  </a:lnTo>
                  <a:lnTo>
                    <a:pt x="191901" y="261130"/>
                  </a:lnTo>
                  <a:lnTo>
                    <a:pt x="191913" y="263441"/>
                  </a:lnTo>
                  <a:lnTo>
                    <a:pt x="191924" y="265751"/>
                  </a:lnTo>
                  <a:lnTo>
                    <a:pt x="191931" y="268062"/>
                  </a:lnTo>
                  <a:lnTo>
                    <a:pt x="191937" y="270373"/>
                  </a:lnTo>
                  <a:lnTo>
                    <a:pt x="191944" y="272684"/>
                  </a:lnTo>
                  <a:lnTo>
                    <a:pt x="191947" y="274995"/>
                  </a:lnTo>
                  <a:lnTo>
                    <a:pt x="191949" y="277306"/>
                  </a:lnTo>
                  <a:lnTo>
                    <a:pt x="191950" y="279617"/>
                  </a:lnTo>
                  <a:lnTo>
                    <a:pt x="191949" y="281928"/>
                  </a:lnTo>
                  <a:lnTo>
                    <a:pt x="191946" y="284239"/>
                  </a:lnTo>
                  <a:lnTo>
                    <a:pt x="191944" y="286549"/>
                  </a:lnTo>
                  <a:lnTo>
                    <a:pt x="191938" y="288860"/>
                  </a:lnTo>
                  <a:lnTo>
                    <a:pt x="191931" y="291171"/>
                  </a:lnTo>
                  <a:lnTo>
                    <a:pt x="191924" y="293482"/>
                  </a:lnTo>
                  <a:lnTo>
                    <a:pt x="191915" y="295793"/>
                  </a:lnTo>
                  <a:lnTo>
                    <a:pt x="191903" y="298104"/>
                  </a:lnTo>
                  <a:lnTo>
                    <a:pt x="191891" y="300415"/>
                  </a:lnTo>
                  <a:lnTo>
                    <a:pt x="191878" y="302726"/>
                  </a:lnTo>
                  <a:lnTo>
                    <a:pt x="191861" y="305037"/>
                  </a:lnTo>
                  <a:lnTo>
                    <a:pt x="191845" y="307347"/>
                  </a:lnTo>
                  <a:lnTo>
                    <a:pt x="191828" y="309658"/>
                  </a:lnTo>
                  <a:lnTo>
                    <a:pt x="191807" y="311969"/>
                  </a:lnTo>
                  <a:lnTo>
                    <a:pt x="191786" y="314280"/>
                  </a:lnTo>
                  <a:lnTo>
                    <a:pt x="191765" y="316591"/>
                  </a:lnTo>
                  <a:lnTo>
                    <a:pt x="191740" y="318902"/>
                  </a:lnTo>
                  <a:lnTo>
                    <a:pt x="191715" y="321213"/>
                  </a:lnTo>
                  <a:lnTo>
                    <a:pt x="191690" y="323524"/>
                  </a:lnTo>
                  <a:lnTo>
                    <a:pt x="191661" y="325835"/>
                  </a:lnTo>
                  <a:lnTo>
                    <a:pt x="191631" y="328145"/>
                  </a:lnTo>
                  <a:lnTo>
                    <a:pt x="191602" y="330456"/>
                  </a:lnTo>
                  <a:lnTo>
                    <a:pt x="191569" y="332767"/>
                  </a:lnTo>
                  <a:lnTo>
                    <a:pt x="191535" y="335078"/>
                  </a:lnTo>
                  <a:lnTo>
                    <a:pt x="191501" y="337389"/>
                  </a:lnTo>
                  <a:lnTo>
                    <a:pt x="191466" y="339700"/>
                  </a:lnTo>
                  <a:lnTo>
                    <a:pt x="191427" y="342011"/>
                  </a:lnTo>
                  <a:lnTo>
                    <a:pt x="191389" y="344322"/>
                  </a:lnTo>
                  <a:lnTo>
                    <a:pt x="191350" y="346633"/>
                  </a:lnTo>
                  <a:lnTo>
                    <a:pt x="191307" y="348943"/>
                  </a:lnTo>
                  <a:lnTo>
                    <a:pt x="191265" y="351254"/>
                  </a:lnTo>
                  <a:lnTo>
                    <a:pt x="191222" y="353565"/>
                  </a:lnTo>
                  <a:lnTo>
                    <a:pt x="191175" y="355876"/>
                  </a:lnTo>
                  <a:lnTo>
                    <a:pt x="191129" y="358187"/>
                  </a:lnTo>
                  <a:lnTo>
                    <a:pt x="191082" y="360498"/>
                  </a:lnTo>
                  <a:lnTo>
                    <a:pt x="191032" y="362809"/>
                  </a:lnTo>
                  <a:lnTo>
                    <a:pt x="190981" y="365120"/>
                  </a:lnTo>
                  <a:lnTo>
                    <a:pt x="190930" y="367431"/>
                  </a:lnTo>
                  <a:lnTo>
                    <a:pt x="190876" y="369741"/>
                  </a:lnTo>
                  <a:lnTo>
                    <a:pt x="190822" y="372052"/>
                  </a:lnTo>
                  <a:lnTo>
                    <a:pt x="190767" y="374363"/>
                  </a:lnTo>
                  <a:lnTo>
                    <a:pt x="190710" y="376674"/>
                  </a:lnTo>
                  <a:lnTo>
                    <a:pt x="190651" y="378985"/>
                  </a:lnTo>
                  <a:lnTo>
                    <a:pt x="190592" y="381296"/>
                  </a:lnTo>
                  <a:lnTo>
                    <a:pt x="190532" y="383607"/>
                  </a:lnTo>
                  <a:lnTo>
                    <a:pt x="190469" y="385918"/>
                  </a:lnTo>
                  <a:lnTo>
                    <a:pt x="190407" y="388229"/>
                  </a:lnTo>
                  <a:lnTo>
                    <a:pt x="190343" y="390539"/>
                  </a:lnTo>
                  <a:lnTo>
                    <a:pt x="190277" y="392850"/>
                  </a:lnTo>
                  <a:lnTo>
                    <a:pt x="190210" y="395161"/>
                  </a:lnTo>
                  <a:lnTo>
                    <a:pt x="190143" y="397472"/>
                  </a:lnTo>
                  <a:lnTo>
                    <a:pt x="190073" y="399783"/>
                  </a:lnTo>
                  <a:lnTo>
                    <a:pt x="190003" y="402094"/>
                  </a:lnTo>
                  <a:lnTo>
                    <a:pt x="189933" y="404405"/>
                  </a:lnTo>
                  <a:lnTo>
                    <a:pt x="189859" y="406716"/>
                  </a:lnTo>
                  <a:lnTo>
                    <a:pt x="189786" y="409026"/>
                  </a:lnTo>
                  <a:lnTo>
                    <a:pt x="189712" y="411337"/>
                  </a:lnTo>
                  <a:lnTo>
                    <a:pt x="189635" y="413648"/>
                  </a:lnTo>
                  <a:lnTo>
                    <a:pt x="189558" y="415959"/>
                  </a:lnTo>
                  <a:lnTo>
                    <a:pt x="189480" y="418270"/>
                  </a:lnTo>
                  <a:lnTo>
                    <a:pt x="189401" y="420581"/>
                  </a:lnTo>
                  <a:lnTo>
                    <a:pt x="189320" y="422892"/>
                  </a:lnTo>
                  <a:lnTo>
                    <a:pt x="189239" y="425203"/>
                  </a:lnTo>
                  <a:lnTo>
                    <a:pt x="189156" y="427514"/>
                  </a:lnTo>
                  <a:lnTo>
                    <a:pt x="189072" y="429824"/>
                  </a:lnTo>
                  <a:lnTo>
                    <a:pt x="188988" y="432135"/>
                  </a:lnTo>
                  <a:lnTo>
                    <a:pt x="188902" y="434446"/>
                  </a:lnTo>
                  <a:lnTo>
                    <a:pt x="188814" y="436757"/>
                  </a:lnTo>
                  <a:lnTo>
                    <a:pt x="188727" y="439068"/>
                  </a:lnTo>
                  <a:lnTo>
                    <a:pt x="188639" y="441379"/>
                  </a:lnTo>
                  <a:lnTo>
                    <a:pt x="188548" y="443690"/>
                  </a:lnTo>
                  <a:lnTo>
                    <a:pt x="188457" y="446001"/>
                  </a:lnTo>
                  <a:lnTo>
                    <a:pt x="188366" y="448312"/>
                  </a:lnTo>
                  <a:lnTo>
                    <a:pt x="188272" y="450622"/>
                  </a:lnTo>
                  <a:lnTo>
                    <a:pt x="188178" y="452933"/>
                  </a:lnTo>
                  <a:lnTo>
                    <a:pt x="188084" y="455244"/>
                  </a:lnTo>
                  <a:lnTo>
                    <a:pt x="187987" y="457555"/>
                  </a:lnTo>
                  <a:lnTo>
                    <a:pt x="187890" y="459866"/>
                  </a:lnTo>
                  <a:lnTo>
                    <a:pt x="187793" y="462177"/>
                  </a:lnTo>
                  <a:lnTo>
                    <a:pt x="187694" y="464488"/>
                  </a:lnTo>
                  <a:lnTo>
                    <a:pt x="187594" y="466799"/>
                  </a:lnTo>
                  <a:lnTo>
                    <a:pt x="187495" y="469110"/>
                  </a:lnTo>
                  <a:lnTo>
                    <a:pt x="187393" y="471420"/>
                  </a:lnTo>
                  <a:lnTo>
                    <a:pt x="187290" y="473731"/>
                  </a:lnTo>
                  <a:lnTo>
                    <a:pt x="187188" y="476042"/>
                  </a:lnTo>
                  <a:lnTo>
                    <a:pt x="187084" y="478353"/>
                  </a:lnTo>
                  <a:lnTo>
                    <a:pt x="186979" y="480664"/>
                  </a:lnTo>
                  <a:lnTo>
                    <a:pt x="186873" y="482975"/>
                  </a:lnTo>
                  <a:lnTo>
                    <a:pt x="186767" y="485286"/>
                  </a:lnTo>
                  <a:lnTo>
                    <a:pt x="186659" y="487597"/>
                  </a:lnTo>
                  <a:lnTo>
                    <a:pt x="186552" y="489908"/>
                  </a:lnTo>
                  <a:lnTo>
                    <a:pt x="186443" y="492218"/>
                  </a:lnTo>
                  <a:lnTo>
                    <a:pt x="186333" y="494529"/>
                  </a:lnTo>
                  <a:lnTo>
                    <a:pt x="186223" y="496840"/>
                  </a:lnTo>
                  <a:lnTo>
                    <a:pt x="186113" y="499151"/>
                  </a:lnTo>
                  <a:lnTo>
                    <a:pt x="186000" y="501462"/>
                  </a:lnTo>
                  <a:lnTo>
                    <a:pt x="185888" y="503773"/>
                  </a:lnTo>
                  <a:lnTo>
                    <a:pt x="185775" y="506084"/>
                  </a:lnTo>
                  <a:lnTo>
                    <a:pt x="185661" y="508395"/>
                  </a:lnTo>
                  <a:lnTo>
                    <a:pt x="185546" y="510706"/>
                  </a:lnTo>
                  <a:lnTo>
                    <a:pt x="185432" y="513016"/>
                  </a:lnTo>
                  <a:lnTo>
                    <a:pt x="185316" y="515327"/>
                  </a:lnTo>
                  <a:lnTo>
                    <a:pt x="185199" y="517638"/>
                  </a:lnTo>
                  <a:lnTo>
                    <a:pt x="185083" y="519949"/>
                  </a:lnTo>
                  <a:lnTo>
                    <a:pt x="184965" y="522260"/>
                  </a:lnTo>
                  <a:lnTo>
                    <a:pt x="184847" y="524571"/>
                  </a:lnTo>
                  <a:lnTo>
                    <a:pt x="184728" y="526882"/>
                  </a:lnTo>
                  <a:lnTo>
                    <a:pt x="184609" y="529193"/>
                  </a:lnTo>
                  <a:lnTo>
                    <a:pt x="184489" y="531503"/>
                  </a:lnTo>
                  <a:lnTo>
                    <a:pt x="184369" y="533814"/>
                  </a:lnTo>
                  <a:lnTo>
                    <a:pt x="184249" y="536125"/>
                  </a:lnTo>
                  <a:lnTo>
                    <a:pt x="184127" y="538436"/>
                  </a:lnTo>
                  <a:lnTo>
                    <a:pt x="184006" y="540747"/>
                  </a:lnTo>
                  <a:lnTo>
                    <a:pt x="183884" y="543058"/>
                  </a:lnTo>
                  <a:lnTo>
                    <a:pt x="183761" y="545369"/>
                  </a:lnTo>
                  <a:lnTo>
                    <a:pt x="183638" y="547680"/>
                  </a:lnTo>
                  <a:lnTo>
                    <a:pt x="183516" y="549991"/>
                  </a:lnTo>
                  <a:lnTo>
                    <a:pt x="183392" y="552301"/>
                  </a:lnTo>
                  <a:lnTo>
                    <a:pt x="183268" y="554612"/>
                  </a:lnTo>
                  <a:lnTo>
                    <a:pt x="183144" y="556923"/>
                  </a:lnTo>
                  <a:lnTo>
                    <a:pt x="183019" y="559234"/>
                  </a:lnTo>
                  <a:lnTo>
                    <a:pt x="182894" y="561545"/>
                  </a:lnTo>
                  <a:lnTo>
                    <a:pt x="182769" y="563856"/>
                  </a:lnTo>
                  <a:lnTo>
                    <a:pt x="182644" y="566167"/>
                  </a:lnTo>
                  <a:lnTo>
                    <a:pt x="182518" y="568478"/>
                  </a:lnTo>
                  <a:lnTo>
                    <a:pt x="182392" y="570789"/>
                  </a:lnTo>
                  <a:lnTo>
                    <a:pt x="182266" y="573099"/>
                  </a:lnTo>
                  <a:lnTo>
                    <a:pt x="182140" y="575410"/>
                  </a:lnTo>
                  <a:lnTo>
                    <a:pt x="182014" y="577721"/>
                  </a:lnTo>
                  <a:lnTo>
                    <a:pt x="181887" y="580032"/>
                  </a:lnTo>
                  <a:lnTo>
                    <a:pt x="181761" y="582343"/>
                  </a:lnTo>
                  <a:lnTo>
                    <a:pt x="181634" y="584654"/>
                  </a:lnTo>
                  <a:lnTo>
                    <a:pt x="181507" y="586965"/>
                  </a:lnTo>
                  <a:lnTo>
                    <a:pt x="181380" y="589276"/>
                  </a:lnTo>
                  <a:lnTo>
                    <a:pt x="181253" y="591587"/>
                  </a:lnTo>
                  <a:lnTo>
                    <a:pt x="181126" y="593897"/>
                  </a:lnTo>
                  <a:lnTo>
                    <a:pt x="180999" y="596208"/>
                  </a:lnTo>
                  <a:lnTo>
                    <a:pt x="180872" y="598519"/>
                  </a:lnTo>
                  <a:lnTo>
                    <a:pt x="180745" y="600830"/>
                  </a:lnTo>
                  <a:lnTo>
                    <a:pt x="180619" y="603141"/>
                  </a:lnTo>
                  <a:lnTo>
                    <a:pt x="180492" y="605452"/>
                  </a:lnTo>
                  <a:lnTo>
                    <a:pt x="180365" y="607763"/>
                  </a:lnTo>
                  <a:lnTo>
                    <a:pt x="180239" y="610074"/>
                  </a:lnTo>
                  <a:lnTo>
                    <a:pt x="180112" y="612385"/>
                  </a:lnTo>
                  <a:lnTo>
                    <a:pt x="179986" y="614695"/>
                  </a:lnTo>
                  <a:lnTo>
                    <a:pt x="179860" y="617006"/>
                  </a:lnTo>
                  <a:lnTo>
                    <a:pt x="179734" y="619317"/>
                  </a:lnTo>
                  <a:lnTo>
                    <a:pt x="179608" y="621628"/>
                  </a:lnTo>
                  <a:lnTo>
                    <a:pt x="179483" y="623939"/>
                  </a:lnTo>
                  <a:lnTo>
                    <a:pt x="179357" y="626250"/>
                  </a:lnTo>
                  <a:lnTo>
                    <a:pt x="179232" y="628561"/>
                  </a:lnTo>
                  <a:lnTo>
                    <a:pt x="179108" y="630872"/>
                  </a:lnTo>
                  <a:lnTo>
                    <a:pt x="178983" y="633183"/>
                  </a:lnTo>
                  <a:lnTo>
                    <a:pt x="178859" y="635493"/>
                  </a:lnTo>
                  <a:lnTo>
                    <a:pt x="178735" y="637804"/>
                  </a:lnTo>
                  <a:lnTo>
                    <a:pt x="178612" y="640115"/>
                  </a:lnTo>
                  <a:lnTo>
                    <a:pt x="178490" y="642426"/>
                  </a:lnTo>
                  <a:lnTo>
                    <a:pt x="178367" y="644737"/>
                  </a:lnTo>
                  <a:lnTo>
                    <a:pt x="178245" y="647048"/>
                  </a:lnTo>
                  <a:lnTo>
                    <a:pt x="178123" y="649359"/>
                  </a:lnTo>
                  <a:lnTo>
                    <a:pt x="178002" y="651670"/>
                  </a:lnTo>
                  <a:lnTo>
                    <a:pt x="177881" y="653980"/>
                  </a:lnTo>
                  <a:lnTo>
                    <a:pt x="177761" y="656291"/>
                  </a:lnTo>
                  <a:lnTo>
                    <a:pt x="177641" y="658602"/>
                  </a:lnTo>
                  <a:lnTo>
                    <a:pt x="177522" y="660913"/>
                  </a:lnTo>
                  <a:lnTo>
                    <a:pt x="177404" y="663224"/>
                  </a:lnTo>
                  <a:lnTo>
                    <a:pt x="177286" y="665535"/>
                  </a:lnTo>
                  <a:lnTo>
                    <a:pt x="177168" y="667846"/>
                  </a:lnTo>
                  <a:lnTo>
                    <a:pt x="177052" y="670157"/>
                  </a:lnTo>
                  <a:lnTo>
                    <a:pt x="176936" y="672468"/>
                  </a:lnTo>
                  <a:lnTo>
                    <a:pt x="176820" y="674778"/>
                  </a:lnTo>
                  <a:lnTo>
                    <a:pt x="176705" y="677089"/>
                  </a:lnTo>
                  <a:lnTo>
                    <a:pt x="176591" y="679400"/>
                  </a:lnTo>
                  <a:lnTo>
                    <a:pt x="176477" y="681711"/>
                  </a:lnTo>
                  <a:lnTo>
                    <a:pt x="176365" y="684022"/>
                  </a:lnTo>
                  <a:lnTo>
                    <a:pt x="176253" y="686333"/>
                  </a:lnTo>
                  <a:lnTo>
                    <a:pt x="176141" y="688644"/>
                  </a:lnTo>
                  <a:lnTo>
                    <a:pt x="176032" y="690955"/>
                  </a:lnTo>
                  <a:lnTo>
                    <a:pt x="175922" y="693266"/>
                  </a:lnTo>
                  <a:lnTo>
                    <a:pt x="175813" y="695576"/>
                  </a:lnTo>
                  <a:lnTo>
                    <a:pt x="175705" y="697887"/>
                  </a:lnTo>
                  <a:lnTo>
                    <a:pt x="175598" y="700198"/>
                  </a:lnTo>
                  <a:lnTo>
                    <a:pt x="175491" y="702509"/>
                  </a:lnTo>
                  <a:lnTo>
                    <a:pt x="175386" y="704820"/>
                  </a:lnTo>
                  <a:lnTo>
                    <a:pt x="175282" y="707131"/>
                  </a:lnTo>
                  <a:lnTo>
                    <a:pt x="175178" y="709442"/>
                  </a:lnTo>
                  <a:lnTo>
                    <a:pt x="175075" y="711753"/>
                  </a:lnTo>
                  <a:lnTo>
                    <a:pt x="174974" y="714064"/>
                  </a:lnTo>
                  <a:lnTo>
                    <a:pt x="174873" y="716374"/>
                  </a:lnTo>
                  <a:lnTo>
                    <a:pt x="174772" y="718685"/>
                  </a:lnTo>
                  <a:lnTo>
                    <a:pt x="174674" y="720996"/>
                  </a:lnTo>
                  <a:lnTo>
                    <a:pt x="174576" y="723307"/>
                  </a:lnTo>
                  <a:lnTo>
                    <a:pt x="174478" y="725618"/>
                  </a:lnTo>
                  <a:lnTo>
                    <a:pt x="174383" y="727929"/>
                  </a:lnTo>
                  <a:lnTo>
                    <a:pt x="174288" y="730240"/>
                  </a:lnTo>
                  <a:lnTo>
                    <a:pt x="174193" y="732551"/>
                  </a:lnTo>
                  <a:lnTo>
                    <a:pt x="174101" y="734862"/>
                  </a:lnTo>
                  <a:lnTo>
                    <a:pt x="174010" y="737172"/>
                  </a:lnTo>
                  <a:lnTo>
                    <a:pt x="173918" y="739483"/>
                  </a:lnTo>
                  <a:lnTo>
                    <a:pt x="173829" y="741794"/>
                  </a:lnTo>
                  <a:lnTo>
                    <a:pt x="173741" y="744105"/>
                  </a:lnTo>
                  <a:lnTo>
                    <a:pt x="173653" y="746416"/>
                  </a:lnTo>
                  <a:lnTo>
                    <a:pt x="173567" y="748727"/>
                  </a:lnTo>
                  <a:lnTo>
                    <a:pt x="173482" y="751038"/>
                  </a:lnTo>
                  <a:lnTo>
                    <a:pt x="173397" y="753349"/>
                  </a:lnTo>
                  <a:lnTo>
                    <a:pt x="173314" y="755660"/>
                  </a:lnTo>
                  <a:lnTo>
                    <a:pt x="173233" y="757970"/>
                  </a:lnTo>
                  <a:lnTo>
                    <a:pt x="173152" y="760281"/>
                  </a:lnTo>
                  <a:lnTo>
                    <a:pt x="173072" y="762592"/>
                  </a:lnTo>
                  <a:lnTo>
                    <a:pt x="172995" y="764903"/>
                  </a:lnTo>
                  <a:lnTo>
                    <a:pt x="172918" y="767214"/>
                  </a:lnTo>
                  <a:lnTo>
                    <a:pt x="172841" y="769525"/>
                  </a:lnTo>
                  <a:lnTo>
                    <a:pt x="172767" y="771836"/>
                  </a:lnTo>
                  <a:lnTo>
                    <a:pt x="172693" y="774147"/>
                  </a:lnTo>
                  <a:lnTo>
                    <a:pt x="172620" y="776458"/>
                  </a:lnTo>
                  <a:lnTo>
                    <a:pt x="172550" y="778768"/>
                  </a:lnTo>
                  <a:lnTo>
                    <a:pt x="172480" y="781079"/>
                  </a:lnTo>
                  <a:lnTo>
                    <a:pt x="172410" y="783390"/>
                  </a:lnTo>
                  <a:lnTo>
                    <a:pt x="172344" y="785701"/>
                  </a:lnTo>
                  <a:lnTo>
                    <a:pt x="172278" y="788012"/>
                  </a:lnTo>
                  <a:lnTo>
                    <a:pt x="172212" y="790323"/>
                  </a:lnTo>
                  <a:lnTo>
                    <a:pt x="172148" y="792634"/>
                  </a:lnTo>
                  <a:lnTo>
                    <a:pt x="172086" y="794945"/>
                  </a:lnTo>
                  <a:lnTo>
                    <a:pt x="172024" y="797255"/>
                  </a:lnTo>
                  <a:lnTo>
                    <a:pt x="171964" y="799566"/>
                  </a:lnTo>
                  <a:lnTo>
                    <a:pt x="171905" y="801877"/>
                  </a:lnTo>
                  <a:lnTo>
                    <a:pt x="171847" y="804188"/>
                  </a:lnTo>
                  <a:lnTo>
                    <a:pt x="171790" y="806499"/>
                  </a:lnTo>
                  <a:lnTo>
                    <a:pt x="171736" y="808810"/>
                  </a:lnTo>
                  <a:lnTo>
                    <a:pt x="171682" y="811121"/>
                  </a:lnTo>
                  <a:lnTo>
                    <a:pt x="171628" y="813432"/>
                  </a:lnTo>
                  <a:lnTo>
                    <a:pt x="171577" y="815743"/>
                  </a:lnTo>
                  <a:lnTo>
                    <a:pt x="171527" y="818053"/>
                  </a:lnTo>
                  <a:lnTo>
                    <a:pt x="171476" y="820364"/>
                  </a:lnTo>
                  <a:lnTo>
                    <a:pt x="171430" y="822675"/>
                  </a:lnTo>
                  <a:lnTo>
                    <a:pt x="171383" y="824986"/>
                  </a:lnTo>
                  <a:lnTo>
                    <a:pt x="171336" y="827297"/>
                  </a:lnTo>
                  <a:lnTo>
                    <a:pt x="171293" y="829608"/>
                  </a:lnTo>
                  <a:lnTo>
                    <a:pt x="171250" y="831919"/>
                  </a:lnTo>
                  <a:lnTo>
                    <a:pt x="171207" y="834230"/>
                  </a:lnTo>
                  <a:lnTo>
                    <a:pt x="171167" y="836541"/>
                  </a:lnTo>
                  <a:lnTo>
                    <a:pt x="171128" y="838851"/>
                  </a:lnTo>
                  <a:lnTo>
                    <a:pt x="171088" y="841162"/>
                  </a:lnTo>
                  <a:lnTo>
                    <a:pt x="171051" y="843473"/>
                  </a:lnTo>
                  <a:lnTo>
                    <a:pt x="171016" y="845784"/>
                  </a:lnTo>
                  <a:lnTo>
                    <a:pt x="170980" y="848095"/>
                  </a:lnTo>
                  <a:lnTo>
                    <a:pt x="170946" y="850406"/>
                  </a:lnTo>
                  <a:lnTo>
                    <a:pt x="170914" y="852717"/>
                  </a:lnTo>
                  <a:lnTo>
                    <a:pt x="170882" y="855028"/>
                  </a:lnTo>
                  <a:lnTo>
                    <a:pt x="170851" y="857339"/>
                  </a:lnTo>
                  <a:lnTo>
                    <a:pt x="170822" y="859649"/>
                  </a:lnTo>
                  <a:lnTo>
                    <a:pt x="170794" y="861960"/>
                  </a:lnTo>
                  <a:lnTo>
                    <a:pt x="170765" y="864271"/>
                  </a:lnTo>
                  <a:lnTo>
                    <a:pt x="170740" y="866582"/>
                  </a:lnTo>
                  <a:lnTo>
                    <a:pt x="170715" y="868893"/>
                  </a:lnTo>
                  <a:lnTo>
                    <a:pt x="170690" y="871204"/>
                  </a:lnTo>
                  <a:lnTo>
                    <a:pt x="170667" y="873515"/>
                  </a:lnTo>
                  <a:lnTo>
                    <a:pt x="170645" y="875826"/>
                  </a:lnTo>
                  <a:lnTo>
                    <a:pt x="170623" y="878137"/>
                  </a:lnTo>
                  <a:lnTo>
                    <a:pt x="170604" y="880447"/>
                  </a:lnTo>
                  <a:lnTo>
                    <a:pt x="170585" y="882758"/>
                  </a:lnTo>
                  <a:lnTo>
                    <a:pt x="170566" y="885069"/>
                  </a:lnTo>
                  <a:lnTo>
                    <a:pt x="170549" y="887380"/>
                  </a:lnTo>
                  <a:lnTo>
                    <a:pt x="170532" y="889691"/>
                  </a:lnTo>
                  <a:lnTo>
                    <a:pt x="170516" y="892002"/>
                  </a:lnTo>
                  <a:lnTo>
                    <a:pt x="170502" y="894313"/>
                  </a:lnTo>
                  <a:lnTo>
                    <a:pt x="170488" y="896624"/>
                  </a:lnTo>
                  <a:lnTo>
                    <a:pt x="170475" y="898935"/>
                  </a:lnTo>
                  <a:lnTo>
                    <a:pt x="170462" y="901245"/>
                  </a:lnTo>
                  <a:lnTo>
                    <a:pt x="170451" y="903556"/>
                  </a:lnTo>
                  <a:lnTo>
                    <a:pt x="170441" y="905867"/>
                  </a:lnTo>
                  <a:lnTo>
                    <a:pt x="170430" y="908178"/>
                  </a:lnTo>
                  <a:lnTo>
                    <a:pt x="170422" y="910489"/>
                  </a:lnTo>
                  <a:lnTo>
                    <a:pt x="170413" y="912800"/>
                  </a:lnTo>
                  <a:lnTo>
                    <a:pt x="170405" y="915111"/>
                  </a:lnTo>
                  <a:lnTo>
                    <a:pt x="170398" y="917422"/>
                  </a:lnTo>
                  <a:lnTo>
                    <a:pt x="170392" y="919732"/>
                  </a:lnTo>
                  <a:lnTo>
                    <a:pt x="170386" y="922043"/>
                  </a:lnTo>
                  <a:lnTo>
                    <a:pt x="170381" y="924354"/>
                  </a:lnTo>
                  <a:lnTo>
                    <a:pt x="170377" y="926665"/>
                  </a:lnTo>
                  <a:lnTo>
                    <a:pt x="170372" y="928976"/>
                  </a:lnTo>
                  <a:lnTo>
                    <a:pt x="170369" y="931287"/>
                  </a:lnTo>
                  <a:lnTo>
                    <a:pt x="170366" y="933598"/>
                  </a:lnTo>
                  <a:lnTo>
                    <a:pt x="170363" y="935909"/>
                  </a:lnTo>
                  <a:lnTo>
                    <a:pt x="170361" y="938220"/>
                  </a:lnTo>
                  <a:lnTo>
                    <a:pt x="170360" y="940530"/>
                  </a:lnTo>
                  <a:lnTo>
                    <a:pt x="170359" y="942841"/>
                  </a:lnTo>
                  <a:lnTo>
                    <a:pt x="170358" y="945152"/>
                  </a:lnTo>
                  <a:lnTo>
                    <a:pt x="170358" y="947463"/>
                  </a:lnTo>
                  <a:lnTo>
                    <a:pt x="170358" y="949774"/>
                  </a:lnTo>
                  <a:lnTo>
                    <a:pt x="170358" y="952085"/>
                  </a:lnTo>
                  <a:lnTo>
                    <a:pt x="170359" y="954396"/>
                  </a:lnTo>
                  <a:lnTo>
                    <a:pt x="170360" y="956707"/>
                  </a:lnTo>
                  <a:lnTo>
                    <a:pt x="170361" y="959018"/>
                  </a:lnTo>
                  <a:lnTo>
                    <a:pt x="170362" y="961328"/>
                  </a:lnTo>
                  <a:lnTo>
                    <a:pt x="170364" y="963639"/>
                  </a:lnTo>
                  <a:lnTo>
                    <a:pt x="170365" y="965950"/>
                  </a:lnTo>
                  <a:lnTo>
                    <a:pt x="170367" y="968261"/>
                  </a:lnTo>
                  <a:lnTo>
                    <a:pt x="170369" y="970572"/>
                  </a:lnTo>
                  <a:lnTo>
                    <a:pt x="170371" y="972883"/>
                  </a:lnTo>
                  <a:lnTo>
                    <a:pt x="170373" y="975194"/>
                  </a:lnTo>
                  <a:lnTo>
                    <a:pt x="170375" y="977505"/>
                  </a:lnTo>
                  <a:lnTo>
                    <a:pt x="170377" y="979816"/>
                  </a:lnTo>
                  <a:lnTo>
                    <a:pt x="170379" y="982126"/>
                  </a:lnTo>
                  <a:lnTo>
                    <a:pt x="170381" y="984437"/>
                  </a:lnTo>
                  <a:lnTo>
                    <a:pt x="170383" y="986748"/>
                  </a:lnTo>
                  <a:lnTo>
                    <a:pt x="170384" y="989059"/>
                  </a:lnTo>
                  <a:lnTo>
                    <a:pt x="170386" y="991370"/>
                  </a:lnTo>
                  <a:lnTo>
                    <a:pt x="170387" y="993681"/>
                  </a:lnTo>
                  <a:lnTo>
                    <a:pt x="170389" y="995992"/>
                  </a:lnTo>
                  <a:lnTo>
                    <a:pt x="170389" y="998303"/>
                  </a:lnTo>
                  <a:lnTo>
                    <a:pt x="170390" y="1000614"/>
                  </a:lnTo>
                  <a:lnTo>
                    <a:pt x="170391" y="1002924"/>
                  </a:lnTo>
                  <a:lnTo>
                    <a:pt x="170390" y="1005235"/>
                  </a:lnTo>
                  <a:lnTo>
                    <a:pt x="170390" y="1007546"/>
                  </a:lnTo>
                  <a:lnTo>
                    <a:pt x="170390" y="1009857"/>
                  </a:lnTo>
                  <a:lnTo>
                    <a:pt x="170388" y="1012168"/>
                  </a:lnTo>
                  <a:lnTo>
                    <a:pt x="170386" y="1014479"/>
                  </a:lnTo>
                  <a:lnTo>
                    <a:pt x="170385" y="1016790"/>
                  </a:lnTo>
                  <a:lnTo>
                    <a:pt x="170382" y="1019101"/>
                  </a:lnTo>
                  <a:lnTo>
                    <a:pt x="170379" y="1021412"/>
                  </a:lnTo>
                  <a:lnTo>
                    <a:pt x="170375" y="1023722"/>
                  </a:lnTo>
                  <a:lnTo>
                    <a:pt x="170371" y="1026033"/>
                  </a:lnTo>
                  <a:lnTo>
                    <a:pt x="170366" y="1028344"/>
                  </a:lnTo>
                  <a:lnTo>
                    <a:pt x="170360" y="1030655"/>
                  </a:lnTo>
                  <a:lnTo>
                    <a:pt x="170354" y="1032966"/>
                  </a:lnTo>
                  <a:lnTo>
                    <a:pt x="170347" y="1035277"/>
                  </a:lnTo>
                  <a:lnTo>
                    <a:pt x="170339" y="1037588"/>
                  </a:lnTo>
                  <a:lnTo>
                    <a:pt x="170331" y="1039899"/>
                  </a:lnTo>
                  <a:lnTo>
                    <a:pt x="170321" y="1042209"/>
                  </a:lnTo>
                  <a:lnTo>
                    <a:pt x="170311" y="1044520"/>
                  </a:lnTo>
                  <a:lnTo>
                    <a:pt x="170301" y="1046831"/>
                  </a:lnTo>
                  <a:lnTo>
                    <a:pt x="170288" y="1049142"/>
                  </a:lnTo>
                  <a:lnTo>
                    <a:pt x="170275" y="1051453"/>
                  </a:lnTo>
                  <a:lnTo>
                    <a:pt x="170262" y="1053764"/>
                  </a:lnTo>
                  <a:lnTo>
                    <a:pt x="170246" y="1056075"/>
                  </a:lnTo>
                  <a:lnTo>
                    <a:pt x="170231" y="1058386"/>
                  </a:lnTo>
                  <a:lnTo>
                    <a:pt x="170215" y="1060697"/>
                  </a:lnTo>
                  <a:lnTo>
                    <a:pt x="170196" y="1063007"/>
                  </a:lnTo>
                  <a:lnTo>
                    <a:pt x="170177" y="1065318"/>
                  </a:lnTo>
                  <a:lnTo>
                    <a:pt x="170158" y="1067629"/>
                  </a:lnTo>
                  <a:lnTo>
                    <a:pt x="170136" y="1069940"/>
                  </a:lnTo>
                  <a:lnTo>
                    <a:pt x="170113" y="1072251"/>
                  </a:lnTo>
                  <a:lnTo>
                    <a:pt x="170090" y="1074562"/>
                  </a:lnTo>
                  <a:lnTo>
                    <a:pt x="170065" y="1076873"/>
                  </a:lnTo>
                  <a:lnTo>
                    <a:pt x="170038" y="1079184"/>
                  </a:lnTo>
                  <a:lnTo>
                    <a:pt x="170012" y="1081495"/>
                  </a:lnTo>
                  <a:lnTo>
                    <a:pt x="169983" y="1083805"/>
                  </a:lnTo>
                  <a:lnTo>
                    <a:pt x="169952" y="1086116"/>
                  </a:lnTo>
                  <a:lnTo>
                    <a:pt x="169921" y="1088427"/>
                  </a:lnTo>
                  <a:lnTo>
                    <a:pt x="169889" y="1090738"/>
                  </a:lnTo>
                  <a:lnTo>
                    <a:pt x="169854" y="1093049"/>
                  </a:lnTo>
                  <a:lnTo>
                    <a:pt x="169818" y="1095360"/>
                  </a:lnTo>
                  <a:lnTo>
                    <a:pt x="169783" y="1097671"/>
                  </a:lnTo>
                  <a:lnTo>
                    <a:pt x="169742" y="1099982"/>
                  </a:lnTo>
                  <a:lnTo>
                    <a:pt x="169702" y="1102293"/>
                  </a:lnTo>
                  <a:lnTo>
                    <a:pt x="169662" y="1104603"/>
                  </a:lnTo>
                  <a:lnTo>
                    <a:pt x="169618" y="1106914"/>
                  </a:lnTo>
                  <a:lnTo>
                    <a:pt x="169573" y="1109225"/>
                  </a:lnTo>
                  <a:lnTo>
                    <a:pt x="169528" y="1111536"/>
                  </a:lnTo>
                  <a:lnTo>
                    <a:pt x="169479" y="1113847"/>
                  </a:lnTo>
                  <a:lnTo>
                    <a:pt x="169428" y="1116158"/>
                  </a:lnTo>
                  <a:lnTo>
                    <a:pt x="169378" y="1118469"/>
                  </a:lnTo>
                  <a:lnTo>
                    <a:pt x="169325" y="1120780"/>
                  </a:lnTo>
                  <a:lnTo>
                    <a:pt x="169269" y="1123091"/>
                  </a:lnTo>
                  <a:lnTo>
                    <a:pt x="169214" y="1125401"/>
                  </a:lnTo>
                  <a:lnTo>
                    <a:pt x="169156" y="1127712"/>
                  </a:lnTo>
                  <a:lnTo>
                    <a:pt x="169094" y="1130023"/>
                  </a:lnTo>
                  <a:lnTo>
                    <a:pt x="169033" y="1132334"/>
                  </a:lnTo>
                  <a:lnTo>
                    <a:pt x="168970" y="1134645"/>
                  </a:lnTo>
                  <a:lnTo>
                    <a:pt x="168904" y="1136956"/>
                  </a:lnTo>
                  <a:lnTo>
                    <a:pt x="168837" y="1139267"/>
                  </a:lnTo>
                  <a:lnTo>
                    <a:pt x="168769" y="1141578"/>
                  </a:lnTo>
                  <a:lnTo>
                    <a:pt x="168696" y="1143889"/>
                  </a:lnTo>
                  <a:lnTo>
                    <a:pt x="168623" y="1146199"/>
                  </a:lnTo>
                  <a:lnTo>
                    <a:pt x="168550" y="1148510"/>
                  </a:lnTo>
                  <a:lnTo>
                    <a:pt x="168472" y="1150821"/>
                  </a:lnTo>
                  <a:lnTo>
                    <a:pt x="168393" y="1153132"/>
                  </a:lnTo>
                  <a:lnTo>
                    <a:pt x="168314" y="1155443"/>
                  </a:lnTo>
                  <a:lnTo>
                    <a:pt x="168229" y="1157754"/>
                  </a:lnTo>
                  <a:lnTo>
                    <a:pt x="168144" y="1160065"/>
                  </a:lnTo>
                  <a:lnTo>
                    <a:pt x="168059" y="1162376"/>
                  </a:lnTo>
                  <a:lnTo>
                    <a:pt x="167970" y="1164687"/>
                  </a:lnTo>
                  <a:lnTo>
                    <a:pt x="167878" y="1166997"/>
                  </a:lnTo>
                  <a:lnTo>
                    <a:pt x="167786" y="1169308"/>
                  </a:lnTo>
                  <a:lnTo>
                    <a:pt x="167691" y="1171619"/>
                  </a:lnTo>
                  <a:lnTo>
                    <a:pt x="167593" y="1173930"/>
                  </a:lnTo>
                  <a:lnTo>
                    <a:pt x="167495" y="1176241"/>
                  </a:lnTo>
                  <a:lnTo>
                    <a:pt x="167394" y="1178552"/>
                  </a:lnTo>
                  <a:lnTo>
                    <a:pt x="167290" y="1180863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1889" y="887836"/>
              <a:ext cx="176359" cy="0"/>
            </a:xfrm>
            <a:custGeom>
              <a:avLst/>
              <a:pathLst>
                <a:path w="176359" h="0">
                  <a:moveTo>
                    <a:pt x="0" y="0"/>
                  </a:moveTo>
                  <a:lnTo>
                    <a:pt x="1763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00651" y="485556"/>
              <a:ext cx="191950" cy="694156"/>
            </a:xfrm>
            <a:custGeom>
              <a:avLst/>
              <a:pathLst>
                <a:path w="191950" h="694156">
                  <a:moveTo>
                    <a:pt x="66510" y="694156"/>
                  </a:moveTo>
                  <a:lnTo>
                    <a:pt x="66260" y="692797"/>
                  </a:lnTo>
                  <a:lnTo>
                    <a:pt x="66009" y="691439"/>
                  </a:lnTo>
                  <a:lnTo>
                    <a:pt x="65755" y="690080"/>
                  </a:lnTo>
                  <a:lnTo>
                    <a:pt x="65501" y="688722"/>
                  </a:lnTo>
                  <a:lnTo>
                    <a:pt x="65245" y="687363"/>
                  </a:lnTo>
                  <a:lnTo>
                    <a:pt x="64986" y="686005"/>
                  </a:lnTo>
                  <a:lnTo>
                    <a:pt x="64727" y="684647"/>
                  </a:lnTo>
                  <a:lnTo>
                    <a:pt x="64465" y="683288"/>
                  </a:lnTo>
                  <a:lnTo>
                    <a:pt x="64202" y="681930"/>
                  </a:lnTo>
                  <a:lnTo>
                    <a:pt x="63936" y="680571"/>
                  </a:lnTo>
                  <a:lnTo>
                    <a:pt x="63669" y="679213"/>
                  </a:lnTo>
                  <a:lnTo>
                    <a:pt x="63400" y="677854"/>
                  </a:lnTo>
                  <a:lnTo>
                    <a:pt x="63128" y="676496"/>
                  </a:lnTo>
                  <a:lnTo>
                    <a:pt x="62856" y="675138"/>
                  </a:lnTo>
                  <a:lnTo>
                    <a:pt x="62580" y="673779"/>
                  </a:lnTo>
                  <a:lnTo>
                    <a:pt x="62304" y="672421"/>
                  </a:lnTo>
                  <a:lnTo>
                    <a:pt x="62024" y="671062"/>
                  </a:lnTo>
                  <a:lnTo>
                    <a:pt x="61743" y="669704"/>
                  </a:lnTo>
                  <a:lnTo>
                    <a:pt x="61461" y="668345"/>
                  </a:lnTo>
                  <a:lnTo>
                    <a:pt x="61175" y="666987"/>
                  </a:lnTo>
                  <a:lnTo>
                    <a:pt x="60888" y="665629"/>
                  </a:lnTo>
                  <a:lnTo>
                    <a:pt x="60598" y="664270"/>
                  </a:lnTo>
                  <a:lnTo>
                    <a:pt x="60307" y="662912"/>
                  </a:lnTo>
                  <a:lnTo>
                    <a:pt x="60013" y="661553"/>
                  </a:lnTo>
                  <a:lnTo>
                    <a:pt x="59716" y="660195"/>
                  </a:lnTo>
                  <a:lnTo>
                    <a:pt x="59419" y="658836"/>
                  </a:lnTo>
                  <a:lnTo>
                    <a:pt x="59117" y="657478"/>
                  </a:lnTo>
                  <a:lnTo>
                    <a:pt x="58816" y="656120"/>
                  </a:lnTo>
                  <a:lnTo>
                    <a:pt x="58510" y="654761"/>
                  </a:lnTo>
                  <a:lnTo>
                    <a:pt x="58202" y="653403"/>
                  </a:lnTo>
                  <a:lnTo>
                    <a:pt x="57893" y="652044"/>
                  </a:lnTo>
                  <a:lnTo>
                    <a:pt x="57580" y="650686"/>
                  </a:lnTo>
                  <a:lnTo>
                    <a:pt x="57268" y="649327"/>
                  </a:lnTo>
                  <a:lnTo>
                    <a:pt x="56949" y="647969"/>
                  </a:lnTo>
                  <a:lnTo>
                    <a:pt x="56631" y="646611"/>
                  </a:lnTo>
                  <a:lnTo>
                    <a:pt x="56309" y="645252"/>
                  </a:lnTo>
                  <a:lnTo>
                    <a:pt x="55985" y="643894"/>
                  </a:lnTo>
                  <a:lnTo>
                    <a:pt x="55660" y="642535"/>
                  </a:lnTo>
                  <a:lnTo>
                    <a:pt x="55330" y="641177"/>
                  </a:lnTo>
                  <a:lnTo>
                    <a:pt x="55000" y="639819"/>
                  </a:lnTo>
                  <a:lnTo>
                    <a:pt x="54665" y="638460"/>
                  </a:lnTo>
                  <a:lnTo>
                    <a:pt x="54330" y="637102"/>
                  </a:lnTo>
                  <a:lnTo>
                    <a:pt x="53992" y="635743"/>
                  </a:lnTo>
                  <a:lnTo>
                    <a:pt x="53650" y="634385"/>
                  </a:lnTo>
                  <a:lnTo>
                    <a:pt x="53308" y="633026"/>
                  </a:lnTo>
                  <a:lnTo>
                    <a:pt x="52961" y="631668"/>
                  </a:lnTo>
                  <a:lnTo>
                    <a:pt x="52614" y="630310"/>
                  </a:lnTo>
                  <a:lnTo>
                    <a:pt x="52262" y="628951"/>
                  </a:lnTo>
                  <a:lnTo>
                    <a:pt x="51909" y="627593"/>
                  </a:lnTo>
                  <a:lnTo>
                    <a:pt x="51554" y="626234"/>
                  </a:lnTo>
                  <a:lnTo>
                    <a:pt x="51195" y="624876"/>
                  </a:lnTo>
                  <a:lnTo>
                    <a:pt x="50836" y="623517"/>
                  </a:lnTo>
                  <a:lnTo>
                    <a:pt x="50472" y="622159"/>
                  </a:lnTo>
                  <a:lnTo>
                    <a:pt x="50107" y="620801"/>
                  </a:lnTo>
                  <a:lnTo>
                    <a:pt x="49739" y="619442"/>
                  </a:lnTo>
                  <a:lnTo>
                    <a:pt x="49369" y="618084"/>
                  </a:lnTo>
                  <a:lnTo>
                    <a:pt x="48997" y="616725"/>
                  </a:lnTo>
                  <a:lnTo>
                    <a:pt x="48621" y="615367"/>
                  </a:lnTo>
                  <a:lnTo>
                    <a:pt x="48245" y="614008"/>
                  </a:lnTo>
                  <a:lnTo>
                    <a:pt x="47864" y="612650"/>
                  </a:lnTo>
                  <a:lnTo>
                    <a:pt x="47483" y="611292"/>
                  </a:lnTo>
                  <a:lnTo>
                    <a:pt x="47099" y="609933"/>
                  </a:lnTo>
                  <a:lnTo>
                    <a:pt x="46712" y="608575"/>
                  </a:lnTo>
                  <a:lnTo>
                    <a:pt x="46324" y="607216"/>
                  </a:lnTo>
                  <a:lnTo>
                    <a:pt x="45932" y="605858"/>
                  </a:lnTo>
                  <a:lnTo>
                    <a:pt x="45539" y="604499"/>
                  </a:lnTo>
                  <a:lnTo>
                    <a:pt x="45143" y="603141"/>
                  </a:lnTo>
                  <a:lnTo>
                    <a:pt x="44746" y="601783"/>
                  </a:lnTo>
                  <a:lnTo>
                    <a:pt x="44347" y="600424"/>
                  </a:lnTo>
                  <a:lnTo>
                    <a:pt x="43944" y="599066"/>
                  </a:lnTo>
                  <a:lnTo>
                    <a:pt x="43542" y="597707"/>
                  </a:lnTo>
                  <a:lnTo>
                    <a:pt x="43135" y="596349"/>
                  </a:lnTo>
                  <a:lnTo>
                    <a:pt x="42727" y="594990"/>
                  </a:lnTo>
                  <a:lnTo>
                    <a:pt x="42318" y="593632"/>
                  </a:lnTo>
                  <a:lnTo>
                    <a:pt x="41906" y="592274"/>
                  </a:lnTo>
                  <a:lnTo>
                    <a:pt x="41493" y="590915"/>
                  </a:lnTo>
                  <a:lnTo>
                    <a:pt x="41077" y="589557"/>
                  </a:lnTo>
                  <a:lnTo>
                    <a:pt x="40661" y="588198"/>
                  </a:lnTo>
                  <a:lnTo>
                    <a:pt x="40242" y="586840"/>
                  </a:lnTo>
                  <a:lnTo>
                    <a:pt x="39821" y="585481"/>
                  </a:lnTo>
                  <a:lnTo>
                    <a:pt x="39400" y="584123"/>
                  </a:lnTo>
                  <a:lnTo>
                    <a:pt x="38976" y="582765"/>
                  </a:lnTo>
                  <a:lnTo>
                    <a:pt x="38552" y="581406"/>
                  </a:lnTo>
                  <a:lnTo>
                    <a:pt x="38124" y="580048"/>
                  </a:lnTo>
                  <a:lnTo>
                    <a:pt x="37697" y="578689"/>
                  </a:lnTo>
                  <a:lnTo>
                    <a:pt x="37268" y="577331"/>
                  </a:lnTo>
                  <a:lnTo>
                    <a:pt x="36837" y="575972"/>
                  </a:lnTo>
                  <a:lnTo>
                    <a:pt x="36406" y="574614"/>
                  </a:lnTo>
                  <a:lnTo>
                    <a:pt x="35973" y="573256"/>
                  </a:lnTo>
                  <a:lnTo>
                    <a:pt x="35539" y="571897"/>
                  </a:lnTo>
                  <a:lnTo>
                    <a:pt x="35104" y="570539"/>
                  </a:lnTo>
                  <a:lnTo>
                    <a:pt x="34668" y="569180"/>
                  </a:lnTo>
                  <a:lnTo>
                    <a:pt x="34232" y="567822"/>
                  </a:lnTo>
                  <a:lnTo>
                    <a:pt x="33794" y="566463"/>
                  </a:lnTo>
                  <a:lnTo>
                    <a:pt x="33356" y="565105"/>
                  </a:lnTo>
                  <a:lnTo>
                    <a:pt x="32917" y="563747"/>
                  </a:lnTo>
                  <a:lnTo>
                    <a:pt x="32478" y="562388"/>
                  </a:lnTo>
                  <a:lnTo>
                    <a:pt x="32037" y="561030"/>
                  </a:lnTo>
                  <a:lnTo>
                    <a:pt x="31597" y="559671"/>
                  </a:lnTo>
                  <a:lnTo>
                    <a:pt x="31156" y="558313"/>
                  </a:lnTo>
                  <a:lnTo>
                    <a:pt x="30715" y="556954"/>
                  </a:lnTo>
                  <a:lnTo>
                    <a:pt x="30274" y="555596"/>
                  </a:lnTo>
                  <a:lnTo>
                    <a:pt x="29833" y="554238"/>
                  </a:lnTo>
                  <a:lnTo>
                    <a:pt x="29391" y="552879"/>
                  </a:lnTo>
                  <a:lnTo>
                    <a:pt x="28950" y="551521"/>
                  </a:lnTo>
                  <a:lnTo>
                    <a:pt x="28509" y="550162"/>
                  </a:lnTo>
                  <a:lnTo>
                    <a:pt x="28068" y="548804"/>
                  </a:lnTo>
                  <a:lnTo>
                    <a:pt x="27627" y="547445"/>
                  </a:lnTo>
                  <a:lnTo>
                    <a:pt x="27187" y="546087"/>
                  </a:lnTo>
                  <a:lnTo>
                    <a:pt x="26747" y="544729"/>
                  </a:lnTo>
                  <a:lnTo>
                    <a:pt x="26308" y="543370"/>
                  </a:lnTo>
                  <a:lnTo>
                    <a:pt x="25870" y="542012"/>
                  </a:lnTo>
                  <a:lnTo>
                    <a:pt x="25432" y="540653"/>
                  </a:lnTo>
                  <a:lnTo>
                    <a:pt x="24995" y="539295"/>
                  </a:lnTo>
                  <a:lnTo>
                    <a:pt x="24559" y="537937"/>
                  </a:lnTo>
                  <a:lnTo>
                    <a:pt x="24124" y="536578"/>
                  </a:lnTo>
                  <a:lnTo>
                    <a:pt x="23690" y="535220"/>
                  </a:lnTo>
                  <a:lnTo>
                    <a:pt x="23258" y="533861"/>
                  </a:lnTo>
                  <a:lnTo>
                    <a:pt x="22826" y="532503"/>
                  </a:lnTo>
                  <a:lnTo>
                    <a:pt x="22397" y="531144"/>
                  </a:lnTo>
                  <a:lnTo>
                    <a:pt x="21968" y="529786"/>
                  </a:lnTo>
                  <a:lnTo>
                    <a:pt x="21542" y="528428"/>
                  </a:lnTo>
                  <a:lnTo>
                    <a:pt x="21117" y="527069"/>
                  </a:lnTo>
                  <a:lnTo>
                    <a:pt x="20694" y="525711"/>
                  </a:lnTo>
                  <a:lnTo>
                    <a:pt x="20272" y="524352"/>
                  </a:lnTo>
                  <a:lnTo>
                    <a:pt x="19852" y="522994"/>
                  </a:lnTo>
                  <a:lnTo>
                    <a:pt x="19436" y="521635"/>
                  </a:lnTo>
                  <a:lnTo>
                    <a:pt x="19020" y="520277"/>
                  </a:lnTo>
                  <a:lnTo>
                    <a:pt x="18608" y="518919"/>
                  </a:lnTo>
                  <a:lnTo>
                    <a:pt x="18197" y="517560"/>
                  </a:lnTo>
                  <a:lnTo>
                    <a:pt x="17789" y="516202"/>
                  </a:lnTo>
                  <a:lnTo>
                    <a:pt x="17385" y="514843"/>
                  </a:lnTo>
                  <a:lnTo>
                    <a:pt x="16980" y="513485"/>
                  </a:lnTo>
                  <a:lnTo>
                    <a:pt x="16582" y="512126"/>
                  </a:lnTo>
                  <a:lnTo>
                    <a:pt x="16184" y="510768"/>
                  </a:lnTo>
                  <a:lnTo>
                    <a:pt x="15791" y="509410"/>
                  </a:lnTo>
                  <a:lnTo>
                    <a:pt x="15400" y="508051"/>
                  </a:lnTo>
                  <a:lnTo>
                    <a:pt x="15011" y="506693"/>
                  </a:lnTo>
                  <a:lnTo>
                    <a:pt x="14627" y="505334"/>
                  </a:lnTo>
                  <a:lnTo>
                    <a:pt x="14244" y="503976"/>
                  </a:lnTo>
                  <a:lnTo>
                    <a:pt x="13868" y="502617"/>
                  </a:lnTo>
                  <a:lnTo>
                    <a:pt x="13493" y="501259"/>
                  </a:lnTo>
                  <a:lnTo>
                    <a:pt x="13122" y="499901"/>
                  </a:lnTo>
                  <a:lnTo>
                    <a:pt x="12755" y="498542"/>
                  </a:lnTo>
                  <a:lnTo>
                    <a:pt x="12390" y="497184"/>
                  </a:lnTo>
                  <a:lnTo>
                    <a:pt x="12033" y="495825"/>
                  </a:lnTo>
                  <a:lnTo>
                    <a:pt x="11675" y="494467"/>
                  </a:lnTo>
                  <a:lnTo>
                    <a:pt x="11325" y="493108"/>
                  </a:lnTo>
                  <a:lnTo>
                    <a:pt x="10977" y="491750"/>
                  </a:lnTo>
                  <a:lnTo>
                    <a:pt x="10634" y="490392"/>
                  </a:lnTo>
                  <a:lnTo>
                    <a:pt x="10296" y="489033"/>
                  </a:lnTo>
                  <a:lnTo>
                    <a:pt x="9959" y="487675"/>
                  </a:lnTo>
                  <a:lnTo>
                    <a:pt x="9632" y="486316"/>
                  </a:lnTo>
                  <a:lnTo>
                    <a:pt x="9305" y="484958"/>
                  </a:lnTo>
                  <a:lnTo>
                    <a:pt x="8985" y="483599"/>
                  </a:lnTo>
                  <a:lnTo>
                    <a:pt x="8669" y="482241"/>
                  </a:lnTo>
                  <a:lnTo>
                    <a:pt x="8356" y="480883"/>
                  </a:lnTo>
                  <a:lnTo>
                    <a:pt x="8051" y="479524"/>
                  </a:lnTo>
                  <a:lnTo>
                    <a:pt x="7747" y="478166"/>
                  </a:lnTo>
                  <a:lnTo>
                    <a:pt x="7452" y="476807"/>
                  </a:lnTo>
                  <a:lnTo>
                    <a:pt x="7160" y="475449"/>
                  </a:lnTo>
                  <a:lnTo>
                    <a:pt x="6873" y="474090"/>
                  </a:lnTo>
                  <a:lnTo>
                    <a:pt x="6593" y="472732"/>
                  </a:lnTo>
                  <a:lnTo>
                    <a:pt x="6314" y="471374"/>
                  </a:lnTo>
                  <a:lnTo>
                    <a:pt x="6046" y="470015"/>
                  </a:lnTo>
                  <a:lnTo>
                    <a:pt x="5779" y="468657"/>
                  </a:lnTo>
                  <a:lnTo>
                    <a:pt x="5521" y="467298"/>
                  </a:lnTo>
                  <a:lnTo>
                    <a:pt x="5266" y="465940"/>
                  </a:lnTo>
                  <a:lnTo>
                    <a:pt x="5016" y="464581"/>
                  </a:lnTo>
                  <a:lnTo>
                    <a:pt x="4774" y="463223"/>
                  </a:lnTo>
                  <a:lnTo>
                    <a:pt x="4533" y="461865"/>
                  </a:lnTo>
                  <a:lnTo>
                    <a:pt x="4305" y="460506"/>
                  </a:lnTo>
                  <a:lnTo>
                    <a:pt x="4077" y="459148"/>
                  </a:lnTo>
                  <a:lnTo>
                    <a:pt x="3858" y="457789"/>
                  </a:lnTo>
                  <a:lnTo>
                    <a:pt x="3644" y="456431"/>
                  </a:lnTo>
                  <a:lnTo>
                    <a:pt x="3433" y="455072"/>
                  </a:lnTo>
                  <a:lnTo>
                    <a:pt x="3233" y="453714"/>
                  </a:lnTo>
                  <a:lnTo>
                    <a:pt x="3033" y="452356"/>
                  </a:lnTo>
                  <a:lnTo>
                    <a:pt x="2845" y="450997"/>
                  </a:lnTo>
                  <a:lnTo>
                    <a:pt x="2659" y="449639"/>
                  </a:lnTo>
                  <a:lnTo>
                    <a:pt x="2480" y="448280"/>
                  </a:lnTo>
                  <a:lnTo>
                    <a:pt x="2309" y="446922"/>
                  </a:lnTo>
                  <a:lnTo>
                    <a:pt x="2139" y="445563"/>
                  </a:lnTo>
                  <a:lnTo>
                    <a:pt x="1983" y="444205"/>
                  </a:lnTo>
                  <a:lnTo>
                    <a:pt x="1826" y="442847"/>
                  </a:lnTo>
                  <a:lnTo>
                    <a:pt x="1680" y="441488"/>
                  </a:lnTo>
                  <a:lnTo>
                    <a:pt x="1539" y="440130"/>
                  </a:lnTo>
                  <a:lnTo>
                    <a:pt x="1402" y="438771"/>
                  </a:lnTo>
                  <a:lnTo>
                    <a:pt x="1275" y="437413"/>
                  </a:lnTo>
                  <a:lnTo>
                    <a:pt x="1148" y="436054"/>
                  </a:lnTo>
                  <a:lnTo>
                    <a:pt x="1035" y="434696"/>
                  </a:lnTo>
                  <a:lnTo>
                    <a:pt x="923" y="433338"/>
                  </a:lnTo>
                  <a:lnTo>
                    <a:pt x="819" y="431979"/>
                  </a:lnTo>
                  <a:lnTo>
                    <a:pt x="722" y="430621"/>
                  </a:lnTo>
                  <a:lnTo>
                    <a:pt x="628" y="429262"/>
                  </a:lnTo>
                  <a:lnTo>
                    <a:pt x="546" y="427904"/>
                  </a:lnTo>
                  <a:lnTo>
                    <a:pt x="464" y="426546"/>
                  </a:lnTo>
                  <a:lnTo>
                    <a:pt x="394" y="425187"/>
                  </a:lnTo>
                  <a:lnTo>
                    <a:pt x="326" y="423829"/>
                  </a:lnTo>
                  <a:lnTo>
                    <a:pt x="266" y="422470"/>
                  </a:lnTo>
                  <a:lnTo>
                    <a:pt x="213" y="421112"/>
                  </a:lnTo>
                  <a:lnTo>
                    <a:pt x="161" y="419753"/>
                  </a:lnTo>
                  <a:lnTo>
                    <a:pt x="124" y="418395"/>
                  </a:lnTo>
                  <a:lnTo>
                    <a:pt x="86" y="417037"/>
                  </a:lnTo>
                  <a:lnTo>
                    <a:pt x="58" y="415678"/>
                  </a:lnTo>
                  <a:lnTo>
                    <a:pt x="35" y="414320"/>
                  </a:lnTo>
                  <a:lnTo>
                    <a:pt x="17" y="412961"/>
                  </a:lnTo>
                  <a:lnTo>
                    <a:pt x="8" y="411603"/>
                  </a:lnTo>
                  <a:lnTo>
                    <a:pt x="0" y="410244"/>
                  </a:lnTo>
                  <a:lnTo>
                    <a:pt x="4" y="408886"/>
                  </a:lnTo>
                  <a:lnTo>
                    <a:pt x="10" y="407528"/>
                  </a:lnTo>
                  <a:lnTo>
                    <a:pt x="23" y="406169"/>
                  </a:lnTo>
                  <a:lnTo>
                    <a:pt x="43" y="404811"/>
                  </a:lnTo>
                  <a:lnTo>
                    <a:pt x="65" y="403452"/>
                  </a:lnTo>
                  <a:lnTo>
                    <a:pt x="98" y="402094"/>
                  </a:lnTo>
                  <a:lnTo>
                    <a:pt x="132" y="400735"/>
                  </a:lnTo>
                  <a:lnTo>
                    <a:pt x="176" y="399377"/>
                  </a:lnTo>
                  <a:lnTo>
                    <a:pt x="224" y="398019"/>
                  </a:lnTo>
                  <a:lnTo>
                    <a:pt x="276" y="396660"/>
                  </a:lnTo>
                  <a:lnTo>
                    <a:pt x="337" y="395302"/>
                  </a:lnTo>
                  <a:lnTo>
                    <a:pt x="397" y="393943"/>
                  </a:lnTo>
                  <a:lnTo>
                    <a:pt x="471" y="392585"/>
                  </a:lnTo>
                  <a:lnTo>
                    <a:pt x="544" y="391226"/>
                  </a:lnTo>
                  <a:lnTo>
                    <a:pt x="626" y="389868"/>
                  </a:lnTo>
                  <a:lnTo>
                    <a:pt x="712" y="388510"/>
                  </a:lnTo>
                  <a:lnTo>
                    <a:pt x="801" y="387151"/>
                  </a:lnTo>
                  <a:lnTo>
                    <a:pt x="900" y="385793"/>
                  </a:lnTo>
                  <a:lnTo>
                    <a:pt x="998" y="384434"/>
                  </a:lnTo>
                  <a:lnTo>
                    <a:pt x="1107" y="383076"/>
                  </a:lnTo>
                  <a:lnTo>
                    <a:pt x="1217" y="381717"/>
                  </a:lnTo>
                  <a:lnTo>
                    <a:pt x="1333" y="380359"/>
                  </a:lnTo>
                  <a:lnTo>
                    <a:pt x="1455" y="379001"/>
                  </a:lnTo>
                  <a:lnTo>
                    <a:pt x="1578" y="377642"/>
                  </a:lnTo>
                  <a:lnTo>
                    <a:pt x="1710" y="376284"/>
                  </a:lnTo>
                  <a:lnTo>
                    <a:pt x="1843" y="374925"/>
                  </a:lnTo>
                  <a:lnTo>
                    <a:pt x="1984" y="373567"/>
                  </a:lnTo>
                  <a:lnTo>
                    <a:pt x="2127" y="372208"/>
                  </a:lnTo>
                  <a:lnTo>
                    <a:pt x="2274" y="370850"/>
                  </a:lnTo>
                  <a:lnTo>
                    <a:pt x="2427" y="369492"/>
                  </a:lnTo>
                  <a:lnTo>
                    <a:pt x="2581" y="368133"/>
                  </a:lnTo>
                  <a:lnTo>
                    <a:pt x="2743" y="366775"/>
                  </a:lnTo>
                  <a:lnTo>
                    <a:pt x="2907" y="365416"/>
                  </a:lnTo>
                  <a:lnTo>
                    <a:pt x="3075" y="364058"/>
                  </a:lnTo>
                  <a:lnTo>
                    <a:pt x="3247" y="362699"/>
                  </a:lnTo>
                  <a:lnTo>
                    <a:pt x="3421" y="361341"/>
                  </a:lnTo>
                  <a:lnTo>
                    <a:pt x="3602" y="359983"/>
                  </a:lnTo>
                  <a:lnTo>
                    <a:pt x="3783" y="358624"/>
                  </a:lnTo>
                  <a:lnTo>
                    <a:pt x="3970" y="357266"/>
                  </a:lnTo>
                  <a:lnTo>
                    <a:pt x="4159" y="355907"/>
                  </a:lnTo>
                  <a:lnTo>
                    <a:pt x="4351" y="354549"/>
                  </a:lnTo>
                  <a:lnTo>
                    <a:pt x="4547" y="353190"/>
                  </a:lnTo>
                  <a:lnTo>
                    <a:pt x="4744" y="351832"/>
                  </a:lnTo>
                  <a:lnTo>
                    <a:pt x="4947" y="350474"/>
                  </a:lnTo>
                  <a:lnTo>
                    <a:pt x="5151" y="349115"/>
                  </a:lnTo>
                  <a:lnTo>
                    <a:pt x="5358" y="347757"/>
                  </a:lnTo>
                  <a:lnTo>
                    <a:pt x="5568" y="346398"/>
                  </a:lnTo>
                  <a:lnTo>
                    <a:pt x="5780" y="345040"/>
                  </a:lnTo>
                  <a:lnTo>
                    <a:pt x="5995" y="343681"/>
                  </a:lnTo>
                  <a:lnTo>
                    <a:pt x="6211" y="342323"/>
                  </a:lnTo>
                  <a:lnTo>
                    <a:pt x="6431" y="340965"/>
                  </a:lnTo>
                  <a:lnTo>
                    <a:pt x="6652" y="339606"/>
                  </a:lnTo>
                  <a:lnTo>
                    <a:pt x="6876" y="338248"/>
                  </a:lnTo>
                  <a:lnTo>
                    <a:pt x="7101" y="336889"/>
                  </a:lnTo>
                  <a:lnTo>
                    <a:pt x="7328" y="335531"/>
                  </a:lnTo>
                  <a:lnTo>
                    <a:pt x="7557" y="334172"/>
                  </a:lnTo>
                  <a:lnTo>
                    <a:pt x="7787" y="332814"/>
                  </a:lnTo>
                  <a:lnTo>
                    <a:pt x="8020" y="331456"/>
                  </a:lnTo>
                  <a:lnTo>
                    <a:pt x="8253" y="330097"/>
                  </a:lnTo>
                  <a:lnTo>
                    <a:pt x="8488" y="328739"/>
                  </a:lnTo>
                  <a:lnTo>
                    <a:pt x="8724" y="327380"/>
                  </a:lnTo>
                  <a:lnTo>
                    <a:pt x="8961" y="326022"/>
                  </a:lnTo>
                  <a:lnTo>
                    <a:pt x="9199" y="324663"/>
                  </a:lnTo>
                  <a:lnTo>
                    <a:pt x="9438" y="323305"/>
                  </a:lnTo>
                  <a:lnTo>
                    <a:pt x="9678" y="321947"/>
                  </a:lnTo>
                  <a:lnTo>
                    <a:pt x="9919" y="320588"/>
                  </a:lnTo>
                  <a:lnTo>
                    <a:pt x="10160" y="319230"/>
                  </a:lnTo>
                  <a:lnTo>
                    <a:pt x="10402" y="317871"/>
                  </a:lnTo>
                  <a:lnTo>
                    <a:pt x="10644" y="316513"/>
                  </a:lnTo>
                  <a:lnTo>
                    <a:pt x="10887" y="315155"/>
                  </a:lnTo>
                  <a:lnTo>
                    <a:pt x="11129" y="313796"/>
                  </a:lnTo>
                  <a:lnTo>
                    <a:pt x="11372" y="312438"/>
                  </a:lnTo>
                  <a:lnTo>
                    <a:pt x="11615" y="311079"/>
                  </a:lnTo>
                  <a:lnTo>
                    <a:pt x="11858" y="309721"/>
                  </a:lnTo>
                  <a:lnTo>
                    <a:pt x="12101" y="308362"/>
                  </a:lnTo>
                  <a:lnTo>
                    <a:pt x="12344" y="307004"/>
                  </a:lnTo>
                  <a:lnTo>
                    <a:pt x="12586" y="305646"/>
                  </a:lnTo>
                  <a:lnTo>
                    <a:pt x="12828" y="304287"/>
                  </a:lnTo>
                  <a:lnTo>
                    <a:pt x="13070" y="302929"/>
                  </a:lnTo>
                  <a:lnTo>
                    <a:pt x="13310" y="301570"/>
                  </a:lnTo>
                  <a:lnTo>
                    <a:pt x="13551" y="300212"/>
                  </a:lnTo>
                  <a:lnTo>
                    <a:pt x="13790" y="298853"/>
                  </a:lnTo>
                  <a:lnTo>
                    <a:pt x="14029" y="297495"/>
                  </a:lnTo>
                  <a:lnTo>
                    <a:pt x="14266" y="296137"/>
                  </a:lnTo>
                  <a:lnTo>
                    <a:pt x="14503" y="294778"/>
                  </a:lnTo>
                  <a:lnTo>
                    <a:pt x="14739" y="293420"/>
                  </a:lnTo>
                  <a:lnTo>
                    <a:pt x="14973" y="292061"/>
                  </a:lnTo>
                  <a:lnTo>
                    <a:pt x="15206" y="290703"/>
                  </a:lnTo>
                  <a:lnTo>
                    <a:pt x="15438" y="289344"/>
                  </a:lnTo>
                  <a:lnTo>
                    <a:pt x="15668" y="287986"/>
                  </a:lnTo>
                  <a:lnTo>
                    <a:pt x="15897" y="286628"/>
                  </a:lnTo>
                  <a:lnTo>
                    <a:pt x="16125" y="285269"/>
                  </a:lnTo>
                  <a:lnTo>
                    <a:pt x="16351" y="283911"/>
                  </a:lnTo>
                  <a:lnTo>
                    <a:pt x="16575" y="282552"/>
                  </a:lnTo>
                  <a:lnTo>
                    <a:pt x="16798" y="281194"/>
                  </a:lnTo>
                  <a:lnTo>
                    <a:pt x="17018" y="279835"/>
                  </a:lnTo>
                  <a:lnTo>
                    <a:pt x="17237" y="278477"/>
                  </a:lnTo>
                  <a:lnTo>
                    <a:pt x="17454" y="277119"/>
                  </a:lnTo>
                  <a:lnTo>
                    <a:pt x="17668" y="275760"/>
                  </a:lnTo>
                  <a:lnTo>
                    <a:pt x="17882" y="274402"/>
                  </a:lnTo>
                  <a:lnTo>
                    <a:pt x="18092" y="273043"/>
                  </a:lnTo>
                  <a:lnTo>
                    <a:pt x="18301" y="271685"/>
                  </a:lnTo>
                  <a:lnTo>
                    <a:pt x="18507" y="270326"/>
                  </a:lnTo>
                  <a:lnTo>
                    <a:pt x="18711" y="268968"/>
                  </a:lnTo>
                  <a:lnTo>
                    <a:pt x="18913" y="267610"/>
                  </a:lnTo>
                  <a:lnTo>
                    <a:pt x="19111" y="266251"/>
                  </a:lnTo>
                  <a:lnTo>
                    <a:pt x="19310" y="264893"/>
                  </a:lnTo>
                  <a:lnTo>
                    <a:pt x="19503" y="263534"/>
                  </a:lnTo>
                  <a:lnTo>
                    <a:pt x="19695" y="262176"/>
                  </a:lnTo>
                  <a:lnTo>
                    <a:pt x="19885" y="260817"/>
                  </a:lnTo>
                  <a:lnTo>
                    <a:pt x="20071" y="259459"/>
                  </a:lnTo>
                  <a:lnTo>
                    <a:pt x="20257" y="258101"/>
                  </a:lnTo>
                  <a:lnTo>
                    <a:pt x="20437" y="256742"/>
                  </a:lnTo>
                  <a:lnTo>
                    <a:pt x="20617" y="255384"/>
                  </a:lnTo>
                  <a:lnTo>
                    <a:pt x="20792" y="254025"/>
                  </a:lnTo>
                  <a:lnTo>
                    <a:pt x="20965" y="252667"/>
                  </a:lnTo>
                  <a:lnTo>
                    <a:pt x="21137" y="251308"/>
                  </a:lnTo>
                  <a:lnTo>
                    <a:pt x="21304" y="249950"/>
                  </a:lnTo>
                  <a:lnTo>
                    <a:pt x="21470" y="248592"/>
                  </a:lnTo>
                  <a:lnTo>
                    <a:pt x="21631" y="247233"/>
                  </a:lnTo>
                  <a:lnTo>
                    <a:pt x="21791" y="245875"/>
                  </a:lnTo>
                  <a:lnTo>
                    <a:pt x="21947" y="244516"/>
                  </a:lnTo>
                  <a:lnTo>
                    <a:pt x="22100" y="243158"/>
                  </a:lnTo>
                  <a:lnTo>
                    <a:pt x="22252" y="241799"/>
                  </a:lnTo>
                  <a:lnTo>
                    <a:pt x="22398" y="240441"/>
                  </a:lnTo>
                  <a:lnTo>
                    <a:pt x="22544" y="239083"/>
                  </a:lnTo>
                  <a:lnTo>
                    <a:pt x="22685" y="237724"/>
                  </a:lnTo>
                  <a:lnTo>
                    <a:pt x="22824" y="236366"/>
                  </a:lnTo>
                  <a:lnTo>
                    <a:pt x="22960" y="235007"/>
                  </a:lnTo>
                  <a:lnTo>
                    <a:pt x="23093" y="233649"/>
                  </a:lnTo>
                  <a:lnTo>
                    <a:pt x="23225" y="232290"/>
                  </a:lnTo>
                  <a:lnTo>
                    <a:pt x="23350" y="230932"/>
                  </a:lnTo>
                  <a:lnTo>
                    <a:pt x="23475" y="229574"/>
                  </a:lnTo>
                  <a:lnTo>
                    <a:pt x="23596" y="228215"/>
                  </a:lnTo>
                  <a:lnTo>
                    <a:pt x="23714" y="226857"/>
                  </a:lnTo>
                  <a:lnTo>
                    <a:pt x="23830" y="225498"/>
                  </a:lnTo>
                  <a:lnTo>
                    <a:pt x="23941" y="224140"/>
                  </a:lnTo>
                  <a:lnTo>
                    <a:pt x="24053" y="222781"/>
                  </a:lnTo>
                  <a:lnTo>
                    <a:pt x="24158" y="221423"/>
                  </a:lnTo>
                  <a:lnTo>
                    <a:pt x="24262" y="220065"/>
                  </a:lnTo>
                  <a:lnTo>
                    <a:pt x="24364" y="218706"/>
                  </a:lnTo>
                  <a:lnTo>
                    <a:pt x="24461" y="217348"/>
                  </a:lnTo>
                  <a:lnTo>
                    <a:pt x="24558" y="215989"/>
                  </a:lnTo>
                  <a:lnTo>
                    <a:pt x="24650" y="214631"/>
                  </a:lnTo>
                  <a:lnTo>
                    <a:pt x="24741" y="213273"/>
                  </a:lnTo>
                  <a:lnTo>
                    <a:pt x="24827" y="211914"/>
                  </a:lnTo>
                  <a:lnTo>
                    <a:pt x="24912" y="210556"/>
                  </a:lnTo>
                  <a:lnTo>
                    <a:pt x="24995" y="209197"/>
                  </a:lnTo>
                  <a:lnTo>
                    <a:pt x="25073" y="207839"/>
                  </a:lnTo>
                  <a:lnTo>
                    <a:pt x="25152" y="206480"/>
                  </a:lnTo>
                  <a:lnTo>
                    <a:pt x="25225" y="205122"/>
                  </a:lnTo>
                  <a:lnTo>
                    <a:pt x="25297" y="203764"/>
                  </a:lnTo>
                  <a:lnTo>
                    <a:pt x="25367" y="202405"/>
                  </a:lnTo>
                  <a:lnTo>
                    <a:pt x="25434" y="201047"/>
                  </a:lnTo>
                  <a:lnTo>
                    <a:pt x="25499" y="199688"/>
                  </a:lnTo>
                  <a:lnTo>
                    <a:pt x="25561" y="198330"/>
                  </a:lnTo>
                  <a:lnTo>
                    <a:pt x="25622" y="196971"/>
                  </a:lnTo>
                  <a:lnTo>
                    <a:pt x="25679" y="195613"/>
                  </a:lnTo>
                  <a:lnTo>
                    <a:pt x="25735" y="194255"/>
                  </a:lnTo>
                  <a:lnTo>
                    <a:pt x="25789" y="192896"/>
                  </a:lnTo>
                  <a:lnTo>
                    <a:pt x="25840" y="191538"/>
                  </a:lnTo>
                  <a:lnTo>
                    <a:pt x="25891" y="190179"/>
                  </a:lnTo>
                  <a:lnTo>
                    <a:pt x="25938" y="188821"/>
                  </a:lnTo>
                  <a:lnTo>
                    <a:pt x="25985" y="187462"/>
                  </a:lnTo>
                  <a:lnTo>
                    <a:pt x="26028" y="186104"/>
                  </a:lnTo>
                  <a:lnTo>
                    <a:pt x="26071" y="184746"/>
                  </a:lnTo>
                  <a:lnTo>
                    <a:pt x="26112" y="183387"/>
                  </a:lnTo>
                  <a:lnTo>
                    <a:pt x="26150" y="182029"/>
                  </a:lnTo>
                  <a:lnTo>
                    <a:pt x="26189" y="180670"/>
                  </a:lnTo>
                  <a:lnTo>
                    <a:pt x="26224" y="179312"/>
                  </a:lnTo>
                  <a:lnTo>
                    <a:pt x="26259" y="177953"/>
                  </a:lnTo>
                  <a:lnTo>
                    <a:pt x="26292" y="176595"/>
                  </a:lnTo>
                  <a:lnTo>
                    <a:pt x="26323" y="175237"/>
                  </a:lnTo>
                  <a:lnTo>
                    <a:pt x="26355" y="173878"/>
                  </a:lnTo>
                  <a:lnTo>
                    <a:pt x="26384" y="172520"/>
                  </a:lnTo>
                  <a:lnTo>
                    <a:pt x="26412" y="171161"/>
                  </a:lnTo>
                  <a:lnTo>
                    <a:pt x="26439" y="169803"/>
                  </a:lnTo>
                  <a:lnTo>
                    <a:pt x="26466" y="168444"/>
                  </a:lnTo>
                  <a:lnTo>
                    <a:pt x="26492" y="167086"/>
                  </a:lnTo>
                  <a:lnTo>
                    <a:pt x="26516" y="165728"/>
                  </a:lnTo>
                  <a:lnTo>
                    <a:pt x="26541" y="164369"/>
                  </a:lnTo>
                  <a:lnTo>
                    <a:pt x="26564" y="163011"/>
                  </a:lnTo>
                  <a:lnTo>
                    <a:pt x="26587" y="161652"/>
                  </a:lnTo>
                  <a:lnTo>
                    <a:pt x="26609" y="160294"/>
                  </a:lnTo>
                  <a:lnTo>
                    <a:pt x="26631" y="158935"/>
                  </a:lnTo>
                  <a:lnTo>
                    <a:pt x="26652" y="157577"/>
                  </a:lnTo>
                  <a:lnTo>
                    <a:pt x="26673" y="156219"/>
                  </a:lnTo>
                  <a:lnTo>
                    <a:pt x="26695" y="154860"/>
                  </a:lnTo>
                  <a:lnTo>
                    <a:pt x="26715" y="153502"/>
                  </a:lnTo>
                  <a:lnTo>
                    <a:pt x="26736" y="152143"/>
                  </a:lnTo>
                  <a:lnTo>
                    <a:pt x="26757" y="150785"/>
                  </a:lnTo>
                  <a:lnTo>
                    <a:pt x="26778" y="149426"/>
                  </a:lnTo>
                  <a:lnTo>
                    <a:pt x="26800" y="148068"/>
                  </a:lnTo>
                  <a:lnTo>
                    <a:pt x="26821" y="146710"/>
                  </a:lnTo>
                  <a:lnTo>
                    <a:pt x="26843" y="145351"/>
                  </a:lnTo>
                  <a:lnTo>
                    <a:pt x="26866" y="143993"/>
                  </a:lnTo>
                  <a:lnTo>
                    <a:pt x="26888" y="142634"/>
                  </a:lnTo>
                  <a:lnTo>
                    <a:pt x="26912" y="141276"/>
                  </a:lnTo>
                  <a:lnTo>
                    <a:pt x="26936" y="139917"/>
                  </a:lnTo>
                  <a:lnTo>
                    <a:pt x="26960" y="138559"/>
                  </a:lnTo>
                  <a:lnTo>
                    <a:pt x="26987" y="137201"/>
                  </a:lnTo>
                  <a:lnTo>
                    <a:pt x="27013" y="135842"/>
                  </a:lnTo>
                  <a:lnTo>
                    <a:pt x="27041" y="134484"/>
                  </a:lnTo>
                  <a:lnTo>
                    <a:pt x="27070" y="133125"/>
                  </a:lnTo>
                  <a:lnTo>
                    <a:pt x="27099" y="131767"/>
                  </a:lnTo>
                  <a:lnTo>
                    <a:pt x="27131" y="130408"/>
                  </a:lnTo>
                  <a:lnTo>
                    <a:pt x="27162" y="129050"/>
                  </a:lnTo>
                  <a:lnTo>
                    <a:pt x="27196" y="127692"/>
                  </a:lnTo>
                  <a:lnTo>
                    <a:pt x="27231" y="126333"/>
                  </a:lnTo>
                  <a:lnTo>
                    <a:pt x="27268" y="124975"/>
                  </a:lnTo>
                  <a:lnTo>
                    <a:pt x="27306" y="123616"/>
                  </a:lnTo>
                  <a:lnTo>
                    <a:pt x="27345" y="122258"/>
                  </a:lnTo>
                  <a:lnTo>
                    <a:pt x="27388" y="120899"/>
                  </a:lnTo>
                  <a:lnTo>
                    <a:pt x="27431" y="119541"/>
                  </a:lnTo>
                  <a:lnTo>
                    <a:pt x="27477" y="118183"/>
                  </a:lnTo>
                  <a:lnTo>
                    <a:pt x="27524" y="116824"/>
                  </a:lnTo>
                  <a:lnTo>
                    <a:pt x="27573" y="115466"/>
                  </a:lnTo>
                  <a:lnTo>
                    <a:pt x="27625" y="114107"/>
                  </a:lnTo>
                  <a:lnTo>
                    <a:pt x="27677" y="112749"/>
                  </a:lnTo>
                  <a:lnTo>
                    <a:pt x="27734" y="111390"/>
                  </a:lnTo>
                  <a:lnTo>
                    <a:pt x="27791" y="110032"/>
                  </a:lnTo>
                  <a:lnTo>
                    <a:pt x="27852" y="108674"/>
                  </a:lnTo>
                  <a:lnTo>
                    <a:pt x="27915" y="107315"/>
                  </a:lnTo>
                  <a:lnTo>
                    <a:pt x="27979" y="105957"/>
                  </a:lnTo>
                  <a:lnTo>
                    <a:pt x="28048" y="104598"/>
                  </a:lnTo>
                  <a:lnTo>
                    <a:pt x="28117" y="103240"/>
                  </a:lnTo>
                  <a:lnTo>
                    <a:pt x="28192" y="101882"/>
                  </a:lnTo>
                  <a:lnTo>
                    <a:pt x="28267" y="100523"/>
                  </a:lnTo>
                  <a:lnTo>
                    <a:pt x="28345" y="99165"/>
                  </a:lnTo>
                  <a:lnTo>
                    <a:pt x="28427" y="97806"/>
                  </a:lnTo>
                  <a:lnTo>
                    <a:pt x="28510" y="96448"/>
                  </a:lnTo>
                  <a:lnTo>
                    <a:pt x="28599" y="95089"/>
                  </a:lnTo>
                  <a:lnTo>
                    <a:pt x="28688" y="93731"/>
                  </a:lnTo>
                  <a:lnTo>
                    <a:pt x="28782" y="92373"/>
                  </a:lnTo>
                  <a:lnTo>
                    <a:pt x="28878" y="91014"/>
                  </a:lnTo>
                  <a:lnTo>
                    <a:pt x="28977" y="89656"/>
                  </a:lnTo>
                  <a:lnTo>
                    <a:pt x="29080" y="88297"/>
                  </a:lnTo>
                  <a:lnTo>
                    <a:pt x="29184" y="86939"/>
                  </a:lnTo>
                  <a:lnTo>
                    <a:pt x="29295" y="85580"/>
                  </a:lnTo>
                  <a:lnTo>
                    <a:pt x="29407" y="84222"/>
                  </a:lnTo>
                  <a:lnTo>
                    <a:pt x="29523" y="82864"/>
                  </a:lnTo>
                  <a:lnTo>
                    <a:pt x="29642" y="81505"/>
                  </a:lnTo>
                  <a:lnTo>
                    <a:pt x="29763" y="80147"/>
                  </a:lnTo>
                  <a:lnTo>
                    <a:pt x="29891" y="78788"/>
                  </a:lnTo>
                  <a:lnTo>
                    <a:pt x="30018" y="77430"/>
                  </a:lnTo>
                  <a:lnTo>
                    <a:pt x="30153" y="76071"/>
                  </a:lnTo>
                  <a:lnTo>
                    <a:pt x="30289" y="74713"/>
                  </a:lnTo>
                  <a:lnTo>
                    <a:pt x="30428" y="73355"/>
                  </a:lnTo>
                  <a:lnTo>
                    <a:pt x="30573" y="71996"/>
                  </a:lnTo>
                  <a:lnTo>
                    <a:pt x="30718" y="70638"/>
                  </a:lnTo>
                  <a:lnTo>
                    <a:pt x="30871" y="69279"/>
                  </a:lnTo>
                  <a:lnTo>
                    <a:pt x="31024" y="67921"/>
                  </a:lnTo>
                  <a:lnTo>
                    <a:pt x="31183" y="66562"/>
                  </a:lnTo>
                  <a:lnTo>
                    <a:pt x="31345" y="65204"/>
                  </a:lnTo>
                  <a:lnTo>
                    <a:pt x="31510" y="63846"/>
                  </a:lnTo>
                  <a:lnTo>
                    <a:pt x="31681" y="62487"/>
                  </a:lnTo>
                  <a:lnTo>
                    <a:pt x="31852" y="61129"/>
                  </a:lnTo>
                  <a:lnTo>
                    <a:pt x="32030" y="59770"/>
                  </a:lnTo>
                  <a:lnTo>
                    <a:pt x="32210" y="58412"/>
                  </a:lnTo>
                  <a:lnTo>
                    <a:pt x="32395" y="57053"/>
                  </a:lnTo>
                  <a:lnTo>
                    <a:pt x="32584" y="55695"/>
                  </a:lnTo>
                  <a:lnTo>
                    <a:pt x="32774" y="54337"/>
                  </a:lnTo>
                  <a:lnTo>
                    <a:pt x="32972" y="52978"/>
                  </a:lnTo>
                  <a:lnTo>
                    <a:pt x="33169" y="51620"/>
                  </a:lnTo>
                  <a:lnTo>
                    <a:pt x="33374" y="50261"/>
                  </a:lnTo>
                  <a:lnTo>
                    <a:pt x="33581" y="48903"/>
                  </a:lnTo>
                  <a:lnTo>
                    <a:pt x="33791" y="47544"/>
                  </a:lnTo>
                  <a:lnTo>
                    <a:pt x="34007" y="46186"/>
                  </a:lnTo>
                  <a:lnTo>
                    <a:pt x="34223" y="44828"/>
                  </a:lnTo>
                  <a:lnTo>
                    <a:pt x="34448" y="43469"/>
                  </a:lnTo>
                  <a:lnTo>
                    <a:pt x="34673" y="42111"/>
                  </a:lnTo>
                  <a:lnTo>
                    <a:pt x="34903" y="40752"/>
                  </a:lnTo>
                  <a:lnTo>
                    <a:pt x="35137" y="39394"/>
                  </a:lnTo>
                  <a:lnTo>
                    <a:pt x="35372" y="38035"/>
                  </a:lnTo>
                  <a:lnTo>
                    <a:pt x="35615" y="36677"/>
                  </a:lnTo>
                  <a:lnTo>
                    <a:pt x="35857" y="35319"/>
                  </a:lnTo>
                  <a:lnTo>
                    <a:pt x="36107" y="33960"/>
                  </a:lnTo>
                  <a:lnTo>
                    <a:pt x="36358" y="32602"/>
                  </a:lnTo>
                  <a:lnTo>
                    <a:pt x="36614" y="31243"/>
                  </a:lnTo>
                  <a:lnTo>
                    <a:pt x="36873" y="29885"/>
                  </a:lnTo>
                  <a:lnTo>
                    <a:pt x="37134" y="28526"/>
                  </a:lnTo>
                  <a:lnTo>
                    <a:pt x="37402" y="27168"/>
                  </a:lnTo>
                  <a:lnTo>
                    <a:pt x="37670" y="25810"/>
                  </a:lnTo>
                  <a:lnTo>
                    <a:pt x="37944" y="24451"/>
                  </a:lnTo>
                  <a:lnTo>
                    <a:pt x="38220" y="23093"/>
                  </a:lnTo>
                  <a:lnTo>
                    <a:pt x="38499" y="21734"/>
                  </a:lnTo>
                  <a:lnTo>
                    <a:pt x="38783" y="20376"/>
                  </a:lnTo>
                  <a:lnTo>
                    <a:pt x="39067" y="19017"/>
                  </a:lnTo>
                  <a:lnTo>
                    <a:pt x="39359" y="17659"/>
                  </a:lnTo>
                  <a:lnTo>
                    <a:pt x="39651" y="16301"/>
                  </a:lnTo>
                  <a:lnTo>
                    <a:pt x="39947" y="14942"/>
                  </a:lnTo>
                  <a:lnTo>
                    <a:pt x="40247" y="13584"/>
                  </a:lnTo>
                  <a:lnTo>
                    <a:pt x="40548" y="12225"/>
                  </a:lnTo>
                  <a:lnTo>
                    <a:pt x="40855" y="10867"/>
                  </a:lnTo>
                  <a:lnTo>
                    <a:pt x="41162" y="9508"/>
                  </a:lnTo>
                  <a:lnTo>
                    <a:pt x="41474" y="8150"/>
                  </a:lnTo>
                  <a:lnTo>
                    <a:pt x="41788" y="6792"/>
                  </a:lnTo>
                  <a:lnTo>
                    <a:pt x="42105" y="5433"/>
                  </a:lnTo>
                  <a:lnTo>
                    <a:pt x="42426" y="4075"/>
                  </a:lnTo>
                  <a:lnTo>
                    <a:pt x="42747" y="2716"/>
                  </a:lnTo>
                  <a:lnTo>
                    <a:pt x="43074" y="1358"/>
                  </a:lnTo>
                  <a:lnTo>
                    <a:pt x="43401" y="0"/>
                  </a:lnTo>
                  <a:lnTo>
                    <a:pt x="148549" y="0"/>
                  </a:lnTo>
                  <a:lnTo>
                    <a:pt x="148876" y="1358"/>
                  </a:lnTo>
                  <a:lnTo>
                    <a:pt x="149203" y="2716"/>
                  </a:lnTo>
                  <a:lnTo>
                    <a:pt x="149524" y="4075"/>
                  </a:lnTo>
                  <a:lnTo>
                    <a:pt x="149845" y="5433"/>
                  </a:lnTo>
                  <a:lnTo>
                    <a:pt x="150162" y="6792"/>
                  </a:lnTo>
                  <a:lnTo>
                    <a:pt x="150475" y="8150"/>
                  </a:lnTo>
                  <a:lnTo>
                    <a:pt x="150788" y="9508"/>
                  </a:lnTo>
                  <a:lnTo>
                    <a:pt x="151095" y="10867"/>
                  </a:lnTo>
                  <a:lnTo>
                    <a:pt x="151402" y="12225"/>
                  </a:lnTo>
                  <a:lnTo>
                    <a:pt x="151703" y="13584"/>
                  </a:lnTo>
                  <a:lnTo>
                    <a:pt x="152002" y="14942"/>
                  </a:lnTo>
                  <a:lnTo>
                    <a:pt x="152299" y="16301"/>
                  </a:lnTo>
                  <a:lnTo>
                    <a:pt x="152591" y="17659"/>
                  </a:lnTo>
                  <a:lnTo>
                    <a:pt x="152883" y="19017"/>
                  </a:lnTo>
                  <a:lnTo>
                    <a:pt x="153167" y="20376"/>
                  </a:lnTo>
                  <a:lnTo>
                    <a:pt x="153451" y="21734"/>
                  </a:lnTo>
                  <a:lnTo>
                    <a:pt x="153730" y="23093"/>
                  </a:lnTo>
                  <a:lnTo>
                    <a:pt x="154006" y="24451"/>
                  </a:lnTo>
                  <a:lnTo>
                    <a:pt x="154280" y="25810"/>
                  </a:lnTo>
                  <a:lnTo>
                    <a:pt x="154548" y="27168"/>
                  </a:lnTo>
                  <a:lnTo>
                    <a:pt x="154816" y="28526"/>
                  </a:lnTo>
                  <a:lnTo>
                    <a:pt x="155077" y="29885"/>
                  </a:lnTo>
                  <a:lnTo>
                    <a:pt x="155336" y="31243"/>
                  </a:lnTo>
                  <a:lnTo>
                    <a:pt x="155592" y="32602"/>
                  </a:lnTo>
                  <a:lnTo>
                    <a:pt x="155843" y="33960"/>
                  </a:lnTo>
                  <a:lnTo>
                    <a:pt x="156093" y="35319"/>
                  </a:lnTo>
                  <a:lnTo>
                    <a:pt x="156335" y="36677"/>
                  </a:lnTo>
                  <a:lnTo>
                    <a:pt x="156578" y="38035"/>
                  </a:lnTo>
                  <a:lnTo>
                    <a:pt x="156813" y="39394"/>
                  </a:lnTo>
                  <a:lnTo>
                    <a:pt x="157047" y="40752"/>
                  </a:lnTo>
                  <a:lnTo>
                    <a:pt x="157277" y="42111"/>
                  </a:lnTo>
                  <a:lnTo>
                    <a:pt x="157502" y="43469"/>
                  </a:lnTo>
                  <a:lnTo>
                    <a:pt x="157727" y="44828"/>
                  </a:lnTo>
                  <a:lnTo>
                    <a:pt x="157943" y="46186"/>
                  </a:lnTo>
                  <a:lnTo>
                    <a:pt x="158159" y="47544"/>
                  </a:lnTo>
                  <a:lnTo>
                    <a:pt x="158369" y="48903"/>
                  </a:lnTo>
                  <a:lnTo>
                    <a:pt x="158576" y="50261"/>
                  </a:lnTo>
                  <a:lnTo>
                    <a:pt x="158780" y="51620"/>
                  </a:lnTo>
                  <a:lnTo>
                    <a:pt x="158978" y="52978"/>
                  </a:lnTo>
                  <a:lnTo>
                    <a:pt x="159176" y="54337"/>
                  </a:lnTo>
                  <a:lnTo>
                    <a:pt x="159366" y="55695"/>
                  </a:lnTo>
                  <a:lnTo>
                    <a:pt x="159555" y="57053"/>
                  </a:lnTo>
                  <a:lnTo>
                    <a:pt x="159740" y="58412"/>
                  </a:lnTo>
                  <a:lnTo>
                    <a:pt x="159919" y="59770"/>
                  </a:lnTo>
                  <a:lnTo>
                    <a:pt x="160098" y="61129"/>
                  </a:lnTo>
                  <a:lnTo>
                    <a:pt x="160269" y="62487"/>
                  </a:lnTo>
                  <a:lnTo>
                    <a:pt x="160440" y="63846"/>
                  </a:lnTo>
                  <a:lnTo>
                    <a:pt x="160605" y="65204"/>
                  </a:lnTo>
                  <a:lnTo>
                    <a:pt x="160767" y="66562"/>
                  </a:lnTo>
                  <a:lnTo>
                    <a:pt x="160926" y="67921"/>
                  </a:lnTo>
                  <a:lnTo>
                    <a:pt x="161079" y="69279"/>
                  </a:lnTo>
                  <a:lnTo>
                    <a:pt x="161232" y="70638"/>
                  </a:lnTo>
                  <a:lnTo>
                    <a:pt x="161377" y="71996"/>
                  </a:lnTo>
                  <a:lnTo>
                    <a:pt x="161522" y="73355"/>
                  </a:lnTo>
                  <a:lnTo>
                    <a:pt x="161661" y="74713"/>
                  </a:lnTo>
                  <a:lnTo>
                    <a:pt x="161797" y="76071"/>
                  </a:lnTo>
                  <a:lnTo>
                    <a:pt x="161932" y="77430"/>
                  </a:lnTo>
                  <a:lnTo>
                    <a:pt x="162059" y="78788"/>
                  </a:lnTo>
                  <a:lnTo>
                    <a:pt x="162187" y="80147"/>
                  </a:lnTo>
                  <a:lnTo>
                    <a:pt x="162308" y="81505"/>
                  </a:lnTo>
                  <a:lnTo>
                    <a:pt x="162427" y="82864"/>
                  </a:lnTo>
                  <a:lnTo>
                    <a:pt x="162543" y="84222"/>
                  </a:lnTo>
                  <a:lnTo>
                    <a:pt x="162655" y="85580"/>
                  </a:lnTo>
                  <a:lnTo>
                    <a:pt x="162766" y="86939"/>
                  </a:lnTo>
                  <a:lnTo>
                    <a:pt x="162870" y="88297"/>
                  </a:lnTo>
                  <a:lnTo>
                    <a:pt x="162973" y="89656"/>
                  </a:lnTo>
                  <a:lnTo>
                    <a:pt x="163072" y="91014"/>
                  </a:lnTo>
                  <a:lnTo>
                    <a:pt x="163168" y="92373"/>
                  </a:lnTo>
                  <a:lnTo>
                    <a:pt x="163262" y="93731"/>
                  </a:lnTo>
                  <a:lnTo>
                    <a:pt x="163351" y="95089"/>
                  </a:lnTo>
                  <a:lnTo>
                    <a:pt x="163440" y="96448"/>
                  </a:lnTo>
                  <a:lnTo>
                    <a:pt x="163523" y="97806"/>
                  </a:lnTo>
                  <a:lnTo>
                    <a:pt x="163605" y="99165"/>
                  </a:lnTo>
                  <a:lnTo>
                    <a:pt x="163683" y="100523"/>
                  </a:lnTo>
                  <a:lnTo>
                    <a:pt x="163758" y="101882"/>
                  </a:lnTo>
                  <a:lnTo>
                    <a:pt x="163833" y="103240"/>
                  </a:lnTo>
                  <a:lnTo>
                    <a:pt x="163902" y="104598"/>
                  </a:lnTo>
                  <a:lnTo>
                    <a:pt x="163971" y="105957"/>
                  </a:lnTo>
                  <a:lnTo>
                    <a:pt x="164035" y="107315"/>
                  </a:lnTo>
                  <a:lnTo>
                    <a:pt x="164098" y="108674"/>
                  </a:lnTo>
                  <a:lnTo>
                    <a:pt x="164159" y="110032"/>
                  </a:lnTo>
                  <a:lnTo>
                    <a:pt x="164216" y="111390"/>
                  </a:lnTo>
                  <a:lnTo>
                    <a:pt x="164273" y="112749"/>
                  </a:lnTo>
                  <a:lnTo>
                    <a:pt x="164325" y="114107"/>
                  </a:lnTo>
                  <a:lnTo>
                    <a:pt x="164377" y="115466"/>
                  </a:lnTo>
                  <a:lnTo>
                    <a:pt x="164426" y="116824"/>
                  </a:lnTo>
                  <a:lnTo>
                    <a:pt x="164473" y="118183"/>
                  </a:lnTo>
                  <a:lnTo>
                    <a:pt x="164519" y="119541"/>
                  </a:lnTo>
                  <a:lnTo>
                    <a:pt x="164562" y="120899"/>
                  </a:lnTo>
                  <a:lnTo>
                    <a:pt x="164604" y="122258"/>
                  </a:lnTo>
                  <a:lnTo>
                    <a:pt x="164643" y="123616"/>
                  </a:lnTo>
                  <a:lnTo>
                    <a:pt x="164682" y="124975"/>
                  </a:lnTo>
                  <a:lnTo>
                    <a:pt x="164719" y="126333"/>
                  </a:lnTo>
                  <a:lnTo>
                    <a:pt x="164753" y="127692"/>
                  </a:lnTo>
                  <a:lnTo>
                    <a:pt x="164788" y="129050"/>
                  </a:lnTo>
                  <a:lnTo>
                    <a:pt x="164819" y="130408"/>
                  </a:lnTo>
                  <a:lnTo>
                    <a:pt x="164851" y="131767"/>
                  </a:lnTo>
                  <a:lnTo>
                    <a:pt x="164880" y="133125"/>
                  </a:lnTo>
                  <a:lnTo>
                    <a:pt x="164909" y="134484"/>
                  </a:lnTo>
                  <a:lnTo>
                    <a:pt x="164937" y="135842"/>
                  </a:lnTo>
                  <a:lnTo>
                    <a:pt x="164963" y="137201"/>
                  </a:lnTo>
                  <a:lnTo>
                    <a:pt x="164989" y="138559"/>
                  </a:lnTo>
                  <a:lnTo>
                    <a:pt x="165014" y="139917"/>
                  </a:lnTo>
                  <a:lnTo>
                    <a:pt x="165038" y="141276"/>
                  </a:lnTo>
                  <a:lnTo>
                    <a:pt x="165062" y="142634"/>
                  </a:lnTo>
                  <a:lnTo>
                    <a:pt x="165084" y="143993"/>
                  </a:lnTo>
                  <a:lnTo>
                    <a:pt x="165107" y="145351"/>
                  </a:lnTo>
                  <a:lnTo>
                    <a:pt x="165129" y="146710"/>
                  </a:lnTo>
                  <a:lnTo>
                    <a:pt x="165150" y="148068"/>
                  </a:lnTo>
                  <a:lnTo>
                    <a:pt x="165171" y="149426"/>
                  </a:lnTo>
                  <a:lnTo>
                    <a:pt x="165193" y="150785"/>
                  </a:lnTo>
                  <a:lnTo>
                    <a:pt x="165214" y="152143"/>
                  </a:lnTo>
                  <a:lnTo>
                    <a:pt x="165234" y="153502"/>
                  </a:lnTo>
                  <a:lnTo>
                    <a:pt x="165255" y="154860"/>
                  </a:lnTo>
                  <a:lnTo>
                    <a:pt x="165276" y="156219"/>
                  </a:lnTo>
                  <a:lnTo>
                    <a:pt x="165298" y="157577"/>
                  </a:lnTo>
                  <a:lnTo>
                    <a:pt x="165319" y="158935"/>
                  </a:lnTo>
                  <a:lnTo>
                    <a:pt x="165341" y="160294"/>
                  </a:lnTo>
                  <a:lnTo>
                    <a:pt x="165363" y="161652"/>
                  </a:lnTo>
                  <a:lnTo>
                    <a:pt x="165386" y="163011"/>
                  </a:lnTo>
                  <a:lnTo>
                    <a:pt x="165409" y="164369"/>
                  </a:lnTo>
                  <a:lnTo>
                    <a:pt x="165434" y="165728"/>
                  </a:lnTo>
                  <a:lnTo>
                    <a:pt x="165458" y="167086"/>
                  </a:lnTo>
                  <a:lnTo>
                    <a:pt x="165484" y="168444"/>
                  </a:lnTo>
                  <a:lnTo>
                    <a:pt x="165510" y="169803"/>
                  </a:lnTo>
                  <a:lnTo>
                    <a:pt x="165537" y="171161"/>
                  </a:lnTo>
                  <a:lnTo>
                    <a:pt x="165566" y="172520"/>
                  </a:lnTo>
                  <a:lnTo>
                    <a:pt x="165595" y="173878"/>
                  </a:lnTo>
                  <a:lnTo>
                    <a:pt x="165626" y="175237"/>
                  </a:lnTo>
                  <a:lnTo>
                    <a:pt x="165658" y="176595"/>
                  </a:lnTo>
                  <a:lnTo>
                    <a:pt x="165691" y="177953"/>
                  </a:lnTo>
                  <a:lnTo>
                    <a:pt x="165726" y="179312"/>
                  </a:lnTo>
                  <a:lnTo>
                    <a:pt x="165761" y="180670"/>
                  </a:lnTo>
                  <a:lnTo>
                    <a:pt x="165800" y="182029"/>
                  </a:lnTo>
                  <a:lnTo>
                    <a:pt x="165838" y="183387"/>
                  </a:lnTo>
                  <a:lnTo>
                    <a:pt x="165879" y="184746"/>
                  </a:lnTo>
                  <a:lnTo>
                    <a:pt x="165922" y="186104"/>
                  </a:lnTo>
                  <a:lnTo>
                    <a:pt x="165965" y="187462"/>
                  </a:lnTo>
                  <a:lnTo>
                    <a:pt x="166012" y="188821"/>
                  </a:lnTo>
                  <a:lnTo>
                    <a:pt x="166059" y="190179"/>
                  </a:lnTo>
                  <a:lnTo>
                    <a:pt x="166109" y="191538"/>
                  </a:lnTo>
                  <a:lnTo>
                    <a:pt x="166161" y="192896"/>
                  </a:lnTo>
                  <a:lnTo>
                    <a:pt x="166215" y="194255"/>
                  </a:lnTo>
                  <a:lnTo>
                    <a:pt x="166271" y="195613"/>
                  </a:lnTo>
                  <a:lnTo>
                    <a:pt x="166328" y="196971"/>
                  </a:lnTo>
                  <a:lnTo>
                    <a:pt x="166389" y="198330"/>
                  </a:lnTo>
                  <a:lnTo>
                    <a:pt x="166451" y="199688"/>
                  </a:lnTo>
                  <a:lnTo>
                    <a:pt x="166516" y="201047"/>
                  </a:lnTo>
                  <a:lnTo>
                    <a:pt x="166583" y="202405"/>
                  </a:lnTo>
                  <a:lnTo>
                    <a:pt x="166652" y="203764"/>
                  </a:lnTo>
                  <a:lnTo>
                    <a:pt x="166725" y="205122"/>
                  </a:lnTo>
                  <a:lnTo>
                    <a:pt x="166798" y="206480"/>
                  </a:lnTo>
                  <a:lnTo>
                    <a:pt x="166876" y="207839"/>
                  </a:lnTo>
                  <a:lnTo>
                    <a:pt x="166955" y="209197"/>
                  </a:lnTo>
                  <a:lnTo>
                    <a:pt x="167038" y="210556"/>
                  </a:lnTo>
                  <a:lnTo>
                    <a:pt x="167123" y="211914"/>
                  </a:lnTo>
                  <a:lnTo>
                    <a:pt x="167209" y="213273"/>
                  </a:lnTo>
                  <a:lnTo>
                    <a:pt x="167300" y="214631"/>
                  </a:lnTo>
                  <a:lnTo>
                    <a:pt x="167392" y="215989"/>
                  </a:lnTo>
                  <a:lnTo>
                    <a:pt x="167489" y="217348"/>
                  </a:lnTo>
                  <a:lnTo>
                    <a:pt x="167586" y="218706"/>
                  </a:lnTo>
                  <a:lnTo>
                    <a:pt x="167687" y="220065"/>
                  </a:lnTo>
                  <a:lnTo>
                    <a:pt x="167792" y="221423"/>
                  </a:lnTo>
                  <a:lnTo>
                    <a:pt x="167897" y="222781"/>
                  </a:lnTo>
                  <a:lnTo>
                    <a:pt x="168008" y="224140"/>
                  </a:lnTo>
                  <a:lnTo>
                    <a:pt x="168120" y="225498"/>
                  </a:lnTo>
                  <a:lnTo>
                    <a:pt x="168236" y="226857"/>
                  </a:lnTo>
                  <a:lnTo>
                    <a:pt x="168354" y="228215"/>
                  </a:lnTo>
                  <a:lnTo>
                    <a:pt x="168475" y="229574"/>
                  </a:lnTo>
                  <a:lnTo>
                    <a:pt x="168600" y="230932"/>
                  </a:lnTo>
                  <a:lnTo>
                    <a:pt x="168725" y="232290"/>
                  </a:lnTo>
                  <a:lnTo>
                    <a:pt x="168857" y="233649"/>
                  </a:lnTo>
                  <a:lnTo>
                    <a:pt x="168989" y="235007"/>
                  </a:lnTo>
                  <a:lnTo>
                    <a:pt x="169126" y="236366"/>
                  </a:lnTo>
                  <a:lnTo>
                    <a:pt x="169265" y="237724"/>
                  </a:lnTo>
                  <a:lnTo>
                    <a:pt x="169406" y="239083"/>
                  </a:lnTo>
                  <a:lnTo>
                    <a:pt x="169552" y="240441"/>
                  </a:lnTo>
                  <a:lnTo>
                    <a:pt x="169698" y="241799"/>
                  </a:lnTo>
                  <a:lnTo>
                    <a:pt x="169850" y="243158"/>
                  </a:lnTo>
                  <a:lnTo>
                    <a:pt x="170003" y="244516"/>
                  </a:lnTo>
                  <a:lnTo>
                    <a:pt x="170159" y="245875"/>
                  </a:lnTo>
                  <a:lnTo>
                    <a:pt x="170319" y="247233"/>
                  </a:lnTo>
                  <a:lnTo>
                    <a:pt x="170480" y="248592"/>
                  </a:lnTo>
                  <a:lnTo>
                    <a:pt x="170646" y="249950"/>
                  </a:lnTo>
                  <a:lnTo>
                    <a:pt x="170813" y="251308"/>
                  </a:lnTo>
                  <a:lnTo>
                    <a:pt x="170984" y="252667"/>
                  </a:lnTo>
                  <a:lnTo>
                    <a:pt x="171158" y="254025"/>
                  </a:lnTo>
                  <a:lnTo>
                    <a:pt x="171333" y="255384"/>
                  </a:lnTo>
                  <a:lnTo>
                    <a:pt x="171513" y="256742"/>
                  </a:lnTo>
                  <a:lnTo>
                    <a:pt x="171693" y="258101"/>
                  </a:lnTo>
                  <a:lnTo>
                    <a:pt x="171879" y="259459"/>
                  </a:lnTo>
                  <a:lnTo>
                    <a:pt x="172065" y="260817"/>
                  </a:lnTo>
                  <a:lnTo>
                    <a:pt x="172255" y="262176"/>
                  </a:lnTo>
                  <a:lnTo>
                    <a:pt x="172447" y="263534"/>
                  </a:lnTo>
                  <a:lnTo>
                    <a:pt x="172640" y="264893"/>
                  </a:lnTo>
                  <a:lnTo>
                    <a:pt x="172838" y="266251"/>
                  </a:lnTo>
                  <a:lnTo>
                    <a:pt x="173037" y="267610"/>
                  </a:lnTo>
                  <a:lnTo>
                    <a:pt x="173239" y="268968"/>
                  </a:lnTo>
                  <a:lnTo>
                    <a:pt x="173443" y="270326"/>
                  </a:lnTo>
                  <a:lnTo>
                    <a:pt x="173649" y="271685"/>
                  </a:lnTo>
                  <a:lnTo>
                    <a:pt x="173858" y="273043"/>
                  </a:lnTo>
                  <a:lnTo>
                    <a:pt x="174068" y="274402"/>
                  </a:lnTo>
                  <a:lnTo>
                    <a:pt x="174282" y="275760"/>
                  </a:lnTo>
                  <a:lnTo>
                    <a:pt x="174496" y="277119"/>
                  </a:lnTo>
                  <a:lnTo>
                    <a:pt x="174713" y="278477"/>
                  </a:lnTo>
                  <a:lnTo>
                    <a:pt x="174932" y="279835"/>
                  </a:lnTo>
                  <a:lnTo>
                    <a:pt x="175152" y="281194"/>
                  </a:lnTo>
                  <a:lnTo>
                    <a:pt x="175375" y="282552"/>
                  </a:lnTo>
                  <a:lnTo>
                    <a:pt x="175599" y="283911"/>
                  </a:lnTo>
                  <a:lnTo>
                    <a:pt x="175825" y="285269"/>
                  </a:lnTo>
                  <a:lnTo>
                    <a:pt x="176053" y="286628"/>
                  </a:lnTo>
                  <a:lnTo>
                    <a:pt x="176282" y="287986"/>
                  </a:lnTo>
                  <a:lnTo>
                    <a:pt x="176512" y="289344"/>
                  </a:lnTo>
                  <a:lnTo>
                    <a:pt x="176743" y="290703"/>
                  </a:lnTo>
                  <a:lnTo>
                    <a:pt x="176977" y="292061"/>
                  </a:lnTo>
                  <a:lnTo>
                    <a:pt x="177211" y="293420"/>
                  </a:lnTo>
                  <a:lnTo>
                    <a:pt x="177447" y="294778"/>
                  </a:lnTo>
                  <a:lnTo>
                    <a:pt x="177684" y="296137"/>
                  </a:lnTo>
                  <a:lnTo>
                    <a:pt x="177921" y="297495"/>
                  </a:lnTo>
                  <a:lnTo>
                    <a:pt x="178160" y="298853"/>
                  </a:lnTo>
                  <a:lnTo>
                    <a:pt x="178399" y="300212"/>
                  </a:lnTo>
                  <a:lnTo>
                    <a:pt x="178640" y="301570"/>
                  </a:lnTo>
                  <a:lnTo>
                    <a:pt x="178880" y="302929"/>
                  </a:lnTo>
                  <a:lnTo>
                    <a:pt x="179122" y="304287"/>
                  </a:lnTo>
                  <a:lnTo>
                    <a:pt x="179364" y="305646"/>
                  </a:lnTo>
                  <a:lnTo>
                    <a:pt x="179606" y="307004"/>
                  </a:lnTo>
                  <a:lnTo>
                    <a:pt x="179849" y="308362"/>
                  </a:lnTo>
                  <a:lnTo>
                    <a:pt x="180092" y="309721"/>
                  </a:lnTo>
                  <a:lnTo>
                    <a:pt x="180335" y="311079"/>
                  </a:lnTo>
                  <a:lnTo>
                    <a:pt x="180578" y="312438"/>
                  </a:lnTo>
                  <a:lnTo>
                    <a:pt x="180820" y="313796"/>
                  </a:lnTo>
                  <a:lnTo>
                    <a:pt x="181063" y="315155"/>
                  </a:lnTo>
                  <a:lnTo>
                    <a:pt x="181306" y="316513"/>
                  </a:lnTo>
                  <a:lnTo>
                    <a:pt x="181548" y="317871"/>
                  </a:lnTo>
                  <a:lnTo>
                    <a:pt x="181790" y="319230"/>
                  </a:lnTo>
                  <a:lnTo>
                    <a:pt x="182031" y="320588"/>
                  </a:lnTo>
                  <a:lnTo>
                    <a:pt x="182272" y="321947"/>
                  </a:lnTo>
                  <a:lnTo>
                    <a:pt x="182512" y="323305"/>
                  </a:lnTo>
                  <a:lnTo>
                    <a:pt x="182751" y="324663"/>
                  </a:lnTo>
                  <a:lnTo>
                    <a:pt x="182989" y="326022"/>
                  </a:lnTo>
                  <a:lnTo>
                    <a:pt x="183226" y="327380"/>
                  </a:lnTo>
                  <a:lnTo>
                    <a:pt x="183462" y="328739"/>
                  </a:lnTo>
                  <a:lnTo>
                    <a:pt x="183697" y="330097"/>
                  </a:lnTo>
                  <a:lnTo>
                    <a:pt x="183930" y="331456"/>
                  </a:lnTo>
                  <a:lnTo>
                    <a:pt x="184163" y="332814"/>
                  </a:lnTo>
                  <a:lnTo>
                    <a:pt x="184392" y="334172"/>
                  </a:lnTo>
                  <a:lnTo>
                    <a:pt x="184622" y="335531"/>
                  </a:lnTo>
                  <a:lnTo>
                    <a:pt x="184849" y="336889"/>
                  </a:lnTo>
                  <a:lnTo>
                    <a:pt x="185074" y="338248"/>
                  </a:lnTo>
                  <a:lnTo>
                    <a:pt x="185298" y="339606"/>
                  </a:lnTo>
                  <a:lnTo>
                    <a:pt x="185519" y="340965"/>
                  </a:lnTo>
                  <a:lnTo>
                    <a:pt x="185739" y="342323"/>
                  </a:lnTo>
                  <a:lnTo>
                    <a:pt x="185955" y="343681"/>
                  </a:lnTo>
                  <a:lnTo>
                    <a:pt x="186170" y="345040"/>
                  </a:lnTo>
                  <a:lnTo>
                    <a:pt x="186382" y="346398"/>
                  </a:lnTo>
                  <a:lnTo>
                    <a:pt x="186591" y="347757"/>
                  </a:lnTo>
                  <a:lnTo>
                    <a:pt x="186799" y="349115"/>
                  </a:lnTo>
                  <a:lnTo>
                    <a:pt x="187003" y="350474"/>
                  </a:lnTo>
                  <a:lnTo>
                    <a:pt x="187206" y="351832"/>
                  </a:lnTo>
                  <a:lnTo>
                    <a:pt x="187403" y="353190"/>
                  </a:lnTo>
                  <a:lnTo>
                    <a:pt x="187599" y="354549"/>
                  </a:lnTo>
                  <a:lnTo>
                    <a:pt x="187791" y="355907"/>
                  </a:lnTo>
                  <a:lnTo>
                    <a:pt x="187980" y="357266"/>
                  </a:lnTo>
                  <a:lnTo>
                    <a:pt x="188167" y="358624"/>
                  </a:lnTo>
                  <a:lnTo>
                    <a:pt x="188348" y="359983"/>
                  </a:lnTo>
                  <a:lnTo>
                    <a:pt x="188529" y="361341"/>
                  </a:lnTo>
                  <a:lnTo>
                    <a:pt x="188703" y="362699"/>
                  </a:lnTo>
                  <a:lnTo>
                    <a:pt x="188875" y="364058"/>
                  </a:lnTo>
                  <a:lnTo>
                    <a:pt x="189043" y="365416"/>
                  </a:lnTo>
                  <a:lnTo>
                    <a:pt x="189206" y="366775"/>
                  </a:lnTo>
                  <a:lnTo>
                    <a:pt x="189369" y="368133"/>
                  </a:lnTo>
                  <a:lnTo>
                    <a:pt x="189523" y="369492"/>
                  </a:lnTo>
                  <a:lnTo>
                    <a:pt x="189676" y="370850"/>
                  </a:lnTo>
                  <a:lnTo>
                    <a:pt x="189823" y="372208"/>
                  </a:lnTo>
                  <a:lnTo>
                    <a:pt x="189966" y="373567"/>
                  </a:lnTo>
                  <a:lnTo>
                    <a:pt x="190107" y="374925"/>
                  </a:lnTo>
                  <a:lnTo>
                    <a:pt x="190239" y="376284"/>
                  </a:lnTo>
                  <a:lnTo>
                    <a:pt x="190372" y="377642"/>
                  </a:lnTo>
                  <a:lnTo>
                    <a:pt x="190495" y="379001"/>
                  </a:lnTo>
                  <a:lnTo>
                    <a:pt x="190617" y="380359"/>
                  </a:lnTo>
                  <a:lnTo>
                    <a:pt x="190733" y="381717"/>
                  </a:lnTo>
                  <a:lnTo>
                    <a:pt x="190843" y="383076"/>
                  </a:lnTo>
                  <a:lnTo>
                    <a:pt x="190952" y="384434"/>
                  </a:lnTo>
                  <a:lnTo>
                    <a:pt x="191050" y="385793"/>
                  </a:lnTo>
                  <a:lnTo>
                    <a:pt x="191149" y="387151"/>
                  </a:lnTo>
                  <a:lnTo>
                    <a:pt x="191238" y="388510"/>
                  </a:lnTo>
                  <a:lnTo>
                    <a:pt x="191324" y="389868"/>
                  </a:lnTo>
                  <a:lnTo>
                    <a:pt x="191406" y="391226"/>
                  </a:lnTo>
                  <a:lnTo>
                    <a:pt x="191479" y="392585"/>
                  </a:lnTo>
                  <a:lnTo>
                    <a:pt x="191553" y="393943"/>
                  </a:lnTo>
                  <a:lnTo>
                    <a:pt x="191613" y="395302"/>
                  </a:lnTo>
                  <a:lnTo>
                    <a:pt x="191674" y="396660"/>
                  </a:lnTo>
                  <a:lnTo>
                    <a:pt x="191726" y="398019"/>
                  </a:lnTo>
                  <a:lnTo>
                    <a:pt x="191774" y="399377"/>
                  </a:lnTo>
                  <a:lnTo>
                    <a:pt x="191818" y="400735"/>
                  </a:lnTo>
                  <a:lnTo>
                    <a:pt x="191851" y="402094"/>
                  </a:lnTo>
                  <a:lnTo>
                    <a:pt x="191885" y="403452"/>
                  </a:lnTo>
                  <a:lnTo>
                    <a:pt x="191907" y="404811"/>
                  </a:lnTo>
                  <a:lnTo>
                    <a:pt x="191927" y="406169"/>
                  </a:lnTo>
                  <a:lnTo>
                    <a:pt x="191940" y="407528"/>
                  </a:lnTo>
                  <a:lnTo>
                    <a:pt x="191946" y="408886"/>
                  </a:lnTo>
                  <a:lnTo>
                    <a:pt x="191950" y="410244"/>
                  </a:lnTo>
                  <a:lnTo>
                    <a:pt x="191942" y="411603"/>
                  </a:lnTo>
                  <a:lnTo>
                    <a:pt x="191933" y="412961"/>
                  </a:lnTo>
                  <a:lnTo>
                    <a:pt x="191915" y="414320"/>
                  </a:lnTo>
                  <a:lnTo>
                    <a:pt x="191892" y="415678"/>
                  </a:lnTo>
                  <a:lnTo>
                    <a:pt x="191864" y="417037"/>
                  </a:lnTo>
                  <a:lnTo>
                    <a:pt x="191826" y="418395"/>
                  </a:lnTo>
                  <a:lnTo>
                    <a:pt x="191788" y="419753"/>
                  </a:lnTo>
                  <a:lnTo>
                    <a:pt x="191737" y="421112"/>
                  </a:lnTo>
                  <a:lnTo>
                    <a:pt x="191684" y="422470"/>
                  </a:lnTo>
                  <a:lnTo>
                    <a:pt x="191623" y="423829"/>
                  </a:lnTo>
                  <a:lnTo>
                    <a:pt x="191556" y="425187"/>
                  </a:lnTo>
                  <a:lnTo>
                    <a:pt x="191486" y="426546"/>
                  </a:lnTo>
                  <a:lnTo>
                    <a:pt x="191404" y="427904"/>
                  </a:lnTo>
                  <a:lnTo>
                    <a:pt x="191322" y="429262"/>
                  </a:lnTo>
                  <a:lnTo>
                    <a:pt x="191228" y="430621"/>
                  </a:lnTo>
                  <a:lnTo>
                    <a:pt x="191131" y="431979"/>
                  </a:lnTo>
                  <a:lnTo>
                    <a:pt x="191027" y="433338"/>
                  </a:lnTo>
                  <a:lnTo>
                    <a:pt x="190915" y="434696"/>
                  </a:lnTo>
                  <a:lnTo>
                    <a:pt x="190802" y="436054"/>
                  </a:lnTo>
                  <a:lnTo>
                    <a:pt x="190675" y="437413"/>
                  </a:lnTo>
                  <a:lnTo>
                    <a:pt x="190548" y="438771"/>
                  </a:lnTo>
                  <a:lnTo>
                    <a:pt x="190411" y="440130"/>
                  </a:lnTo>
                  <a:lnTo>
                    <a:pt x="190270" y="441488"/>
                  </a:lnTo>
                  <a:lnTo>
                    <a:pt x="190124" y="442847"/>
                  </a:lnTo>
                  <a:lnTo>
                    <a:pt x="189967" y="444205"/>
                  </a:lnTo>
                  <a:lnTo>
                    <a:pt x="189811" y="445563"/>
                  </a:lnTo>
                  <a:lnTo>
                    <a:pt x="189641" y="446922"/>
                  </a:lnTo>
                  <a:lnTo>
                    <a:pt x="189469" y="448280"/>
                  </a:lnTo>
                  <a:lnTo>
                    <a:pt x="189291" y="449639"/>
                  </a:lnTo>
                  <a:lnTo>
                    <a:pt x="189105" y="450997"/>
                  </a:lnTo>
                  <a:lnTo>
                    <a:pt x="188917" y="452356"/>
                  </a:lnTo>
                  <a:lnTo>
                    <a:pt x="188717" y="453714"/>
                  </a:lnTo>
                  <a:lnTo>
                    <a:pt x="188517" y="455072"/>
                  </a:lnTo>
                  <a:lnTo>
                    <a:pt x="188306" y="456431"/>
                  </a:lnTo>
                  <a:lnTo>
                    <a:pt x="188092" y="457789"/>
                  </a:lnTo>
                  <a:lnTo>
                    <a:pt x="187873" y="459148"/>
                  </a:lnTo>
                  <a:lnTo>
                    <a:pt x="187645" y="460506"/>
                  </a:lnTo>
                  <a:lnTo>
                    <a:pt x="187417" y="461865"/>
                  </a:lnTo>
                  <a:lnTo>
                    <a:pt x="187175" y="463223"/>
                  </a:lnTo>
                  <a:lnTo>
                    <a:pt x="186934" y="464581"/>
                  </a:lnTo>
                  <a:lnTo>
                    <a:pt x="186684" y="465940"/>
                  </a:lnTo>
                  <a:lnTo>
                    <a:pt x="186429" y="467298"/>
                  </a:lnTo>
                  <a:lnTo>
                    <a:pt x="186171" y="468657"/>
                  </a:lnTo>
                  <a:lnTo>
                    <a:pt x="185903" y="470015"/>
                  </a:lnTo>
                  <a:lnTo>
                    <a:pt x="185636" y="471374"/>
                  </a:lnTo>
                  <a:lnTo>
                    <a:pt x="185357" y="472732"/>
                  </a:lnTo>
                  <a:lnTo>
                    <a:pt x="185077" y="474090"/>
                  </a:lnTo>
                  <a:lnTo>
                    <a:pt x="184790" y="475449"/>
                  </a:lnTo>
                  <a:lnTo>
                    <a:pt x="184497" y="476807"/>
                  </a:lnTo>
                  <a:lnTo>
                    <a:pt x="184203" y="478166"/>
                  </a:lnTo>
                  <a:lnTo>
                    <a:pt x="183899" y="479524"/>
                  </a:lnTo>
                  <a:lnTo>
                    <a:pt x="183594" y="480883"/>
                  </a:lnTo>
                  <a:lnTo>
                    <a:pt x="183281" y="482241"/>
                  </a:lnTo>
                  <a:lnTo>
                    <a:pt x="182965" y="483599"/>
                  </a:lnTo>
                  <a:lnTo>
                    <a:pt x="182645" y="484958"/>
                  </a:lnTo>
                  <a:lnTo>
                    <a:pt x="182318" y="486316"/>
                  </a:lnTo>
                  <a:lnTo>
                    <a:pt x="181991" y="487675"/>
                  </a:lnTo>
                  <a:lnTo>
                    <a:pt x="181654" y="489033"/>
                  </a:lnTo>
                  <a:lnTo>
                    <a:pt x="181316" y="490392"/>
                  </a:lnTo>
                  <a:lnTo>
                    <a:pt x="180972" y="491750"/>
                  </a:lnTo>
                  <a:lnTo>
                    <a:pt x="180625" y="493108"/>
                  </a:lnTo>
                  <a:lnTo>
                    <a:pt x="180275" y="494467"/>
                  </a:lnTo>
                  <a:lnTo>
                    <a:pt x="179917" y="495825"/>
                  </a:lnTo>
                  <a:lnTo>
                    <a:pt x="179560" y="497184"/>
                  </a:lnTo>
                  <a:lnTo>
                    <a:pt x="179195" y="498542"/>
                  </a:lnTo>
                  <a:lnTo>
                    <a:pt x="178828" y="499901"/>
                  </a:lnTo>
                  <a:lnTo>
                    <a:pt x="178457" y="501259"/>
                  </a:lnTo>
                  <a:lnTo>
                    <a:pt x="178082" y="502617"/>
                  </a:lnTo>
                  <a:lnTo>
                    <a:pt x="177706" y="503976"/>
                  </a:lnTo>
                  <a:lnTo>
                    <a:pt x="177323" y="505334"/>
                  </a:lnTo>
                  <a:lnTo>
                    <a:pt x="176939" y="506693"/>
                  </a:lnTo>
                  <a:lnTo>
                    <a:pt x="176550" y="508051"/>
                  </a:lnTo>
                  <a:lnTo>
                    <a:pt x="176159" y="509410"/>
                  </a:lnTo>
                  <a:lnTo>
                    <a:pt x="175766" y="510768"/>
                  </a:lnTo>
                  <a:lnTo>
                    <a:pt x="175368" y="512126"/>
                  </a:lnTo>
                  <a:lnTo>
                    <a:pt x="174970" y="513485"/>
                  </a:lnTo>
                  <a:lnTo>
                    <a:pt x="174565" y="514843"/>
                  </a:lnTo>
                  <a:lnTo>
                    <a:pt x="174161" y="516202"/>
                  </a:lnTo>
                  <a:lnTo>
                    <a:pt x="173752" y="517560"/>
                  </a:lnTo>
                  <a:lnTo>
                    <a:pt x="173342" y="518919"/>
                  </a:lnTo>
                  <a:lnTo>
                    <a:pt x="172930" y="520277"/>
                  </a:lnTo>
                  <a:lnTo>
                    <a:pt x="172514" y="521635"/>
                  </a:lnTo>
                  <a:lnTo>
                    <a:pt x="172098" y="522994"/>
                  </a:lnTo>
                  <a:lnTo>
                    <a:pt x="171677" y="524352"/>
                  </a:lnTo>
                  <a:lnTo>
                    <a:pt x="171256" y="525711"/>
                  </a:lnTo>
                  <a:lnTo>
                    <a:pt x="170833" y="527069"/>
                  </a:lnTo>
                  <a:lnTo>
                    <a:pt x="170408" y="528428"/>
                  </a:lnTo>
                  <a:lnTo>
                    <a:pt x="169982" y="529786"/>
                  </a:lnTo>
                  <a:lnTo>
                    <a:pt x="169553" y="531144"/>
                  </a:lnTo>
                  <a:lnTo>
                    <a:pt x="169124" y="532503"/>
                  </a:lnTo>
                  <a:lnTo>
                    <a:pt x="168692" y="533861"/>
                  </a:lnTo>
                  <a:lnTo>
                    <a:pt x="168259" y="535220"/>
                  </a:lnTo>
                  <a:lnTo>
                    <a:pt x="167826" y="536578"/>
                  </a:lnTo>
                  <a:lnTo>
                    <a:pt x="167391" y="537937"/>
                  </a:lnTo>
                  <a:lnTo>
                    <a:pt x="166955" y="539295"/>
                  </a:lnTo>
                  <a:lnTo>
                    <a:pt x="166518" y="540653"/>
                  </a:lnTo>
                  <a:lnTo>
                    <a:pt x="166080" y="542012"/>
                  </a:lnTo>
                  <a:lnTo>
                    <a:pt x="165642" y="543370"/>
                  </a:lnTo>
                  <a:lnTo>
                    <a:pt x="165203" y="544729"/>
                  </a:lnTo>
                  <a:lnTo>
                    <a:pt x="164763" y="546087"/>
                  </a:lnTo>
                  <a:lnTo>
                    <a:pt x="164323" y="547445"/>
                  </a:lnTo>
                  <a:lnTo>
                    <a:pt x="163882" y="548804"/>
                  </a:lnTo>
                  <a:lnTo>
                    <a:pt x="163441" y="550162"/>
                  </a:lnTo>
                  <a:lnTo>
                    <a:pt x="163000" y="551521"/>
                  </a:lnTo>
                  <a:lnTo>
                    <a:pt x="162559" y="552879"/>
                  </a:lnTo>
                  <a:lnTo>
                    <a:pt x="162117" y="554238"/>
                  </a:lnTo>
                  <a:lnTo>
                    <a:pt x="161676" y="555596"/>
                  </a:lnTo>
                  <a:lnTo>
                    <a:pt x="161235" y="556954"/>
                  </a:lnTo>
                  <a:lnTo>
                    <a:pt x="160794" y="558313"/>
                  </a:lnTo>
                  <a:lnTo>
                    <a:pt x="160353" y="559671"/>
                  </a:lnTo>
                  <a:lnTo>
                    <a:pt x="159912" y="561030"/>
                  </a:lnTo>
                  <a:lnTo>
                    <a:pt x="159472" y="562388"/>
                  </a:lnTo>
                  <a:lnTo>
                    <a:pt x="159033" y="563747"/>
                  </a:lnTo>
                  <a:lnTo>
                    <a:pt x="158594" y="565105"/>
                  </a:lnTo>
                  <a:lnTo>
                    <a:pt x="158156" y="566463"/>
                  </a:lnTo>
                  <a:lnTo>
                    <a:pt x="157718" y="567822"/>
                  </a:lnTo>
                  <a:lnTo>
                    <a:pt x="157282" y="569180"/>
                  </a:lnTo>
                  <a:lnTo>
                    <a:pt x="156846" y="570539"/>
                  </a:lnTo>
                  <a:lnTo>
                    <a:pt x="156411" y="571897"/>
                  </a:lnTo>
                  <a:lnTo>
                    <a:pt x="155977" y="573256"/>
                  </a:lnTo>
                  <a:lnTo>
                    <a:pt x="155544" y="574614"/>
                  </a:lnTo>
                  <a:lnTo>
                    <a:pt x="155113" y="575972"/>
                  </a:lnTo>
                  <a:lnTo>
                    <a:pt x="154682" y="577331"/>
                  </a:lnTo>
                  <a:lnTo>
                    <a:pt x="154253" y="578689"/>
                  </a:lnTo>
                  <a:lnTo>
                    <a:pt x="153826" y="580048"/>
                  </a:lnTo>
                  <a:lnTo>
                    <a:pt x="153398" y="581406"/>
                  </a:lnTo>
                  <a:lnTo>
                    <a:pt x="152974" y="582765"/>
                  </a:lnTo>
                  <a:lnTo>
                    <a:pt x="152550" y="584123"/>
                  </a:lnTo>
                  <a:lnTo>
                    <a:pt x="152128" y="585481"/>
                  </a:lnTo>
                  <a:lnTo>
                    <a:pt x="151708" y="586840"/>
                  </a:lnTo>
                  <a:lnTo>
                    <a:pt x="151289" y="588198"/>
                  </a:lnTo>
                  <a:lnTo>
                    <a:pt x="150873" y="589557"/>
                  </a:lnTo>
                  <a:lnTo>
                    <a:pt x="150457" y="590915"/>
                  </a:lnTo>
                  <a:lnTo>
                    <a:pt x="150044" y="592274"/>
                  </a:lnTo>
                  <a:lnTo>
                    <a:pt x="149632" y="593632"/>
                  </a:lnTo>
                  <a:lnTo>
                    <a:pt x="149222" y="594990"/>
                  </a:lnTo>
                  <a:lnTo>
                    <a:pt x="148815" y="596349"/>
                  </a:lnTo>
                  <a:lnTo>
                    <a:pt x="148408" y="597707"/>
                  </a:lnTo>
                  <a:lnTo>
                    <a:pt x="148006" y="599066"/>
                  </a:lnTo>
                  <a:lnTo>
                    <a:pt x="147603" y="600424"/>
                  </a:lnTo>
                  <a:lnTo>
                    <a:pt x="147204" y="601783"/>
                  </a:lnTo>
                  <a:lnTo>
                    <a:pt x="146807" y="603141"/>
                  </a:lnTo>
                  <a:lnTo>
                    <a:pt x="146411" y="604499"/>
                  </a:lnTo>
                  <a:lnTo>
                    <a:pt x="146018" y="605858"/>
                  </a:lnTo>
                  <a:lnTo>
                    <a:pt x="145626" y="607216"/>
                  </a:lnTo>
                  <a:lnTo>
                    <a:pt x="145238" y="608575"/>
                  </a:lnTo>
                  <a:lnTo>
                    <a:pt x="144851" y="609933"/>
                  </a:lnTo>
                  <a:lnTo>
                    <a:pt x="144467" y="611292"/>
                  </a:lnTo>
                  <a:lnTo>
                    <a:pt x="144086" y="612650"/>
                  </a:lnTo>
                  <a:lnTo>
                    <a:pt x="143705" y="614008"/>
                  </a:lnTo>
                  <a:lnTo>
                    <a:pt x="143329" y="615367"/>
                  </a:lnTo>
                  <a:lnTo>
                    <a:pt x="142953" y="616725"/>
                  </a:lnTo>
                  <a:lnTo>
                    <a:pt x="142581" y="618084"/>
                  </a:lnTo>
                  <a:lnTo>
                    <a:pt x="142211" y="619442"/>
                  </a:lnTo>
                  <a:lnTo>
                    <a:pt x="141843" y="620801"/>
                  </a:lnTo>
                  <a:lnTo>
                    <a:pt x="141478" y="622159"/>
                  </a:lnTo>
                  <a:lnTo>
                    <a:pt x="141114" y="623517"/>
                  </a:lnTo>
                  <a:lnTo>
                    <a:pt x="140755" y="624876"/>
                  </a:lnTo>
                  <a:lnTo>
                    <a:pt x="140396" y="626234"/>
                  </a:lnTo>
                  <a:lnTo>
                    <a:pt x="140041" y="627593"/>
                  </a:lnTo>
                  <a:lnTo>
                    <a:pt x="139688" y="628951"/>
                  </a:lnTo>
                  <a:lnTo>
                    <a:pt x="139336" y="630310"/>
                  </a:lnTo>
                  <a:lnTo>
                    <a:pt x="138989" y="631668"/>
                  </a:lnTo>
                  <a:lnTo>
                    <a:pt x="138642" y="633026"/>
                  </a:lnTo>
                  <a:lnTo>
                    <a:pt x="138300" y="634385"/>
                  </a:lnTo>
                  <a:lnTo>
                    <a:pt x="137958" y="635743"/>
                  </a:lnTo>
                  <a:lnTo>
                    <a:pt x="137620" y="637102"/>
                  </a:lnTo>
                  <a:lnTo>
                    <a:pt x="137284" y="638460"/>
                  </a:lnTo>
                  <a:lnTo>
                    <a:pt x="136950" y="639819"/>
                  </a:lnTo>
                  <a:lnTo>
                    <a:pt x="136620" y="641177"/>
                  </a:lnTo>
                  <a:lnTo>
                    <a:pt x="136290" y="642535"/>
                  </a:lnTo>
                  <a:lnTo>
                    <a:pt x="135965" y="643894"/>
                  </a:lnTo>
                  <a:lnTo>
                    <a:pt x="135641" y="645252"/>
                  </a:lnTo>
                  <a:lnTo>
                    <a:pt x="135319" y="646611"/>
                  </a:lnTo>
                  <a:lnTo>
                    <a:pt x="135000" y="647969"/>
                  </a:lnTo>
                  <a:lnTo>
                    <a:pt x="134682" y="649327"/>
                  </a:lnTo>
                  <a:lnTo>
                    <a:pt x="134369" y="650686"/>
                  </a:lnTo>
                  <a:lnTo>
                    <a:pt x="134057" y="652044"/>
                  </a:lnTo>
                  <a:lnTo>
                    <a:pt x="133747" y="653403"/>
                  </a:lnTo>
                  <a:lnTo>
                    <a:pt x="133440" y="654761"/>
                  </a:lnTo>
                  <a:lnTo>
                    <a:pt x="133134" y="656120"/>
                  </a:lnTo>
                  <a:lnTo>
                    <a:pt x="132833" y="657478"/>
                  </a:lnTo>
                  <a:lnTo>
                    <a:pt x="132531" y="658836"/>
                  </a:lnTo>
                  <a:lnTo>
                    <a:pt x="132234" y="660195"/>
                  </a:lnTo>
                  <a:lnTo>
                    <a:pt x="131937" y="661553"/>
                  </a:lnTo>
                  <a:lnTo>
                    <a:pt x="131643" y="662912"/>
                  </a:lnTo>
                  <a:lnTo>
                    <a:pt x="131352" y="664270"/>
                  </a:lnTo>
                  <a:lnTo>
                    <a:pt x="131061" y="665629"/>
                  </a:lnTo>
                  <a:lnTo>
                    <a:pt x="130775" y="666987"/>
                  </a:lnTo>
                  <a:lnTo>
                    <a:pt x="130489" y="668345"/>
                  </a:lnTo>
                  <a:lnTo>
                    <a:pt x="130207" y="669704"/>
                  </a:lnTo>
                  <a:lnTo>
                    <a:pt x="129926" y="671062"/>
                  </a:lnTo>
                  <a:lnTo>
                    <a:pt x="129646" y="672421"/>
                  </a:lnTo>
                  <a:lnTo>
                    <a:pt x="129370" y="673779"/>
                  </a:lnTo>
                  <a:lnTo>
                    <a:pt x="129094" y="675138"/>
                  </a:lnTo>
                  <a:lnTo>
                    <a:pt x="128822" y="676496"/>
                  </a:lnTo>
                  <a:lnTo>
                    <a:pt x="128550" y="677854"/>
                  </a:lnTo>
                  <a:lnTo>
                    <a:pt x="128281" y="679213"/>
                  </a:lnTo>
                  <a:lnTo>
                    <a:pt x="128014" y="680571"/>
                  </a:lnTo>
                  <a:lnTo>
                    <a:pt x="127748" y="681930"/>
                  </a:lnTo>
                  <a:lnTo>
                    <a:pt x="127485" y="683288"/>
                  </a:lnTo>
                  <a:lnTo>
                    <a:pt x="127223" y="684647"/>
                  </a:lnTo>
                  <a:lnTo>
                    <a:pt x="126964" y="686005"/>
                  </a:lnTo>
                  <a:lnTo>
                    <a:pt x="126705" y="687363"/>
                  </a:lnTo>
                  <a:lnTo>
                    <a:pt x="126449" y="688722"/>
                  </a:lnTo>
                  <a:lnTo>
                    <a:pt x="126194" y="690080"/>
                  </a:lnTo>
                  <a:lnTo>
                    <a:pt x="125940" y="691439"/>
                  </a:lnTo>
                  <a:lnTo>
                    <a:pt x="125690" y="692797"/>
                  </a:lnTo>
                  <a:lnTo>
                    <a:pt x="125440" y="69415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06071" y="832915"/>
              <a:ext cx="181109" cy="0"/>
            </a:xfrm>
            <a:custGeom>
              <a:avLst/>
              <a:pathLst>
                <a:path w="181109" h="0">
                  <a:moveTo>
                    <a:pt x="0" y="0"/>
                  </a:moveTo>
                  <a:lnTo>
                    <a:pt x="18110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52018" y="3318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52018" y="1512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52018" y="832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38739" y="1076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38739" y="476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38739" y="916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38739" y="5598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9201" y="12481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19201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78576" y="9159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78576" y="853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78576" y="9621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78576" y="954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265297" y="1491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78576" y="1161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478576" y="5664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478576" y="8425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78576" y="524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78576" y="770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78576" y="6494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78576" y="467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694183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82714" y="1707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972341" y="5311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872821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924808" y="1945678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271386" y="1259129"/>
              <a:ext cx="311920" cy="686548"/>
            </a:xfrm>
            <a:custGeom>
              <a:avLst/>
              <a:pathLst>
                <a:path w="311920" h="686548">
                  <a:moveTo>
                    <a:pt x="4375" y="686548"/>
                  </a:moveTo>
                  <a:lnTo>
                    <a:pt x="4150" y="685204"/>
                  </a:lnTo>
                  <a:lnTo>
                    <a:pt x="3943" y="683861"/>
                  </a:lnTo>
                  <a:lnTo>
                    <a:pt x="3735" y="682517"/>
                  </a:lnTo>
                  <a:lnTo>
                    <a:pt x="3527" y="681174"/>
                  </a:lnTo>
                  <a:lnTo>
                    <a:pt x="3334" y="679830"/>
                  </a:lnTo>
                  <a:lnTo>
                    <a:pt x="3145" y="678487"/>
                  </a:lnTo>
                  <a:lnTo>
                    <a:pt x="2956" y="677143"/>
                  </a:lnTo>
                  <a:lnTo>
                    <a:pt x="2775" y="675800"/>
                  </a:lnTo>
                  <a:lnTo>
                    <a:pt x="2605" y="674456"/>
                  </a:lnTo>
                  <a:lnTo>
                    <a:pt x="2435" y="673113"/>
                  </a:lnTo>
                  <a:lnTo>
                    <a:pt x="2266" y="671769"/>
                  </a:lnTo>
                  <a:lnTo>
                    <a:pt x="2115" y="670425"/>
                  </a:lnTo>
                  <a:lnTo>
                    <a:pt x="1964" y="669082"/>
                  </a:lnTo>
                  <a:lnTo>
                    <a:pt x="1813" y="667738"/>
                  </a:lnTo>
                  <a:lnTo>
                    <a:pt x="1676" y="666395"/>
                  </a:lnTo>
                  <a:lnTo>
                    <a:pt x="1544" y="665051"/>
                  </a:lnTo>
                  <a:lnTo>
                    <a:pt x="1412" y="663708"/>
                  </a:lnTo>
                  <a:lnTo>
                    <a:pt x="1287" y="662364"/>
                  </a:lnTo>
                  <a:lnTo>
                    <a:pt x="1174" y="661021"/>
                  </a:lnTo>
                  <a:lnTo>
                    <a:pt x="1061" y="659677"/>
                  </a:lnTo>
                  <a:lnTo>
                    <a:pt x="949" y="658334"/>
                  </a:lnTo>
                  <a:lnTo>
                    <a:pt x="855" y="656990"/>
                  </a:lnTo>
                  <a:lnTo>
                    <a:pt x="760" y="655647"/>
                  </a:lnTo>
                  <a:lnTo>
                    <a:pt x="666" y="654303"/>
                  </a:lnTo>
                  <a:lnTo>
                    <a:pt x="586" y="652959"/>
                  </a:lnTo>
                  <a:lnTo>
                    <a:pt x="510" y="651616"/>
                  </a:lnTo>
                  <a:lnTo>
                    <a:pt x="434" y="650272"/>
                  </a:lnTo>
                  <a:lnTo>
                    <a:pt x="367" y="648929"/>
                  </a:lnTo>
                  <a:lnTo>
                    <a:pt x="310" y="647585"/>
                  </a:lnTo>
                  <a:lnTo>
                    <a:pt x="252" y="646242"/>
                  </a:lnTo>
                  <a:lnTo>
                    <a:pt x="198" y="644898"/>
                  </a:lnTo>
                  <a:lnTo>
                    <a:pt x="159" y="643555"/>
                  </a:lnTo>
                  <a:lnTo>
                    <a:pt x="120" y="642211"/>
                  </a:lnTo>
                  <a:lnTo>
                    <a:pt x="81" y="640868"/>
                  </a:lnTo>
                  <a:lnTo>
                    <a:pt x="57" y="639524"/>
                  </a:lnTo>
                  <a:lnTo>
                    <a:pt x="37" y="638181"/>
                  </a:lnTo>
                  <a:lnTo>
                    <a:pt x="16" y="636837"/>
                  </a:lnTo>
                  <a:lnTo>
                    <a:pt x="4" y="635493"/>
                  </a:lnTo>
                  <a:lnTo>
                    <a:pt x="2" y="634150"/>
                  </a:lnTo>
                  <a:lnTo>
                    <a:pt x="0" y="632806"/>
                  </a:lnTo>
                  <a:lnTo>
                    <a:pt x="0" y="631463"/>
                  </a:lnTo>
                  <a:lnTo>
                    <a:pt x="15" y="630119"/>
                  </a:lnTo>
                  <a:lnTo>
                    <a:pt x="30" y="628776"/>
                  </a:lnTo>
                  <a:lnTo>
                    <a:pt x="46" y="627432"/>
                  </a:lnTo>
                  <a:lnTo>
                    <a:pt x="75" y="626089"/>
                  </a:lnTo>
                  <a:lnTo>
                    <a:pt x="108" y="624745"/>
                  </a:lnTo>
                  <a:lnTo>
                    <a:pt x="141" y="623402"/>
                  </a:lnTo>
                  <a:lnTo>
                    <a:pt x="182" y="622058"/>
                  </a:lnTo>
                  <a:lnTo>
                    <a:pt x="232" y="620715"/>
                  </a:lnTo>
                  <a:lnTo>
                    <a:pt x="282" y="619371"/>
                  </a:lnTo>
                  <a:lnTo>
                    <a:pt x="335" y="618027"/>
                  </a:lnTo>
                  <a:lnTo>
                    <a:pt x="402" y="616684"/>
                  </a:lnTo>
                  <a:lnTo>
                    <a:pt x="469" y="615340"/>
                  </a:lnTo>
                  <a:lnTo>
                    <a:pt x="536" y="613997"/>
                  </a:lnTo>
                  <a:lnTo>
                    <a:pt x="616" y="612653"/>
                  </a:lnTo>
                  <a:lnTo>
                    <a:pt x="699" y="611310"/>
                  </a:lnTo>
                  <a:lnTo>
                    <a:pt x="783" y="609966"/>
                  </a:lnTo>
                  <a:lnTo>
                    <a:pt x="874" y="608623"/>
                  </a:lnTo>
                  <a:lnTo>
                    <a:pt x="973" y="607279"/>
                  </a:lnTo>
                  <a:lnTo>
                    <a:pt x="1073" y="605936"/>
                  </a:lnTo>
                  <a:lnTo>
                    <a:pt x="1175" y="604592"/>
                  </a:lnTo>
                  <a:lnTo>
                    <a:pt x="1289" y="603249"/>
                  </a:lnTo>
                  <a:lnTo>
                    <a:pt x="1404" y="601905"/>
                  </a:lnTo>
                  <a:lnTo>
                    <a:pt x="1519" y="600561"/>
                  </a:lnTo>
                  <a:lnTo>
                    <a:pt x="1647" y="599218"/>
                  </a:lnTo>
                  <a:lnTo>
                    <a:pt x="1777" y="597874"/>
                  </a:lnTo>
                  <a:lnTo>
                    <a:pt x="1907" y="596531"/>
                  </a:lnTo>
                  <a:lnTo>
                    <a:pt x="2044" y="595187"/>
                  </a:lnTo>
                  <a:lnTo>
                    <a:pt x="2188" y="593844"/>
                  </a:lnTo>
                  <a:lnTo>
                    <a:pt x="2333" y="592500"/>
                  </a:lnTo>
                  <a:lnTo>
                    <a:pt x="2480" y="591157"/>
                  </a:lnTo>
                  <a:lnTo>
                    <a:pt x="2639" y="589813"/>
                  </a:lnTo>
                  <a:lnTo>
                    <a:pt x="2797" y="588470"/>
                  </a:lnTo>
                  <a:lnTo>
                    <a:pt x="2956" y="587126"/>
                  </a:lnTo>
                  <a:lnTo>
                    <a:pt x="3126" y="585783"/>
                  </a:lnTo>
                  <a:lnTo>
                    <a:pt x="3298" y="584439"/>
                  </a:lnTo>
                  <a:lnTo>
                    <a:pt x="3470" y="583095"/>
                  </a:lnTo>
                  <a:lnTo>
                    <a:pt x="3649" y="581752"/>
                  </a:lnTo>
                  <a:lnTo>
                    <a:pt x="3834" y="580408"/>
                  </a:lnTo>
                  <a:lnTo>
                    <a:pt x="4019" y="579065"/>
                  </a:lnTo>
                  <a:lnTo>
                    <a:pt x="4207" y="577721"/>
                  </a:lnTo>
                  <a:lnTo>
                    <a:pt x="4404" y="576378"/>
                  </a:lnTo>
                  <a:lnTo>
                    <a:pt x="4601" y="575034"/>
                  </a:lnTo>
                  <a:lnTo>
                    <a:pt x="4798" y="573691"/>
                  </a:lnTo>
                  <a:lnTo>
                    <a:pt x="5006" y="572347"/>
                  </a:lnTo>
                  <a:lnTo>
                    <a:pt x="5215" y="571004"/>
                  </a:lnTo>
                  <a:lnTo>
                    <a:pt x="5424" y="569660"/>
                  </a:lnTo>
                  <a:lnTo>
                    <a:pt x="5639" y="568317"/>
                  </a:lnTo>
                  <a:lnTo>
                    <a:pt x="5859" y="566973"/>
                  </a:lnTo>
                  <a:lnTo>
                    <a:pt x="6079" y="565629"/>
                  </a:lnTo>
                  <a:lnTo>
                    <a:pt x="6301" y="564286"/>
                  </a:lnTo>
                  <a:lnTo>
                    <a:pt x="6532" y="562942"/>
                  </a:lnTo>
                  <a:lnTo>
                    <a:pt x="6762" y="561599"/>
                  </a:lnTo>
                  <a:lnTo>
                    <a:pt x="6993" y="560255"/>
                  </a:lnTo>
                  <a:lnTo>
                    <a:pt x="7232" y="558912"/>
                  </a:lnTo>
                  <a:lnTo>
                    <a:pt x="7472" y="557568"/>
                  </a:lnTo>
                  <a:lnTo>
                    <a:pt x="7712" y="556225"/>
                  </a:lnTo>
                  <a:lnTo>
                    <a:pt x="7957" y="554881"/>
                  </a:lnTo>
                  <a:lnTo>
                    <a:pt x="8207" y="553538"/>
                  </a:lnTo>
                  <a:lnTo>
                    <a:pt x="8456" y="552194"/>
                  </a:lnTo>
                  <a:lnTo>
                    <a:pt x="8707" y="550851"/>
                  </a:lnTo>
                  <a:lnTo>
                    <a:pt x="8965" y="549507"/>
                  </a:lnTo>
                  <a:lnTo>
                    <a:pt x="9222" y="548163"/>
                  </a:lnTo>
                  <a:lnTo>
                    <a:pt x="9480" y="546820"/>
                  </a:lnTo>
                  <a:lnTo>
                    <a:pt x="9744" y="545476"/>
                  </a:lnTo>
                  <a:lnTo>
                    <a:pt x="10009" y="544133"/>
                  </a:lnTo>
                  <a:lnTo>
                    <a:pt x="10274" y="542789"/>
                  </a:lnTo>
                  <a:lnTo>
                    <a:pt x="10543" y="541446"/>
                  </a:lnTo>
                  <a:lnTo>
                    <a:pt x="10815" y="540102"/>
                  </a:lnTo>
                  <a:lnTo>
                    <a:pt x="11087" y="538759"/>
                  </a:lnTo>
                  <a:lnTo>
                    <a:pt x="11361" y="537415"/>
                  </a:lnTo>
                  <a:lnTo>
                    <a:pt x="11639" y="536072"/>
                  </a:lnTo>
                  <a:lnTo>
                    <a:pt x="11917" y="534728"/>
                  </a:lnTo>
                  <a:lnTo>
                    <a:pt x="12195" y="533384"/>
                  </a:lnTo>
                  <a:lnTo>
                    <a:pt x="12478" y="532041"/>
                  </a:lnTo>
                  <a:lnTo>
                    <a:pt x="12762" y="530697"/>
                  </a:lnTo>
                  <a:lnTo>
                    <a:pt x="13046" y="529354"/>
                  </a:lnTo>
                  <a:lnTo>
                    <a:pt x="13332" y="528010"/>
                  </a:lnTo>
                  <a:lnTo>
                    <a:pt x="13620" y="526667"/>
                  </a:lnTo>
                  <a:lnTo>
                    <a:pt x="13908" y="525323"/>
                  </a:lnTo>
                  <a:lnTo>
                    <a:pt x="14198" y="523980"/>
                  </a:lnTo>
                  <a:lnTo>
                    <a:pt x="14490" y="522636"/>
                  </a:lnTo>
                  <a:lnTo>
                    <a:pt x="14782" y="521293"/>
                  </a:lnTo>
                  <a:lnTo>
                    <a:pt x="15074" y="519949"/>
                  </a:lnTo>
                  <a:lnTo>
                    <a:pt x="15369" y="518606"/>
                  </a:lnTo>
                  <a:lnTo>
                    <a:pt x="15664" y="517262"/>
                  </a:lnTo>
                  <a:lnTo>
                    <a:pt x="15959" y="515918"/>
                  </a:lnTo>
                  <a:lnTo>
                    <a:pt x="16256" y="514575"/>
                  </a:lnTo>
                  <a:lnTo>
                    <a:pt x="16554" y="513231"/>
                  </a:lnTo>
                  <a:lnTo>
                    <a:pt x="16851" y="511888"/>
                  </a:lnTo>
                  <a:lnTo>
                    <a:pt x="17150" y="510544"/>
                  </a:lnTo>
                  <a:lnTo>
                    <a:pt x="17449" y="509201"/>
                  </a:lnTo>
                  <a:lnTo>
                    <a:pt x="17748" y="507857"/>
                  </a:lnTo>
                  <a:lnTo>
                    <a:pt x="18048" y="506514"/>
                  </a:lnTo>
                  <a:lnTo>
                    <a:pt x="18348" y="505170"/>
                  </a:lnTo>
                  <a:lnTo>
                    <a:pt x="18648" y="503827"/>
                  </a:lnTo>
                  <a:lnTo>
                    <a:pt x="18948" y="502483"/>
                  </a:lnTo>
                  <a:lnTo>
                    <a:pt x="19249" y="501140"/>
                  </a:lnTo>
                  <a:lnTo>
                    <a:pt x="19549" y="499796"/>
                  </a:lnTo>
                  <a:lnTo>
                    <a:pt x="19849" y="498452"/>
                  </a:lnTo>
                  <a:lnTo>
                    <a:pt x="20149" y="497109"/>
                  </a:lnTo>
                  <a:lnTo>
                    <a:pt x="20449" y="495765"/>
                  </a:lnTo>
                  <a:lnTo>
                    <a:pt x="20749" y="494422"/>
                  </a:lnTo>
                  <a:lnTo>
                    <a:pt x="21049" y="493078"/>
                  </a:lnTo>
                  <a:lnTo>
                    <a:pt x="21347" y="491735"/>
                  </a:lnTo>
                  <a:lnTo>
                    <a:pt x="21646" y="490391"/>
                  </a:lnTo>
                  <a:lnTo>
                    <a:pt x="21944" y="489048"/>
                  </a:lnTo>
                  <a:lnTo>
                    <a:pt x="22242" y="487704"/>
                  </a:lnTo>
                  <a:lnTo>
                    <a:pt x="22538" y="486361"/>
                  </a:lnTo>
                  <a:lnTo>
                    <a:pt x="22835" y="485017"/>
                  </a:lnTo>
                  <a:lnTo>
                    <a:pt x="23130" y="483674"/>
                  </a:lnTo>
                  <a:lnTo>
                    <a:pt x="23424" y="482330"/>
                  </a:lnTo>
                  <a:lnTo>
                    <a:pt x="23718" y="480986"/>
                  </a:lnTo>
                  <a:lnTo>
                    <a:pt x="24012" y="479643"/>
                  </a:lnTo>
                  <a:lnTo>
                    <a:pt x="24302" y="478299"/>
                  </a:lnTo>
                  <a:lnTo>
                    <a:pt x="24592" y="476956"/>
                  </a:lnTo>
                  <a:lnTo>
                    <a:pt x="24883" y="475612"/>
                  </a:lnTo>
                  <a:lnTo>
                    <a:pt x="25171" y="474269"/>
                  </a:lnTo>
                  <a:lnTo>
                    <a:pt x="25457" y="472925"/>
                  </a:lnTo>
                  <a:lnTo>
                    <a:pt x="25743" y="471582"/>
                  </a:lnTo>
                  <a:lnTo>
                    <a:pt x="26028" y="470238"/>
                  </a:lnTo>
                  <a:lnTo>
                    <a:pt x="26309" y="468895"/>
                  </a:lnTo>
                  <a:lnTo>
                    <a:pt x="26591" y="467551"/>
                  </a:lnTo>
                  <a:lnTo>
                    <a:pt x="26872" y="466208"/>
                  </a:lnTo>
                  <a:lnTo>
                    <a:pt x="27149" y="464864"/>
                  </a:lnTo>
                  <a:lnTo>
                    <a:pt x="27425" y="463520"/>
                  </a:lnTo>
                  <a:lnTo>
                    <a:pt x="27701" y="462177"/>
                  </a:lnTo>
                  <a:lnTo>
                    <a:pt x="27973" y="460833"/>
                  </a:lnTo>
                  <a:lnTo>
                    <a:pt x="28243" y="459490"/>
                  </a:lnTo>
                  <a:lnTo>
                    <a:pt x="28513" y="458146"/>
                  </a:lnTo>
                  <a:lnTo>
                    <a:pt x="28781" y="456803"/>
                  </a:lnTo>
                  <a:lnTo>
                    <a:pt x="29045" y="455459"/>
                  </a:lnTo>
                  <a:lnTo>
                    <a:pt x="29308" y="454116"/>
                  </a:lnTo>
                  <a:lnTo>
                    <a:pt x="29572" y="452772"/>
                  </a:lnTo>
                  <a:lnTo>
                    <a:pt x="29828" y="451429"/>
                  </a:lnTo>
                  <a:lnTo>
                    <a:pt x="30084" y="450085"/>
                  </a:lnTo>
                  <a:lnTo>
                    <a:pt x="30341" y="448742"/>
                  </a:lnTo>
                  <a:lnTo>
                    <a:pt x="30592" y="447398"/>
                  </a:lnTo>
                  <a:lnTo>
                    <a:pt x="30840" y="446054"/>
                  </a:lnTo>
                  <a:lnTo>
                    <a:pt x="31089" y="444711"/>
                  </a:lnTo>
                  <a:lnTo>
                    <a:pt x="31334" y="443367"/>
                  </a:lnTo>
                  <a:lnTo>
                    <a:pt x="31575" y="442024"/>
                  </a:lnTo>
                  <a:lnTo>
                    <a:pt x="31815" y="440680"/>
                  </a:lnTo>
                  <a:lnTo>
                    <a:pt x="32055" y="439337"/>
                  </a:lnTo>
                  <a:lnTo>
                    <a:pt x="32287" y="437993"/>
                  </a:lnTo>
                  <a:lnTo>
                    <a:pt x="32518" y="436650"/>
                  </a:lnTo>
                  <a:lnTo>
                    <a:pt x="32750" y="435306"/>
                  </a:lnTo>
                  <a:lnTo>
                    <a:pt x="32975" y="433963"/>
                  </a:lnTo>
                  <a:lnTo>
                    <a:pt x="33197" y="432619"/>
                  </a:lnTo>
                  <a:lnTo>
                    <a:pt x="33419" y="431276"/>
                  </a:lnTo>
                  <a:lnTo>
                    <a:pt x="33638" y="429932"/>
                  </a:lnTo>
                  <a:lnTo>
                    <a:pt x="33850" y="428588"/>
                  </a:lnTo>
                  <a:lnTo>
                    <a:pt x="34063" y="427245"/>
                  </a:lnTo>
                  <a:lnTo>
                    <a:pt x="34275" y="425901"/>
                  </a:lnTo>
                  <a:lnTo>
                    <a:pt x="34477" y="424558"/>
                  </a:lnTo>
                  <a:lnTo>
                    <a:pt x="34679" y="423214"/>
                  </a:lnTo>
                  <a:lnTo>
                    <a:pt x="34882" y="421871"/>
                  </a:lnTo>
                  <a:lnTo>
                    <a:pt x="35076" y="420527"/>
                  </a:lnTo>
                  <a:lnTo>
                    <a:pt x="35268" y="419184"/>
                  </a:lnTo>
                  <a:lnTo>
                    <a:pt x="35460" y="417840"/>
                  </a:lnTo>
                  <a:lnTo>
                    <a:pt x="35647" y="416497"/>
                  </a:lnTo>
                  <a:lnTo>
                    <a:pt x="35828" y="415153"/>
                  </a:lnTo>
                  <a:lnTo>
                    <a:pt x="36009" y="413810"/>
                  </a:lnTo>
                  <a:lnTo>
                    <a:pt x="36189" y="412466"/>
                  </a:lnTo>
                  <a:lnTo>
                    <a:pt x="36359" y="411122"/>
                  </a:lnTo>
                  <a:lnTo>
                    <a:pt x="36529" y="409779"/>
                  </a:lnTo>
                  <a:lnTo>
                    <a:pt x="36698" y="408435"/>
                  </a:lnTo>
                  <a:lnTo>
                    <a:pt x="36859" y="407092"/>
                  </a:lnTo>
                  <a:lnTo>
                    <a:pt x="37017" y="405748"/>
                  </a:lnTo>
                  <a:lnTo>
                    <a:pt x="37175" y="404405"/>
                  </a:lnTo>
                  <a:lnTo>
                    <a:pt x="37328" y="403061"/>
                  </a:lnTo>
                  <a:lnTo>
                    <a:pt x="37475" y="401718"/>
                  </a:lnTo>
                  <a:lnTo>
                    <a:pt x="37621" y="400374"/>
                  </a:lnTo>
                  <a:lnTo>
                    <a:pt x="37766" y="399031"/>
                  </a:lnTo>
                  <a:lnTo>
                    <a:pt x="37900" y="397687"/>
                  </a:lnTo>
                  <a:lnTo>
                    <a:pt x="38034" y="396344"/>
                  </a:lnTo>
                  <a:lnTo>
                    <a:pt x="38168" y="395000"/>
                  </a:lnTo>
                  <a:lnTo>
                    <a:pt x="38293" y="393656"/>
                  </a:lnTo>
                  <a:lnTo>
                    <a:pt x="38415" y="392313"/>
                  </a:lnTo>
                  <a:lnTo>
                    <a:pt x="38536" y="390969"/>
                  </a:lnTo>
                  <a:lnTo>
                    <a:pt x="38653" y="389626"/>
                  </a:lnTo>
                  <a:lnTo>
                    <a:pt x="38762" y="388282"/>
                  </a:lnTo>
                  <a:lnTo>
                    <a:pt x="38871" y="386939"/>
                  </a:lnTo>
                  <a:lnTo>
                    <a:pt x="38979" y="385595"/>
                  </a:lnTo>
                  <a:lnTo>
                    <a:pt x="39076" y="384252"/>
                  </a:lnTo>
                  <a:lnTo>
                    <a:pt x="39172" y="382908"/>
                  </a:lnTo>
                  <a:lnTo>
                    <a:pt x="39269" y="381565"/>
                  </a:lnTo>
                  <a:lnTo>
                    <a:pt x="39356" y="380221"/>
                  </a:lnTo>
                  <a:lnTo>
                    <a:pt x="39440" y="378878"/>
                  </a:lnTo>
                  <a:lnTo>
                    <a:pt x="39524" y="377534"/>
                  </a:lnTo>
                  <a:lnTo>
                    <a:pt x="39602" y="376190"/>
                  </a:lnTo>
                  <a:lnTo>
                    <a:pt x="39673" y="374847"/>
                  </a:lnTo>
                  <a:lnTo>
                    <a:pt x="39744" y="373503"/>
                  </a:lnTo>
                  <a:lnTo>
                    <a:pt x="39813" y="372160"/>
                  </a:lnTo>
                  <a:lnTo>
                    <a:pt x="39871" y="370816"/>
                  </a:lnTo>
                  <a:lnTo>
                    <a:pt x="39929" y="369473"/>
                  </a:lnTo>
                  <a:lnTo>
                    <a:pt x="39987" y="368129"/>
                  </a:lnTo>
                  <a:lnTo>
                    <a:pt x="40035" y="366786"/>
                  </a:lnTo>
                  <a:lnTo>
                    <a:pt x="40080" y="365442"/>
                  </a:lnTo>
                  <a:lnTo>
                    <a:pt x="40126" y="364099"/>
                  </a:lnTo>
                  <a:lnTo>
                    <a:pt x="40165" y="362755"/>
                  </a:lnTo>
                  <a:lnTo>
                    <a:pt x="40197" y="361412"/>
                  </a:lnTo>
                  <a:lnTo>
                    <a:pt x="40229" y="360068"/>
                  </a:lnTo>
                  <a:lnTo>
                    <a:pt x="40260" y="358724"/>
                  </a:lnTo>
                  <a:lnTo>
                    <a:pt x="40279" y="357381"/>
                  </a:lnTo>
                  <a:lnTo>
                    <a:pt x="40299" y="356037"/>
                  </a:lnTo>
                  <a:lnTo>
                    <a:pt x="40318" y="354694"/>
                  </a:lnTo>
                  <a:lnTo>
                    <a:pt x="40327" y="353350"/>
                  </a:lnTo>
                  <a:lnTo>
                    <a:pt x="40334" y="352007"/>
                  </a:lnTo>
                  <a:lnTo>
                    <a:pt x="40340" y="350663"/>
                  </a:lnTo>
                  <a:lnTo>
                    <a:pt x="40341" y="349320"/>
                  </a:lnTo>
                  <a:lnTo>
                    <a:pt x="40335" y="347976"/>
                  </a:lnTo>
                  <a:lnTo>
                    <a:pt x="40329" y="346633"/>
                  </a:lnTo>
                  <a:lnTo>
                    <a:pt x="40320" y="345289"/>
                  </a:lnTo>
                  <a:lnTo>
                    <a:pt x="40302" y="343945"/>
                  </a:lnTo>
                  <a:lnTo>
                    <a:pt x="40283" y="342602"/>
                  </a:lnTo>
                  <a:lnTo>
                    <a:pt x="40265" y="341258"/>
                  </a:lnTo>
                  <a:lnTo>
                    <a:pt x="40236" y="339915"/>
                  </a:lnTo>
                  <a:lnTo>
                    <a:pt x="40205" y="338571"/>
                  </a:lnTo>
                  <a:lnTo>
                    <a:pt x="40174" y="337228"/>
                  </a:lnTo>
                  <a:lnTo>
                    <a:pt x="40137" y="335884"/>
                  </a:lnTo>
                  <a:lnTo>
                    <a:pt x="40093" y="334541"/>
                  </a:lnTo>
                  <a:lnTo>
                    <a:pt x="40050" y="333197"/>
                  </a:lnTo>
                  <a:lnTo>
                    <a:pt x="40005" y="331854"/>
                  </a:lnTo>
                  <a:lnTo>
                    <a:pt x="39950" y="330510"/>
                  </a:lnTo>
                  <a:lnTo>
                    <a:pt x="39895" y="329167"/>
                  </a:lnTo>
                  <a:lnTo>
                    <a:pt x="39840" y="327823"/>
                  </a:lnTo>
                  <a:lnTo>
                    <a:pt x="39774" y="326479"/>
                  </a:lnTo>
                  <a:lnTo>
                    <a:pt x="39708" y="325136"/>
                  </a:lnTo>
                  <a:lnTo>
                    <a:pt x="39641" y="323792"/>
                  </a:lnTo>
                  <a:lnTo>
                    <a:pt x="39568" y="322449"/>
                  </a:lnTo>
                  <a:lnTo>
                    <a:pt x="39490" y="321105"/>
                  </a:lnTo>
                  <a:lnTo>
                    <a:pt x="39411" y="319762"/>
                  </a:lnTo>
                  <a:lnTo>
                    <a:pt x="39331" y="318418"/>
                  </a:lnTo>
                  <a:lnTo>
                    <a:pt x="39242" y="317075"/>
                  </a:lnTo>
                  <a:lnTo>
                    <a:pt x="39152" y="315731"/>
                  </a:lnTo>
                  <a:lnTo>
                    <a:pt x="39063" y="314388"/>
                  </a:lnTo>
                  <a:lnTo>
                    <a:pt x="38964" y="313044"/>
                  </a:lnTo>
                  <a:lnTo>
                    <a:pt x="38864" y="311701"/>
                  </a:lnTo>
                  <a:lnTo>
                    <a:pt x="38764" y="310357"/>
                  </a:lnTo>
                  <a:lnTo>
                    <a:pt x="38658" y="309013"/>
                  </a:lnTo>
                  <a:lnTo>
                    <a:pt x="38547" y="307670"/>
                  </a:lnTo>
                  <a:lnTo>
                    <a:pt x="38437" y="306326"/>
                  </a:lnTo>
                  <a:lnTo>
                    <a:pt x="38324" y="304983"/>
                  </a:lnTo>
                  <a:lnTo>
                    <a:pt x="38204" y="303639"/>
                  </a:lnTo>
                  <a:lnTo>
                    <a:pt x="38083" y="302296"/>
                  </a:lnTo>
                  <a:lnTo>
                    <a:pt x="37962" y="300952"/>
                  </a:lnTo>
                  <a:lnTo>
                    <a:pt x="37833" y="299609"/>
                  </a:lnTo>
                  <a:lnTo>
                    <a:pt x="37703" y="298265"/>
                  </a:lnTo>
                  <a:lnTo>
                    <a:pt x="37573" y="296922"/>
                  </a:lnTo>
                  <a:lnTo>
                    <a:pt x="37437" y="295578"/>
                  </a:lnTo>
                  <a:lnTo>
                    <a:pt x="37298" y="294235"/>
                  </a:lnTo>
                  <a:lnTo>
                    <a:pt x="37159" y="292891"/>
                  </a:lnTo>
                  <a:lnTo>
                    <a:pt x="37017" y="291547"/>
                  </a:lnTo>
                  <a:lnTo>
                    <a:pt x="36869" y="290204"/>
                  </a:lnTo>
                  <a:lnTo>
                    <a:pt x="36721" y="288860"/>
                  </a:lnTo>
                  <a:lnTo>
                    <a:pt x="36573" y="287517"/>
                  </a:lnTo>
                  <a:lnTo>
                    <a:pt x="36417" y="286173"/>
                  </a:lnTo>
                  <a:lnTo>
                    <a:pt x="36261" y="284830"/>
                  </a:lnTo>
                  <a:lnTo>
                    <a:pt x="36104" y="283486"/>
                  </a:lnTo>
                  <a:lnTo>
                    <a:pt x="35943" y="282143"/>
                  </a:lnTo>
                  <a:lnTo>
                    <a:pt x="35779" y="280799"/>
                  </a:lnTo>
                  <a:lnTo>
                    <a:pt x="35615" y="279456"/>
                  </a:lnTo>
                  <a:lnTo>
                    <a:pt x="35449" y="278112"/>
                  </a:lnTo>
                  <a:lnTo>
                    <a:pt x="35277" y="276769"/>
                  </a:lnTo>
                  <a:lnTo>
                    <a:pt x="35106" y="275425"/>
                  </a:lnTo>
                  <a:lnTo>
                    <a:pt x="34934" y="274081"/>
                  </a:lnTo>
                  <a:lnTo>
                    <a:pt x="34757" y="272738"/>
                  </a:lnTo>
                  <a:lnTo>
                    <a:pt x="34578" y="271394"/>
                  </a:lnTo>
                  <a:lnTo>
                    <a:pt x="34400" y="270051"/>
                  </a:lnTo>
                  <a:lnTo>
                    <a:pt x="34218" y="268707"/>
                  </a:lnTo>
                  <a:lnTo>
                    <a:pt x="34034" y="267364"/>
                  </a:lnTo>
                  <a:lnTo>
                    <a:pt x="33849" y="266020"/>
                  </a:lnTo>
                  <a:lnTo>
                    <a:pt x="33663" y="264677"/>
                  </a:lnTo>
                  <a:lnTo>
                    <a:pt x="33473" y="263333"/>
                  </a:lnTo>
                  <a:lnTo>
                    <a:pt x="33283" y="261990"/>
                  </a:lnTo>
                  <a:lnTo>
                    <a:pt x="33093" y="260646"/>
                  </a:lnTo>
                  <a:lnTo>
                    <a:pt x="32898" y="259303"/>
                  </a:lnTo>
                  <a:lnTo>
                    <a:pt x="32703" y="257959"/>
                  </a:lnTo>
                  <a:lnTo>
                    <a:pt x="32507" y="256615"/>
                  </a:lnTo>
                  <a:lnTo>
                    <a:pt x="32309" y="255272"/>
                  </a:lnTo>
                  <a:lnTo>
                    <a:pt x="32110" y="253928"/>
                  </a:lnTo>
                  <a:lnTo>
                    <a:pt x="31910" y="252585"/>
                  </a:lnTo>
                  <a:lnTo>
                    <a:pt x="31709" y="251241"/>
                  </a:lnTo>
                  <a:lnTo>
                    <a:pt x="31505" y="249898"/>
                  </a:lnTo>
                  <a:lnTo>
                    <a:pt x="31302" y="248554"/>
                  </a:lnTo>
                  <a:lnTo>
                    <a:pt x="31098" y="247211"/>
                  </a:lnTo>
                  <a:lnTo>
                    <a:pt x="30891" y="245867"/>
                  </a:lnTo>
                  <a:lnTo>
                    <a:pt x="30684" y="244524"/>
                  </a:lnTo>
                  <a:lnTo>
                    <a:pt x="30477" y="243180"/>
                  </a:lnTo>
                  <a:lnTo>
                    <a:pt x="30268" y="241837"/>
                  </a:lnTo>
                  <a:lnTo>
                    <a:pt x="30059" y="240493"/>
                  </a:lnTo>
                  <a:lnTo>
                    <a:pt x="29849" y="239149"/>
                  </a:lnTo>
                  <a:lnTo>
                    <a:pt x="29638" y="237806"/>
                  </a:lnTo>
                  <a:lnTo>
                    <a:pt x="29427" y="236462"/>
                  </a:lnTo>
                  <a:lnTo>
                    <a:pt x="29215" y="235119"/>
                  </a:lnTo>
                  <a:lnTo>
                    <a:pt x="29003" y="233775"/>
                  </a:lnTo>
                  <a:lnTo>
                    <a:pt x="28789" y="232432"/>
                  </a:lnTo>
                  <a:lnTo>
                    <a:pt x="28576" y="231088"/>
                  </a:lnTo>
                  <a:lnTo>
                    <a:pt x="28363" y="229745"/>
                  </a:lnTo>
                  <a:lnTo>
                    <a:pt x="28149" y="228401"/>
                  </a:lnTo>
                  <a:lnTo>
                    <a:pt x="27935" y="227058"/>
                  </a:lnTo>
                  <a:lnTo>
                    <a:pt x="27720" y="225714"/>
                  </a:lnTo>
                  <a:lnTo>
                    <a:pt x="27506" y="224371"/>
                  </a:lnTo>
                  <a:lnTo>
                    <a:pt x="27291" y="223027"/>
                  </a:lnTo>
                  <a:lnTo>
                    <a:pt x="27077" y="221683"/>
                  </a:lnTo>
                  <a:lnTo>
                    <a:pt x="26862" y="220340"/>
                  </a:lnTo>
                  <a:lnTo>
                    <a:pt x="26648" y="218996"/>
                  </a:lnTo>
                  <a:lnTo>
                    <a:pt x="26434" y="217653"/>
                  </a:lnTo>
                  <a:lnTo>
                    <a:pt x="26220" y="216309"/>
                  </a:lnTo>
                  <a:lnTo>
                    <a:pt x="26006" y="214966"/>
                  </a:lnTo>
                  <a:lnTo>
                    <a:pt x="25793" y="213622"/>
                  </a:lnTo>
                  <a:lnTo>
                    <a:pt x="25580" y="212279"/>
                  </a:lnTo>
                  <a:lnTo>
                    <a:pt x="25367" y="210935"/>
                  </a:lnTo>
                  <a:lnTo>
                    <a:pt x="25156" y="209592"/>
                  </a:lnTo>
                  <a:lnTo>
                    <a:pt x="24944" y="208248"/>
                  </a:lnTo>
                  <a:lnTo>
                    <a:pt x="24733" y="206905"/>
                  </a:lnTo>
                  <a:lnTo>
                    <a:pt x="24523" y="205561"/>
                  </a:lnTo>
                  <a:lnTo>
                    <a:pt x="24314" y="204217"/>
                  </a:lnTo>
                  <a:lnTo>
                    <a:pt x="24105" y="202874"/>
                  </a:lnTo>
                  <a:lnTo>
                    <a:pt x="23897" y="201530"/>
                  </a:lnTo>
                  <a:lnTo>
                    <a:pt x="23691" y="200187"/>
                  </a:lnTo>
                  <a:lnTo>
                    <a:pt x="23484" y="198843"/>
                  </a:lnTo>
                  <a:lnTo>
                    <a:pt x="23279" y="197500"/>
                  </a:lnTo>
                  <a:lnTo>
                    <a:pt x="23076" y="196156"/>
                  </a:lnTo>
                  <a:lnTo>
                    <a:pt x="22873" y="194813"/>
                  </a:lnTo>
                  <a:lnTo>
                    <a:pt x="22670" y="193469"/>
                  </a:lnTo>
                  <a:lnTo>
                    <a:pt x="22471" y="192126"/>
                  </a:lnTo>
                  <a:lnTo>
                    <a:pt x="22272" y="190782"/>
                  </a:lnTo>
                  <a:lnTo>
                    <a:pt x="22073" y="189439"/>
                  </a:lnTo>
                  <a:lnTo>
                    <a:pt x="21878" y="188095"/>
                  </a:lnTo>
                  <a:lnTo>
                    <a:pt x="21683" y="186751"/>
                  </a:lnTo>
                  <a:lnTo>
                    <a:pt x="21489" y="185408"/>
                  </a:lnTo>
                  <a:lnTo>
                    <a:pt x="21297" y="184064"/>
                  </a:lnTo>
                  <a:lnTo>
                    <a:pt x="21108" y="182721"/>
                  </a:lnTo>
                  <a:lnTo>
                    <a:pt x="20919" y="181377"/>
                  </a:lnTo>
                  <a:lnTo>
                    <a:pt x="20730" y="180034"/>
                  </a:lnTo>
                  <a:lnTo>
                    <a:pt x="20547" y="178690"/>
                  </a:lnTo>
                  <a:lnTo>
                    <a:pt x="20363" y="177347"/>
                  </a:lnTo>
                  <a:lnTo>
                    <a:pt x="20180" y="176003"/>
                  </a:lnTo>
                  <a:lnTo>
                    <a:pt x="20001" y="174660"/>
                  </a:lnTo>
                  <a:lnTo>
                    <a:pt x="19825" y="173316"/>
                  </a:lnTo>
                  <a:lnTo>
                    <a:pt x="19648" y="171972"/>
                  </a:lnTo>
                  <a:lnTo>
                    <a:pt x="19474" y="170629"/>
                  </a:lnTo>
                  <a:lnTo>
                    <a:pt x="19304" y="169285"/>
                  </a:lnTo>
                  <a:lnTo>
                    <a:pt x="19134" y="167942"/>
                  </a:lnTo>
                  <a:lnTo>
                    <a:pt x="18964" y="166598"/>
                  </a:lnTo>
                  <a:lnTo>
                    <a:pt x="18802" y="165255"/>
                  </a:lnTo>
                  <a:lnTo>
                    <a:pt x="18640" y="163911"/>
                  </a:lnTo>
                  <a:lnTo>
                    <a:pt x="18477" y="162568"/>
                  </a:lnTo>
                  <a:lnTo>
                    <a:pt x="18321" y="161224"/>
                  </a:lnTo>
                  <a:lnTo>
                    <a:pt x="18166" y="159881"/>
                  </a:lnTo>
                  <a:lnTo>
                    <a:pt x="18012" y="158537"/>
                  </a:lnTo>
                  <a:lnTo>
                    <a:pt x="17861" y="157194"/>
                  </a:lnTo>
                  <a:lnTo>
                    <a:pt x="17715" y="155850"/>
                  </a:lnTo>
                  <a:lnTo>
                    <a:pt x="17570" y="154506"/>
                  </a:lnTo>
                  <a:lnTo>
                    <a:pt x="17425" y="153163"/>
                  </a:lnTo>
                  <a:lnTo>
                    <a:pt x="17288" y="151819"/>
                  </a:lnTo>
                  <a:lnTo>
                    <a:pt x="17151" y="150476"/>
                  </a:lnTo>
                  <a:lnTo>
                    <a:pt x="17014" y="149132"/>
                  </a:lnTo>
                  <a:lnTo>
                    <a:pt x="16885" y="147789"/>
                  </a:lnTo>
                  <a:lnTo>
                    <a:pt x="16757" y="146445"/>
                  </a:lnTo>
                  <a:lnTo>
                    <a:pt x="16630" y="145102"/>
                  </a:lnTo>
                  <a:lnTo>
                    <a:pt x="16507" y="143758"/>
                  </a:lnTo>
                  <a:lnTo>
                    <a:pt x="16390" y="142415"/>
                  </a:lnTo>
                  <a:lnTo>
                    <a:pt x="16273" y="141071"/>
                  </a:lnTo>
                  <a:lnTo>
                    <a:pt x="16156" y="139728"/>
                  </a:lnTo>
                  <a:lnTo>
                    <a:pt x="16050" y="138384"/>
                  </a:lnTo>
                  <a:lnTo>
                    <a:pt x="15943" y="137040"/>
                  </a:lnTo>
                  <a:lnTo>
                    <a:pt x="15836" y="135697"/>
                  </a:lnTo>
                  <a:lnTo>
                    <a:pt x="15738" y="134353"/>
                  </a:lnTo>
                  <a:lnTo>
                    <a:pt x="15642" y="133010"/>
                  </a:lnTo>
                  <a:lnTo>
                    <a:pt x="15546" y="131666"/>
                  </a:lnTo>
                  <a:lnTo>
                    <a:pt x="15455" y="130323"/>
                  </a:lnTo>
                  <a:lnTo>
                    <a:pt x="15370" y="128979"/>
                  </a:lnTo>
                  <a:lnTo>
                    <a:pt x="15286" y="127636"/>
                  </a:lnTo>
                  <a:lnTo>
                    <a:pt x="15202" y="126292"/>
                  </a:lnTo>
                  <a:lnTo>
                    <a:pt x="15129" y="124949"/>
                  </a:lnTo>
                  <a:lnTo>
                    <a:pt x="15056" y="123605"/>
                  </a:lnTo>
                  <a:lnTo>
                    <a:pt x="14983" y="122262"/>
                  </a:lnTo>
                  <a:lnTo>
                    <a:pt x="14920" y="120918"/>
                  </a:lnTo>
                  <a:lnTo>
                    <a:pt x="14859" y="119574"/>
                  </a:lnTo>
                  <a:lnTo>
                    <a:pt x="14798" y="118231"/>
                  </a:lnTo>
                  <a:lnTo>
                    <a:pt x="14743" y="116887"/>
                  </a:lnTo>
                  <a:lnTo>
                    <a:pt x="14694" y="115544"/>
                  </a:lnTo>
                  <a:lnTo>
                    <a:pt x="14646" y="114200"/>
                  </a:lnTo>
                  <a:lnTo>
                    <a:pt x="14599" y="112857"/>
                  </a:lnTo>
                  <a:lnTo>
                    <a:pt x="14563" y="111513"/>
                  </a:lnTo>
                  <a:lnTo>
                    <a:pt x="14527" y="110170"/>
                  </a:lnTo>
                  <a:lnTo>
                    <a:pt x="14491" y="108826"/>
                  </a:lnTo>
                  <a:lnTo>
                    <a:pt x="14466" y="107483"/>
                  </a:lnTo>
                  <a:lnTo>
                    <a:pt x="14443" y="106139"/>
                  </a:lnTo>
                  <a:lnTo>
                    <a:pt x="14420" y="104796"/>
                  </a:lnTo>
                  <a:lnTo>
                    <a:pt x="14404" y="103452"/>
                  </a:lnTo>
                  <a:lnTo>
                    <a:pt x="14394" y="102108"/>
                  </a:lnTo>
                  <a:lnTo>
                    <a:pt x="14385" y="100765"/>
                  </a:lnTo>
                  <a:lnTo>
                    <a:pt x="14377" y="99421"/>
                  </a:lnTo>
                  <a:lnTo>
                    <a:pt x="14381" y="98078"/>
                  </a:lnTo>
                  <a:lnTo>
                    <a:pt x="14385" y="96734"/>
                  </a:lnTo>
                  <a:lnTo>
                    <a:pt x="14389" y="95391"/>
                  </a:lnTo>
                  <a:lnTo>
                    <a:pt x="14404" y="94047"/>
                  </a:lnTo>
                  <a:lnTo>
                    <a:pt x="14422" y="92704"/>
                  </a:lnTo>
                  <a:lnTo>
                    <a:pt x="14440" y="91360"/>
                  </a:lnTo>
                  <a:lnTo>
                    <a:pt x="14465" y="90017"/>
                  </a:lnTo>
                  <a:lnTo>
                    <a:pt x="14496" y="88673"/>
                  </a:lnTo>
                  <a:lnTo>
                    <a:pt x="14528" y="87330"/>
                  </a:lnTo>
                  <a:lnTo>
                    <a:pt x="14562" y="85986"/>
                  </a:lnTo>
                  <a:lnTo>
                    <a:pt x="14608" y="84642"/>
                  </a:lnTo>
                  <a:lnTo>
                    <a:pt x="14654" y="83299"/>
                  </a:lnTo>
                  <a:lnTo>
                    <a:pt x="14700" y="81955"/>
                  </a:lnTo>
                  <a:lnTo>
                    <a:pt x="14758" y="80612"/>
                  </a:lnTo>
                  <a:lnTo>
                    <a:pt x="14818" y="79268"/>
                  </a:lnTo>
                  <a:lnTo>
                    <a:pt x="14878" y="77925"/>
                  </a:lnTo>
                  <a:lnTo>
                    <a:pt x="14946" y="76581"/>
                  </a:lnTo>
                  <a:lnTo>
                    <a:pt x="15021" y="75238"/>
                  </a:lnTo>
                  <a:lnTo>
                    <a:pt x="15095" y="73894"/>
                  </a:lnTo>
                  <a:lnTo>
                    <a:pt x="15173" y="72551"/>
                  </a:lnTo>
                  <a:lnTo>
                    <a:pt x="15262" y="71207"/>
                  </a:lnTo>
                  <a:lnTo>
                    <a:pt x="15351" y="69864"/>
                  </a:lnTo>
                  <a:lnTo>
                    <a:pt x="15441" y="68520"/>
                  </a:lnTo>
                  <a:lnTo>
                    <a:pt x="15542" y="67176"/>
                  </a:lnTo>
                  <a:lnTo>
                    <a:pt x="15646" y="65833"/>
                  </a:lnTo>
                  <a:lnTo>
                    <a:pt x="15750" y="64489"/>
                  </a:lnTo>
                  <a:lnTo>
                    <a:pt x="15862" y="63146"/>
                  </a:lnTo>
                  <a:lnTo>
                    <a:pt x="15980" y="61802"/>
                  </a:lnTo>
                  <a:lnTo>
                    <a:pt x="16099" y="60459"/>
                  </a:lnTo>
                  <a:lnTo>
                    <a:pt x="16221" y="59115"/>
                  </a:lnTo>
                  <a:lnTo>
                    <a:pt x="16354" y="57772"/>
                  </a:lnTo>
                  <a:lnTo>
                    <a:pt x="16487" y="56428"/>
                  </a:lnTo>
                  <a:lnTo>
                    <a:pt x="16621" y="55085"/>
                  </a:lnTo>
                  <a:lnTo>
                    <a:pt x="16767" y="53741"/>
                  </a:lnTo>
                  <a:lnTo>
                    <a:pt x="16915" y="52398"/>
                  </a:lnTo>
                  <a:lnTo>
                    <a:pt x="17063" y="51054"/>
                  </a:lnTo>
                  <a:lnTo>
                    <a:pt x="17219" y="49710"/>
                  </a:lnTo>
                  <a:lnTo>
                    <a:pt x="17382" y="48367"/>
                  </a:lnTo>
                  <a:lnTo>
                    <a:pt x="17545" y="47023"/>
                  </a:lnTo>
                  <a:lnTo>
                    <a:pt x="17711" y="45680"/>
                  </a:lnTo>
                  <a:lnTo>
                    <a:pt x="17889" y="44336"/>
                  </a:lnTo>
                  <a:lnTo>
                    <a:pt x="18066" y="42993"/>
                  </a:lnTo>
                  <a:lnTo>
                    <a:pt x="18244" y="41649"/>
                  </a:lnTo>
                  <a:lnTo>
                    <a:pt x="18435" y="40306"/>
                  </a:lnTo>
                  <a:lnTo>
                    <a:pt x="18627" y="38962"/>
                  </a:lnTo>
                  <a:lnTo>
                    <a:pt x="18819" y="37619"/>
                  </a:lnTo>
                  <a:lnTo>
                    <a:pt x="19019" y="36275"/>
                  </a:lnTo>
                  <a:lnTo>
                    <a:pt x="19226" y="34932"/>
                  </a:lnTo>
                  <a:lnTo>
                    <a:pt x="19433" y="33588"/>
                  </a:lnTo>
                  <a:lnTo>
                    <a:pt x="19643" y="32244"/>
                  </a:lnTo>
                  <a:lnTo>
                    <a:pt x="19864" y="30901"/>
                  </a:lnTo>
                  <a:lnTo>
                    <a:pt x="20086" y="29557"/>
                  </a:lnTo>
                  <a:lnTo>
                    <a:pt x="20307" y="28214"/>
                  </a:lnTo>
                  <a:lnTo>
                    <a:pt x="20541" y="26870"/>
                  </a:lnTo>
                  <a:lnTo>
                    <a:pt x="20777" y="25527"/>
                  </a:lnTo>
                  <a:lnTo>
                    <a:pt x="21012" y="24183"/>
                  </a:lnTo>
                  <a:lnTo>
                    <a:pt x="21256" y="22840"/>
                  </a:lnTo>
                  <a:lnTo>
                    <a:pt x="21506" y="21496"/>
                  </a:lnTo>
                  <a:lnTo>
                    <a:pt x="21755" y="20153"/>
                  </a:lnTo>
                  <a:lnTo>
                    <a:pt x="22008" y="18809"/>
                  </a:lnTo>
                  <a:lnTo>
                    <a:pt x="22272" y="17466"/>
                  </a:lnTo>
                  <a:lnTo>
                    <a:pt x="22536" y="16122"/>
                  </a:lnTo>
                  <a:lnTo>
                    <a:pt x="22800" y="14778"/>
                  </a:lnTo>
                  <a:lnTo>
                    <a:pt x="23076" y="13435"/>
                  </a:lnTo>
                  <a:lnTo>
                    <a:pt x="23354" y="12091"/>
                  </a:lnTo>
                  <a:lnTo>
                    <a:pt x="23631" y="10748"/>
                  </a:lnTo>
                  <a:lnTo>
                    <a:pt x="23917" y="9404"/>
                  </a:lnTo>
                  <a:lnTo>
                    <a:pt x="24208" y="8061"/>
                  </a:lnTo>
                  <a:lnTo>
                    <a:pt x="24499" y="6717"/>
                  </a:lnTo>
                  <a:lnTo>
                    <a:pt x="24793" y="5374"/>
                  </a:lnTo>
                  <a:lnTo>
                    <a:pt x="25098" y="4030"/>
                  </a:lnTo>
                  <a:lnTo>
                    <a:pt x="25402" y="2687"/>
                  </a:lnTo>
                  <a:lnTo>
                    <a:pt x="25707" y="1343"/>
                  </a:lnTo>
                  <a:lnTo>
                    <a:pt x="26023" y="0"/>
                  </a:lnTo>
                  <a:lnTo>
                    <a:pt x="285896" y="0"/>
                  </a:lnTo>
                  <a:lnTo>
                    <a:pt x="286213" y="1343"/>
                  </a:lnTo>
                  <a:lnTo>
                    <a:pt x="286517" y="2687"/>
                  </a:lnTo>
                  <a:lnTo>
                    <a:pt x="286821" y="4030"/>
                  </a:lnTo>
                  <a:lnTo>
                    <a:pt x="287126" y="5374"/>
                  </a:lnTo>
                  <a:lnTo>
                    <a:pt x="287420" y="6717"/>
                  </a:lnTo>
                  <a:lnTo>
                    <a:pt x="287712" y="8061"/>
                  </a:lnTo>
                  <a:lnTo>
                    <a:pt x="288003" y="9404"/>
                  </a:lnTo>
                  <a:lnTo>
                    <a:pt x="288288" y="10748"/>
                  </a:lnTo>
                  <a:lnTo>
                    <a:pt x="288566" y="12091"/>
                  </a:lnTo>
                  <a:lnTo>
                    <a:pt x="288843" y="13435"/>
                  </a:lnTo>
                  <a:lnTo>
                    <a:pt x="289120" y="14778"/>
                  </a:lnTo>
                  <a:lnTo>
                    <a:pt x="289383" y="16122"/>
                  </a:lnTo>
                  <a:lnTo>
                    <a:pt x="289647" y="17466"/>
                  </a:lnTo>
                  <a:lnTo>
                    <a:pt x="289911" y="18809"/>
                  </a:lnTo>
                  <a:lnTo>
                    <a:pt x="290164" y="20153"/>
                  </a:lnTo>
                  <a:lnTo>
                    <a:pt x="290414" y="21496"/>
                  </a:lnTo>
                  <a:lnTo>
                    <a:pt x="290663" y="22840"/>
                  </a:lnTo>
                  <a:lnTo>
                    <a:pt x="290907" y="24183"/>
                  </a:lnTo>
                  <a:lnTo>
                    <a:pt x="291143" y="25527"/>
                  </a:lnTo>
                  <a:lnTo>
                    <a:pt x="291378" y="26870"/>
                  </a:lnTo>
                  <a:lnTo>
                    <a:pt x="291612" y="28214"/>
                  </a:lnTo>
                  <a:lnTo>
                    <a:pt x="291834" y="29557"/>
                  </a:lnTo>
                  <a:lnTo>
                    <a:pt x="292055" y="30901"/>
                  </a:lnTo>
                  <a:lnTo>
                    <a:pt x="292276" y="32244"/>
                  </a:lnTo>
                  <a:lnTo>
                    <a:pt x="292486" y="33588"/>
                  </a:lnTo>
                  <a:lnTo>
                    <a:pt x="292693" y="34932"/>
                  </a:lnTo>
                  <a:lnTo>
                    <a:pt x="292900" y="36275"/>
                  </a:lnTo>
                  <a:lnTo>
                    <a:pt x="293100" y="37619"/>
                  </a:lnTo>
                  <a:lnTo>
                    <a:pt x="293292" y="38962"/>
                  </a:lnTo>
                  <a:lnTo>
                    <a:pt x="293485" y="40306"/>
                  </a:lnTo>
                  <a:lnTo>
                    <a:pt x="293675" y="41649"/>
                  </a:lnTo>
                  <a:lnTo>
                    <a:pt x="293853" y="42993"/>
                  </a:lnTo>
                  <a:lnTo>
                    <a:pt x="294030" y="44336"/>
                  </a:lnTo>
                  <a:lnTo>
                    <a:pt x="294208" y="45680"/>
                  </a:lnTo>
                  <a:lnTo>
                    <a:pt x="294374" y="47023"/>
                  </a:lnTo>
                  <a:lnTo>
                    <a:pt x="294537" y="48367"/>
                  </a:lnTo>
                  <a:lnTo>
                    <a:pt x="294700" y="49710"/>
                  </a:lnTo>
                  <a:lnTo>
                    <a:pt x="294856" y="51054"/>
                  </a:lnTo>
                  <a:lnTo>
                    <a:pt x="295004" y="52398"/>
                  </a:lnTo>
                  <a:lnTo>
                    <a:pt x="295152" y="53741"/>
                  </a:lnTo>
                  <a:lnTo>
                    <a:pt x="295298" y="55085"/>
                  </a:lnTo>
                  <a:lnTo>
                    <a:pt x="295432" y="56428"/>
                  </a:lnTo>
                  <a:lnTo>
                    <a:pt x="295565" y="57772"/>
                  </a:lnTo>
                  <a:lnTo>
                    <a:pt x="295699" y="59115"/>
                  </a:lnTo>
                  <a:lnTo>
                    <a:pt x="295820" y="60459"/>
                  </a:lnTo>
                  <a:lnTo>
                    <a:pt x="295939" y="61802"/>
                  </a:lnTo>
                  <a:lnTo>
                    <a:pt x="296057" y="63146"/>
                  </a:lnTo>
                  <a:lnTo>
                    <a:pt x="296169" y="64489"/>
                  </a:lnTo>
                  <a:lnTo>
                    <a:pt x="296273" y="65833"/>
                  </a:lnTo>
                  <a:lnTo>
                    <a:pt x="296377" y="67176"/>
                  </a:lnTo>
                  <a:lnTo>
                    <a:pt x="296479" y="68520"/>
                  </a:lnTo>
                  <a:lnTo>
                    <a:pt x="296568" y="69864"/>
                  </a:lnTo>
                  <a:lnTo>
                    <a:pt x="296657" y="71207"/>
                  </a:lnTo>
                  <a:lnTo>
                    <a:pt x="296747" y="72551"/>
                  </a:lnTo>
                  <a:lnTo>
                    <a:pt x="296824" y="73894"/>
                  </a:lnTo>
                  <a:lnTo>
                    <a:pt x="296899" y="75238"/>
                  </a:lnTo>
                  <a:lnTo>
                    <a:pt x="296973" y="76581"/>
                  </a:lnTo>
                  <a:lnTo>
                    <a:pt x="297041" y="77925"/>
                  </a:lnTo>
                  <a:lnTo>
                    <a:pt x="297101" y="79268"/>
                  </a:lnTo>
                  <a:lnTo>
                    <a:pt x="297161" y="80612"/>
                  </a:lnTo>
                  <a:lnTo>
                    <a:pt x="297219" y="81955"/>
                  </a:lnTo>
                  <a:lnTo>
                    <a:pt x="297265" y="83299"/>
                  </a:lnTo>
                  <a:lnTo>
                    <a:pt x="297311" y="84642"/>
                  </a:lnTo>
                  <a:lnTo>
                    <a:pt x="297357" y="85986"/>
                  </a:lnTo>
                  <a:lnTo>
                    <a:pt x="297391" y="87330"/>
                  </a:lnTo>
                  <a:lnTo>
                    <a:pt x="297423" y="88673"/>
                  </a:lnTo>
                  <a:lnTo>
                    <a:pt x="297455" y="90017"/>
                  </a:lnTo>
                  <a:lnTo>
                    <a:pt x="297479" y="91360"/>
                  </a:lnTo>
                  <a:lnTo>
                    <a:pt x="297497" y="92704"/>
                  </a:lnTo>
                  <a:lnTo>
                    <a:pt x="297515" y="94047"/>
                  </a:lnTo>
                  <a:lnTo>
                    <a:pt x="297530" y="95391"/>
                  </a:lnTo>
                  <a:lnTo>
                    <a:pt x="297534" y="96734"/>
                  </a:lnTo>
                  <a:lnTo>
                    <a:pt x="297538" y="98078"/>
                  </a:lnTo>
                  <a:lnTo>
                    <a:pt x="297542" y="99421"/>
                  </a:lnTo>
                  <a:lnTo>
                    <a:pt x="297535" y="100765"/>
                  </a:lnTo>
                  <a:lnTo>
                    <a:pt x="297525" y="102108"/>
                  </a:lnTo>
                  <a:lnTo>
                    <a:pt x="297516" y="103452"/>
                  </a:lnTo>
                  <a:lnTo>
                    <a:pt x="297499" y="104796"/>
                  </a:lnTo>
                  <a:lnTo>
                    <a:pt x="297476" y="106139"/>
                  </a:lnTo>
                  <a:lnTo>
                    <a:pt x="297453" y="107483"/>
                  </a:lnTo>
                  <a:lnTo>
                    <a:pt x="297428" y="108826"/>
                  </a:lnTo>
                  <a:lnTo>
                    <a:pt x="297392" y="110170"/>
                  </a:lnTo>
                  <a:lnTo>
                    <a:pt x="297356" y="111513"/>
                  </a:lnTo>
                  <a:lnTo>
                    <a:pt x="297320" y="112857"/>
                  </a:lnTo>
                  <a:lnTo>
                    <a:pt x="297274" y="114200"/>
                  </a:lnTo>
                  <a:lnTo>
                    <a:pt x="297225" y="115544"/>
                  </a:lnTo>
                  <a:lnTo>
                    <a:pt x="297177" y="116887"/>
                  </a:lnTo>
                  <a:lnTo>
                    <a:pt x="297121" y="118231"/>
                  </a:lnTo>
                  <a:lnTo>
                    <a:pt x="297060" y="119574"/>
                  </a:lnTo>
                  <a:lnTo>
                    <a:pt x="296999" y="120918"/>
                  </a:lnTo>
                  <a:lnTo>
                    <a:pt x="296936" y="122262"/>
                  </a:lnTo>
                  <a:lnTo>
                    <a:pt x="296863" y="123605"/>
                  </a:lnTo>
                  <a:lnTo>
                    <a:pt x="296790" y="124949"/>
                  </a:lnTo>
                  <a:lnTo>
                    <a:pt x="296717" y="126292"/>
                  </a:lnTo>
                  <a:lnTo>
                    <a:pt x="296634" y="127636"/>
                  </a:lnTo>
                  <a:lnTo>
                    <a:pt x="296549" y="128979"/>
                  </a:lnTo>
                  <a:lnTo>
                    <a:pt x="296464" y="130323"/>
                  </a:lnTo>
                  <a:lnTo>
                    <a:pt x="296373" y="131666"/>
                  </a:lnTo>
                  <a:lnTo>
                    <a:pt x="296277" y="133010"/>
                  </a:lnTo>
                  <a:lnTo>
                    <a:pt x="296182" y="134353"/>
                  </a:lnTo>
                  <a:lnTo>
                    <a:pt x="296083" y="135697"/>
                  </a:lnTo>
                  <a:lnTo>
                    <a:pt x="295976" y="137040"/>
                  </a:lnTo>
                  <a:lnTo>
                    <a:pt x="295870" y="138384"/>
                  </a:lnTo>
                  <a:lnTo>
                    <a:pt x="295763" y="139728"/>
                  </a:lnTo>
                  <a:lnTo>
                    <a:pt x="295646" y="141071"/>
                  </a:lnTo>
                  <a:lnTo>
                    <a:pt x="295529" y="142415"/>
                  </a:lnTo>
                  <a:lnTo>
                    <a:pt x="295412" y="143758"/>
                  </a:lnTo>
                  <a:lnTo>
                    <a:pt x="295289" y="145102"/>
                  </a:lnTo>
                  <a:lnTo>
                    <a:pt x="295162" y="146445"/>
                  </a:lnTo>
                  <a:lnTo>
                    <a:pt x="295035" y="147789"/>
                  </a:lnTo>
                  <a:lnTo>
                    <a:pt x="294905" y="149132"/>
                  </a:lnTo>
                  <a:lnTo>
                    <a:pt x="294768" y="150476"/>
                  </a:lnTo>
                  <a:lnTo>
                    <a:pt x="294631" y="151819"/>
                  </a:lnTo>
                  <a:lnTo>
                    <a:pt x="294495" y="153163"/>
                  </a:lnTo>
                  <a:lnTo>
                    <a:pt x="294350" y="154506"/>
                  </a:lnTo>
                  <a:lnTo>
                    <a:pt x="294204" y="155850"/>
                  </a:lnTo>
                  <a:lnTo>
                    <a:pt x="294058" y="157194"/>
                  </a:lnTo>
                  <a:lnTo>
                    <a:pt x="293907" y="158537"/>
                  </a:lnTo>
                  <a:lnTo>
                    <a:pt x="293753" y="159881"/>
                  </a:lnTo>
                  <a:lnTo>
                    <a:pt x="293598" y="161224"/>
                  </a:lnTo>
                  <a:lnTo>
                    <a:pt x="293442" y="162568"/>
                  </a:lnTo>
                  <a:lnTo>
                    <a:pt x="293280" y="163911"/>
                  </a:lnTo>
                  <a:lnTo>
                    <a:pt x="293117" y="165255"/>
                  </a:lnTo>
                  <a:lnTo>
                    <a:pt x="292955" y="166598"/>
                  </a:lnTo>
                  <a:lnTo>
                    <a:pt x="292785" y="167942"/>
                  </a:lnTo>
                  <a:lnTo>
                    <a:pt x="292615" y="169285"/>
                  </a:lnTo>
                  <a:lnTo>
                    <a:pt x="292446" y="170629"/>
                  </a:lnTo>
                  <a:lnTo>
                    <a:pt x="292271" y="171972"/>
                  </a:lnTo>
                  <a:lnTo>
                    <a:pt x="292095" y="173316"/>
                  </a:lnTo>
                  <a:lnTo>
                    <a:pt x="291918" y="174660"/>
                  </a:lnTo>
                  <a:lnTo>
                    <a:pt x="291739" y="176003"/>
                  </a:lnTo>
                  <a:lnTo>
                    <a:pt x="291556" y="177347"/>
                  </a:lnTo>
                  <a:lnTo>
                    <a:pt x="291373" y="178690"/>
                  </a:lnTo>
                  <a:lnTo>
                    <a:pt x="291190" y="180034"/>
                  </a:lnTo>
                  <a:lnTo>
                    <a:pt x="291001" y="181377"/>
                  </a:lnTo>
                  <a:lnTo>
                    <a:pt x="290812" y="182721"/>
                  </a:lnTo>
                  <a:lnTo>
                    <a:pt x="290623" y="184064"/>
                  </a:lnTo>
                  <a:lnTo>
                    <a:pt x="290430" y="185408"/>
                  </a:lnTo>
                  <a:lnTo>
                    <a:pt x="290236" y="186751"/>
                  </a:lnTo>
                  <a:lnTo>
                    <a:pt x="290042" y="188095"/>
                  </a:lnTo>
                  <a:lnTo>
                    <a:pt x="289846" y="189439"/>
                  </a:lnTo>
                  <a:lnTo>
                    <a:pt x="289647" y="190782"/>
                  </a:lnTo>
                  <a:lnTo>
                    <a:pt x="289448" y="192126"/>
                  </a:lnTo>
                  <a:lnTo>
                    <a:pt x="289249" y="193469"/>
                  </a:lnTo>
                  <a:lnTo>
                    <a:pt x="289046" y="194813"/>
                  </a:lnTo>
                  <a:lnTo>
                    <a:pt x="288843" y="196156"/>
                  </a:lnTo>
                  <a:lnTo>
                    <a:pt x="288640" y="197500"/>
                  </a:lnTo>
                  <a:lnTo>
                    <a:pt x="288435" y="198843"/>
                  </a:lnTo>
                  <a:lnTo>
                    <a:pt x="288228" y="200187"/>
                  </a:lnTo>
                  <a:lnTo>
                    <a:pt x="288022" y="201530"/>
                  </a:lnTo>
                  <a:lnTo>
                    <a:pt x="287814" y="202874"/>
                  </a:lnTo>
                  <a:lnTo>
                    <a:pt x="287605" y="204217"/>
                  </a:lnTo>
                  <a:lnTo>
                    <a:pt x="287396" y="205561"/>
                  </a:lnTo>
                  <a:lnTo>
                    <a:pt x="287186" y="206905"/>
                  </a:lnTo>
                  <a:lnTo>
                    <a:pt x="286975" y="208248"/>
                  </a:lnTo>
                  <a:lnTo>
                    <a:pt x="286763" y="209592"/>
                  </a:lnTo>
                  <a:lnTo>
                    <a:pt x="286552" y="210935"/>
                  </a:lnTo>
                  <a:lnTo>
                    <a:pt x="286339" y="212279"/>
                  </a:lnTo>
                  <a:lnTo>
                    <a:pt x="286126" y="213622"/>
                  </a:lnTo>
                  <a:lnTo>
                    <a:pt x="285913" y="214966"/>
                  </a:lnTo>
                  <a:lnTo>
                    <a:pt x="285699" y="216309"/>
                  </a:lnTo>
                  <a:lnTo>
                    <a:pt x="285485" y="217653"/>
                  </a:lnTo>
                  <a:lnTo>
                    <a:pt x="285271" y="218996"/>
                  </a:lnTo>
                  <a:lnTo>
                    <a:pt x="285057" y="220340"/>
                  </a:lnTo>
                  <a:lnTo>
                    <a:pt x="284842" y="221683"/>
                  </a:lnTo>
                  <a:lnTo>
                    <a:pt x="284628" y="223027"/>
                  </a:lnTo>
                  <a:lnTo>
                    <a:pt x="284413" y="224371"/>
                  </a:lnTo>
                  <a:lnTo>
                    <a:pt x="284199" y="225714"/>
                  </a:lnTo>
                  <a:lnTo>
                    <a:pt x="283985" y="227058"/>
                  </a:lnTo>
                  <a:lnTo>
                    <a:pt x="283770" y="228401"/>
                  </a:lnTo>
                  <a:lnTo>
                    <a:pt x="283557" y="229745"/>
                  </a:lnTo>
                  <a:lnTo>
                    <a:pt x="283343" y="231088"/>
                  </a:lnTo>
                  <a:lnTo>
                    <a:pt x="283130" y="232432"/>
                  </a:lnTo>
                  <a:lnTo>
                    <a:pt x="282916" y="233775"/>
                  </a:lnTo>
                  <a:lnTo>
                    <a:pt x="282705" y="235119"/>
                  </a:lnTo>
                  <a:lnTo>
                    <a:pt x="282493" y="236462"/>
                  </a:lnTo>
                  <a:lnTo>
                    <a:pt x="282281" y="237806"/>
                  </a:lnTo>
                  <a:lnTo>
                    <a:pt x="282070" y="239149"/>
                  </a:lnTo>
                  <a:lnTo>
                    <a:pt x="281861" y="240493"/>
                  </a:lnTo>
                  <a:lnTo>
                    <a:pt x="281651" y="241837"/>
                  </a:lnTo>
                  <a:lnTo>
                    <a:pt x="281442" y="243180"/>
                  </a:lnTo>
                  <a:lnTo>
                    <a:pt x="281235" y="244524"/>
                  </a:lnTo>
                  <a:lnTo>
                    <a:pt x="281028" y="245867"/>
                  </a:lnTo>
                  <a:lnTo>
                    <a:pt x="280821" y="247211"/>
                  </a:lnTo>
                  <a:lnTo>
                    <a:pt x="280618" y="248554"/>
                  </a:lnTo>
                  <a:lnTo>
                    <a:pt x="280414" y="249898"/>
                  </a:lnTo>
                  <a:lnTo>
                    <a:pt x="280210" y="251241"/>
                  </a:lnTo>
                  <a:lnTo>
                    <a:pt x="280009" y="252585"/>
                  </a:lnTo>
                  <a:lnTo>
                    <a:pt x="279810" y="253928"/>
                  </a:lnTo>
                  <a:lnTo>
                    <a:pt x="279610" y="255272"/>
                  </a:lnTo>
                  <a:lnTo>
                    <a:pt x="279412" y="256615"/>
                  </a:lnTo>
                  <a:lnTo>
                    <a:pt x="279217" y="257959"/>
                  </a:lnTo>
                  <a:lnTo>
                    <a:pt x="279021" y="259303"/>
                  </a:lnTo>
                  <a:lnTo>
                    <a:pt x="278827" y="260646"/>
                  </a:lnTo>
                  <a:lnTo>
                    <a:pt x="278636" y="261990"/>
                  </a:lnTo>
                  <a:lnTo>
                    <a:pt x="278446" y="263333"/>
                  </a:lnTo>
                  <a:lnTo>
                    <a:pt x="278256" y="264677"/>
                  </a:lnTo>
                  <a:lnTo>
                    <a:pt x="278070" y="266020"/>
                  </a:lnTo>
                  <a:lnTo>
                    <a:pt x="277886" y="267364"/>
                  </a:lnTo>
                  <a:lnTo>
                    <a:pt x="277701" y="268707"/>
                  </a:lnTo>
                  <a:lnTo>
                    <a:pt x="277519" y="270051"/>
                  </a:lnTo>
                  <a:lnTo>
                    <a:pt x="277341" y="271394"/>
                  </a:lnTo>
                  <a:lnTo>
                    <a:pt x="277163" y="272738"/>
                  </a:lnTo>
                  <a:lnTo>
                    <a:pt x="276985" y="274081"/>
                  </a:lnTo>
                  <a:lnTo>
                    <a:pt x="276813" y="275425"/>
                  </a:lnTo>
                  <a:lnTo>
                    <a:pt x="276642" y="276769"/>
                  </a:lnTo>
                  <a:lnTo>
                    <a:pt x="276470" y="278112"/>
                  </a:lnTo>
                  <a:lnTo>
                    <a:pt x="276304" y="279456"/>
                  </a:lnTo>
                  <a:lnTo>
                    <a:pt x="276140" y="280799"/>
                  </a:lnTo>
                  <a:lnTo>
                    <a:pt x="275976" y="282143"/>
                  </a:lnTo>
                  <a:lnTo>
                    <a:pt x="275815" y="283486"/>
                  </a:lnTo>
                  <a:lnTo>
                    <a:pt x="275659" y="284830"/>
                  </a:lnTo>
                  <a:lnTo>
                    <a:pt x="275502" y="286173"/>
                  </a:lnTo>
                  <a:lnTo>
                    <a:pt x="275347" y="287517"/>
                  </a:lnTo>
                  <a:lnTo>
                    <a:pt x="275198" y="288860"/>
                  </a:lnTo>
                  <a:lnTo>
                    <a:pt x="275050" y="290204"/>
                  </a:lnTo>
                  <a:lnTo>
                    <a:pt x="274902" y="291547"/>
                  </a:lnTo>
                  <a:lnTo>
                    <a:pt x="274761" y="292891"/>
                  </a:lnTo>
                  <a:lnTo>
                    <a:pt x="274621" y="294235"/>
                  </a:lnTo>
                  <a:lnTo>
                    <a:pt x="274482" y="295578"/>
                  </a:lnTo>
                  <a:lnTo>
                    <a:pt x="274346" y="296922"/>
                  </a:lnTo>
                  <a:lnTo>
                    <a:pt x="274216" y="298265"/>
                  </a:lnTo>
                  <a:lnTo>
                    <a:pt x="274086" y="299609"/>
                  </a:lnTo>
                  <a:lnTo>
                    <a:pt x="273957" y="300952"/>
                  </a:lnTo>
                  <a:lnTo>
                    <a:pt x="273836" y="302296"/>
                  </a:lnTo>
                  <a:lnTo>
                    <a:pt x="273716" y="303639"/>
                  </a:lnTo>
                  <a:lnTo>
                    <a:pt x="273595" y="304983"/>
                  </a:lnTo>
                  <a:lnTo>
                    <a:pt x="273482" y="306326"/>
                  </a:lnTo>
                  <a:lnTo>
                    <a:pt x="273372" y="307670"/>
                  </a:lnTo>
                  <a:lnTo>
                    <a:pt x="273261" y="309013"/>
                  </a:lnTo>
                  <a:lnTo>
                    <a:pt x="273155" y="310357"/>
                  </a:lnTo>
                  <a:lnTo>
                    <a:pt x="273055" y="311701"/>
                  </a:lnTo>
                  <a:lnTo>
                    <a:pt x="272955" y="313044"/>
                  </a:lnTo>
                  <a:lnTo>
                    <a:pt x="272856" y="314388"/>
                  </a:lnTo>
                  <a:lnTo>
                    <a:pt x="272767" y="315731"/>
                  </a:lnTo>
                  <a:lnTo>
                    <a:pt x="272678" y="317075"/>
                  </a:lnTo>
                  <a:lnTo>
                    <a:pt x="272588" y="318418"/>
                  </a:lnTo>
                  <a:lnTo>
                    <a:pt x="272508" y="319762"/>
                  </a:lnTo>
                  <a:lnTo>
                    <a:pt x="272430" y="321105"/>
                  </a:lnTo>
                  <a:lnTo>
                    <a:pt x="272351" y="322449"/>
                  </a:lnTo>
                  <a:lnTo>
                    <a:pt x="272278" y="323792"/>
                  </a:lnTo>
                  <a:lnTo>
                    <a:pt x="272212" y="325136"/>
                  </a:lnTo>
                  <a:lnTo>
                    <a:pt x="272145" y="326479"/>
                  </a:lnTo>
                  <a:lnTo>
                    <a:pt x="272080" y="327823"/>
                  </a:lnTo>
                  <a:lnTo>
                    <a:pt x="272025" y="329167"/>
                  </a:lnTo>
                  <a:lnTo>
                    <a:pt x="271969" y="330510"/>
                  </a:lnTo>
                  <a:lnTo>
                    <a:pt x="271914" y="331854"/>
                  </a:lnTo>
                  <a:lnTo>
                    <a:pt x="271869" y="333197"/>
                  </a:lnTo>
                  <a:lnTo>
                    <a:pt x="271826" y="334541"/>
                  </a:lnTo>
                  <a:lnTo>
                    <a:pt x="271783" y="335884"/>
                  </a:lnTo>
                  <a:lnTo>
                    <a:pt x="271745" y="337228"/>
                  </a:lnTo>
                  <a:lnTo>
                    <a:pt x="271715" y="338571"/>
                  </a:lnTo>
                  <a:lnTo>
                    <a:pt x="271684" y="339915"/>
                  </a:lnTo>
                  <a:lnTo>
                    <a:pt x="271655" y="341258"/>
                  </a:lnTo>
                  <a:lnTo>
                    <a:pt x="271636" y="342602"/>
                  </a:lnTo>
                  <a:lnTo>
                    <a:pt x="271617" y="343945"/>
                  </a:lnTo>
                  <a:lnTo>
                    <a:pt x="271599" y="345289"/>
                  </a:lnTo>
                  <a:lnTo>
                    <a:pt x="271591" y="346633"/>
                  </a:lnTo>
                  <a:lnTo>
                    <a:pt x="271585" y="347976"/>
                  </a:lnTo>
                  <a:lnTo>
                    <a:pt x="271579" y="349320"/>
                  </a:lnTo>
                  <a:lnTo>
                    <a:pt x="271579" y="350663"/>
                  </a:lnTo>
                  <a:lnTo>
                    <a:pt x="271586" y="352007"/>
                  </a:lnTo>
                  <a:lnTo>
                    <a:pt x="271592" y="353350"/>
                  </a:lnTo>
                  <a:lnTo>
                    <a:pt x="271601" y="354694"/>
                  </a:lnTo>
                  <a:lnTo>
                    <a:pt x="271621" y="356037"/>
                  </a:lnTo>
                  <a:lnTo>
                    <a:pt x="271640" y="357381"/>
                  </a:lnTo>
                  <a:lnTo>
                    <a:pt x="271660" y="358724"/>
                  </a:lnTo>
                  <a:lnTo>
                    <a:pt x="271690" y="360068"/>
                  </a:lnTo>
                  <a:lnTo>
                    <a:pt x="271722" y="361412"/>
                  </a:lnTo>
                  <a:lnTo>
                    <a:pt x="271755" y="362755"/>
                  </a:lnTo>
                  <a:lnTo>
                    <a:pt x="271794" y="364099"/>
                  </a:lnTo>
                  <a:lnTo>
                    <a:pt x="271839" y="365442"/>
                  </a:lnTo>
                  <a:lnTo>
                    <a:pt x="271884" y="366786"/>
                  </a:lnTo>
                  <a:lnTo>
                    <a:pt x="271932" y="368129"/>
                  </a:lnTo>
                  <a:lnTo>
                    <a:pt x="271990" y="369473"/>
                  </a:lnTo>
                  <a:lnTo>
                    <a:pt x="272048" y="370816"/>
                  </a:lnTo>
                  <a:lnTo>
                    <a:pt x="272106" y="372160"/>
                  </a:lnTo>
                  <a:lnTo>
                    <a:pt x="272176" y="373503"/>
                  </a:lnTo>
                  <a:lnTo>
                    <a:pt x="272247" y="374847"/>
                  </a:lnTo>
                  <a:lnTo>
                    <a:pt x="272318" y="376190"/>
                  </a:lnTo>
                  <a:lnTo>
                    <a:pt x="272396" y="377534"/>
                  </a:lnTo>
                  <a:lnTo>
                    <a:pt x="272480" y="378878"/>
                  </a:lnTo>
                  <a:lnTo>
                    <a:pt x="272563" y="380221"/>
                  </a:lnTo>
                  <a:lnTo>
                    <a:pt x="272650" y="381565"/>
                  </a:lnTo>
                  <a:lnTo>
                    <a:pt x="272747" y="382908"/>
                  </a:lnTo>
                  <a:lnTo>
                    <a:pt x="272843" y="384252"/>
                  </a:lnTo>
                  <a:lnTo>
                    <a:pt x="272940" y="385595"/>
                  </a:lnTo>
                  <a:lnTo>
                    <a:pt x="273048" y="386939"/>
                  </a:lnTo>
                  <a:lnTo>
                    <a:pt x="273157" y="388282"/>
                  </a:lnTo>
                  <a:lnTo>
                    <a:pt x="273267" y="389626"/>
                  </a:lnTo>
                  <a:lnTo>
                    <a:pt x="273383" y="390969"/>
                  </a:lnTo>
                  <a:lnTo>
                    <a:pt x="273505" y="392313"/>
                  </a:lnTo>
                  <a:lnTo>
                    <a:pt x="273626" y="393656"/>
                  </a:lnTo>
                  <a:lnTo>
                    <a:pt x="273751" y="395000"/>
                  </a:lnTo>
                  <a:lnTo>
                    <a:pt x="273885" y="396344"/>
                  </a:lnTo>
                  <a:lnTo>
                    <a:pt x="274019" y="397687"/>
                  </a:lnTo>
                  <a:lnTo>
                    <a:pt x="274153" y="399031"/>
                  </a:lnTo>
                  <a:lnTo>
                    <a:pt x="274298" y="400374"/>
                  </a:lnTo>
                  <a:lnTo>
                    <a:pt x="274445" y="401718"/>
                  </a:lnTo>
                  <a:lnTo>
                    <a:pt x="274591" y="403061"/>
                  </a:lnTo>
                  <a:lnTo>
                    <a:pt x="274744" y="404405"/>
                  </a:lnTo>
                  <a:lnTo>
                    <a:pt x="274902" y="405748"/>
                  </a:lnTo>
                  <a:lnTo>
                    <a:pt x="275060" y="407092"/>
                  </a:lnTo>
                  <a:lnTo>
                    <a:pt x="275221" y="408435"/>
                  </a:lnTo>
                  <a:lnTo>
                    <a:pt x="275391" y="409779"/>
                  </a:lnTo>
                  <a:lnTo>
                    <a:pt x="275560" y="411122"/>
                  </a:lnTo>
                  <a:lnTo>
                    <a:pt x="275730" y="412466"/>
                  </a:lnTo>
                  <a:lnTo>
                    <a:pt x="275910" y="413810"/>
                  </a:lnTo>
                  <a:lnTo>
                    <a:pt x="276091" y="415153"/>
                  </a:lnTo>
                  <a:lnTo>
                    <a:pt x="276272" y="416497"/>
                  </a:lnTo>
                  <a:lnTo>
                    <a:pt x="276459" y="417840"/>
                  </a:lnTo>
                  <a:lnTo>
                    <a:pt x="276651" y="419184"/>
                  </a:lnTo>
                  <a:lnTo>
                    <a:pt x="276843" y="420527"/>
                  </a:lnTo>
                  <a:lnTo>
                    <a:pt x="277037" y="421871"/>
                  </a:lnTo>
                  <a:lnTo>
                    <a:pt x="277240" y="423214"/>
                  </a:lnTo>
                  <a:lnTo>
                    <a:pt x="277442" y="424558"/>
                  </a:lnTo>
                  <a:lnTo>
                    <a:pt x="277645" y="425901"/>
                  </a:lnTo>
                  <a:lnTo>
                    <a:pt x="277857" y="427245"/>
                  </a:lnTo>
                  <a:lnTo>
                    <a:pt x="278069" y="428588"/>
                  </a:lnTo>
                  <a:lnTo>
                    <a:pt x="278282" y="429932"/>
                  </a:lnTo>
                  <a:lnTo>
                    <a:pt x="278500" y="431276"/>
                  </a:lnTo>
                  <a:lnTo>
                    <a:pt x="278722" y="432619"/>
                  </a:lnTo>
                  <a:lnTo>
                    <a:pt x="278945" y="433963"/>
                  </a:lnTo>
                  <a:lnTo>
                    <a:pt x="279170" y="435306"/>
                  </a:lnTo>
                  <a:lnTo>
                    <a:pt x="279401" y="436650"/>
                  </a:lnTo>
                  <a:lnTo>
                    <a:pt x="279633" y="437993"/>
                  </a:lnTo>
                  <a:lnTo>
                    <a:pt x="279864" y="439337"/>
                  </a:lnTo>
                  <a:lnTo>
                    <a:pt x="280104" y="440680"/>
                  </a:lnTo>
                  <a:lnTo>
                    <a:pt x="280344" y="442024"/>
                  </a:lnTo>
                  <a:lnTo>
                    <a:pt x="280585" y="443367"/>
                  </a:lnTo>
                  <a:lnTo>
                    <a:pt x="280830" y="444711"/>
                  </a:lnTo>
                  <a:lnTo>
                    <a:pt x="281079" y="446054"/>
                  </a:lnTo>
                  <a:lnTo>
                    <a:pt x="281328" y="447398"/>
                  </a:lnTo>
                  <a:lnTo>
                    <a:pt x="281579" y="448742"/>
                  </a:lnTo>
                  <a:lnTo>
                    <a:pt x="281835" y="450085"/>
                  </a:lnTo>
                  <a:lnTo>
                    <a:pt x="282091" y="451429"/>
                  </a:lnTo>
                  <a:lnTo>
                    <a:pt x="282348" y="452772"/>
                  </a:lnTo>
                  <a:lnTo>
                    <a:pt x="282611" y="454116"/>
                  </a:lnTo>
                  <a:lnTo>
                    <a:pt x="282875" y="455459"/>
                  </a:lnTo>
                  <a:lnTo>
                    <a:pt x="283138" y="456803"/>
                  </a:lnTo>
                  <a:lnTo>
                    <a:pt x="283406" y="458146"/>
                  </a:lnTo>
                  <a:lnTo>
                    <a:pt x="283676" y="459490"/>
                  </a:lnTo>
                  <a:lnTo>
                    <a:pt x="283946" y="460833"/>
                  </a:lnTo>
                  <a:lnTo>
                    <a:pt x="284218" y="462177"/>
                  </a:lnTo>
                  <a:lnTo>
                    <a:pt x="284494" y="463520"/>
                  </a:lnTo>
                  <a:lnTo>
                    <a:pt x="284771" y="464864"/>
                  </a:lnTo>
                  <a:lnTo>
                    <a:pt x="285047" y="466208"/>
                  </a:lnTo>
                  <a:lnTo>
                    <a:pt x="285328" y="467551"/>
                  </a:lnTo>
                  <a:lnTo>
                    <a:pt x="285610" y="468895"/>
                  </a:lnTo>
                  <a:lnTo>
                    <a:pt x="285891" y="470238"/>
                  </a:lnTo>
                  <a:lnTo>
                    <a:pt x="286176" y="471582"/>
                  </a:lnTo>
                  <a:lnTo>
                    <a:pt x="286462" y="472925"/>
                  </a:lnTo>
                  <a:lnTo>
                    <a:pt x="286749" y="474269"/>
                  </a:lnTo>
                  <a:lnTo>
                    <a:pt x="287036" y="475612"/>
                  </a:lnTo>
                  <a:lnTo>
                    <a:pt x="287327" y="476956"/>
                  </a:lnTo>
                  <a:lnTo>
                    <a:pt x="287617" y="478299"/>
                  </a:lnTo>
                  <a:lnTo>
                    <a:pt x="287908" y="479643"/>
                  </a:lnTo>
                  <a:lnTo>
                    <a:pt x="288201" y="480986"/>
                  </a:lnTo>
                  <a:lnTo>
                    <a:pt x="288495" y="482330"/>
                  </a:lnTo>
                  <a:lnTo>
                    <a:pt x="288789" y="483674"/>
                  </a:lnTo>
                  <a:lnTo>
                    <a:pt x="289085" y="485017"/>
                  </a:lnTo>
                  <a:lnTo>
                    <a:pt x="289381" y="486361"/>
                  </a:lnTo>
                  <a:lnTo>
                    <a:pt x="289678" y="487704"/>
                  </a:lnTo>
                  <a:lnTo>
                    <a:pt x="289975" y="489048"/>
                  </a:lnTo>
                  <a:lnTo>
                    <a:pt x="290273" y="490391"/>
                  </a:lnTo>
                  <a:lnTo>
                    <a:pt x="290572" y="491735"/>
                  </a:lnTo>
                  <a:lnTo>
                    <a:pt x="290870" y="493078"/>
                  </a:lnTo>
                  <a:lnTo>
                    <a:pt x="291170" y="494422"/>
                  </a:lnTo>
                  <a:lnTo>
                    <a:pt x="291470" y="495765"/>
                  </a:lnTo>
                  <a:lnTo>
                    <a:pt x="291770" y="497109"/>
                  </a:lnTo>
                  <a:lnTo>
                    <a:pt x="292070" y="498452"/>
                  </a:lnTo>
                  <a:lnTo>
                    <a:pt x="292370" y="499796"/>
                  </a:lnTo>
                  <a:lnTo>
                    <a:pt x="292671" y="501140"/>
                  </a:lnTo>
                  <a:lnTo>
                    <a:pt x="292971" y="502483"/>
                  </a:lnTo>
                  <a:lnTo>
                    <a:pt x="293271" y="503827"/>
                  </a:lnTo>
                  <a:lnTo>
                    <a:pt x="293571" y="505170"/>
                  </a:lnTo>
                  <a:lnTo>
                    <a:pt x="293872" y="506514"/>
                  </a:lnTo>
                  <a:lnTo>
                    <a:pt x="294171" y="507857"/>
                  </a:lnTo>
                  <a:lnTo>
                    <a:pt x="294470" y="509201"/>
                  </a:lnTo>
                  <a:lnTo>
                    <a:pt x="294770" y="510544"/>
                  </a:lnTo>
                  <a:lnTo>
                    <a:pt x="295068" y="511888"/>
                  </a:lnTo>
                  <a:lnTo>
                    <a:pt x="295365" y="513231"/>
                  </a:lnTo>
                  <a:lnTo>
                    <a:pt x="295663" y="514575"/>
                  </a:lnTo>
                  <a:lnTo>
                    <a:pt x="295960" y="515918"/>
                  </a:lnTo>
                  <a:lnTo>
                    <a:pt x="296255" y="517262"/>
                  </a:lnTo>
                  <a:lnTo>
                    <a:pt x="296550" y="518606"/>
                  </a:lnTo>
                  <a:lnTo>
                    <a:pt x="296845" y="519949"/>
                  </a:lnTo>
                  <a:lnTo>
                    <a:pt x="297137" y="521293"/>
                  </a:lnTo>
                  <a:lnTo>
                    <a:pt x="297430" y="522636"/>
                  </a:lnTo>
                  <a:lnTo>
                    <a:pt x="297722" y="523980"/>
                  </a:lnTo>
                  <a:lnTo>
                    <a:pt x="298011" y="525323"/>
                  </a:lnTo>
                  <a:lnTo>
                    <a:pt x="298299" y="526667"/>
                  </a:lnTo>
                  <a:lnTo>
                    <a:pt x="298587" y="528010"/>
                  </a:lnTo>
                  <a:lnTo>
                    <a:pt x="298874" y="529354"/>
                  </a:lnTo>
                  <a:lnTo>
                    <a:pt x="299157" y="530697"/>
                  </a:lnTo>
                  <a:lnTo>
                    <a:pt x="299441" y="532041"/>
                  </a:lnTo>
                  <a:lnTo>
                    <a:pt x="299724" y="533384"/>
                  </a:lnTo>
                  <a:lnTo>
                    <a:pt x="300002" y="534728"/>
                  </a:lnTo>
                  <a:lnTo>
                    <a:pt x="300280" y="536072"/>
                  </a:lnTo>
                  <a:lnTo>
                    <a:pt x="300558" y="537415"/>
                  </a:lnTo>
                  <a:lnTo>
                    <a:pt x="300832" y="538759"/>
                  </a:lnTo>
                  <a:lnTo>
                    <a:pt x="301104" y="540102"/>
                  </a:lnTo>
                  <a:lnTo>
                    <a:pt x="301376" y="541446"/>
                  </a:lnTo>
                  <a:lnTo>
                    <a:pt x="301645" y="542789"/>
                  </a:lnTo>
                  <a:lnTo>
                    <a:pt x="301910" y="544133"/>
                  </a:lnTo>
                  <a:lnTo>
                    <a:pt x="302175" y="545476"/>
                  </a:lnTo>
                  <a:lnTo>
                    <a:pt x="302440" y="546820"/>
                  </a:lnTo>
                  <a:lnTo>
                    <a:pt x="302697" y="548163"/>
                  </a:lnTo>
                  <a:lnTo>
                    <a:pt x="302955" y="549507"/>
                  </a:lnTo>
                  <a:lnTo>
                    <a:pt x="303212" y="550851"/>
                  </a:lnTo>
                  <a:lnTo>
                    <a:pt x="303463" y="552194"/>
                  </a:lnTo>
                  <a:lnTo>
                    <a:pt x="303713" y="553538"/>
                  </a:lnTo>
                  <a:lnTo>
                    <a:pt x="303962" y="554881"/>
                  </a:lnTo>
                  <a:lnTo>
                    <a:pt x="304207" y="556225"/>
                  </a:lnTo>
                  <a:lnTo>
                    <a:pt x="304447" y="557568"/>
                  </a:lnTo>
                  <a:lnTo>
                    <a:pt x="304687" y="558912"/>
                  </a:lnTo>
                  <a:lnTo>
                    <a:pt x="304926" y="560255"/>
                  </a:lnTo>
                  <a:lnTo>
                    <a:pt x="305157" y="561599"/>
                  </a:lnTo>
                  <a:lnTo>
                    <a:pt x="305387" y="562942"/>
                  </a:lnTo>
                  <a:lnTo>
                    <a:pt x="305618" y="564286"/>
                  </a:lnTo>
                  <a:lnTo>
                    <a:pt x="305840" y="565629"/>
                  </a:lnTo>
                  <a:lnTo>
                    <a:pt x="306060" y="566973"/>
                  </a:lnTo>
                  <a:lnTo>
                    <a:pt x="306280" y="568317"/>
                  </a:lnTo>
                  <a:lnTo>
                    <a:pt x="306495" y="569660"/>
                  </a:lnTo>
                  <a:lnTo>
                    <a:pt x="306704" y="571004"/>
                  </a:lnTo>
                  <a:lnTo>
                    <a:pt x="306913" y="572347"/>
                  </a:lnTo>
                  <a:lnTo>
                    <a:pt x="307121" y="573691"/>
                  </a:lnTo>
                  <a:lnTo>
                    <a:pt x="307318" y="575034"/>
                  </a:lnTo>
                  <a:lnTo>
                    <a:pt x="307515" y="576378"/>
                  </a:lnTo>
                  <a:lnTo>
                    <a:pt x="307713" y="577721"/>
                  </a:lnTo>
                  <a:lnTo>
                    <a:pt x="307900" y="579065"/>
                  </a:lnTo>
                  <a:lnTo>
                    <a:pt x="308085" y="580408"/>
                  </a:lnTo>
                  <a:lnTo>
                    <a:pt x="308270" y="581752"/>
                  </a:lnTo>
                  <a:lnTo>
                    <a:pt x="308449" y="583095"/>
                  </a:lnTo>
                  <a:lnTo>
                    <a:pt x="308621" y="584439"/>
                  </a:lnTo>
                  <a:lnTo>
                    <a:pt x="308793" y="585783"/>
                  </a:lnTo>
                  <a:lnTo>
                    <a:pt x="308963" y="587126"/>
                  </a:lnTo>
                  <a:lnTo>
                    <a:pt x="309122" y="588470"/>
                  </a:lnTo>
                  <a:lnTo>
                    <a:pt x="309281" y="589813"/>
                  </a:lnTo>
                  <a:lnTo>
                    <a:pt x="309439" y="591157"/>
                  </a:lnTo>
                  <a:lnTo>
                    <a:pt x="309586" y="592500"/>
                  </a:lnTo>
                  <a:lnTo>
                    <a:pt x="309731" y="593844"/>
                  </a:lnTo>
                  <a:lnTo>
                    <a:pt x="309875" y="595187"/>
                  </a:lnTo>
                  <a:lnTo>
                    <a:pt x="310013" y="596531"/>
                  </a:lnTo>
                  <a:lnTo>
                    <a:pt x="310143" y="597874"/>
                  </a:lnTo>
                  <a:lnTo>
                    <a:pt x="310273" y="599218"/>
                  </a:lnTo>
                  <a:lnTo>
                    <a:pt x="310400" y="600561"/>
                  </a:lnTo>
                  <a:lnTo>
                    <a:pt x="310515" y="601905"/>
                  </a:lnTo>
                  <a:lnTo>
                    <a:pt x="310630" y="603249"/>
                  </a:lnTo>
                  <a:lnTo>
                    <a:pt x="310745" y="604592"/>
                  </a:lnTo>
                  <a:lnTo>
                    <a:pt x="310847" y="605936"/>
                  </a:lnTo>
                  <a:lnTo>
                    <a:pt x="310946" y="607279"/>
                  </a:lnTo>
                  <a:lnTo>
                    <a:pt x="311045" y="608623"/>
                  </a:lnTo>
                  <a:lnTo>
                    <a:pt x="311137" y="609966"/>
                  </a:lnTo>
                  <a:lnTo>
                    <a:pt x="311220" y="611310"/>
                  </a:lnTo>
                  <a:lnTo>
                    <a:pt x="311303" y="612653"/>
                  </a:lnTo>
                  <a:lnTo>
                    <a:pt x="311384" y="613997"/>
                  </a:lnTo>
                  <a:lnTo>
                    <a:pt x="311450" y="615340"/>
                  </a:lnTo>
                  <a:lnTo>
                    <a:pt x="311517" y="616684"/>
                  </a:lnTo>
                  <a:lnTo>
                    <a:pt x="311584" y="618027"/>
                  </a:lnTo>
                  <a:lnTo>
                    <a:pt x="311637" y="619371"/>
                  </a:lnTo>
                  <a:lnTo>
                    <a:pt x="311687" y="620715"/>
                  </a:lnTo>
                  <a:lnTo>
                    <a:pt x="311737" y="622058"/>
                  </a:lnTo>
                  <a:lnTo>
                    <a:pt x="311778" y="623402"/>
                  </a:lnTo>
                  <a:lnTo>
                    <a:pt x="311811" y="624745"/>
                  </a:lnTo>
                  <a:lnTo>
                    <a:pt x="311844" y="626089"/>
                  </a:lnTo>
                  <a:lnTo>
                    <a:pt x="311873" y="627432"/>
                  </a:lnTo>
                  <a:lnTo>
                    <a:pt x="311889" y="628776"/>
                  </a:lnTo>
                  <a:lnTo>
                    <a:pt x="311904" y="630119"/>
                  </a:lnTo>
                  <a:lnTo>
                    <a:pt x="311920" y="631463"/>
                  </a:lnTo>
                  <a:lnTo>
                    <a:pt x="311920" y="632806"/>
                  </a:lnTo>
                  <a:lnTo>
                    <a:pt x="311917" y="634150"/>
                  </a:lnTo>
                  <a:lnTo>
                    <a:pt x="311915" y="635493"/>
                  </a:lnTo>
                  <a:lnTo>
                    <a:pt x="311903" y="636837"/>
                  </a:lnTo>
                  <a:lnTo>
                    <a:pt x="311882" y="638181"/>
                  </a:lnTo>
                  <a:lnTo>
                    <a:pt x="311862" y="639524"/>
                  </a:lnTo>
                  <a:lnTo>
                    <a:pt x="311838" y="640868"/>
                  </a:lnTo>
                  <a:lnTo>
                    <a:pt x="311799" y="642211"/>
                  </a:lnTo>
                  <a:lnTo>
                    <a:pt x="311760" y="643555"/>
                  </a:lnTo>
                  <a:lnTo>
                    <a:pt x="311722" y="644898"/>
                  </a:lnTo>
                  <a:lnTo>
                    <a:pt x="311667" y="646242"/>
                  </a:lnTo>
                  <a:lnTo>
                    <a:pt x="311610" y="647585"/>
                  </a:lnTo>
                  <a:lnTo>
                    <a:pt x="311552" y="648929"/>
                  </a:lnTo>
                  <a:lnTo>
                    <a:pt x="311485" y="650272"/>
                  </a:lnTo>
                  <a:lnTo>
                    <a:pt x="311409" y="651616"/>
                  </a:lnTo>
                  <a:lnTo>
                    <a:pt x="311333" y="652959"/>
                  </a:lnTo>
                  <a:lnTo>
                    <a:pt x="311253" y="654303"/>
                  </a:lnTo>
                  <a:lnTo>
                    <a:pt x="311159" y="655647"/>
                  </a:lnTo>
                  <a:lnTo>
                    <a:pt x="311064" y="656990"/>
                  </a:lnTo>
                  <a:lnTo>
                    <a:pt x="310970" y="658334"/>
                  </a:lnTo>
                  <a:lnTo>
                    <a:pt x="310858" y="659677"/>
                  </a:lnTo>
                  <a:lnTo>
                    <a:pt x="310745" y="661021"/>
                  </a:lnTo>
                  <a:lnTo>
                    <a:pt x="310632" y="662364"/>
                  </a:lnTo>
                  <a:lnTo>
                    <a:pt x="310508" y="663708"/>
                  </a:lnTo>
                  <a:lnTo>
                    <a:pt x="310375" y="665051"/>
                  </a:lnTo>
                  <a:lnTo>
                    <a:pt x="310243" y="666395"/>
                  </a:lnTo>
                  <a:lnTo>
                    <a:pt x="310106" y="667738"/>
                  </a:lnTo>
                  <a:lnTo>
                    <a:pt x="309955" y="669082"/>
                  </a:lnTo>
                  <a:lnTo>
                    <a:pt x="309804" y="670425"/>
                  </a:lnTo>
                  <a:lnTo>
                    <a:pt x="309653" y="671769"/>
                  </a:lnTo>
                  <a:lnTo>
                    <a:pt x="309484" y="673113"/>
                  </a:lnTo>
                  <a:lnTo>
                    <a:pt x="309314" y="674456"/>
                  </a:lnTo>
                  <a:lnTo>
                    <a:pt x="309144" y="675800"/>
                  </a:lnTo>
                  <a:lnTo>
                    <a:pt x="308963" y="677143"/>
                  </a:lnTo>
                  <a:lnTo>
                    <a:pt x="308774" y="678487"/>
                  </a:lnTo>
                  <a:lnTo>
                    <a:pt x="308585" y="679830"/>
                  </a:lnTo>
                  <a:lnTo>
                    <a:pt x="308392" y="681174"/>
                  </a:lnTo>
                  <a:lnTo>
                    <a:pt x="308184" y="682517"/>
                  </a:lnTo>
                  <a:lnTo>
                    <a:pt x="307976" y="683861"/>
                  </a:lnTo>
                  <a:lnTo>
                    <a:pt x="307769" y="685204"/>
                  </a:lnTo>
                  <a:lnTo>
                    <a:pt x="307544" y="686548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11713" y="1612587"/>
              <a:ext cx="231266" cy="0"/>
            </a:xfrm>
            <a:custGeom>
              <a:avLst/>
              <a:pathLst>
                <a:path w="231266" h="0">
                  <a:moveTo>
                    <a:pt x="0" y="0"/>
                  </a:moveTo>
                  <a:lnTo>
                    <a:pt x="23126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17964" y="565344"/>
              <a:ext cx="311920" cy="690964"/>
            </a:xfrm>
            <a:custGeom>
              <a:avLst/>
              <a:pathLst>
                <a:path w="311920" h="690964">
                  <a:moveTo>
                    <a:pt x="103266" y="690964"/>
                  </a:moveTo>
                  <a:lnTo>
                    <a:pt x="103000" y="689612"/>
                  </a:lnTo>
                  <a:lnTo>
                    <a:pt x="102740" y="688260"/>
                  </a:lnTo>
                  <a:lnTo>
                    <a:pt x="102482" y="686908"/>
                  </a:lnTo>
                  <a:lnTo>
                    <a:pt x="102228" y="685555"/>
                  </a:lnTo>
                  <a:lnTo>
                    <a:pt x="101977" y="684203"/>
                  </a:lnTo>
                  <a:lnTo>
                    <a:pt x="101729" y="682851"/>
                  </a:lnTo>
                  <a:lnTo>
                    <a:pt x="101484" y="681499"/>
                  </a:lnTo>
                  <a:lnTo>
                    <a:pt x="101242" y="680147"/>
                  </a:lnTo>
                  <a:lnTo>
                    <a:pt x="101005" y="678794"/>
                  </a:lnTo>
                  <a:lnTo>
                    <a:pt x="100768" y="677442"/>
                  </a:lnTo>
                  <a:lnTo>
                    <a:pt x="100537" y="676090"/>
                  </a:lnTo>
                  <a:lnTo>
                    <a:pt x="100306" y="674738"/>
                  </a:lnTo>
                  <a:lnTo>
                    <a:pt x="100081" y="673386"/>
                  </a:lnTo>
                  <a:lnTo>
                    <a:pt x="99856" y="672034"/>
                  </a:lnTo>
                  <a:lnTo>
                    <a:pt x="99636" y="670681"/>
                  </a:lnTo>
                  <a:lnTo>
                    <a:pt x="99416" y="669329"/>
                  </a:lnTo>
                  <a:lnTo>
                    <a:pt x="99202" y="667977"/>
                  </a:lnTo>
                  <a:lnTo>
                    <a:pt x="98988" y="666625"/>
                  </a:lnTo>
                  <a:lnTo>
                    <a:pt x="98777" y="665273"/>
                  </a:lnTo>
                  <a:lnTo>
                    <a:pt x="98568" y="663920"/>
                  </a:lnTo>
                  <a:lnTo>
                    <a:pt x="98362" y="662568"/>
                  </a:lnTo>
                  <a:lnTo>
                    <a:pt x="98158" y="661216"/>
                  </a:lnTo>
                  <a:lnTo>
                    <a:pt x="97956" y="659864"/>
                  </a:lnTo>
                  <a:lnTo>
                    <a:pt x="97756" y="658512"/>
                  </a:lnTo>
                  <a:lnTo>
                    <a:pt x="97558" y="657160"/>
                  </a:lnTo>
                  <a:lnTo>
                    <a:pt x="97362" y="655807"/>
                  </a:lnTo>
                  <a:lnTo>
                    <a:pt x="97167" y="654455"/>
                  </a:lnTo>
                  <a:lnTo>
                    <a:pt x="96974" y="653103"/>
                  </a:lnTo>
                  <a:lnTo>
                    <a:pt x="96782" y="651751"/>
                  </a:lnTo>
                  <a:lnTo>
                    <a:pt x="96593" y="650399"/>
                  </a:lnTo>
                  <a:lnTo>
                    <a:pt x="96403" y="649046"/>
                  </a:lnTo>
                  <a:lnTo>
                    <a:pt x="96216" y="647694"/>
                  </a:lnTo>
                  <a:lnTo>
                    <a:pt x="96029" y="646342"/>
                  </a:lnTo>
                  <a:lnTo>
                    <a:pt x="95844" y="644990"/>
                  </a:lnTo>
                  <a:lnTo>
                    <a:pt x="95660" y="643638"/>
                  </a:lnTo>
                  <a:lnTo>
                    <a:pt x="95476" y="642286"/>
                  </a:lnTo>
                  <a:lnTo>
                    <a:pt x="95293" y="640933"/>
                  </a:lnTo>
                  <a:lnTo>
                    <a:pt x="95110" y="639581"/>
                  </a:lnTo>
                  <a:lnTo>
                    <a:pt x="94928" y="638229"/>
                  </a:lnTo>
                  <a:lnTo>
                    <a:pt x="94746" y="636877"/>
                  </a:lnTo>
                  <a:lnTo>
                    <a:pt x="94565" y="635525"/>
                  </a:lnTo>
                  <a:lnTo>
                    <a:pt x="94383" y="634172"/>
                  </a:lnTo>
                  <a:lnTo>
                    <a:pt x="94202" y="632820"/>
                  </a:lnTo>
                  <a:lnTo>
                    <a:pt x="94020" y="631468"/>
                  </a:lnTo>
                  <a:lnTo>
                    <a:pt x="93838" y="630116"/>
                  </a:lnTo>
                  <a:lnTo>
                    <a:pt x="93656" y="628764"/>
                  </a:lnTo>
                  <a:lnTo>
                    <a:pt x="93473" y="627412"/>
                  </a:lnTo>
                  <a:lnTo>
                    <a:pt x="93290" y="626059"/>
                  </a:lnTo>
                  <a:lnTo>
                    <a:pt x="93106" y="624707"/>
                  </a:lnTo>
                  <a:lnTo>
                    <a:pt x="92921" y="623355"/>
                  </a:lnTo>
                  <a:lnTo>
                    <a:pt x="92735" y="622003"/>
                  </a:lnTo>
                  <a:lnTo>
                    <a:pt x="92549" y="620651"/>
                  </a:lnTo>
                  <a:lnTo>
                    <a:pt x="92361" y="619298"/>
                  </a:lnTo>
                  <a:lnTo>
                    <a:pt x="92171" y="617946"/>
                  </a:lnTo>
                  <a:lnTo>
                    <a:pt x="91981" y="616594"/>
                  </a:lnTo>
                  <a:lnTo>
                    <a:pt x="91789" y="615242"/>
                  </a:lnTo>
                  <a:lnTo>
                    <a:pt x="91595" y="613890"/>
                  </a:lnTo>
                  <a:lnTo>
                    <a:pt x="91399" y="612538"/>
                  </a:lnTo>
                  <a:lnTo>
                    <a:pt x="91202" y="611185"/>
                  </a:lnTo>
                  <a:lnTo>
                    <a:pt x="91002" y="609833"/>
                  </a:lnTo>
                  <a:lnTo>
                    <a:pt x="90802" y="608481"/>
                  </a:lnTo>
                  <a:lnTo>
                    <a:pt x="90597" y="607129"/>
                  </a:lnTo>
                  <a:lnTo>
                    <a:pt x="90393" y="605777"/>
                  </a:lnTo>
                  <a:lnTo>
                    <a:pt x="90183" y="604424"/>
                  </a:lnTo>
                  <a:lnTo>
                    <a:pt x="89974" y="603072"/>
                  </a:lnTo>
                  <a:lnTo>
                    <a:pt x="89759" y="601720"/>
                  </a:lnTo>
                  <a:lnTo>
                    <a:pt x="89544" y="600368"/>
                  </a:lnTo>
                  <a:lnTo>
                    <a:pt x="89324" y="599016"/>
                  </a:lnTo>
                  <a:lnTo>
                    <a:pt x="89103" y="597664"/>
                  </a:lnTo>
                  <a:lnTo>
                    <a:pt x="88878" y="596311"/>
                  </a:lnTo>
                  <a:lnTo>
                    <a:pt x="88650" y="594959"/>
                  </a:lnTo>
                  <a:lnTo>
                    <a:pt x="88419" y="593607"/>
                  </a:lnTo>
                  <a:lnTo>
                    <a:pt x="88185" y="592255"/>
                  </a:lnTo>
                  <a:lnTo>
                    <a:pt x="87947" y="590903"/>
                  </a:lnTo>
                  <a:lnTo>
                    <a:pt x="87705" y="589550"/>
                  </a:lnTo>
                  <a:lnTo>
                    <a:pt x="87461" y="588198"/>
                  </a:lnTo>
                  <a:lnTo>
                    <a:pt x="87212" y="586846"/>
                  </a:lnTo>
                  <a:lnTo>
                    <a:pt x="86961" y="585494"/>
                  </a:lnTo>
                  <a:lnTo>
                    <a:pt x="86703" y="584142"/>
                  </a:lnTo>
                  <a:lnTo>
                    <a:pt x="86445" y="582790"/>
                  </a:lnTo>
                  <a:lnTo>
                    <a:pt x="86179" y="581437"/>
                  </a:lnTo>
                  <a:lnTo>
                    <a:pt x="85912" y="580085"/>
                  </a:lnTo>
                  <a:lnTo>
                    <a:pt x="85638" y="578733"/>
                  </a:lnTo>
                  <a:lnTo>
                    <a:pt x="85363" y="577381"/>
                  </a:lnTo>
                  <a:lnTo>
                    <a:pt x="85080" y="576029"/>
                  </a:lnTo>
                  <a:lnTo>
                    <a:pt x="84796" y="574676"/>
                  </a:lnTo>
                  <a:lnTo>
                    <a:pt x="84505" y="573324"/>
                  </a:lnTo>
                  <a:lnTo>
                    <a:pt x="84211" y="571972"/>
                  </a:lnTo>
                  <a:lnTo>
                    <a:pt x="83912" y="570620"/>
                  </a:lnTo>
                  <a:lnTo>
                    <a:pt x="83608" y="569268"/>
                  </a:lnTo>
                  <a:lnTo>
                    <a:pt x="83300" y="567916"/>
                  </a:lnTo>
                  <a:lnTo>
                    <a:pt x="82985" y="566563"/>
                  </a:lnTo>
                  <a:lnTo>
                    <a:pt x="82669" y="565211"/>
                  </a:lnTo>
                  <a:lnTo>
                    <a:pt x="82344" y="563859"/>
                  </a:lnTo>
                  <a:lnTo>
                    <a:pt x="82018" y="562507"/>
                  </a:lnTo>
                  <a:lnTo>
                    <a:pt x="81682" y="561155"/>
                  </a:lnTo>
                  <a:lnTo>
                    <a:pt x="81347" y="559802"/>
                  </a:lnTo>
                  <a:lnTo>
                    <a:pt x="81000" y="558450"/>
                  </a:lnTo>
                  <a:lnTo>
                    <a:pt x="80654" y="557098"/>
                  </a:lnTo>
                  <a:lnTo>
                    <a:pt x="80298" y="555746"/>
                  </a:lnTo>
                  <a:lnTo>
                    <a:pt x="79940" y="554394"/>
                  </a:lnTo>
                  <a:lnTo>
                    <a:pt x="79574" y="553042"/>
                  </a:lnTo>
                  <a:lnTo>
                    <a:pt x="79205" y="551689"/>
                  </a:lnTo>
                  <a:lnTo>
                    <a:pt x="78829" y="550337"/>
                  </a:lnTo>
                  <a:lnTo>
                    <a:pt x="78449" y="548985"/>
                  </a:lnTo>
                  <a:lnTo>
                    <a:pt x="78063" y="547633"/>
                  </a:lnTo>
                  <a:lnTo>
                    <a:pt x="77671" y="546281"/>
                  </a:lnTo>
                  <a:lnTo>
                    <a:pt x="77275" y="544928"/>
                  </a:lnTo>
                  <a:lnTo>
                    <a:pt x="76871" y="543576"/>
                  </a:lnTo>
                  <a:lnTo>
                    <a:pt x="76464" y="542224"/>
                  </a:lnTo>
                  <a:lnTo>
                    <a:pt x="76049" y="540872"/>
                  </a:lnTo>
                  <a:lnTo>
                    <a:pt x="75632" y="539520"/>
                  </a:lnTo>
                  <a:lnTo>
                    <a:pt x="75204" y="538168"/>
                  </a:lnTo>
                  <a:lnTo>
                    <a:pt x="74777" y="536815"/>
                  </a:lnTo>
                  <a:lnTo>
                    <a:pt x="74338" y="535463"/>
                  </a:lnTo>
                  <a:lnTo>
                    <a:pt x="73898" y="534111"/>
                  </a:lnTo>
                  <a:lnTo>
                    <a:pt x="73449" y="532759"/>
                  </a:lnTo>
                  <a:lnTo>
                    <a:pt x="72997" y="531407"/>
                  </a:lnTo>
                  <a:lnTo>
                    <a:pt x="72537" y="530055"/>
                  </a:lnTo>
                  <a:lnTo>
                    <a:pt x="72074" y="528702"/>
                  </a:lnTo>
                  <a:lnTo>
                    <a:pt x="71604" y="527350"/>
                  </a:lnTo>
                  <a:lnTo>
                    <a:pt x="71129" y="525998"/>
                  </a:lnTo>
                  <a:lnTo>
                    <a:pt x="70648" y="524646"/>
                  </a:lnTo>
                  <a:lnTo>
                    <a:pt x="70161" y="523294"/>
                  </a:lnTo>
                  <a:lnTo>
                    <a:pt x="69671" y="521941"/>
                  </a:lnTo>
                  <a:lnTo>
                    <a:pt x="69172" y="520589"/>
                  </a:lnTo>
                  <a:lnTo>
                    <a:pt x="68671" y="519237"/>
                  </a:lnTo>
                  <a:lnTo>
                    <a:pt x="68161" y="517885"/>
                  </a:lnTo>
                  <a:lnTo>
                    <a:pt x="67651" y="516533"/>
                  </a:lnTo>
                  <a:lnTo>
                    <a:pt x="67129" y="515181"/>
                  </a:lnTo>
                  <a:lnTo>
                    <a:pt x="66608" y="513828"/>
                  </a:lnTo>
                  <a:lnTo>
                    <a:pt x="66077" y="512476"/>
                  </a:lnTo>
                  <a:lnTo>
                    <a:pt x="65544" y="511124"/>
                  </a:lnTo>
                  <a:lnTo>
                    <a:pt x="65003" y="509772"/>
                  </a:lnTo>
                  <a:lnTo>
                    <a:pt x="64460" y="508420"/>
                  </a:lnTo>
                  <a:lnTo>
                    <a:pt x="63910" y="507067"/>
                  </a:lnTo>
                  <a:lnTo>
                    <a:pt x="63356" y="505715"/>
                  </a:lnTo>
                  <a:lnTo>
                    <a:pt x="62797" y="504363"/>
                  </a:lnTo>
                  <a:lnTo>
                    <a:pt x="62234" y="503011"/>
                  </a:lnTo>
                  <a:lnTo>
                    <a:pt x="61666" y="501659"/>
                  </a:lnTo>
                  <a:lnTo>
                    <a:pt x="61092" y="500307"/>
                  </a:lnTo>
                  <a:lnTo>
                    <a:pt x="60516" y="498954"/>
                  </a:lnTo>
                  <a:lnTo>
                    <a:pt x="59933" y="497602"/>
                  </a:lnTo>
                  <a:lnTo>
                    <a:pt x="59349" y="496250"/>
                  </a:lnTo>
                  <a:lnTo>
                    <a:pt x="58757" y="494898"/>
                  </a:lnTo>
                  <a:lnTo>
                    <a:pt x="58165" y="493546"/>
                  </a:lnTo>
                  <a:lnTo>
                    <a:pt x="57565" y="492193"/>
                  </a:lnTo>
                  <a:lnTo>
                    <a:pt x="56964" y="490841"/>
                  </a:lnTo>
                  <a:lnTo>
                    <a:pt x="56357" y="489489"/>
                  </a:lnTo>
                  <a:lnTo>
                    <a:pt x="55749" y="488137"/>
                  </a:lnTo>
                  <a:lnTo>
                    <a:pt x="55135" y="486785"/>
                  </a:lnTo>
                  <a:lnTo>
                    <a:pt x="54519" y="485433"/>
                  </a:lnTo>
                  <a:lnTo>
                    <a:pt x="53899" y="484080"/>
                  </a:lnTo>
                  <a:lnTo>
                    <a:pt x="53277" y="482728"/>
                  </a:lnTo>
                  <a:lnTo>
                    <a:pt x="52652" y="481376"/>
                  </a:lnTo>
                  <a:lnTo>
                    <a:pt x="52023" y="480024"/>
                  </a:lnTo>
                  <a:lnTo>
                    <a:pt x="51393" y="478672"/>
                  </a:lnTo>
                  <a:lnTo>
                    <a:pt x="50759" y="477319"/>
                  </a:lnTo>
                  <a:lnTo>
                    <a:pt x="50124" y="475967"/>
                  </a:lnTo>
                  <a:lnTo>
                    <a:pt x="49485" y="474615"/>
                  </a:lnTo>
                  <a:lnTo>
                    <a:pt x="48846" y="473263"/>
                  </a:lnTo>
                  <a:lnTo>
                    <a:pt x="48204" y="471911"/>
                  </a:lnTo>
                  <a:lnTo>
                    <a:pt x="47561" y="470559"/>
                  </a:lnTo>
                  <a:lnTo>
                    <a:pt x="46915" y="469206"/>
                  </a:lnTo>
                  <a:lnTo>
                    <a:pt x="46269" y="467854"/>
                  </a:lnTo>
                  <a:lnTo>
                    <a:pt x="45621" y="466502"/>
                  </a:lnTo>
                  <a:lnTo>
                    <a:pt x="44973" y="465150"/>
                  </a:lnTo>
                  <a:lnTo>
                    <a:pt x="44324" y="463798"/>
                  </a:lnTo>
                  <a:lnTo>
                    <a:pt x="43674" y="462445"/>
                  </a:lnTo>
                  <a:lnTo>
                    <a:pt x="43023" y="461093"/>
                  </a:lnTo>
                  <a:lnTo>
                    <a:pt x="42373" y="459741"/>
                  </a:lnTo>
                  <a:lnTo>
                    <a:pt x="41722" y="458389"/>
                  </a:lnTo>
                  <a:lnTo>
                    <a:pt x="41072" y="457037"/>
                  </a:lnTo>
                  <a:lnTo>
                    <a:pt x="40422" y="455685"/>
                  </a:lnTo>
                  <a:lnTo>
                    <a:pt x="39772" y="454332"/>
                  </a:lnTo>
                  <a:lnTo>
                    <a:pt x="39123" y="452980"/>
                  </a:lnTo>
                  <a:lnTo>
                    <a:pt x="38475" y="451628"/>
                  </a:lnTo>
                  <a:lnTo>
                    <a:pt x="37828" y="450276"/>
                  </a:lnTo>
                  <a:lnTo>
                    <a:pt x="37183" y="448924"/>
                  </a:lnTo>
                  <a:lnTo>
                    <a:pt x="36539" y="447571"/>
                  </a:lnTo>
                  <a:lnTo>
                    <a:pt x="35898" y="446219"/>
                  </a:lnTo>
                  <a:lnTo>
                    <a:pt x="35257" y="444867"/>
                  </a:lnTo>
                  <a:lnTo>
                    <a:pt x="34620" y="443515"/>
                  </a:lnTo>
                  <a:lnTo>
                    <a:pt x="33983" y="442163"/>
                  </a:lnTo>
                  <a:lnTo>
                    <a:pt x="33352" y="440811"/>
                  </a:lnTo>
                  <a:lnTo>
                    <a:pt x="32721" y="439458"/>
                  </a:lnTo>
                  <a:lnTo>
                    <a:pt x="32094" y="438106"/>
                  </a:lnTo>
                  <a:lnTo>
                    <a:pt x="31470" y="436754"/>
                  </a:lnTo>
                  <a:lnTo>
                    <a:pt x="30850" y="435402"/>
                  </a:lnTo>
                  <a:lnTo>
                    <a:pt x="30234" y="434050"/>
                  </a:lnTo>
                  <a:lnTo>
                    <a:pt x="29621" y="432697"/>
                  </a:lnTo>
                  <a:lnTo>
                    <a:pt x="29013" y="431345"/>
                  </a:lnTo>
                  <a:lnTo>
                    <a:pt x="28407" y="429993"/>
                  </a:lnTo>
                  <a:lnTo>
                    <a:pt x="27808" y="428641"/>
                  </a:lnTo>
                  <a:lnTo>
                    <a:pt x="27211" y="427289"/>
                  </a:lnTo>
                  <a:lnTo>
                    <a:pt x="26623" y="425937"/>
                  </a:lnTo>
                  <a:lnTo>
                    <a:pt x="26035" y="424584"/>
                  </a:lnTo>
                  <a:lnTo>
                    <a:pt x="25458" y="423232"/>
                  </a:lnTo>
                  <a:lnTo>
                    <a:pt x="24880" y="421880"/>
                  </a:lnTo>
                  <a:lnTo>
                    <a:pt x="24314" y="420528"/>
                  </a:lnTo>
                  <a:lnTo>
                    <a:pt x="23749" y="419176"/>
                  </a:lnTo>
                  <a:lnTo>
                    <a:pt x="23193" y="417823"/>
                  </a:lnTo>
                  <a:lnTo>
                    <a:pt x="22641" y="416471"/>
                  </a:lnTo>
                  <a:lnTo>
                    <a:pt x="22098" y="415119"/>
                  </a:lnTo>
                  <a:lnTo>
                    <a:pt x="21559" y="413767"/>
                  </a:lnTo>
                  <a:lnTo>
                    <a:pt x="21028" y="412415"/>
                  </a:lnTo>
                  <a:lnTo>
                    <a:pt x="20503" y="411063"/>
                  </a:lnTo>
                  <a:lnTo>
                    <a:pt x="19985" y="409710"/>
                  </a:lnTo>
                  <a:lnTo>
                    <a:pt x="19476" y="408358"/>
                  </a:lnTo>
                  <a:lnTo>
                    <a:pt x="18971" y="407006"/>
                  </a:lnTo>
                  <a:lnTo>
                    <a:pt x="18477" y="405654"/>
                  </a:lnTo>
                  <a:lnTo>
                    <a:pt x="17986" y="404302"/>
                  </a:lnTo>
                  <a:lnTo>
                    <a:pt x="17509" y="402949"/>
                  </a:lnTo>
                  <a:lnTo>
                    <a:pt x="17032" y="401597"/>
                  </a:lnTo>
                  <a:lnTo>
                    <a:pt x="16572" y="400245"/>
                  </a:lnTo>
                  <a:lnTo>
                    <a:pt x="16112" y="398893"/>
                  </a:lnTo>
                  <a:lnTo>
                    <a:pt x="15667" y="397541"/>
                  </a:lnTo>
                  <a:lnTo>
                    <a:pt x="15224" y="396189"/>
                  </a:lnTo>
                  <a:lnTo>
                    <a:pt x="14795" y="394836"/>
                  </a:lnTo>
                  <a:lnTo>
                    <a:pt x="14370" y="393484"/>
                  </a:lnTo>
                  <a:lnTo>
                    <a:pt x="13956" y="392132"/>
                  </a:lnTo>
                  <a:lnTo>
                    <a:pt x="13549" y="390780"/>
                  </a:lnTo>
                  <a:lnTo>
                    <a:pt x="13152" y="389428"/>
                  </a:lnTo>
                  <a:lnTo>
                    <a:pt x="12764" y="388075"/>
                  </a:lnTo>
                  <a:lnTo>
                    <a:pt x="12382" y="386723"/>
                  </a:lnTo>
                  <a:lnTo>
                    <a:pt x="12013" y="385371"/>
                  </a:lnTo>
                  <a:lnTo>
                    <a:pt x="11647" y="384019"/>
                  </a:lnTo>
                  <a:lnTo>
                    <a:pt x="11297" y="382667"/>
                  </a:lnTo>
                  <a:lnTo>
                    <a:pt x="10948" y="381315"/>
                  </a:lnTo>
                  <a:lnTo>
                    <a:pt x="10617" y="379962"/>
                  </a:lnTo>
                  <a:lnTo>
                    <a:pt x="10285" y="378610"/>
                  </a:lnTo>
                  <a:lnTo>
                    <a:pt x="9972" y="377258"/>
                  </a:lnTo>
                  <a:lnTo>
                    <a:pt x="9659" y="375906"/>
                  </a:lnTo>
                  <a:lnTo>
                    <a:pt x="9362" y="374554"/>
                  </a:lnTo>
                  <a:lnTo>
                    <a:pt x="9069" y="373201"/>
                  </a:lnTo>
                  <a:lnTo>
                    <a:pt x="8788" y="371849"/>
                  </a:lnTo>
                  <a:lnTo>
                    <a:pt x="8513" y="370497"/>
                  </a:lnTo>
                  <a:lnTo>
                    <a:pt x="8249" y="369145"/>
                  </a:lnTo>
                  <a:lnTo>
                    <a:pt x="7993" y="367793"/>
                  </a:lnTo>
                  <a:lnTo>
                    <a:pt x="7745" y="366441"/>
                  </a:lnTo>
                  <a:lnTo>
                    <a:pt x="7506" y="365088"/>
                  </a:lnTo>
                  <a:lnTo>
                    <a:pt x="7274" y="363736"/>
                  </a:lnTo>
                  <a:lnTo>
                    <a:pt x="7054" y="362384"/>
                  </a:lnTo>
                  <a:lnTo>
                    <a:pt x="6837" y="361032"/>
                  </a:lnTo>
                  <a:lnTo>
                    <a:pt x="6634" y="359680"/>
                  </a:lnTo>
                  <a:lnTo>
                    <a:pt x="6432" y="358327"/>
                  </a:lnTo>
                  <a:lnTo>
                    <a:pt x="6246" y="356975"/>
                  </a:lnTo>
                  <a:lnTo>
                    <a:pt x="6060" y="355623"/>
                  </a:lnTo>
                  <a:lnTo>
                    <a:pt x="5890" y="354271"/>
                  </a:lnTo>
                  <a:lnTo>
                    <a:pt x="5720" y="352919"/>
                  </a:lnTo>
                  <a:lnTo>
                    <a:pt x="5564" y="351567"/>
                  </a:lnTo>
                  <a:lnTo>
                    <a:pt x="5410" y="350214"/>
                  </a:lnTo>
                  <a:lnTo>
                    <a:pt x="5267" y="348862"/>
                  </a:lnTo>
                  <a:lnTo>
                    <a:pt x="5128" y="347510"/>
                  </a:lnTo>
                  <a:lnTo>
                    <a:pt x="4997" y="346158"/>
                  </a:lnTo>
                  <a:lnTo>
                    <a:pt x="4873" y="344806"/>
                  </a:lnTo>
                  <a:lnTo>
                    <a:pt x="4755" y="343454"/>
                  </a:lnTo>
                  <a:lnTo>
                    <a:pt x="4644" y="342101"/>
                  </a:lnTo>
                  <a:lnTo>
                    <a:pt x="4537" y="340749"/>
                  </a:lnTo>
                  <a:lnTo>
                    <a:pt x="4439" y="339397"/>
                  </a:lnTo>
                  <a:lnTo>
                    <a:pt x="4343" y="338045"/>
                  </a:lnTo>
                  <a:lnTo>
                    <a:pt x="4257" y="336693"/>
                  </a:lnTo>
                  <a:lnTo>
                    <a:pt x="4172" y="335340"/>
                  </a:lnTo>
                  <a:lnTo>
                    <a:pt x="4096" y="333988"/>
                  </a:lnTo>
                  <a:lnTo>
                    <a:pt x="4021" y="332636"/>
                  </a:lnTo>
                  <a:lnTo>
                    <a:pt x="3956" y="331284"/>
                  </a:lnTo>
                  <a:lnTo>
                    <a:pt x="3890" y="329932"/>
                  </a:lnTo>
                  <a:lnTo>
                    <a:pt x="3833" y="328580"/>
                  </a:lnTo>
                  <a:lnTo>
                    <a:pt x="3777" y="327227"/>
                  </a:lnTo>
                  <a:lnTo>
                    <a:pt x="3726" y="325875"/>
                  </a:lnTo>
                  <a:lnTo>
                    <a:pt x="3679" y="324523"/>
                  </a:lnTo>
                  <a:lnTo>
                    <a:pt x="3635" y="323171"/>
                  </a:lnTo>
                  <a:lnTo>
                    <a:pt x="3594" y="321819"/>
                  </a:lnTo>
                  <a:lnTo>
                    <a:pt x="3557" y="320466"/>
                  </a:lnTo>
                  <a:lnTo>
                    <a:pt x="3522" y="319114"/>
                  </a:lnTo>
                  <a:lnTo>
                    <a:pt x="3490" y="317762"/>
                  </a:lnTo>
                  <a:lnTo>
                    <a:pt x="3461" y="316410"/>
                  </a:lnTo>
                  <a:lnTo>
                    <a:pt x="3432" y="315058"/>
                  </a:lnTo>
                  <a:lnTo>
                    <a:pt x="3408" y="313706"/>
                  </a:lnTo>
                  <a:lnTo>
                    <a:pt x="3383" y="312353"/>
                  </a:lnTo>
                  <a:lnTo>
                    <a:pt x="3362" y="311001"/>
                  </a:lnTo>
                  <a:lnTo>
                    <a:pt x="3341" y="309649"/>
                  </a:lnTo>
                  <a:lnTo>
                    <a:pt x="3322" y="308297"/>
                  </a:lnTo>
                  <a:lnTo>
                    <a:pt x="3303" y="306945"/>
                  </a:lnTo>
                  <a:lnTo>
                    <a:pt x="3286" y="305592"/>
                  </a:lnTo>
                  <a:lnTo>
                    <a:pt x="3269" y="304240"/>
                  </a:lnTo>
                  <a:lnTo>
                    <a:pt x="3253" y="302888"/>
                  </a:lnTo>
                  <a:lnTo>
                    <a:pt x="3236" y="301536"/>
                  </a:lnTo>
                  <a:lnTo>
                    <a:pt x="3220" y="300184"/>
                  </a:lnTo>
                  <a:lnTo>
                    <a:pt x="3204" y="298832"/>
                  </a:lnTo>
                  <a:lnTo>
                    <a:pt x="3188" y="297479"/>
                  </a:lnTo>
                  <a:lnTo>
                    <a:pt x="3171" y="296127"/>
                  </a:lnTo>
                  <a:lnTo>
                    <a:pt x="3154" y="294775"/>
                  </a:lnTo>
                  <a:lnTo>
                    <a:pt x="3135" y="293423"/>
                  </a:lnTo>
                  <a:lnTo>
                    <a:pt x="3117" y="292071"/>
                  </a:lnTo>
                  <a:lnTo>
                    <a:pt x="3097" y="290718"/>
                  </a:lnTo>
                  <a:lnTo>
                    <a:pt x="3076" y="289366"/>
                  </a:lnTo>
                  <a:lnTo>
                    <a:pt x="3054" y="288014"/>
                  </a:lnTo>
                  <a:lnTo>
                    <a:pt x="3031" y="286662"/>
                  </a:lnTo>
                  <a:lnTo>
                    <a:pt x="3005" y="285310"/>
                  </a:lnTo>
                  <a:lnTo>
                    <a:pt x="2980" y="283958"/>
                  </a:lnTo>
                  <a:lnTo>
                    <a:pt x="2951" y="282605"/>
                  </a:lnTo>
                  <a:lnTo>
                    <a:pt x="2922" y="281253"/>
                  </a:lnTo>
                  <a:lnTo>
                    <a:pt x="2890" y="279901"/>
                  </a:lnTo>
                  <a:lnTo>
                    <a:pt x="2858" y="278549"/>
                  </a:lnTo>
                  <a:lnTo>
                    <a:pt x="2823" y="277197"/>
                  </a:lnTo>
                  <a:lnTo>
                    <a:pt x="2786" y="275844"/>
                  </a:lnTo>
                  <a:lnTo>
                    <a:pt x="2747" y="274492"/>
                  </a:lnTo>
                  <a:lnTo>
                    <a:pt x="2706" y="273140"/>
                  </a:lnTo>
                  <a:lnTo>
                    <a:pt x="2664" y="271788"/>
                  </a:lnTo>
                  <a:lnTo>
                    <a:pt x="2618" y="270436"/>
                  </a:lnTo>
                  <a:lnTo>
                    <a:pt x="2573" y="269084"/>
                  </a:lnTo>
                  <a:lnTo>
                    <a:pt x="2523" y="267731"/>
                  </a:lnTo>
                  <a:lnTo>
                    <a:pt x="2473" y="266379"/>
                  </a:lnTo>
                  <a:lnTo>
                    <a:pt x="2420" y="265027"/>
                  </a:lnTo>
                  <a:lnTo>
                    <a:pt x="2366" y="263675"/>
                  </a:lnTo>
                  <a:lnTo>
                    <a:pt x="2309" y="262323"/>
                  </a:lnTo>
                  <a:lnTo>
                    <a:pt x="2251" y="260970"/>
                  </a:lnTo>
                  <a:lnTo>
                    <a:pt x="2191" y="259618"/>
                  </a:lnTo>
                  <a:lnTo>
                    <a:pt x="2129" y="258266"/>
                  </a:lnTo>
                  <a:lnTo>
                    <a:pt x="2066" y="256914"/>
                  </a:lnTo>
                  <a:lnTo>
                    <a:pt x="2001" y="255562"/>
                  </a:lnTo>
                  <a:lnTo>
                    <a:pt x="1935" y="254210"/>
                  </a:lnTo>
                  <a:lnTo>
                    <a:pt x="1867" y="252857"/>
                  </a:lnTo>
                  <a:lnTo>
                    <a:pt x="1799" y="251505"/>
                  </a:lnTo>
                  <a:lnTo>
                    <a:pt x="1729" y="250153"/>
                  </a:lnTo>
                  <a:lnTo>
                    <a:pt x="1658" y="248801"/>
                  </a:lnTo>
                  <a:lnTo>
                    <a:pt x="1586" y="247449"/>
                  </a:lnTo>
                  <a:lnTo>
                    <a:pt x="1514" y="246096"/>
                  </a:lnTo>
                  <a:lnTo>
                    <a:pt x="1442" y="244744"/>
                  </a:lnTo>
                  <a:lnTo>
                    <a:pt x="1369" y="243392"/>
                  </a:lnTo>
                  <a:lnTo>
                    <a:pt x="1295" y="242040"/>
                  </a:lnTo>
                  <a:lnTo>
                    <a:pt x="1222" y="240688"/>
                  </a:lnTo>
                  <a:lnTo>
                    <a:pt x="1149" y="239336"/>
                  </a:lnTo>
                  <a:lnTo>
                    <a:pt x="1076" y="237983"/>
                  </a:lnTo>
                  <a:lnTo>
                    <a:pt x="1004" y="236631"/>
                  </a:lnTo>
                  <a:lnTo>
                    <a:pt x="932" y="235279"/>
                  </a:lnTo>
                  <a:lnTo>
                    <a:pt x="862" y="233927"/>
                  </a:lnTo>
                  <a:lnTo>
                    <a:pt x="792" y="232575"/>
                  </a:lnTo>
                  <a:lnTo>
                    <a:pt x="724" y="231222"/>
                  </a:lnTo>
                  <a:lnTo>
                    <a:pt x="658" y="229870"/>
                  </a:lnTo>
                  <a:lnTo>
                    <a:pt x="593" y="228518"/>
                  </a:lnTo>
                  <a:lnTo>
                    <a:pt x="531" y="227166"/>
                  </a:lnTo>
                  <a:lnTo>
                    <a:pt x="470" y="225814"/>
                  </a:lnTo>
                  <a:lnTo>
                    <a:pt x="413" y="224462"/>
                  </a:lnTo>
                  <a:lnTo>
                    <a:pt x="356" y="223109"/>
                  </a:lnTo>
                  <a:lnTo>
                    <a:pt x="306" y="221757"/>
                  </a:lnTo>
                  <a:lnTo>
                    <a:pt x="255" y="220405"/>
                  </a:lnTo>
                  <a:lnTo>
                    <a:pt x="212" y="219053"/>
                  </a:lnTo>
                  <a:lnTo>
                    <a:pt x="168" y="217701"/>
                  </a:lnTo>
                  <a:lnTo>
                    <a:pt x="132" y="216348"/>
                  </a:lnTo>
                  <a:lnTo>
                    <a:pt x="97" y="214996"/>
                  </a:lnTo>
                  <a:lnTo>
                    <a:pt x="69" y="213644"/>
                  </a:lnTo>
                  <a:lnTo>
                    <a:pt x="44" y="212292"/>
                  </a:lnTo>
                  <a:lnTo>
                    <a:pt x="25" y="210940"/>
                  </a:lnTo>
                  <a:lnTo>
                    <a:pt x="11" y="209588"/>
                  </a:lnTo>
                  <a:lnTo>
                    <a:pt x="2" y="208235"/>
                  </a:lnTo>
                  <a:lnTo>
                    <a:pt x="0" y="206883"/>
                  </a:lnTo>
                  <a:lnTo>
                    <a:pt x="1" y="205531"/>
                  </a:lnTo>
                  <a:lnTo>
                    <a:pt x="12" y="204179"/>
                  </a:lnTo>
                  <a:lnTo>
                    <a:pt x="25" y="202827"/>
                  </a:lnTo>
                  <a:lnTo>
                    <a:pt x="50" y="201474"/>
                  </a:lnTo>
                  <a:lnTo>
                    <a:pt x="75" y="200122"/>
                  </a:lnTo>
                  <a:lnTo>
                    <a:pt x="115" y="198770"/>
                  </a:lnTo>
                  <a:lnTo>
                    <a:pt x="155" y="197418"/>
                  </a:lnTo>
                  <a:lnTo>
                    <a:pt x="210" y="196066"/>
                  </a:lnTo>
                  <a:lnTo>
                    <a:pt x="266" y="194714"/>
                  </a:lnTo>
                  <a:lnTo>
                    <a:pt x="335" y="193361"/>
                  </a:lnTo>
                  <a:lnTo>
                    <a:pt x="409" y="192009"/>
                  </a:lnTo>
                  <a:lnTo>
                    <a:pt x="494" y="190657"/>
                  </a:lnTo>
                  <a:lnTo>
                    <a:pt x="585" y="189305"/>
                  </a:lnTo>
                  <a:lnTo>
                    <a:pt x="687" y="187953"/>
                  </a:lnTo>
                  <a:lnTo>
                    <a:pt x="797" y="186600"/>
                  </a:lnTo>
                  <a:lnTo>
                    <a:pt x="916" y="185248"/>
                  </a:lnTo>
                  <a:lnTo>
                    <a:pt x="1046" y="183896"/>
                  </a:lnTo>
                  <a:lnTo>
                    <a:pt x="1182" y="182544"/>
                  </a:lnTo>
                  <a:lnTo>
                    <a:pt x="1333" y="181192"/>
                  </a:lnTo>
                  <a:lnTo>
                    <a:pt x="1487" y="179840"/>
                  </a:lnTo>
                  <a:lnTo>
                    <a:pt x="1659" y="178487"/>
                  </a:lnTo>
                  <a:lnTo>
                    <a:pt x="1832" y="177135"/>
                  </a:lnTo>
                  <a:lnTo>
                    <a:pt x="2026" y="175783"/>
                  </a:lnTo>
                  <a:lnTo>
                    <a:pt x="2220" y="174431"/>
                  </a:lnTo>
                  <a:lnTo>
                    <a:pt x="2434" y="173079"/>
                  </a:lnTo>
                  <a:lnTo>
                    <a:pt x="2650" y="171727"/>
                  </a:lnTo>
                  <a:lnTo>
                    <a:pt x="2885" y="170374"/>
                  </a:lnTo>
                  <a:lnTo>
                    <a:pt x="3124" y="169022"/>
                  </a:lnTo>
                  <a:lnTo>
                    <a:pt x="3379" y="167670"/>
                  </a:lnTo>
                  <a:lnTo>
                    <a:pt x="3642" y="166318"/>
                  </a:lnTo>
                  <a:lnTo>
                    <a:pt x="3917" y="164966"/>
                  </a:lnTo>
                  <a:lnTo>
                    <a:pt x="4203" y="163613"/>
                  </a:lnTo>
                  <a:lnTo>
                    <a:pt x="4499" y="162261"/>
                  </a:lnTo>
                  <a:lnTo>
                    <a:pt x="4810" y="160909"/>
                  </a:lnTo>
                  <a:lnTo>
                    <a:pt x="5127" y="159557"/>
                  </a:lnTo>
                  <a:lnTo>
                    <a:pt x="5461" y="158205"/>
                  </a:lnTo>
                  <a:lnTo>
                    <a:pt x="5799" y="156853"/>
                  </a:lnTo>
                  <a:lnTo>
                    <a:pt x="6157" y="155500"/>
                  </a:lnTo>
                  <a:lnTo>
                    <a:pt x="6516" y="154148"/>
                  </a:lnTo>
                  <a:lnTo>
                    <a:pt x="6899" y="152796"/>
                  </a:lnTo>
                  <a:lnTo>
                    <a:pt x="7281" y="151444"/>
                  </a:lnTo>
                  <a:lnTo>
                    <a:pt x="7685" y="150092"/>
                  </a:lnTo>
                  <a:lnTo>
                    <a:pt x="8091" y="148739"/>
                  </a:lnTo>
                  <a:lnTo>
                    <a:pt x="8516" y="147387"/>
                  </a:lnTo>
                  <a:lnTo>
                    <a:pt x="8946" y="146035"/>
                  </a:lnTo>
                  <a:lnTo>
                    <a:pt x="9392" y="144683"/>
                  </a:lnTo>
                  <a:lnTo>
                    <a:pt x="9845" y="143331"/>
                  </a:lnTo>
                  <a:lnTo>
                    <a:pt x="10311" y="141979"/>
                  </a:lnTo>
                  <a:lnTo>
                    <a:pt x="10788" y="140626"/>
                  </a:lnTo>
                  <a:lnTo>
                    <a:pt x="11273" y="139274"/>
                  </a:lnTo>
                  <a:lnTo>
                    <a:pt x="11773" y="137922"/>
                  </a:lnTo>
                  <a:lnTo>
                    <a:pt x="12278" y="136570"/>
                  </a:lnTo>
                  <a:lnTo>
                    <a:pt x="12800" y="135218"/>
                  </a:lnTo>
                  <a:lnTo>
                    <a:pt x="13325" y="133865"/>
                  </a:lnTo>
                  <a:lnTo>
                    <a:pt x="13868" y="132513"/>
                  </a:lnTo>
                  <a:lnTo>
                    <a:pt x="14411" y="131161"/>
                  </a:lnTo>
                  <a:lnTo>
                    <a:pt x="14976" y="129809"/>
                  </a:lnTo>
                  <a:lnTo>
                    <a:pt x="15540" y="128457"/>
                  </a:lnTo>
                  <a:lnTo>
                    <a:pt x="16122" y="127105"/>
                  </a:lnTo>
                  <a:lnTo>
                    <a:pt x="16707" y="125752"/>
                  </a:lnTo>
                  <a:lnTo>
                    <a:pt x="17306" y="124400"/>
                  </a:lnTo>
                  <a:lnTo>
                    <a:pt x="17911" y="123048"/>
                  </a:lnTo>
                  <a:lnTo>
                    <a:pt x="18526" y="121696"/>
                  </a:lnTo>
                  <a:lnTo>
                    <a:pt x="19149" y="120344"/>
                  </a:lnTo>
                  <a:lnTo>
                    <a:pt x="19781" y="118991"/>
                  </a:lnTo>
                  <a:lnTo>
                    <a:pt x="20422" y="117639"/>
                  </a:lnTo>
                  <a:lnTo>
                    <a:pt x="21069" y="116287"/>
                  </a:lnTo>
                  <a:lnTo>
                    <a:pt x="21727" y="114935"/>
                  </a:lnTo>
                  <a:lnTo>
                    <a:pt x="22388" y="113583"/>
                  </a:lnTo>
                  <a:lnTo>
                    <a:pt x="23062" y="112231"/>
                  </a:lnTo>
                  <a:lnTo>
                    <a:pt x="23738" y="110878"/>
                  </a:lnTo>
                  <a:lnTo>
                    <a:pt x="24426" y="109526"/>
                  </a:lnTo>
                  <a:lnTo>
                    <a:pt x="25115" y="108174"/>
                  </a:lnTo>
                  <a:lnTo>
                    <a:pt x="25818" y="106822"/>
                  </a:lnTo>
                  <a:lnTo>
                    <a:pt x="26521" y="105470"/>
                  </a:lnTo>
                  <a:lnTo>
                    <a:pt x="27235" y="104117"/>
                  </a:lnTo>
                  <a:lnTo>
                    <a:pt x="27951" y="102765"/>
                  </a:lnTo>
                  <a:lnTo>
                    <a:pt x="28676" y="101413"/>
                  </a:lnTo>
                  <a:lnTo>
                    <a:pt x="29404" y="100061"/>
                  </a:lnTo>
                  <a:lnTo>
                    <a:pt x="30139" y="98709"/>
                  </a:lnTo>
                  <a:lnTo>
                    <a:pt x="30878" y="97357"/>
                  </a:lnTo>
                  <a:lnTo>
                    <a:pt x="31622" y="96004"/>
                  </a:lnTo>
                  <a:lnTo>
                    <a:pt x="32371" y="94652"/>
                  </a:lnTo>
                  <a:lnTo>
                    <a:pt x="33124" y="93300"/>
                  </a:lnTo>
                  <a:lnTo>
                    <a:pt x="33882" y="91948"/>
                  </a:lnTo>
                  <a:lnTo>
                    <a:pt x="34642" y="90596"/>
                  </a:lnTo>
                  <a:lnTo>
                    <a:pt x="35408" y="89243"/>
                  </a:lnTo>
                  <a:lnTo>
                    <a:pt x="36175" y="87891"/>
                  </a:lnTo>
                  <a:lnTo>
                    <a:pt x="36948" y="86539"/>
                  </a:lnTo>
                  <a:lnTo>
                    <a:pt x="37721" y="85187"/>
                  </a:lnTo>
                  <a:lnTo>
                    <a:pt x="38500" y="83835"/>
                  </a:lnTo>
                  <a:lnTo>
                    <a:pt x="39279" y="82483"/>
                  </a:lnTo>
                  <a:lnTo>
                    <a:pt x="40062" y="81130"/>
                  </a:lnTo>
                  <a:lnTo>
                    <a:pt x="40846" y="79778"/>
                  </a:lnTo>
                  <a:lnTo>
                    <a:pt x="41633" y="78426"/>
                  </a:lnTo>
                  <a:lnTo>
                    <a:pt x="42421" y="77074"/>
                  </a:lnTo>
                  <a:lnTo>
                    <a:pt x="43211" y="75722"/>
                  </a:lnTo>
                  <a:lnTo>
                    <a:pt x="44002" y="74369"/>
                  </a:lnTo>
                  <a:lnTo>
                    <a:pt x="44795" y="73017"/>
                  </a:lnTo>
                  <a:lnTo>
                    <a:pt x="45588" y="71665"/>
                  </a:lnTo>
                  <a:lnTo>
                    <a:pt x="46382" y="70313"/>
                  </a:lnTo>
                  <a:lnTo>
                    <a:pt x="47177" y="68961"/>
                  </a:lnTo>
                  <a:lnTo>
                    <a:pt x="47972" y="67609"/>
                  </a:lnTo>
                  <a:lnTo>
                    <a:pt x="48768" y="66256"/>
                  </a:lnTo>
                  <a:lnTo>
                    <a:pt x="49563" y="64904"/>
                  </a:lnTo>
                  <a:lnTo>
                    <a:pt x="50359" y="63552"/>
                  </a:lnTo>
                  <a:lnTo>
                    <a:pt x="51154" y="62200"/>
                  </a:lnTo>
                  <a:lnTo>
                    <a:pt x="51949" y="60848"/>
                  </a:lnTo>
                  <a:lnTo>
                    <a:pt x="52743" y="59495"/>
                  </a:lnTo>
                  <a:lnTo>
                    <a:pt x="53537" y="58143"/>
                  </a:lnTo>
                  <a:lnTo>
                    <a:pt x="54330" y="56791"/>
                  </a:lnTo>
                  <a:lnTo>
                    <a:pt x="55121" y="55439"/>
                  </a:lnTo>
                  <a:lnTo>
                    <a:pt x="55912" y="54087"/>
                  </a:lnTo>
                  <a:lnTo>
                    <a:pt x="56701" y="52735"/>
                  </a:lnTo>
                  <a:lnTo>
                    <a:pt x="57489" y="51382"/>
                  </a:lnTo>
                  <a:lnTo>
                    <a:pt x="58276" y="50030"/>
                  </a:lnTo>
                  <a:lnTo>
                    <a:pt x="59061" y="48678"/>
                  </a:lnTo>
                  <a:lnTo>
                    <a:pt x="59844" y="47326"/>
                  </a:lnTo>
                  <a:lnTo>
                    <a:pt x="60625" y="45974"/>
                  </a:lnTo>
                  <a:lnTo>
                    <a:pt x="61406" y="44621"/>
                  </a:lnTo>
                  <a:lnTo>
                    <a:pt x="62182" y="43269"/>
                  </a:lnTo>
                  <a:lnTo>
                    <a:pt x="62959" y="41917"/>
                  </a:lnTo>
                  <a:lnTo>
                    <a:pt x="63731" y="40565"/>
                  </a:lnTo>
                  <a:lnTo>
                    <a:pt x="64503" y="39213"/>
                  </a:lnTo>
                  <a:lnTo>
                    <a:pt x="65270" y="37861"/>
                  </a:lnTo>
                  <a:lnTo>
                    <a:pt x="66037" y="36508"/>
                  </a:lnTo>
                  <a:lnTo>
                    <a:pt x="66800" y="35156"/>
                  </a:lnTo>
                  <a:lnTo>
                    <a:pt x="67562" y="33804"/>
                  </a:lnTo>
                  <a:lnTo>
                    <a:pt x="68319" y="32452"/>
                  </a:lnTo>
                  <a:lnTo>
                    <a:pt x="69075" y="31100"/>
                  </a:lnTo>
                  <a:lnTo>
                    <a:pt x="69828" y="29747"/>
                  </a:lnTo>
                  <a:lnTo>
                    <a:pt x="70579" y="28395"/>
                  </a:lnTo>
                  <a:lnTo>
                    <a:pt x="71326" y="27043"/>
                  </a:lnTo>
                  <a:lnTo>
                    <a:pt x="72070" y="25691"/>
                  </a:lnTo>
                  <a:lnTo>
                    <a:pt x="72813" y="24339"/>
                  </a:lnTo>
                  <a:lnTo>
                    <a:pt x="73551" y="22987"/>
                  </a:lnTo>
                  <a:lnTo>
                    <a:pt x="74288" y="21634"/>
                  </a:lnTo>
                  <a:lnTo>
                    <a:pt x="75019" y="20282"/>
                  </a:lnTo>
                  <a:lnTo>
                    <a:pt x="75751" y="18930"/>
                  </a:lnTo>
                  <a:lnTo>
                    <a:pt x="76476" y="17578"/>
                  </a:lnTo>
                  <a:lnTo>
                    <a:pt x="77201" y="16226"/>
                  </a:lnTo>
                  <a:lnTo>
                    <a:pt x="77921" y="14873"/>
                  </a:lnTo>
                  <a:lnTo>
                    <a:pt x="78639" y="13521"/>
                  </a:lnTo>
                  <a:lnTo>
                    <a:pt x="79353" y="12169"/>
                  </a:lnTo>
                  <a:lnTo>
                    <a:pt x="80065" y="10817"/>
                  </a:lnTo>
                  <a:lnTo>
                    <a:pt x="80773" y="9465"/>
                  </a:lnTo>
                  <a:lnTo>
                    <a:pt x="81479" y="8113"/>
                  </a:lnTo>
                  <a:lnTo>
                    <a:pt x="82181" y="6760"/>
                  </a:lnTo>
                  <a:lnTo>
                    <a:pt x="82880" y="5408"/>
                  </a:lnTo>
                  <a:lnTo>
                    <a:pt x="83576" y="4056"/>
                  </a:lnTo>
                  <a:lnTo>
                    <a:pt x="84269" y="2704"/>
                  </a:lnTo>
                  <a:lnTo>
                    <a:pt x="84960" y="1352"/>
                  </a:lnTo>
                  <a:lnTo>
                    <a:pt x="85646" y="0"/>
                  </a:lnTo>
                  <a:lnTo>
                    <a:pt x="226273" y="0"/>
                  </a:lnTo>
                  <a:lnTo>
                    <a:pt x="226959" y="1352"/>
                  </a:lnTo>
                  <a:lnTo>
                    <a:pt x="227650" y="2704"/>
                  </a:lnTo>
                  <a:lnTo>
                    <a:pt x="228343" y="4056"/>
                  </a:lnTo>
                  <a:lnTo>
                    <a:pt x="229039" y="5408"/>
                  </a:lnTo>
                  <a:lnTo>
                    <a:pt x="229738" y="6760"/>
                  </a:lnTo>
                  <a:lnTo>
                    <a:pt x="230441" y="8113"/>
                  </a:lnTo>
                  <a:lnTo>
                    <a:pt x="231146" y="9465"/>
                  </a:lnTo>
                  <a:lnTo>
                    <a:pt x="231854" y="10817"/>
                  </a:lnTo>
                  <a:lnTo>
                    <a:pt x="232566" y="12169"/>
                  </a:lnTo>
                  <a:lnTo>
                    <a:pt x="233280" y="13521"/>
                  </a:lnTo>
                  <a:lnTo>
                    <a:pt x="233999" y="14873"/>
                  </a:lnTo>
                  <a:lnTo>
                    <a:pt x="234718" y="16226"/>
                  </a:lnTo>
                  <a:lnTo>
                    <a:pt x="235443" y="17578"/>
                  </a:lnTo>
                  <a:lnTo>
                    <a:pt x="236168" y="18930"/>
                  </a:lnTo>
                  <a:lnTo>
                    <a:pt x="236900" y="20282"/>
                  </a:lnTo>
                  <a:lnTo>
                    <a:pt x="237631" y="21634"/>
                  </a:lnTo>
                  <a:lnTo>
                    <a:pt x="238368" y="22987"/>
                  </a:lnTo>
                  <a:lnTo>
                    <a:pt x="239106" y="24339"/>
                  </a:lnTo>
                  <a:lnTo>
                    <a:pt x="239849" y="25691"/>
                  </a:lnTo>
                  <a:lnTo>
                    <a:pt x="240593" y="27043"/>
                  </a:lnTo>
                  <a:lnTo>
                    <a:pt x="241341" y="28395"/>
                  </a:lnTo>
                  <a:lnTo>
                    <a:pt x="242091" y="29747"/>
                  </a:lnTo>
                  <a:lnTo>
                    <a:pt x="242844" y="31100"/>
                  </a:lnTo>
                  <a:lnTo>
                    <a:pt x="243600" y="32452"/>
                  </a:lnTo>
                  <a:lnTo>
                    <a:pt x="244358" y="33804"/>
                  </a:lnTo>
                  <a:lnTo>
                    <a:pt x="245119" y="35156"/>
                  </a:lnTo>
                  <a:lnTo>
                    <a:pt x="245882" y="36508"/>
                  </a:lnTo>
                  <a:lnTo>
                    <a:pt x="246649" y="37861"/>
                  </a:lnTo>
                  <a:lnTo>
                    <a:pt x="247417" y="39213"/>
                  </a:lnTo>
                  <a:lnTo>
                    <a:pt x="248189" y="40565"/>
                  </a:lnTo>
                  <a:lnTo>
                    <a:pt x="248961" y="41917"/>
                  </a:lnTo>
                  <a:lnTo>
                    <a:pt x="249737" y="43269"/>
                  </a:lnTo>
                  <a:lnTo>
                    <a:pt x="250514" y="44621"/>
                  </a:lnTo>
                  <a:lnTo>
                    <a:pt x="251294" y="45974"/>
                  </a:lnTo>
                  <a:lnTo>
                    <a:pt x="252075" y="47326"/>
                  </a:lnTo>
                  <a:lnTo>
                    <a:pt x="252858" y="48678"/>
                  </a:lnTo>
                  <a:lnTo>
                    <a:pt x="253643" y="50030"/>
                  </a:lnTo>
                  <a:lnTo>
                    <a:pt x="254430" y="51382"/>
                  </a:lnTo>
                  <a:lnTo>
                    <a:pt x="255218" y="52735"/>
                  </a:lnTo>
                  <a:lnTo>
                    <a:pt x="256007" y="54087"/>
                  </a:lnTo>
                  <a:lnTo>
                    <a:pt x="256798" y="55439"/>
                  </a:lnTo>
                  <a:lnTo>
                    <a:pt x="257589" y="56791"/>
                  </a:lnTo>
                  <a:lnTo>
                    <a:pt x="258382" y="58143"/>
                  </a:lnTo>
                  <a:lnTo>
                    <a:pt x="259176" y="59495"/>
                  </a:lnTo>
                  <a:lnTo>
                    <a:pt x="259970" y="60848"/>
                  </a:lnTo>
                  <a:lnTo>
                    <a:pt x="260765" y="62200"/>
                  </a:lnTo>
                  <a:lnTo>
                    <a:pt x="261560" y="63552"/>
                  </a:lnTo>
                  <a:lnTo>
                    <a:pt x="262356" y="64904"/>
                  </a:lnTo>
                  <a:lnTo>
                    <a:pt x="263151" y="66256"/>
                  </a:lnTo>
                  <a:lnTo>
                    <a:pt x="263947" y="67609"/>
                  </a:lnTo>
                  <a:lnTo>
                    <a:pt x="264742" y="68961"/>
                  </a:lnTo>
                  <a:lnTo>
                    <a:pt x="265537" y="70313"/>
                  </a:lnTo>
                  <a:lnTo>
                    <a:pt x="266331" y="71665"/>
                  </a:lnTo>
                  <a:lnTo>
                    <a:pt x="267125" y="73017"/>
                  </a:lnTo>
                  <a:lnTo>
                    <a:pt x="267917" y="74369"/>
                  </a:lnTo>
                  <a:lnTo>
                    <a:pt x="268708" y="75722"/>
                  </a:lnTo>
                  <a:lnTo>
                    <a:pt x="269498" y="77074"/>
                  </a:lnTo>
                  <a:lnTo>
                    <a:pt x="270286" y="78426"/>
                  </a:lnTo>
                  <a:lnTo>
                    <a:pt x="271073" y="79778"/>
                  </a:lnTo>
                  <a:lnTo>
                    <a:pt x="271857" y="81130"/>
                  </a:lnTo>
                  <a:lnTo>
                    <a:pt x="272641" y="82483"/>
                  </a:lnTo>
                  <a:lnTo>
                    <a:pt x="273420" y="83835"/>
                  </a:lnTo>
                  <a:lnTo>
                    <a:pt x="274198" y="85187"/>
                  </a:lnTo>
                  <a:lnTo>
                    <a:pt x="274972" y="86539"/>
                  </a:lnTo>
                  <a:lnTo>
                    <a:pt x="275745" y="87891"/>
                  </a:lnTo>
                  <a:lnTo>
                    <a:pt x="276511" y="89243"/>
                  </a:lnTo>
                  <a:lnTo>
                    <a:pt x="277278" y="90596"/>
                  </a:lnTo>
                  <a:lnTo>
                    <a:pt x="278037" y="91948"/>
                  </a:lnTo>
                  <a:lnTo>
                    <a:pt x="278796" y="93300"/>
                  </a:lnTo>
                  <a:lnTo>
                    <a:pt x="279548" y="94652"/>
                  </a:lnTo>
                  <a:lnTo>
                    <a:pt x="280297" y="96004"/>
                  </a:lnTo>
                  <a:lnTo>
                    <a:pt x="281041" y="97357"/>
                  </a:lnTo>
                  <a:lnTo>
                    <a:pt x="281780" y="98709"/>
                  </a:lnTo>
                  <a:lnTo>
                    <a:pt x="282515" y="100061"/>
                  </a:lnTo>
                  <a:lnTo>
                    <a:pt x="283243" y="101413"/>
                  </a:lnTo>
                  <a:lnTo>
                    <a:pt x="283968" y="102765"/>
                  </a:lnTo>
                  <a:lnTo>
                    <a:pt x="284684" y="104117"/>
                  </a:lnTo>
                  <a:lnTo>
                    <a:pt x="285398" y="105470"/>
                  </a:lnTo>
                  <a:lnTo>
                    <a:pt x="286101" y="106822"/>
                  </a:lnTo>
                  <a:lnTo>
                    <a:pt x="286804" y="108174"/>
                  </a:lnTo>
                  <a:lnTo>
                    <a:pt x="287493" y="109526"/>
                  </a:lnTo>
                  <a:lnTo>
                    <a:pt x="288182" y="110878"/>
                  </a:lnTo>
                  <a:lnTo>
                    <a:pt x="288857" y="112231"/>
                  </a:lnTo>
                  <a:lnTo>
                    <a:pt x="289531" y="113583"/>
                  </a:lnTo>
                  <a:lnTo>
                    <a:pt x="290193" y="114935"/>
                  </a:lnTo>
                  <a:lnTo>
                    <a:pt x="290850" y="116287"/>
                  </a:lnTo>
                  <a:lnTo>
                    <a:pt x="291497" y="117639"/>
                  </a:lnTo>
                  <a:lnTo>
                    <a:pt x="292138" y="118991"/>
                  </a:lnTo>
                  <a:lnTo>
                    <a:pt x="292770" y="120344"/>
                  </a:lnTo>
                  <a:lnTo>
                    <a:pt x="293393" y="121696"/>
                  </a:lnTo>
                  <a:lnTo>
                    <a:pt x="294009" y="123048"/>
                  </a:lnTo>
                  <a:lnTo>
                    <a:pt x="294613" y="124400"/>
                  </a:lnTo>
                  <a:lnTo>
                    <a:pt x="295212" y="125752"/>
                  </a:lnTo>
                  <a:lnTo>
                    <a:pt x="295797" y="127105"/>
                  </a:lnTo>
                  <a:lnTo>
                    <a:pt x="296379" y="128457"/>
                  </a:lnTo>
                  <a:lnTo>
                    <a:pt x="296943" y="129809"/>
                  </a:lnTo>
                  <a:lnTo>
                    <a:pt x="297508" y="131161"/>
                  </a:lnTo>
                  <a:lnTo>
                    <a:pt x="298051" y="132513"/>
                  </a:lnTo>
                  <a:lnTo>
                    <a:pt x="298595" y="133865"/>
                  </a:lnTo>
                  <a:lnTo>
                    <a:pt x="299119" y="135218"/>
                  </a:lnTo>
                  <a:lnTo>
                    <a:pt x="299641" y="136570"/>
                  </a:lnTo>
                  <a:lnTo>
                    <a:pt x="300146" y="137922"/>
                  </a:lnTo>
                  <a:lnTo>
                    <a:pt x="300646" y="139274"/>
                  </a:lnTo>
                  <a:lnTo>
                    <a:pt x="301131" y="140626"/>
                  </a:lnTo>
                  <a:lnTo>
                    <a:pt x="301608" y="141979"/>
                  </a:lnTo>
                  <a:lnTo>
                    <a:pt x="302074" y="143331"/>
                  </a:lnTo>
                  <a:lnTo>
                    <a:pt x="302528" y="144683"/>
                  </a:lnTo>
                  <a:lnTo>
                    <a:pt x="302973" y="146035"/>
                  </a:lnTo>
                  <a:lnTo>
                    <a:pt x="303403" y="147387"/>
                  </a:lnTo>
                  <a:lnTo>
                    <a:pt x="303828" y="148739"/>
                  </a:lnTo>
                  <a:lnTo>
                    <a:pt x="304234" y="150092"/>
                  </a:lnTo>
                  <a:lnTo>
                    <a:pt x="304638" y="151444"/>
                  </a:lnTo>
                  <a:lnTo>
                    <a:pt x="305021" y="152796"/>
                  </a:lnTo>
                  <a:lnTo>
                    <a:pt x="305403" y="154148"/>
                  </a:lnTo>
                  <a:lnTo>
                    <a:pt x="305762" y="155500"/>
                  </a:lnTo>
                  <a:lnTo>
                    <a:pt x="306120" y="156853"/>
                  </a:lnTo>
                  <a:lnTo>
                    <a:pt x="306458" y="158205"/>
                  </a:lnTo>
                  <a:lnTo>
                    <a:pt x="306793" y="159557"/>
                  </a:lnTo>
                  <a:lnTo>
                    <a:pt x="307110" y="160909"/>
                  </a:lnTo>
                  <a:lnTo>
                    <a:pt x="307420" y="162261"/>
                  </a:lnTo>
                  <a:lnTo>
                    <a:pt x="307716" y="163613"/>
                  </a:lnTo>
                  <a:lnTo>
                    <a:pt x="308002" y="164966"/>
                  </a:lnTo>
                  <a:lnTo>
                    <a:pt x="308278" y="166318"/>
                  </a:lnTo>
                  <a:lnTo>
                    <a:pt x="308540" y="167670"/>
                  </a:lnTo>
                  <a:lnTo>
                    <a:pt x="308795" y="169022"/>
                  </a:lnTo>
                  <a:lnTo>
                    <a:pt x="309034" y="170374"/>
                  </a:lnTo>
                  <a:lnTo>
                    <a:pt x="309269" y="171727"/>
                  </a:lnTo>
                  <a:lnTo>
                    <a:pt x="309485" y="173079"/>
                  </a:lnTo>
                  <a:lnTo>
                    <a:pt x="309700" y="174431"/>
                  </a:lnTo>
                  <a:lnTo>
                    <a:pt x="309893" y="175783"/>
                  </a:lnTo>
                  <a:lnTo>
                    <a:pt x="310087" y="177135"/>
                  </a:lnTo>
                  <a:lnTo>
                    <a:pt x="310260" y="178487"/>
                  </a:lnTo>
                  <a:lnTo>
                    <a:pt x="310432" y="179840"/>
                  </a:lnTo>
                  <a:lnTo>
                    <a:pt x="310586" y="181192"/>
                  </a:lnTo>
                  <a:lnTo>
                    <a:pt x="310737" y="182544"/>
                  </a:lnTo>
                  <a:lnTo>
                    <a:pt x="310873" y="183896"/>
                  </a:lnTo>
                  <a:lnTo>
                    <a:pt x="311003" y="185248"/>
                  </a:lnTo>
                  <a:lnTo>
                    <a:pt x="311122" y="186600"/>
                  </a:lnTo>
                  <a:lnTo>
                    <a:pt x="311232" y="187953"/>
                  </a:lnTo>
                  <a:lnTo>
                    <a:pt x="311334" y="189305"/>
                  </a:lnTo>
                  <a:lnTo>
                    <a:pt x="311425" y="190657"/>
                  </a:lnTo>
                  <a:lnTo>
                    <a:pt x="311511" y="192009"/>
                  </a:lnTo>
                  <a:lnTo>
                    <a:pt x="311584" y="193361"/>
                  </a:lnTo>
                  <a:lnTo>
                    <a:pt x="311654" y="194714"/>
                  </a:lnTo>
                  <a:lnTo>
                    <a:pt x="311710" y="196066"/>
                  </a:lnTo>
                  <a:lnTo>
                    <a:pt x="311764" y="197418"/>
                  </a:lnTo>
                  <a:lnTo>
                    <a:pt x="311804" y="198770"/>
                  </a:lnTo>
                  <a:lnTo>
                    <a:pt x="311844" y="200122"/>
                  </a:lnTo>
                  <a:lnTo>
                    <a:pt x="311870" y="201474"/>
                  </a:lnTo>
                  <a:lnTo>
                    <a:pt x="311894" y="202827"/>
                  </a:lnTo>
                  <a:lnTo>
                    <a:pt x="311907" y="204179"/>
                  </a:lnTo>
                  <a:lnTo>
                    <a:pt x="311918" y="205531"/>
                  </a:lnTo>
                  <a:lnTo>
                    <a:pt x="311920" y="206883"/>
                  </a:lnTo>
                  <a:lnTo>
                    <a:pt x="311917" y="208235"/>
                  </a:lnTo>
                  <a:lnTo>
                    <a:pt x="311908" y="209588"/>
                  </a:lnTo>
                  <a:lnTo>
                    <a:pt x="311894" y="210940"/>
                  </a:lnTo>
                  <a:lnTo>
                    <a:pt x="311875" y="212292"/>
                  </a:lnTo>
                  <a:lnTo>
                    <a:pt x="311850" y="213644"/>
                  </a:lnTo>
                  <a:lnTo>
                    <a:pt x="311822" y="214996"/>
                  </a:lnTo>
                  <a:lnTo>
                    <a:pt x="311787" y="216348"/>
                  </a:lnTo>
                  <a:lnTo>
                    <a:pt x="311751" y="217701"/>
                  </a:lnTo>
                  <a:lnTo>
                    <a:pt x="311708" y="219053"/>
                  </a:lnTo>
                  <a:lnTo>
                    <a:pt x="311664" y="220405"/>
                  </a:lnTo>
                  <a:lnTo>
                    <a:pt x="311613" y="221757"/>
                  </a:lnTo>
                  <a:lnTo>
                    <a:pt x="311563" y="223109"/>
                  </a:lnTo>
                  <a:lnTo>
                    <a:pt x="311506" y="224462"/>
                  </a:lnTo>
                  <a:lnTo>
                    <a:pt x="311449" y="225814"/>
                  </a:lnTo>
                  <a:lnTo>
                    <a:pt x="311388" y="227166"/>
                  </a:lnTo>
                  <a:lnTo>
                    <a:pt x="311326" y="228518"/>
                  </a:lnTo>
                  <a:lnTo>
                    <a:pt x="311261" y="229870"/>
                  </a:lnTo>
                  <a:lnTo>
                    <a:pt x="311195" y="231222"/>
                  </a:lnTo>
                  <a:lnTo>
                    <a:pt x="311127" y="232575"/>
                  </a:lnTo>
                  <a:lnTo>
                    <a:pt x="311057" y="233927"/>
                  </a:lnTo>
                  <a:lnTo>
                    <a:pt x="310987" y="235279"/>
                  </a:lnTo>
                  <a:lnTo>
                    <a:pt x="310915" y="236631"/>
                  </a:lnTo>
                  <a:lnTo>
                    <a:pt x="310843" y="237983"/>
                  </a:lnTo>
                  <a:lnTo>
                    <a:pt x="310770" y="239336"/>
                  </a:lnTo>
                  <a:lnTo>
                    <a:pt x="310697" y="240688"/>
                  </a:lnTo>
                  <a:lnTo>
                    <a:pt x="310624" y="242040"/>
                  </a:lnTo>
                  <a:lnTo>
                    <a:pt x="310551" y="243392"/>
                  </a:lnTo>
                  <a:lnTo>
                    <a:pt x="310478" y="244744"/>
                  </a:lnTo>
                  <a:lnTo>
                    <a:pt x="310405" y="246096"/>
                  </a:lnTo>
                  <a:lnTo>
                    <a:pt x="310333" y="247449"/>
                  </a:lnTo>
                  <a:lnTo>
                    <a:pt x="310261" y="248801"/>
                  </a:lnTo>
                  <a:lnTo>
                    <a:pt x="310191" y="250153"/>
                  </a:lnTo>
                  <a:lnTo>
                    <a:pt x="310120" y="251505"/>
                  </a:lnTo>
                  <a:lnTo>
                    <a:pt x="310052" y="252857"/>
                  </a:lnTo>
                  <a:lnTo>
                    <a:pt x="309984" y="254210"/>
                  </a:lnTo>
                  <a:lnTo>
                    <a:pt x="309918" y="255562"/>
                  </a:lnTo>
                  <a:lnTo>
                    <a:pt x="309853" y="256914"/>
                  </a:lnTo>
                  <a:lnTo>
                    <a:pt x="309790" y="258266"/>
                  </a:lnTo>
                  <a:lnTo>
                    <a:pt x="309729" y="259618"/>
                  </a:lnTo>
                  <a:lnTo>
                    <a:pt x="309668" y="260970"/>
                  </a:lnTo>
                  <a:lnTo>
                    <a:pt x="309610" y="262323"/>
                  </a:lnTo>
                  <a:lnTo>
                    <a:pt x="309553" y="263675"/>
                  </a:lnTo>
                  <a:lnTo>
                    <a:pt x="309500" y="265027"/>
                  </a:lnTo>
                  <a:lnTo>
                    <a:pt x="309446" y="266379"/>
                  </a:lnTo>
                  <a:lnTo>
                    <a:pt x="309396" y="267731"/>
                  </a:lnTo>
                  <a:lnTo>
                    <a:pt x="309347" y="269084"/>
                  </a:lnTo>
                  <a:lnTo>
                    <a:pt x="309301" y="270436"/>
                  </a:lnTo>
                  <a:lnTo>
                    <a:pt x="309255" y="271788"/>
                  </a:lnTo>
                  <a:lnTo>
                    <a:pt x="309213" y="273140"/>
                  </a:lnTo>
                  <a:lnTo>
                    <a:pt x="309172" y="274492"/>
                  </a:lnTo>
                  <a:lnTo>
                    <a:pt x="309134" y="275844"/>
                  </a:lnTo>
                  <a:lnTo>
                    <a:pt x="309097" y="277197"/>
                  </a:lnTo>
                  <a:lnTo>
                    <a:pt x="309062" y="278549"/>
                  </a:lnTo>
                  <a:lnTo>
                    <a:pt x="309029" y="279901"/>
                  </a:lnTo>
                  <a:lnTo>
                    <a:pt x="308997" y="281253"/>
                  </a:lnTo>
                  <a:lnTo>
                    <a:pt x="308968" y="282605"/>
                  </a:lnTo>
                  <a:lnTo>
                    <a:pt x="308940" y="283958"/>
                  </a:lnTo>
                  <a:lnTo>
                    <a:pt x="308914" y="285310"/>
                  </a:lnTo>
                  <a:lnTo>
                    <a:pt x="308888" y="286662"/>
                  </a:lnTo>
                  <a:lnTo>
                    <a:pt x="308866" y="288014"/>
                  </a:lnTo>
                  <a:lnTo>
                    <a:pt x="308843" y="289366"/>
                  </a:lnTo>
                  <a:lnTo>
                    <a:pt x="308823" y="290718"/>
                  </a:lnTo>
                  <a:lnTo>
                    <a:pt x="308802" y="292071"/>
                  </a:lnTo>
                  <a:lnTo>
                    <a:pt x="308784" y="293423"/>
                  </a:lnTo>
                  <a:lnTo>
                    <a:pt x="308766" y="294775"/>
                  </a:lnTo>
                  <a:lnTo>
                    <a:pt x="308748" y="296127"/>
                  </a:lnTo>
                  <a:lnTo>
                    <a:pt x="308732" y="297479"/>
                  </a:lnTo>
                  <a:lnTo>
                    <a:pt x="308715" y="298832"/>
                  </a:lnTo>
                  <a:lnTo>
                    <a:pt x="308699" y="300184"/>
                  </a:lnTo>
                  <a:lnTo>
                    <a:pt x="308683" y="301536"/>
                  </a:lnTo>
                  <a:lnTo>
                    <a:pt x="308667" y="302888"/>
                  </a:lnTo>
                  <a:lnTo>
                    <a:pt x="308650" y="304240"/>
                  </a:lnTo>
                  <a:lnTo>
                    <a:pt x="308633" y="305592"/>
                  </a:lnTo>
                  <a:lnTo>
                    <a:pt x="308616" y="306945"/>
                  </a:lnTo>
                  <a:lnTo>
                    <a:pt x="308597" y="308297"/>
                  </a:lnTo>
                  <a:lnTo>
                    <a:pt x="308578" y="309649"/>
                  </a:lnTo>
                  <a:lnTo>
                    <a:pt x="308557" y="311001"/>
                  </a:lnTo>
                  <a:lnTo>
                    <a:pt x="308536" y="312353"/>
                  </a:lnTo>
                  <a:lnTo>
                    <a:pt x="308511" y="313706"/>
                  </a:lnTo>
                  <a:lnTo>
                    <a:pt x="308487" y="315058"/>
                  </a:lnTo>
                  <a:lnTo>
                    <a:pt x="308459" y="316410"/>
                  </a:lnTo>
                  <a:lnTo>
                    <a:pt x="308430" y="317762"/>
                  </a:lnTo>
                  <a:lnTo>
                    <a:pt x="308397" y="319114"/>
                  </a:lnTo>
                  <a:lnTo>
                    <a:pt x="308363" y="320466"/>
                  </a:lnTo>
                  <a:lnTo>
                    <a:pt x="308325" y="321819"/>
                  </a:lnTo>
                  <a:lnTo>
                    <a:pt x="308284" y="323171"/>
                  </a:lnTo>
                  <a:lnTo>
                    <a:pt x="308240" y="324523"/>
                  </a:lnTo>
                  <a:lnTo>
                    <a:pt x="308193" y="325875"/>
                  </a:lnTo>
                  <a:lnTo>
                    <a:pt x="308142" y="327227"/>
                  </a:lnTo>
                  <a:lnTo>
                    <a:pt x="308086" y="328580"/>
                  </a:lnTo>
                  <a:lnTo>
                    <a:pt x="308029" y="329932"/>
                  </a:lnTo>
                  <a:lnTo>
                    <a:pt x="307964" y="331284"/>
                  </a:lnTo>
                  <a:lnTo>
                    <a:pt x="307898" y="332636"/>
                  </a:lnTo>
                  <a:lnTo>
                    <a:pt x="307823" y="333988"/>
                  </a:lnTo>
                  <a:lnTo>
                    <a:pt x="307748" y="335340"/>
                  </a:lnTo>
                  <a:lnTo>
                    <a:pt x="307662" y="336693"/>
                  </a:lnTo>
                  <a:lnTo>
                    <a:pt x="307576" y="338045"/>
                  </a:lnTo>
                  <a:lnTo>
                    <a:pt x="307480" y="339397"/>
                  </a:lnTo>
                  <a:lnTo>
                    <a:pt x="307382" y="340749"/>
                  </a:lnTo>
                  <a:lnTo>
                    <a:pt x="307275" y="342101"/>
                  </a:lnTo>
                  <a:lnTo>
                    <a:pt x="307165" y="343454"/>
                  </a:lnTo>
                  <a:lnTo>
                    <a:pt x="307046" y="344806"/>
                  </a:lnTo>
                  <a:lnTo>
                    <a:pt x="306922" y="346158"/>
                  </a:lnTo>
                  <a:lnTo>
                    <a:pt x="306791" y="347510"/>
                  </a:lnTo>
                  <a:lnTo>
                    <a:pt x="306653" y="348862"/>
                  </a:lnTo>
                  <a:lnTo>
                    <a:pt x="306509" y="350214"/>
                  </a:lnTo>
                  <a:lnTo>
                    <a:pt x="306355" y="351567"/>
                  </a:lnTo>
                  <a:lnTo>
                    <a:pt x="306199" y="352919"/>
                  </a:lnTo>
                  <a:lnTo>
                    <a:pt x="306029" y="354271"/>
                  </a:lnTo>
                  <a:lnTo>
                    <a:pt x="305859" y="355623"/>
                  </a:lnTo>
                  <a:lnTo>
                    <a:pt x="305673" y="356975"/>
                  </a:lnTo>
                  <a:lnTo>
                    <a:pt x="305487" y="358327"/>
                  </a:lnTo>
                  <a:lnTo>
                    <a:pt x="305285" y="359680"/>
                  </a:lnTo>
                  <a:lnTo>
                    <a:pt x="305082" y="361032"/>
                  </a:lnTo>
                  <a:lnTo>
                    <a:pt x="304866" y="362384"/>
                  </a:lnTo>
                  <a:lnTo>
                    <a:pt x="304645" y="363736"/>
                  </a:lnTo>
                  <a:lnTo>
                    <a:pt x="304413" y="365088"/>
                  </a:lnTo>
                  <a:lnTo>
                    <a:pt x="304175" y="366441"/>
                  </a:lnTo>
                  <a:lnTo>
                    <a:pt x="303927" y="367793"/>
                  </a:lnTo>
                  <a:lnTo>
                    <a:pt x="303670" y="369145"/>
                  </a:lnTo>
                  <a:lnTo>
                    <a:pt x="303406" y="370497"/>
                  </a:lnTo>
                  <a:lnTo>
                    <a:pt x="303131" y="371849"/>
                  </a:lnTo>
                  <a:lnTo>
                    <a:pt x="302850" y="373201"/>
                  </a:lnTo>
                  <a:lnTo>
                    <a:pt x="302557" y="374554"/>
                  </a:lnTo>
                  <a:lnTo>
                    <a:pt x="302260" y="375906"/>
                  </a:lnTo>
                  <a:lnTo>
                    <a:pt x="301947" y="377258"/>
                  </a:lnTo>
                  <a:lnTo>
                    <a:pt x="301634" y="378610"/>
                  </a:lnTo>
                  <a:lnTo>
                    <a:pt x="301303" y="379962"/>
                  </a:lnTo>
                  <a:lnTo>
                    <a:pt x="300971" y="381315"/>
                  </a:lnTo>
                  <a:lnTo>
                    <a:pt x="300622" y="382667"/>
                  </a:lnTo>
                  <a:lnTo>
                    <a:pt x="300272" y="384019"/>
                  </a:lnTo>
                  <a:lnTo>
                    <a:pt x="299907" y="385371"/>
                  </a:lnTo>
                  <a:lnTo>
                    <a:pt x="299537" y="386723"/>
                  </a:lnTo>
                  <a:lnTo>
                    <a:pt x="299156" y="388075"/>
                  </a:lnTo>
                  <a:lnTo>
                    <a:pt x="298768" y="389428"/>
                  </a:lnTo>
                  <a:lnTo>
                    <a:pt x="298370" y="390780"/>
                  </a:lnTo>
                  <a:lnTo>
                    <a:pt x="297963" y="392132"/>
                  </a:lnTo>
                  <a:lnTo>
                    <a:pt x="297549" y="393484"/>
                  </a:lnTo>
                  <a:lnTo>
                    <a:pt x="297125" y="394836"/>
                  </a:lnTo>
                  <a:lnTo>
                    <a:pt x="296695" y="396189"/>
                  </a:lnTo>
                  <a:lnTo>
                    <a:pt x="296252" y="397541"/>
                  </a:lnTo>
                  <a:lnTo>
                    <a:pt x="295807" y="398893"/>
                  </a:lnTo>
                  <a:lnTo>
                    <a:pt x="295347" y="400245"/>
                  </a:lnTo>
                  <a:lnTo>
                    <a:pt x="294887" y="401597"/>
                  </a:lnTo>
                  <a:lnTo>
                    <a:pt x="294410" y="402949"/>
                  </a:lnTo>
                  <a:lnTo>
                    <a:pt x="293933" y="404302"/>
                  </a:lnTo>
                  <a:lnTo>
                    <a:pt x="293442" y="405654"/>
                  </a:lnTo>
                  <a:lnTo>
                    <a:pt x="292949" y="407006"/>
                  </a:lnTo>
                  <a:lnTo>
                    <a:pt x="292443" y="408358"/>
                  </a:lnTo>
                  <a:lnTo>
                    <a:pt x="291934" y="409710"/>
                  </a:lnTo>
                  <a:lnTo>
                    <a:pt x="291416" y="411063"/>
                  </a:lnTo>
                  <a:lnTo>
                    <a:pt x="290892" y="412415"/>
                  </a:lnTo>
                  <a:lnTo>
                    <a:pt x="290360" y="413767"/>
                  </a:lnTo>
                  <a:lnTo>
                    <a:pt x="289822" y="415119"/>
                  </a:lnTo>
                  <a:lnTo>
                    <a:pt x="289278" y="416471"/>
                  </a:lnTo>
                  <a:lnTo>
                    <a:pt x="288726" y="417823"/>
                  </a:lnTo>
                  <a:lnTo>
                    <a:pt x="288170" y="419176"/>
                  </a:lnTo>
                  <a:lnTo>
                    <a:pt x="287605" y="420528"/>
                  </a:lnTo>
                  <a:lnTo>
                    <a:pt x="287039" y="421880"/>
                  </a:lnTo>
                  <a:lnTo>
                    <a:pt x="286462" y="423232"/>
                  </a:lnTo>
                  <a:lnTo>
                    <a:pt x="285885" y="424584"/>
                  </a:lnTo>
                  <a:lnTo>
                    <a:pt x="285296" y="425937"/>
                  </a:lnTo>
                  <a:lnTo>
                    <a:pt x="284708" y="427289"/>
                  </a:lnTo>
                  <a:lnTo>
                    <a:pt x="284111" y="428641"/>
                  </a:lnTo>
                  <a:lnTo>
                    <a:pt x="283512" y="429993"/>
                  </a:lnTo>
                  <a:lnTo>
                    <a:pt x="282907" y="431345"/>
                  </a:lnTo>
                  <a:lnTo>
                    <a:pt x="282299" y="432697"/>
                  </a:lnTo>
                  <a:lnTo>
                    <a:pt x="281685" y="434050"/>
                  </a:lnTo>
                  <a:lnTo>
                    <a:pt x="281069" y="435402"/>
                  </a:lnTo>
                  <a:lnTo>
                    <a:pt x="280449" y="436754"/>
                  </a:lnTo>
                  <a:lnTo>
                    <a:pt x="279825" y="438106"/>
                  </a:lnTo>
                  <a:lnTo>
                    <a:pt x="279198" y="439458"/>
                  </a:lnTo>
                  <a:lnTo>
                    <a:pt x="278568" y="440811"/>
                  </a:lnTo>
                  <a:lnTo>
                    <a:pt x="277936" y="442163"/>
                  </a:lnTo>
                  <a:lnTo>
                    <a:pt x="277299" y="443515"/>
                  </a:lnTo>
                  <a:lnTo>
                    <a:pt x="276663" y="444867"/>
                  </a:lnTo>
                  <a:lnTo>
                    <a:pt x="276022" y="446219"/>
                  </a:lnTo>
                  <a:lnTo>
                    <a:pt x="275381" y="447571"/>
                  </a:lnTo>
                  <a:lnTo>
                    <a:pt x="274736" y="448924"/>
                  </a:lnTo>
                  <a:lnTo>
                    <a:pt x="274091" y="450276"/>
                  </a:lnTo>
                  <a:lnTo>
                    <a:pt x="273444" y="451628"/>
                  </a:lnTo>
                  <a:lnTo>
                    <a:pt x="272796" y="452980"/>
                  </a:lnTo>
                  <a:lnTo>
                    <a:pt x="272147" y="454332"/>
                  </a:lnTo>
                  <a:lnTo>
                    <a:pt x="271498" y="455685"/>
                  </a:lnTo>
                  <a:lnTo>
                    <a:pt x="270848" y="457037"/>
                  </a:lnTo>
                  <a:lnTo>
                    <a:pt x="270197" y="458389"/>
                  </a:lnTo>
                  <a:lnTo>
                    <a:pt x="269546" y="459741"/>
                  </a:lnTo>
                  <a:lnTo>
                    <a:pt x="268896" y="461093"/>
                  </a:lnTo>
                  <a:lnTo>
                    <a:pt x="268245" y="462445"/>
                  </a:lnTo>
                  <a:lnTo>
                    <a:pt x="267596" y="463798"/>
                  </a:lnTo>
                  <a:lnTo>
                    <a:pt x="266946" y="465150"/>
                  </a:lnTo>
                  <a:lnTo>
                    <a:pt x="266298" y="466502"/>
                  </a:lnTo>
                  <a:lnTo>
                    <a:pt x="265650" y="467854"/>
                  </a:lnTo>
                  <a:lnTo>
                    <a:pt x="265004" y="469206"/>
                  </a:lnTo>
                  <a:lnTo>
                    <a:pt x="264358" y="470559"/>
                  </a:lnTo>
                  <a:lnTo>
                    <a:pt x="263716" y="471911"/>
                  </a:lnTo>
                  <a:lnTo>
                    <a:pt x="263073" y="473263"/>
                  </a:lnTo>
                  <a:lnTo>
                    <a:pt x="262434" y="474615"/>
                  </a:lnTo>
                  <a:lnTo>
                    <a:pt x="261795" y="475967"/>
                  </a:lnTo>
                  <a:lnTo>
                    <a:pt x="261160" y="477319"/>
                  </a:lnTo>
                  <a:lnTo>
                    <a:pt x="260526" y="478672"/>
                  </a:lnTo>
                  <a:lnTo>
                    <a:pt x="259896" y="480024"/>
                  </a:lnTo>
                  <a:lnTo>
                    <a:pt x="259268" y="481376"/>
                  </a:lnTo>
                  <a:lnTo>
                    <a:pt x="258642" y="482728"/>
                  </a:lnTo>
                  <a:lnTo>
                    <a:pt x="258020" y="484080"/>
                  </a:lnTo>
                  <a:lnTo>
                    <a:pt x="257400" y="485433"/>
                  </a:lnTo>
                  <a:lnTo>
                    <a:pt x="256784" y="486785"/>
                  </a:lnTo>
                  <a:lnTo>
                    <a:pt x="256170" y="488137"/>
                  </a:lnTo>
                  <a:lnTo>
                    <a:pt x="255562" y="489489"/>
                  </a:lnTo>
                  <a:lnTo>
                    <a:pt x="254955" y="490841"/>
                  </a:lnTo>
                  <a:lnTo>
                    <a:pt x="254355" y="492193"/>
                  </a:lnTo>
                  <a:lnTo>
                    <a:pt x="253755" y="493546"/>
                  </a:lnTo>
                  <a:lnTo>
                    <a:pt x="253162" y="494898"/>
                  </a:lnTo>
                  <a:lnTo>
                    <a:pt x="252571" y="496250"/>
                  </a:lnTo>
                  <a:lnTo>
                    <a:pt x="251986" y="497602"/>
                  </a:lnTo>
                  <a:lnTo>
                    <a:pt x="251403" y="498954"/>
                  </a:lnTo>
                  <a:lnTo>
                    <a:pt x="250827" y="500307"/>
                  </a:lnTo>
                  <a:lnTo>
                    <a:pt x="250254" y="501659"/>
                  </a:lnTo>
                  <a:lnTo>
                    <a:pt x="249686" y="503011"/>
                  </a:lnTo>
                  <a:lnTo>
                    <a:pt x="249122" y="504363"/>
                  </a:lnTo>
                  <a:lnTo>
                    <a:pt x="248563" y="505715"/>
                  </a:lnTo>
                  <a:lnTo>
                    <a:pt x="248009" y="507067"/>
                  </a:lnTo>
                  <a:lnTo>
                    <a:pt x="247459" y="508420"/>
                  </a:lnTo>
                  <a:lnTo>
                    <a:pt x="246916" y="509772"/>
                  </a:lnTo>
                  <a:lnTo>
                    <a:pt x="246375" y="511124"/>
                  </a:lnTo>
                  <a:lnTo>
                    <a:pt x="245843" y="512476"/>
                  </a:lnTo>
                  <a:lnTo>
                    <a:pt x="245311" y="513828"/>
                  </a:lnTo>
                  <a:lnTo>
                    <a:pt x="244790" y="515181"/>
                  </a:lnTo>
                  <a:lnTo>
                    <a:pt x="244269" y="516533"/>
                  </a:lnTo>
                  <a:lnTo>
                    <a:pt x="243758" y="517885"/>
                  </a:lnTo>
                  <a:lnTo>
                    <a:pt x="243248" y="519237"/>
                  </a:lnTo>
                  <a:lnTo>
                    <a:pt x="242747" y="520589"/>
                  </a:lnTo>
                  <a:lnTo>
                    <a:pt x="242249" y="521941"/>
                  </a:lnTo>
                  <a:lnTo>
                    <a:pt x="241758" y="523294"/>
                  </a:lnTo>
                  <a:lnTo>
                    <a:pt x="241271" y="524646"/>
                  </a:lnTo>
                  <a:lnTo>
                    <a:pt x="240791" y="525998"/>
                  </a:lnTo>
                  <a:lnTo>
                    <a:pt x="240316" y="527350"/>
                  </a:lnTo>
                  <a:lnTo>
                    <a:pt x="239845" y="528702"/>
                  </a:lnTo>
                  <a:lnTo>
                    <a:pt x="239382" y="530055"/>
                  </a:lnTo>
                  <a:lnTo>
                    <a:pt x="238922" y="531407"/>
                  </a:lnTo>
                  <a:lnTo>
                    <a:pt x="238471" y="532759"/>
                  </a:lnTo>
                  <a:lnTo>
                    <a:pt x="238021" y="534111"/>
                  </a:lnTo>
                  <a:lnTo>
                    <a:pt x="237582" y="535463"/>
                  </a:lnTo>
                  <a:lnTo>
                    <a:pt x="237143" y="536815"/>
                  </a:lnTo>
                  <a:lnTo>
                    <a:pt x="236715" y="538168"/>
                  </a:lnTo>
                  <a:lnTo>
                    <a:pt x="236288" y="539520"/>
                  </a:lnTo>
                  <a:lnTo>
                    <a:pt x="235871" y="540872"/>
                  </a:lnTo>
                  <a:lnTo>
                    <a:pt x="235455" y="542224"/>
                  </a:lnTo>
                  <a:lnTo>
                    <a:pt x="235048" y="543576"/>
                  </a:lnTo>
                  <a:lnTo>
                    <a:pt x="234645" y="544928"/>
                  </a:lnTo>
                  <a:lnTo>
                    <a:pt x="234248" y="546281"/>
                  </a:lnTo>
                  <a:lnTo>
                    <a:pt x="233856" y="547633"/>
                  </a:lnTo>
                  <a:lnTo>
                    <a:pt x="233470" y="548985"/>
                  </a:lnTo>
                  <a:lnTo>
                    <a:pt x="233090" y="550337"/>
                  </a:lnTo>
                  <a:lnTo>
                    <a:pt x="232714" y="551689"/>
                  </a:lnTo>
                  <a:lnTo>
                    <a:pt x="232345" y="553042"/>
                  </a:lnTo>
                  <a:lnTo>
                    <a:pt x="231979" y="554394"/>
                  </a:lnTo>
                  <a:lnTo>
                    <a:pt x="231621" y="555746"/>
                  </a:lnTo>
                  <a:lnTo>
                    <a:pt x="231265" y="557098"/>
                  </a:lnTo>
                  <a:lnTo>
                    <a:pt x="230919" y="558450"/>
                  </a:lnTo>
                  <a:lnTo>
                    <a:pt x="230572" y="559802"/>
                  </a:lnTo>
                  <a:lnTo>
                    <a:pt x="230237" y="561155"/>
                  </a:lnTo>
                  <a:lnTo>
                    <a:pt x="229902" y="562507"/>
                  </a:lnTo>
                  <a:lnTo>
                    <a:pt x="229575" y="563859"/>
                  </a:lnTo>
                  <a:lnTo>
                    <a:pt x="229251" y="565211"/>
                  </a:lnTo>
                  <a:lnTo>
                    <a:pt x="228934" y="566563"/>
                  </a:lnTo>
                  <a:lnTo>
                    <a:pt x="228620" y="567916"/>
                  </a:lnTo>
                  <a:lnTo>
                    <a:pt x="228312" y="569268"/>
                  </a:lnTo>
                  <a:lnTo>
                    <a:pt x="228008" y="570620"/>
                  </a:lnTo>
                  <a:lnTo>
                    <a:pt x="227708" y="571972"/>
                  </a:lnTo>
                  <a:lnTo>
                    <a:pt x="227414" y="573324"/>
                  </a:lnTo>
                  <a:lnTo>
                    <a:pt x="227124" y="574676"/>
                  </a:lnTo>
                  <a:lnTo>
                    <a:pt x="226839" y="576029"/>
                  </a:lnTo>
                  <a:lnTo>
                    <a:pt x="226557" y="577381"/>
                  </a:lnTo>
                  <a:lnTo>
                    <a:pt x="226281" y="578733"/>
                  </a:lnTo>
                  <a:lnTo>
                    <a:pt x="226007" y="580085"/>
                  </a:lnTo>
                  <a:lnTo>
                    <a:pt x="225741" y="581437"/>
                  </a:lnTo>
                  <a:lnTo>
                    <a:pt x="225474" y="582790"/>
                  </a:lnTo>
                  <a:lnTo>
                    <a:pt x="225216" y="584142"/>
                  </a:lnTo>
                  <a:lnTo>
                    <a:pt x="224959" y="585494"/>
                  </a:lnTo>
                  <a:lnTo>
                    <a:pt x="224708" y="586846"/>
                  </a:lnTo>
                  <a:lnTo>
                    <a:pt x="224458" y="588198"/>
                  </a:lnTo>
                  <a:lnTo>
                    <a:pt x="224214" y="589550"/>
                  </a:lnTo>
                  <a:lnTo>
                    <a:pt x="223972" y="590903"/>
                  </a:lnTo>
                  <a:lnTo>
                    <a:pt x="223735" y="592255"/>
                  </a:lnTo>
                  <a:lnTo>
                    <a:pt x="223500" y="593607"/>
                  </a:lnTo>
                  <a:lnTo>
                    <a:pt x="223269" y="594959"/>
                  </a:lnTo>
                  <a:lnTo>
                    <a:pt x="223041" y="596311"/>
                  </a:lnTo>
                  <a:lnTo>
                    <a:pt x="222816" y="597664"/>
                  </a:lnTo>
                  <a:lnTo>
                    <a:pt x="222595" y="599016"/>
                  </a:lnTo>
                  <a:lnTo>
                    <a:pt x="222375" y="600368"/>
                  </a:lnTo>
                  <a:lnTo>
                    <a:pt x="222160" y="601720"/>
                  </a:lnTo>
                  <a:lnTo>
                    <a:pt x="221945" y="603072"/>
                  </a:lnTo>
                  <a:lnTo>
                    <a:pt x="221736" y="604424"/>
                  </a:lnTo>
                  <a:lnTo>
                    <a:pt x="221526" y="605777"/>
                  </a:lnTo>
                  <a:lnTo>
                    <a:pt x="221322" y="607129"/>
                  </a:lnTo>
                  <a:lnTo>
                    <a:pt x="221117" y="608481"/>
                  </a:lnTo>
                  <a:lnTo>
                    <a:pt x="220917" y="609833"/>
                  </a:lnTo>
                  <a:lnTo>
                    <a:pt x="220717" y="611185"/>
                  </a:lnTo>
                  <a:lnTo>
                    <a:pt x="220520" y="612538"/>
                  </a:lnTo>
                  <a:lnTo>
                    <a:pt x="220324" y="613890"/>
                  </a:lnTo>
                  <a:lnTo>
                    <a:pt x="220131" y="615242"/>
                  </a:lnTo>
                  <a:lnTo>
                    <a:pt x="219939" y="616594"/>
                  </a:lnTo>
                  <a:lnTo>
                    <a:pt x="219748" y="617946"/>
                  </a:lnTo>
                  <a:lnTo>
                    <a:pt x="219559" y="619298"/>
                  </a:lnTo>
                  <a:lnTo>
                    <a:pt x="219370" y="620651"/>
                  </a:lnTo>
                  <a:lnTo>
                    <a:pt x="219184" y="622003"/>
                  </a:lnTo>
                  <a:lnTo>
                    <a:pt x="218998" y="623355"/>
                  </a:lnTo>
                  <a:lnTo>
                    <a:pt x="218813" y="624707"/>
                  </a:lnTo>
                  <a:lnTo>
                    <a:pt x="218629" y="626059"/>
                  </a:lnTo>
                  <a:lnTo>
                    <a:pt x="218446" y="627412"/>
                  </a:lnTo>
                  <a:lnTo>
                    <a:pt x="218263" y="628764"/>
                  </a:lnTo>
                  <a:lnTo>
                    <a:pt x="218081" y="630116"/>
                  </a:lnTo>
                  <a:lnTo>
                    <a:pt x="217899" y="631468"/>
                  </a:lnTo>
                  <a:lnTo>
                    <a:pt x="217718" y="632820"/>
                  </a:lnTo>
                  <a:lnTo>
                    <a:pt x="217536" y="634172"/>
                  </a:lnTo>
                  <a:lnTo>
                    <a:pt x="217355" y="635525"/>
                  </a:lnTo>
                  <a:lnTo>
                    <a:pt x="217173" y="636877"/>
                  </a:lnTo>
                  <a:lnTo>
                    <a:pt x="216991" y="638229"/>
                  </a:lnTo>
                  <a:lnTo>
                    <a:pt x="216809" y="639581"/>
                  </a:lnTo>
                  <a:lnTo>
                    <a:pt x="216626" y="640933"/>
                  </a:lnTo>
                  <a:lnTo>
                    <a:pt x="216443" y="642286"/>
                  </a:lnTo>
                  <a:lnTo>
                    <a:pt x="216260" y="643638"/>
                  </a:lnTo>
                  <a:lnTo>
                    <a:pt x="216075" y="644990"/>
                  </a:lnTo>
                  <a:lnTo>
                    <a:pt x="215890" y="646342"/>
                  </a:lnTo>
                  <a:lnTo>
                    <a:pt x="215703" y="647694"/>
                  </a:lnTo>
                  <a:lnTo>
                    <a:pt x="215516" y="649046"/>
                  </a:lnTo>
                  <a:lnTo>
                    <a:pt x="215327" y="650399"/>
                  </a:lnTo>
                  <a:lnTo>
                    <a:pt x="215137" y="651751"/>
                  </a:lnTo>
                  <a:lnTo>
                    <a:pt x="214945" y="653103"/>
                  </a:lnTo>
                  <a:lnTo>
                    <a:pt x="214753" y="654455"/>
                  </a:lnTo>
                  <a:lnTo>
                    <a:pt x="214557" y="655807"/>
                  </a:lnTo>
                  <a:lnTo>
                    <a:pt x="214362" y="657160"/>
                  </a:lnTo>
                  <a:lnTo>
                    <a:pt x="214163" y="658512"/>
                  </a:lnTo>
                  <a:lnTo>
                    <a:pt x="213963" y="659864"/>
                  </a:lnTo>
                  <a:lnTo>
                    <a:pt x="213761" y="661216"/>
                  </a:lnTo>
                  <a:lnTo>
                    <a:pt x="213557" y="662568"/>
                  </a:lnTo>
                  <a:lnTo>
                    <a:pt x="213351" y="663920"/>
                  </a:lnTo>
                  <a:lnTo>
                    <a:pt x="213142" y="665273"/>
                  </a:lnTo>
                  <a:lnTo>
                    <a:pt x="212932" y="666625"/>
                  </a:lnTo>
                  <a:lnTo>
                    <a:pt x="212718" y="667977"/>
                  </a:lnTo>
                  <a:lnTo>
                    <a:pt x="212503" y="669329"/>
                  </a:lnTo>
                  <a:lnTo>
                    <a:pt x="212283" y="670681"/>
                  </a:lnTo>
                  <a:lnTo>
                    <a:pt x="212064" y="672034"/>
                  </a:lnTo>
                  <a:lnTo>
                    <a:pt x="211838" y="673386"/>
                  </a:lnTo>
                  <a:lnTo>
                    <a:pt x="211613" y="674738"/>
                  </a:lnTo>
                  <a:lnTo>
                    <a:pt x="211382" y="676090"/>
                  </a:lnTo>
                  <a:lnTo>
                    <a:pt x="211151" y="677442"/>
                  </a:lnTo>
                  <a:lnTo>
                    <a:pt x="210915" y="678794"/>
                  </a:lnTo>
                  <a:lnTo>
                    <a:pt x="210677" y="680147"/>
                  </a:lnTo>
                  <a:lnTo>
                    <a:pt x="210435" y="681499"/>
                  </a:lnTo>
                  <a:lnTo>
                    <a:pt x="210191" y="682851"/>
                  </a:lnTo>
                  <a:lnTo>
                    <a:pt x="209943" y="684203"/>
                  </a:lnTo>
                  <a:lnTo>
                    <a:pt x="209691" y="685555"/>
                  </a:lnTo>
                  <a:lnTo>
                    <a:pt x="209437" y="686908"/>
                  </a:lnTo>
                  <a:lnTo>
                    <a:pt x="209179" y="688260"/>
                  </a:lnTo>
                  <a:lnTo>
                    <a:pt x="208919" y="689612"/>
                  </a:lnTo>
                  <a:lnTo>
                    <a:pt x="208653" y="69096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21197" y="866552"/>
              <a:ext cx="305454" cy="0"/>
            </a:xfrm>
            <a:custGeom>
              <a:avLst/>
              <a:pathLst>
                <a:path w="305454" h="0">
                  <a:moveTo>
                    <a:pt x="0" y="0"/>
                  </a:moveTo>
                  <a:lnTo>
                    <a:pt x="3054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409296" y="1297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09296" y="1867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09296" y="18860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09296" y="1241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09296" y="144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09296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56458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55874" y="708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55874" y="883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55874" y="941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55874" y="907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55874" y="721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755874" y="1238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55874" y="10754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55874" y="547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55874" y="716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051460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103447" y="1945678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450025" y="376324"/>
              <a:ext cx="311920" cy="1569353"/>
            </a:xfrm>
            <a:custGeom>
              <a:avLst/>
              <a:pathLst>
                <a:path w="311920" h="1569353">
                  <a:moveTo>
                    <a:pt x="0" y="1569353"/>
                  </a:moveTo>
                  <a:lnTo>
                    <a:pt x="0" y="1566282"/>
                  </a:lnTo>
                  <a:lnTo>
                    <a:pt x="1" y="1563211"/>
                  </a:lnTo>
                  <a:lnTo>
                    <a:pt x="2" y="1560140"/>
                  </a:lnTo>
                  <a:lnTo>
                    <a:pt x="17" y="1557069"/>
                  </a:lnTo>
                  <a:lnTo>
                    <a:pt x="41" y="1553997"/>
                  </a:lnTo>
                  <a:lnTo>
                    <a:pt x="65" y="1550926"/>
                  </a:lnTo>
                  <a:lnTo>
                    <a:pt x="94" y="1547855"/>
                  </a:lnTo>
                  <a:lnTo>
                    <a:pt x="140" y="1544784"/>
                  </a:lnTo>
                  <a:lnTo>
                    <a:pt x="186" y="1541713"/>
                  </a:lnTo>
                  <a:lnTo>
                    <a:pt x="232" y="1538642"/>
                  </a:lnTo>
                  <a:lnTo>
                    <a:pt x="299" y="1535571"/>
                  </a:lnTo>
                  <a:lnTo>
                    <a:pt x="367" y="1532499"/>
                  </a:lnTo>
                  <a:lnTo>
                    <a:pt x="435" y="1529428"/>
                  </a:lnTo>
                  <a:lnTo>
                    <a:pt x="516" y="1526357"/>
                  </a:lnTo>
                  <a:lnTo>
                    <a:pt x="607" y="1523286"/>
                  </a:lnTo>
                  <a:lnTo>
                    <a:pt x="697" y="1520215"/>
                  </a:lnTo>
                  <a:lnTo>
                    <a:pt x="792" y="1517144"/>
                  </a:lnTo>
                  <a:lnTo>
                    <a:pt x="904" y="1514073"/>
                  </a:lnTo>
                  <a:lnTo>
                    <a:pt x="1017" y="1511001"/>
                  </a:lnTo>
                  <a:lnTo>
                    <a:pt x="1129" y="1507930"/>
                  </a:lnTo>
                  <a:lnTo>
                    <a:pt x="1260" y="1504859"/>
                  </a:lnTo>
                  <a:lnTo>
                    <a:pt x="1394" y="1501788"/>
                  </a:lnTo>
                  <a:lnTo>
                    <a:pt x="1528" y="1498717"/>
                  </a:lnTo>
                  <a:lnTo>
                    <a:pt x="1673" y="1495646"/>
                  </a:lnTo>
                  <a:lnTo>
                    <a:pt x="1828" y="1492575"/>
                  </a:lnTo>
                  <a:lnTo>
                    <a:pt x="1983" y="1489503"/>
                  </a:lnTo>
                  <a:lnTo>
                    <a:pt x="2142" y="1486432"/>
                  </a:lnTo>
                  <a:lnTo>
                    <a:pt x="2318" y="1483361"/>
                  </a:lnTo>
                  <a:lnTo>
                    <a:pt x="2494" y="1480290"/>
                  </a:lnTo>
                  <a:lnTo>
                    <a:pt x="2670" y="1477219"/>
                  </a:lnTo>
                  <a:lnTo>
                    <a:pt x="2864" y="1474148"/>
                  </a:lnTo>
                  <a:lnTo>
                    <a:pt x="3061" y="1471077"/>
                  </a:lnTo>
                  <a:lnTo>
                    <a:pt x="3257" y="1468005"/>
                  </a:lnTo>
                  <a:lnTo>
                    <a:pt x="3465" y="1464934"/>
                  </a:lnTo>
                  <a:lnTo>
                    <a:pt x="3681" y="1461863"/>
                  </a:lnTo>
                  <a:lnTo>
                    <a:pt x="3898" y="1458792"/>
                  </a:lnTo>
                  <a:lnTo>
                    <a:pt x="4119" y="1455721"/>
                  </a:lnTo>
                  <a:lnTo>
                    <a:pt x="4355" y="1452650"/>
                  </a:lnTo>
                  <a:lnTo>
                    <a:pt x="4592" y="1449579"/>
                  </a:lnTo>
                  <a:lnTo>
                    <a:pt x="4828" y="1446507"/>
                  </a:lnTo>
                  <a:lnTo>
                    <a:pt x="5081" y="1443436"/>
                  </a:lnTo>
                  <a:lnTo>
                    <a:pt x="5337" y="1440365"/>
                  </a:lnTo>
                  <a:lnTo>
                    <a:pt x="5593" y="1437294"/>
                  </a:lnTo>
                  <a:lnTo>
                    <a:pt x="5859" y="1434223"/>
                  </a:lnTo>
                  <a:lnTo>
                    <a:pt x="6133" y="1431152"/>
                  </a:lnTo>
                  <a:lnTo>
                    <a:pt x="6408" y="1428081"/>
                  </a:lnTo>
                  <a:lnTo>
                    <a:pt x="6686" y="1425009"/>
                  </a:lnTo>
                  <a:lnTo>
                    <a:pt x="6979" y="1421938"/>
                  </a:lnTo>
                  <a:lnTo>
                    <a:pt x="7272" y="1418867"/>
                  </a:lnTo>
                  <a:lnTo>
                    <a:pt x="7565" y="1415796"/>
                  </a:lnTo>
                  <a:lnTo>
                    <a:pt x="7873" y="1412725"/>
                  </a:lnTo>
                  <a:lnTo>
                    <a:pt x="8184" y="1409654"/>
                  </a:lnTo>
                  <a:lnTo>
                    <a:pt x="8494" y="1406583"/>
                  </a:lnTo>
                  <a:lnTo>
                    <a:pt x="8814" y="1403511"/>
                  </a:lnTo>
                  <a:lnTo>
                    <a:pt x="9142" y="1400440"/>
                  </a:lnTo>
                  <a:lnTo>
                    <a:pt x="9470" y="1397369"/>
                  </a:lnTo>
                  <a:lnTo>
                    <a:pt x="9800" y="1394298"/>
                  </a:lnTo>
                  <a:lnTo>
                    <a:pt x="10145" y="1391227"/>
                  </a:lnTo>
                  <a:lnTo>
                    <a:pt x="10489" y="1388156"/>
                  </a:lnTo>
                  <a:lnTo>
                    <a:pt x="10834" y="1385085"/>
                  </a:lnTo>
                  <a:lnTo>
                    <a:pt x="11192" y="1382013"/>
                  </a:lnTo>
                  <a:lnTo>
                    <a:pt x="11552" y="1378942"/>
                  </a:lnTo>
                  <a:lnTo>
                    <a:pt x="11913" y="1375871"/>
                  </a:lnTo>
                  <a:lnTo>
                    <a:pt x="12280" y="1372800"/>
                  </a:lnTo>
                  <a:lnTo>
                    <a:pt x="12656" y="1369729"/>
                  </a:lnTo>
                  <a:lnTo>
                    <a:pt x="13032" y="1366658"/>
                  </a:lnTo>
                  <a:lnTo>
                    <a:pt x="13410" y="1363587"/>
                  </a:lnTo>
                  <a:lnTo>
                    <a:pt x="13800" y="1360515"/>
                  </a:lnTo>
                  <a:lnTo>
                    <a:pt x="14191" y="1357444"/>
                  </a:lnTo>
                  <a:lnTo>
                    <a:pt x="14581" y="1354373"/>
                  </a:lnTo>
                  <a:lnTo>
                    <a:pt x="14983" y="1351302"/>
                  </a:lnTo>
                  <a:lnTo>
                    <a:pt x="15387" y="1348231"/>
                  </a:lnTo>
                  <a:lnTo>
                    <a:pt x="15791" y="1345160"/>
                  </a:lnTo>
                  <a:lnTo>
                    <a:pt x="16202" y="1342089"/>
                  </a:lnTo>
                  <a:lnTo>
                    <a:pt x="16619" y="1339017"/>
                  </a:lnTo>
                  <a:lnTo>
                    <a:pt x="17037" y="1335946"/>
                  </a:lnTo>
                  <a:lnTo>
                    <a:pt x="17456" y="1332875"/>
                  </a:lnTo>
                  <a:lnTo>
                    <a:pt x="17885" y="1329804"/>
                  </a:lnTo>
                  <a:lnTo>
                    <a:pt x="18315" y="1326733"/>
                  </a:lnTo>
                  <a:lnTo>
                    <a:pt x="18745" y="1323662"/>
                  </a:lnTo>
                  <a:lnTo>
                    <a:pt x="19184" y="1320591"/>
                  </a:lnTo>
                  <a:lnTo>
                    <a:pt x="19626" y="1317519"/>
                  </a:lnTo>
                  <a:lnTo>
                    <a:pt x="20067" y="1314448"/>
                  </a:lnTo>
                  <a:lnTo>
                    <a:pt x="20514" y="1311377"/>
                  </a:lnTo>
                  <a:lnTo>
                    <a:pt x="20966" y="1308306"/>
                  </a:lnTo>
                  <a:lnTo>
                    <a:pt x="21418" y="1305235"/>
                  </a:lnTo>
                  <a:lnTo>
                    <a:pt x="21872" y="1302164"/>
                  </a:lnTo>
                  <a:lnTo>
                    <a:pt x="22334" y="1299093"/>
                  </a:lnTo>
                  <a:lnTo>
                    <a:pt x="22797" y="1296021"/>
                  </a:lnTo>
                  <a:lnTo>
                    <a:pt x="23259" y="1292950"/>
                  </a:lnTo>
                  <a:lnTo>
                    <a:pt x="23729" y="1289879"/>
                  </a:lnTo>
                  <a:lnTo>
                    <a:pt x="24200" y="1286808"/>
                  </a:lnTo>
                  <a:lnTo>
                    <a:pt x="24672" y="1283737"/>
                  </a:lnTo>
                  <a:lnTo>
                    <a:pt x="25147" y="1280666"/>
                  </a:lnTo>
                  <a:lnTo>
                    <a:pt x="25628" y="1277595"/>
                  </a:lnTo>
                  <a:lnTo>
                    <a:pt x="26108" y="1274524"/>
                  </a:lnTo>
                  <a:lnTo>
                    <a:pt x="26588" y="1271452"/>
                  </a:lnTo>
                  <a:lnTo>
                    <a:pt x="27076" y="1268381"/>
                  </a:lnTo>
                  <a:lnTo>
                    <a:pt x="27564" y="1265310"/>
                  </a:lnTo>
                  <a:lnTo>
                    <a:pt x="28051" y="1262239"/>
                  </a:lnTo>
                  <a:lnTo>
                    <a:pt x="28544" y="1259168"/>
                  </a:lnTo>
                  <a:lnTo>
                    <a:pt x="29038" y="1256097"/>
                  </a:lnTo>
                  <a:lnTo>
                    <a:pt x="29533" y="1253026"/>
                  </a:lnTo>
                  <a:lnTo>
                    <a:pt x="30030" y="1249954"/>
                  </a:lnTo>
                  <a:lnTo>
                    <a:pt x="30530" y="1246883"/>
                  </a:lnTo>
                  <a:lnTo>
                    <a:pt x="31030" y="1243812"/>
                  </a:lnTo>
                  <a:lnTo>
                    <a:pt x="31531" y="1240741"/>
                  </a:lnTo>
                  <a:lnTo>
                    <a:pt x="32036" y="1237670"/>
                  </a:lnTo>
                  <a:lnTo>
                    <a:pt x="32541" y="1234599"/>
                  </a:lnTo>
                  <a:lnTo>
                    <a:pt x="33046" y="1231528"/>
                  </a:lnTo>
                  <a:lnTo>
                    <a:pt x="33555" y="1228456"/>
                  </a:lnTo>
                  <a:lnTo>
                    <a:pt x="34064" y="1225385"/>
                  </a:lnTo>
                  <a:lnTo>
                    <a:pt x="34573" y="1222314"/>
                  </a:lnTo>
                  <a:lnTo>
                    <a:pt x="35084" y="1219243"/>
                  </a:lnTo>
                  <a:lnTo>
                    <a:pt x="35597" y="1216172"/>
                  </a:lnTo>
                  <a:lnTo>
                    <a:pt x="36109" y="1213101"/>
                  </a:lnTo>
                  <a:lnTo>
                    <a:pt x="36622" y="1210030"/>
                  </a:lnTo>
                  <a:lnTo>
                    <a:pt x="37137" y="1206958"/>
                  </a:lnTo>
                  <a:lnTo>
                    <a:pt x="37652" y="1203887"/>
                  </a:lnTo>
                  <a:lnTo>
                    <a:pt x="38167" y="1200816"/>
                  </a:lnTo>
                  <a:lnTo>
                    <a:pt x="38683" y="1197745"/>
                  </a:lnTo>
                  <a:lnTo>
                    <a:pt x="39199" y="1194674"/>
                  </a:lnTo>
                  <a:lnTo>
                    <a:pt x="39715" y="1191603"/>
                  </a:lnTo>
                  <a:lnTo>
                    <a:pt x="40232" y="1188532"/>
                  </a:lnTo>
                  <a:lnTo>
                    <a:pt x="40749" y="1185460"/>
                  </a:lnTo>
                  <a:lnTo>
                    <a:pt x="41266" y="1182389"/>
                  </a:lnTo>
                  <a:lnTo>
                    <a:pt x="41783" y="1179318"/>
                  </a:lnTo>
                  <a:lnTo>
                    <a:pt x="42300" y="1176247"/>
                  </a:lnTo>
                  <a:lnTo>
                    <a:pt x="42817" y="1173176"/>
                  </a:lnTo>
                  <a:lnTo>
                    <a:pt x="43333" y="1170105"/>
                  </a:lnTo>
                  <a:lnTo>
                    <a:pt x="43849" y="1167034"/>
                  </a:lnTo>
                  <a:lnTo>
                    <a:pt x="44365" y="1163962"/>
                  </a:lnTo>
                  <a:lnTo>
                    <a:pt x="44880" y="1160891"/>
                  </a:lnTo>
                  <a:lnTo>
                    <a:pt x="45395" y="1157820"/>
                  </a:lnTo>
                  <a:lnTo>
                    <a:pt x="45909" y="1154749"/>
                  </a:lnTo>
                  <a:lnTo>
                    <a:pt x="46422" y="1151678"/>
                  </a:lnTo>
                  <a:lnTo>
                    <a:pt x="46936" y="1148607"/>
                  </a:lnTo>
                  <a:lnTo>
                    <a:pt x="47446" y="1145536"/>
                  </a:lnTo>
                  <a:lnTo>
                    <a:pt x="47957" y="1142464"/>
                  </a:lnTo>
                  <a:lnTo>
                    <a:pt x="48468" y="1139393"/>
                  </a:lnTo>
                  <a:lnTo>
                    <a:pt x="48976" y="1136322"/>
                  </a:lnTo>
                  <a:lnTo>
                    <a:pt x="49483" y="1133251"/>
                  </a:lnTo>
                  <a:lnTo>
                    <a:pt x="49990" y="1130180"/>
                  </a:lnTo>
                  <a:lnTo>
                    <a:pt x="50495" y="1127109"/>
                  </a:lnTo>
                  <a:lnTo>
                    <a:pt x="50997" y="1124038"/>
                  </a:lnTo>
                  <a:lnTo>
                    <a:pt x="51500" y="1120966"/>
                  </a:lnTo>
                  <a:lnTo>
                    <a:pt x="52002" y="1117895"/>
                  </a:lnTo>
                  <a:lnTo>
                    <a:pt x="52499" y="1114824"/>
                  </a:lnTo>
                  <a:lnTo>
                    <a:pt x="52996" y="1111753"/>
                  </a:lnTo>
                  <a:lnTo>
                    <a:pt x="53492" y="1108682"/>
                  </a:lnTo>
                  <a:lnTo>
                    <a:pt x="53985" y="1105611"/>
                  </a:lnTo>
                  <a:lnTo>
                    <a:pt x="54476" y="1102540"/>
                  </a:lnTo>
                  <a:lnTo>
                    <a:pt x="54966" y="1099468"/>
                  </a:lnTo>
                  <a:lnTo>
                    <a:pt x="55455" y="1096397"/>
                  </a:lnTo>
                  <a:lnTo>
                    <a:pt x="55938" y="1093326"/>
                  </a:lnTo>
                  <a:lnTo>
                    <a:pt x="56422" y="1090255"/>
                  </a:lnTo>
                  <a:lnTo>
                    <a:pt x="56906" y="1087184"/>
                  </a:lnTo>
                  <a:lnTo>
                    <a:pt x="57381" y="1084113"/>
                  </a:lnTo>
                  <a:lnTo>
                    <a:pt x="57857" y="1081042"/>
                  </a:lnTo>
                  <a:lnTo>
                    <a:pt x="58333" y="1077970"/>
                  </a:lnTo>
                  <a:lnTo>
                    <a:pt x="58803" y="1074899"/>
                  </a:lnTo>
                  <a:lnTo>
                    <a:pt x="59270" y="1071828"/>
                  </a:lnTo>
                  <a:lnTo>
                    <a:pt x="59737" y="1068757"/>
                  </a:lnTo>
                  <a:lnTo>
                    <a:pt x="60201" y="1065686"/>
                  </a:lnTo>
                  <a:lnTo>
                    <a:pt x="60659" y="1062615"/>
                  </a:lnTo>
                  <a:lnTo>
                    <a:pt x="61117" y="1059544"/>
                  </a:lnTo>
                  <a:lnTo>
                    <a:pt x="61574" y="1056472"/>
                  </a:lnTo>
                  <a:lnTo>
                    <a:pt x="62022" y="1053401"/>
                  </a:lnTo>
                  <a:lnTo>
                    <a:pt x="62470" y="1050330"/>
                  </a:lnTo>
                  <a:lnTo>
                    <a:pt x="62917" y="1047259"/>
                  </a:lnTo>
                  <a:lnTo>
                    <a:pt x="63358" y="1044188"/>
                  </a:lnTo>
                  <a:lnTo>
                    <a:pt x="63794" y="1041117"/>
                  </a:lnTo>
                  <a:lnTo>
                    <a:pt x="64231" y="1038046"/>
                  </a:lnTo>
                  <a:lnTo>
                    <a:pt x="64664" y="1034974"/>
                  </a:lnTo>
                  <a:lnTo>
                    <a:pt x="65089" y="1031903"/>
                  </a:lnTo>
                  <a:lnTo>
                    <a:pt x="65514" y="1028832"/>
                  </a:lnTo>
                  <a:lnTo>
                    <a:pt x="65939" y="1025761"/>
                  </a:lnTo>
                  <a:lnTo>
                    <a:pt x="66353" y="1022690"/>
                  </a:lnTo>
                  <a:lnTo>
                    <a:pt x="66766" y="1019619"/>
                  </a:lnTo>
                  <a:lnTo>
                    <a:pt x="67178" y="1016548"/>
                  </a:lnTo>
                  <a:lnTo>
                    <a:pt x="67583" y="1013476"/>
                  </a:lnTo>
                  <a:lnTo>
                    <a:pt x="67983" y="1010405"/>
                  </a:lnTo>
                  <a:lnTo>
                    <a:pt x="68383" y="1007334"/>
                  </a:lnTo>
                  <a:lnTo>
                    <a:pt x="68779" y="1004263"/>
                  </a:lnTo>
                  <a:lnTo>
                    <a:pt x="69165" y="1001192"/>
                  </a:lnTo>
                  <a:lnTo>
                    <a:pt x="69551" y="998121"/>
                  </a:lnTo>
                  <a:lnTo>
                    <a:pt x="69938" y="995050"/>
                  </a:lnTo>
                  <a:lnTo>
                    <a:pt x="70311" y="991978"/>
                  </a:lnTo>
                  <a:lnTo>
                    <a:pt x="70683" y="988907"/>
                  </a:lnTo>
                  <a:lnTo>
                    <a:pt x="71055" y="985836"/>
                  </a:lnTo>
                  <a:lnTo>
                    <a:pt x="71418" y="982765"/>
                  </a:lnTo>
                  <a:lnTo>
                    <a:pt x="71775" y="979694"/>
                  </a:lnTo>
                  <a:lnTo>
                    <a:pt x="72133" y="976623"/>
                  </a:lnTo>
                  <a:lnTo>
                    <a:pt x="72486" y="973552"/>
                  </a:lnTo>
                  <a:lnTo>
                    <a:pt x="72828" y="970480"/>
                  </a:lnTo>
                  <a:lnTo>
                    <a:pt x="73170" y="967409"/>
                  </a:lnTo>
                  <a:lnTo>
                    <a:pt x="73511" y="964338"/>
                  </a:lnTo>
                  <a:lnTo>
                    <a:pt x="73839" y="961267"/>
                  </a:lnTo>
                  <a:lnTo>
                    <a:pt x="74165" y="958196"/>
                  </a:lnTo>
                  <a:lnTo>
                    <a:pt x="74491" y="955125"/>
                  </a:lnTo>
                  <a:lnTo>
                    <a:pt x="74807" y="952054"/>
                  </a:lnTo>
                  <a:lnTo>
                    <a:pt x="75117" y="948982"/>
                  </a:lnTo>
                  <a:lnTo>
                    <a:pt x="75426" y="945911"/>
                  </a:lnTo>
                  <a:lnTo>
                    <a:pt x="75731" y="942840"/>
                  </a:lnTo>
                  <a:lnTo>
                    <a:pt x="76024" y="939769"/>
                  </a:lnTo>
                  <a:lnTo>
                    <a:pt x="76317" y="936698"/>
                  </a:lnTo>
                  <a:lnTo>
                    <a:pt x="76610" y="933627"/>
                  </a:lnTo>
                  <a:lnTo>
                    <a:pt x="76886" y="930556"/>
                  </a:lnTo>
                  <a:lnTo>
                    <a:pt x="77162" y="927484"/>
                  </a:lnTo>
                  <a:lnTo>
                    <a:pt x="77437" y="924413"/>
                  </a:lnTo>
                  <a:lnTo>
                    <a:pt x="77702" y="921342"/>
                  </a:lnTo>
                  <a:lnTo>
                    <a:pt x="77959" y="918271"/>
                  </a:lnTo>
                  <a:lnTo>
                    <a:pt x="78217" y="915200"/>
                  </a:lnTo>
                  <a:lnTo>
                    <a:pt x="78470" y="912129"/>
                  </a:lnTo>
                  <a:lnTo>
                    <a:pt x="78709" y="909058"/>
                  </a:lnTo>
                  <a:lnTo>
                    <a:pt x="78949" y="905986"/>
                  </a:lnTo>
                  <a:lnTo>
                    <a:pt x="79188" y="902915"/>
                  </a:lnTo>
                  <a:lnTo>
                    <a:pt x="79410" y="899844"/>
                  </a:lnTo>
                  <a:lnTo>
                    <a:pt x="79631" y="896773"/>
                  </a:lnTo>
                  <a:lnTo>
                    <a:pt x="79852" y="893702"/>
                  </a:lnTo>
                  <a:lnTo>
                    <a:pt x="80062" y="890631"/>
                  </a:lnTo>
                  <a:lnTo>
                    <a:pt x="80264" y="887560"/>
                  </a:lnTo>
                  <a:lnTo>
                    <a:pt x="80465" y="884488"/>
                  </a:lnTo>
                  <a:lnTo>
                    <a:pt x="80663" y="881417"/>
                  </a:lnTo>
                  <a:lnTo>
                    <a:pt x="80845" y="878346"/>
                  </a:lnTo>
                  <a:lnTo>
                    <a:pt x="81028" y="875275"/>
                  </a:lnTo>
                  <a:lnTo>
                    <a:pt x="81210" y="872204"/>
                  </a:lnTo>
                  <a:lnTo>
                    <a:pt x="81375" y="869133"/>
                  </a:lnTo>
                  <a:lnTo>
                    <a:pt x="81538" y="866062"/>
                  </a:lnTo>
                  <a:lnTo>
                    <a:pt x="81701" y="862990"/>
                  </a:lnTo>
                  <a:lnTo>
                    <a:pt x="81853" y="859919"/>
                  </a:lnTo>
                  <a:lnTo>
                    <a:pt x="81996" y="856848"/>
                  </a:lnTo>
                  <a:lnTo>
                    <a:pt x="82139" y="853777"/>
                  </a:lnTo>
                  <a:lnTo>
                    <a:pt x="82278" y="850706"/>
                  </a:lnTo>
                  <a:lnTo>
                    <a:pt x="82402" y="847635"/>
                  </a:lnTo>
                  <a:lnTo>
                    <a:pt x="82525" y="844564"/>
                  </a:lnTo>
                  <a:lnTo>
                    <a:pt x="82648" y="841492"/>
                  </a:lnTo>
                  <a:lnTo>
                    <a:pt x="82753" y="838421"/>
                  </a:lnTo>
                  <a:lnTo>
                    <a:pt x="82856" y="835350"/>
                  </a:lnTo>
                  <a:lnTo>
                    <a:pt x="82959" y="832279"/>
                  </a:lnTo>
                  <a:lnTo>
                    <a:pt x="83051" y="829208"/>
                  </a:lnTo>
                  <a:lnTo>
                    <a:pt x="83134" y="826137"/>
                  </a:lnTo>
                  <a:lnTo>
                    <a:pt x="83216" y="823066"/>
                  </a:lnTo>
                  <a:lnTo>
                    <a:pt x="83295" y="819994"/>
                  </a:lnTo>
                  <a:lnTo>
                    <a:pt x="83357" y="816923"/>
                  </a:lnTo>
                  <a:lnTo>
                    <a:pt x="83419" y="813852"/>
                  </a:lnTo>
                  <a:lnTo>
                    <a:pt x="83481" y="810781"/>
                  </a:lnTo>
                  <a:lnTo>
                    <a:pt x="83525" y="807710"/>
                  </a:lnTo>
                  <a:lnTo>
                    <a:pt x="83567" y="804639"/>
                  </a:lnTo>
                  <a:lnTo>
                    <a:pt x="83608" y="801568"/>
                  </a:lnTo>
                  <a:lnTo>
                    <a:pt x="83639" y="798496"/>
                  </a:lnTo>
                  <a:lnTo>
                    <a:pt x="83660" y="795425"/>
                  </a:lnTo>
                  <a:lnTo>
                    <a:pt x="83680" y="792354"/>
                  </a:lnTo>
                  <a:lnTo>
                    <a:pt x="83697" y="789283"/>
                  </a:lnTo>
                  <a:lnTo>
                    <a:pt x="83697" y="786212"/>
                  </a:lnTo>
                  <a:lnTo>
                    <a:pt x="83697" y="783141"/>
                  </a:lnTo>
                  <a:lnTo>
                    <a:pt x="83697" y="780070"/>
                  </a:lnTo>
                  <a:lnTo>
                    <a:pt x="83680" y="776998"/>
                  </a:lnTo>
                  <a:lnTo>
                    <a:pt x="83660" y="773927"/>
                  </a:lnTo>
                  <a:lnTo>
                    <a:pt x="83639" y="770856"/>
                  </a:lnTo>
                  <a:lnTo>
                    <a:pt x="83608" y="767785"/>
                  </a:lnTo>
                  <a:lnTo>
                    <a:pt x="83567" y="764714"/>
                  </a:lnTo>
                  <a:lnTo>
                    <a:pt x="83525" y="761643"/>
                  </a:lnTo>
                  <a:lnTo>
                    <a:pt x="83481" y="758572"/>
                  </a:lnTo>
                  <a:lnTo>
                    <a:pt x="83419" y="755500"/>
                  </a:lnTo>
                  <a:lnTo>
                    <a:pt x="83357" y="752429"/>
                  </a:lnTo>
                  <a:lnTo>
                    <a:pt x="83295" y="749358"/>
                  </a:lnTo>
                  <a:lnTo>
                    <a:pt x="83216" y="746287"/>
                  </a:lnTo>
                  <a:lnTo>
                    <a:pt x="83134" y="743216"/>
                  </a:lnTo>
                  <a:lnTo>
                    <a:pt x="83051" y="740145"/>
                  </a:lnTo>
                  <a:lnTo>
                    <a:pt x="82959" y="737074"/>
                  </a:lnTo>
                  <a:lnTo>
                    <a:pt x="82856" y="734002"/>
                  </a:lnTo>
                  <a:lnTo>
                    <a:pt x="82753" y="730931"/>
                  </a:lnTo>
                  <a:lnTo>
                    <a:pt x="82648" y="727860"/>
                  </a:lnTo>
                  <a:lnTo>
                    <a:pt x="82525" y="724789"/>
                  </a:lnTo>
                  <a:lnTo>
                    <a:pt x="82402" y="721718"/>
                  </a:lnTo>
                  <a:lnTo>
                    <a:pt x="82278" y="718647"/>
                  </a:lnTo>
                  <a:lnTo>
                    <a:pt x="82139" y="715576"/>
                  </a:lnTo>
                  <a:lnTo>
                    <a:pt x="81996" y="712504"/>
                  </a:lnTo>
                  <a:lnTo>
                    <a:pt x="81853" y="709433"/>
                  </a:lnTo>
                  <a:lnTo>
                    <a:pt x="81701" y="706362"/>
                  </a:lnTo>
                  <a:lnTo>
                    <a:pt x="81538" y="703291"/>
                  </a:lnTo>
                  <a:lnTo>
                    <a:pt x="81375" y="700220"/>
                  </a:lnTo>
                  <a:lnTo>
                    <a:pt x="81210" y="697149"/>
                  </a:lnTo>
                  <a:lnTo>
                    <a:pt x="81028" y="694078"/>
                  </a:lnTo>
                  <a:lnTo>
                    <a:pt x="80845" y="691006"/>
                  </a:lnTo>
                  <a:lnTo>
                    <a:pt x="80663" y="687935"/>
                  </a:lnTo>
                  <a:lnTo>
                    <a:pt x="80465" y="684864"/>
                  </a:lnTo>
                  <a:lnTo>
                    <a:pt x="80264" y="681793"/>
                  </a:lnTo>
                  <a:lnTo>
                    <a:pt x="80062" y="678722"/>
                  </a:lnTo>
                  <a:lnTo>
                    <a:pt x="79852" y="675651"/>
                  </a:lnTo>
                  <a:lnTo>
                    <a:pt x="79631" y="672580"/>
                  </a:lnTo>
                  <a:lnTo>
                    <a:pt x="79410" y="669508"/>
                  </a:lnTo>
                  <a:lnTo>
                    <a:pt x="79188" y="666437"/>
                  </a:lnTo>
                  <a:lnTo>
                    <a:pt x="78949" y="663366"/>
                  </a:lnTo>
                  <a:lnTo>
                    <a:pt x="78709" y="660295"/>
                  </a:lnTo>
                  <a:lnTo>
                    <a:pt x="78470" y="657224"/>
                  </a:lnTo>
                  <a:lnTo>
                    <a:pt x="78217" y="654153"/>
                  </a:lnTo>
                  <a:lnTo>
                    <a:pt x="77959" y="651082"/>
                  </a:lnTo>
                  <a:lnTo>
                    <a:pt x="77702" y="648010"/>
                  </a:lnTo>
                  <a:lnTo>
                    <a:pt x="77437" y="644939"/>
                  </a:lnTo>
                  <a:lnTo>
                    <a:pt x="77162" y="641868"/>
                  </a:lnTo>
                  <a:lnTo>
                    <a:pt x="76886" y="638797"/>
                  </a:lnTo>
                  <a:lnTo>
                    <a:pt x="76610" y="635726"/>
                  </a:lnTo>
                  <a:lnTo>
                    <a:pt x="76317" y="632655"/>
                  </a:lnTo>
                  <a:lnTo>
                    <a:pt x="76024" y="629584"/>
                  </a:lnTo>
                  <a:lnTo>
                    <a:pt x="75731" y="626513"/>
                  </a:lnTo>
                  <a:lnTo>
                    <a:pt x="75426" y="623441"/>
                  </a:lnTo>
                  <a:lnTo>
                    <a:pt x="75117" y="620370"/>
                  </a:lnTo>
                  <a:lnTo>
                    <a:pt x="74807" y="617299"/>
                  </a:lnTo>
                  <a:lnTo>
                    <a:pt x="74491" y="614228"/>
                  </a:lnTo>
                  <a:lnTo>
                    <a:pt x="74165" y="611157"/>
                  </a:lnTo>
                  <a:lnTo>
                    <a:pt x="73839" y="608086"/>
                  </a:lnTo>
                  <a:lnTo>
                    <a:pt x="73511" y="605015"/>
                  </a:lnTo>
                  <a:lnTo>
                    <a:pt x="73170" y="601943"/>
                  </a:lnTo>
                  <a:lnTo>
                    <a:pt x="72828" y="598872"/>
                  </a:lnTo>
                  <a:lnTo>
                    <a:pt x="72486" y="595801"/>
                  </a:lnTo>
                  <a:lnTo>
                    <a:pt x="72133" y="592730"/>
                  </a:lnTo>
                  <a:lnTo>
                    <a:pt x="71775" y="589659"/>
                  </a:lnTo>
                  <a:lnTo>
                    <a:pt x="71418" y="586588"/>
                  </a:lnTo>
                  <a:lnTo>
                    <a:pt x="71055" y="583517"/>
                  </a:lnTo>
                  <a:lnTo>
                    <a:pt x="70683" y="580445"/>
                  </a:lnTo>
                  <a:lnTo>
                    <a:pt x="70311" y="577374"/>
                  </a:lnTo>
                  <a:lnTo>
                    <a:pt x="69938" y="574303"/>
                  </a:lnTo>
                  <a:lnTo>
                    <a:pt x="69551" y="571232"/>
                  </a:lnTo>
                  <a:lnTo>
                    <a:pt x="69165" y="568161"/>
                  </a:lnTo>
                  <a:lnTo>
                    <a:pt x="68779" y="565090"/>
                  </a:lnTo>
                  <a:lnTo>
                    <a:pt x="68383" y="562019"/>
                  </a:lnTo>
                  <a:lnTo>
                    <a:pt x="67983" y="558947"/>
                  </a:lnTo>
                  <a:lnTo>
                    <a:pt x="67583" y="555876"/>
                  </a:lnTo>
                  <a:lnTo>
                    <a:pt x="67178" y="552805"/>
                  </a:lnTo>
                  <a:lnTo>
                    <a:pt x="66766" y="549734"/>
                  </a:lnTo>
                  <a:lnTo>
                    <a:pt x="66353" y="546663"/>
                  </a:lnTo>
                  <a:lnTo>
                    <a:pt x="65939" y="543592"/>
                  </a:lnTo>
                  <a:lnTo>
                    <a:pt x="65514" y="540521"/>
                  </a:lnTo>
                  <a:lnTo>
                    <a:pt x="65089" y="537449"/>
                  </a:lnTo>
                  <a:lnTo>
                    <a:pt x="64664" y="534378"/>
                  </a:lnTo>
                  <a:lnTo>
                    <a:pt x="64231" y="531307"/>
                  </a:lnTo>
                  <a:lnTo>
                    <a:pt x="63794" y="528236"/>
                  </a:lnTo>
                  <a:lnTo>
                    <a:pt x="63358" y="525165"/>
                  </a:lnTo>
                  <a:lnTo>
                    <a:pt x="62917" y="522094"/>
                  </a:lnTo>
                  <a:lnTo>
                    <a:pt x="62470" y="519023"/>
                  </a:lnTo>
                  <a:lnTo>
                    <a:pt x="62022" y="515951"/>
                  </a:lnTo>
                  <a:lnTo>
                    <a:pt x="61574" y="512880"/>
                  </a:lnTo>
                  <a:lnTo>
                    <a:pt x="61117" y="509809"/>
                  </a:lnTo>
                  <a:lnTo>
                    <a:pt x="60659" y="506738"/>
                  </a:lnTo>
                  <a:lnTo>
                    <a:pt x="60201" y="503667"/>
                  </a:lnTo>
                  <a:lnTo>
                    <a:pt x="59737" y="500596"/>
                  </a:lnTo>
                  <a:lnTo>
                    <a:pt x="59270" y="497525"/>
                  </a:lnTo>
                  <a:lnTo>
                    <a:pt x="58803" y="494453"/>
                  </a:lnTo>
                  <a:lnTo>
                    <a:pt x="58333" y="491382"/>
                  </a:lnTo>
                  <a:lnTo>
                    <a:pt x="57857" y="488311"/>
                  </a:lnTo>
                  <a:lnTo>
                    <a:pt x="57381" y="485240"/>
                  </a:lnTo>
                  <a:lnTo>
                    <a:pt x="56906" y="482169"/>
                  </a:lnTo>
                  <a:lnTo>
                    <a:pt x="56422" y="479098"/>
                  </a:lnTo>
                  <a:lnTo>
                    <a:pt x="55938" y="476027"/>
                  </a:lnTo>
                  <a:lnTo>
                    <a:pt x="55455" y="472955"/>
                  </a:lnTo>
                  <a:lnTo>
                    <a:pt x="54966" y="469884"/>
                  </a:lnTo>
                  <a:lnTo>
                    <a:pt x="54476" y="466813"/>
                  </a:lnTo>
                  <a:lnTo>
                    <a:pt x="53985" y="463742"/>
                  </a:lnTo>
                  <a:lnTo>
                    <a:pt x="53492" y="460671"/>
                  </a:lnTo>
                  <a:lnTo>
                    <a:pt x="52996" y="457600"/>
                  </a:lnTo>
                  <a:lnTo>
                    <a:pt x="52499" y="454529"/>
                  </a:lnTo>
                  <a:lnTo>
                    <a:pt x="52002" y="451457"/>
                  </a:lnTo>
                  <a:lnTo>
                    <a:pt x="51500" y="448386"/>
                  </a:lnTo>
                  <a:lnTo>
                    <a:pt x="50997" y="445315"/>
                  </a:lnTo>
                  <a:lnTo>
                    <a:pt x="50495" y="442244"/>
                  </a:lnTo>
                  <a:lnTo>
                    <a:pt x="49990" y="439173"/>
                  </a:lnTo>
                  <a:lnTo>
                    <a:pt x="49483" y="436102"/>
                  </a:lnTo>
                  <a:lnTo>
                    <a:pt x="48976" y="433031"/>
                  </a:lnTo>
                  <a:lnTo>
                    <a:pt x="48468" y="429959"/>
                  </a:lnTo>
                  <a:lnTo>
                    <a:pt x="47957" y="426888"/>
                  </a:lnTo>
                  <a:lnTo>
                    <a:pt x="47446" y="423817"/>
                  </a:lnTo>
                  <a:lnTo>
                    <a:pt x="46936" y="420746"/>
                  </a:lnTo>
                  <a:lnTo>
                    <a:pt x="46422" y="417675"/>
                  </a:lnTo>
                  <a:lnTo>
                    <a:pt x="45909" y="414604"/>
                  </a:lnTo>
                  <a:lnTo>
                    <a:pt x="45395" y="411533"/>
                  </a:lnTo>
                  <a:lnTo>
                    <a:pt x="44880" y="408461"/>
                  </a:lnTo>
                  <a:lnTo>
                    <a:pt x="44365" y="405390"/>
                  </a:lnTo>
                  <a:lnTo>
                    <a:pt x="43849" y="402319"/>
                  </a:lnTo>
                  <a:lnTo>
                    <a:pt x="43333" y="399248"/>
                  </a:lnTo>
                  <a:lnTo>
                    <a:pt x="42817" y="396177"/>
                  </a:lnTo>
                  <a:lnTo>
                    <a:pt x="42300" y="393106"/>
                  </a:lnTo>
                  <a:lnTo>
                    <a:pt x="41783" y="390035"/>
                  </a:lnTo>
                  <a:lnTo>
                    <a:pt x="41266" y="386963"/>
                  </a:lnTo>
                  <a:lnTo>
                    <a:pt x="40749" y="383892"/>
                  </a:lnTo>
                  <a:lnTo>
                    <a:pt x="40232" y="380821"/>
                  </a:lnTo>
                  <a:lnTo>
                    <a:pt x="39715" y="377750"/>
                  </a:lnTo>
                  <a:lnTo>
                    <a:pt x="39199" y="374679"/>
                  </a:lnTo>
                  <a:lnTo>
                    <a:pt x="38683" y="371608"/>
                  </a:lnTo>
                  <a:lnTo>
                    <a:pt x="38167" y="368537"/>
                  </a:lnTo>
                  <a:lnTo>
                    <a:pt x="37652" y="365465"/>
                  </a:lnTo>
                  <a:lnTo>
                    <a:pt x="37137" y="362394"/>
                  </a:lnTo>
                  <a:lnTo>
                    <a:pt x="36622" y="359323"/>
                  </a:lnTo>
                  <a:lnTo>
                    <a:pt x="36109" y="356252"/>
                  </a:lnTo>
                  <a:lnTo>
                    <a:pt x="35597" y="353181"/>
                  </a:lnTo>
                  <a:lnTo>
                    <a:pt x="35084" y="350110"/>
                  </a:lnTo>
                  <a:lnTo>
                    <a:pt x="34573" y="347039"/>
                  </a:lnTo>
                  <a:lnTo>
                    <a:pt x="34064" y="343967"/>
                  </a:lnTo>
                  <a:lnTo>
                    <a:pt x="33555" y="340896"/>
                  </a:lnTo>
                  <a:lnTo>
                    <a:pt x="33046" y="337825"/>
                  </a:lnTo>
                  <a:lnTo>
                    <a:pt x="32541" y="334754"/>
                  </a:lnTo>
                  <a:lnTo>
                    <a:pt x="32036" y="331683"/>
                  </a:lnTo>
                  <a:lnTo>
                    <a:pt x="31531" y="328612"/>
                  </a:lnTo>
                  <a:lnTo>
                    <a:pt x="31030" y="325541"/>
                  </a:lnTo>
                  <a:lnTo>
                    <a:pt x="30530" y="322469"/>
                  </a:lnTo>
                  <a:lnTo>
                    <a:pt x="30030" y="319398"/>
                  </a:lnTo>
                  <a:lnTo>
                    <a:pt x="29533" y="316327"/>
                  </a:lnTo>
                  <a:lnTo>
                    <a:pt x="29038" y="313256"/>
                  </a:lnTo>
                  <a:lnTo>
                    <a:pt x="28544" y="310185"/>
                  </a:lnTo>
                  <a:lnTo>
                    <a:pt x="28051" y="307114"/>
                  </a:lnTo>
                  <a:lnTo>
                    <a:pt x="27564" y="304043"/>
                  </a:lnTo>
                  <a:lnTo>
                    <a:pt x="27076" y="300971"/>
                  </a:lnTo>
                  <a:lnTo>
                    <a:pt x="26588" y="297900"/>
                  </a:lnTo>
                  <a:lnTo>
                    <a:pt x="26108" y="294829"/>
                  </a:lnTo>
                  <a:lnTo>
                    <a:pt x="25628" y="291758"/>
                  </a:lnTo>
                  <a:lnTo>
                    <a:pt x="25147" y="288687"/>
                  </a:lnTo>
                  <a:lnTo>
                    <a:pt x="24672" y="285616"/>
                  </a:lnTo>
                  <a:lnTo>
                    <a:pt x="24200" y="282545"/>
                  </a:lnTo>
                  <a:lnTo>
                    <a:pt x="23729" y="279473"/>
                  </a:lnTo>
                  <a:lnTo>
                    <a:pt x="23259" y="276402"/>
                  </a:lnTo>
                  <a:lnTo>
                    <a:pt x="22797" y="273331"/>
                  </a:lnTo>
                  <a:lnTo>
                    <a:pt x="22334" y="270260"/>
                  </a:lnTo>
                  <a:lnTo>
                    <a:pt x="21872" y="267189"/>
                  </a:lnTo>
                  <a:lnTo>
                    <a:pt x="21418" y="264118"/>
                  </a:lnTo>
                  <a:lnTo>
                    <a:pt x="20966" y="261047"/>
                  </a:lnTo>
                  <a:lnTo>
                    <a:pt x="20514" y="257975"/>
                  </a:lnTo>
                  <a:lnTo>
                    <a:pt x="20067" y="254904"/>
                  </a:lnTo>
                  <a:lnTo>
                    <a:pt x="19626" y="251833"/>
                  </a:lnTo>
                  <a:lnTo>
                    <a:pt x="19184" y="248762"/>
                  </a:lnTo>
                  <a:lnTo>
                    <a:pt x="18745" y="245691"/>
                  </a:lnTo>
                  <a:lnTo>
                    <a:pt x="18315" y="242620"/>
                  </a:lnTo>
                  <a:lnTo>
                    <a:pt x="17885" y="239549"/>
                  </a:lnTo>
                  <a:lnTo>
                    <a:pt x="17456" y="236477"/>
                  </a:lnTo>
                  <a:lnTo>
                    <a:pt x="17037" y="233406"/>
                  </a:lnTo>
                  <a:lnTo>
                    <a:pt x="16619" y="230335"/>
                  </a:lnTo>
                  <a:lnTo>
                    <a:pt x="16202" y="227264"/>
                  </a:lnTo>
                  <a:lnTo>
                    <a:pt x="15791" y="224193"/>
                  </a:lnTo>
                  <a:lnTo>
                    <a:pt x="15387" y="221122"/>
                  </a:lnTo>
                  <a:lnTo>
                    <a:pt x="14983" y="218051"/>
                  </a:lnTo>
                  <a:lnTo>
                    <a:pt x="14581" y="214979"/>
                  </a:lnTo>
                  <a:lnTo>
                    <a:pt x="14191" y="211908"/>
                  </a:lnTo>
                  <a:lnTo>
                    <a:pt x="13800" y="208837"/>
                  </a:lnTo>
                  <a:lnTo>
                    <a:pt x="13410" y="205766"/>
                  </a:lnTo>
                  <a:lnTo>
                    <a:pt x="13032" y="202695"/>
                  </a:lnTo>
                  <a:lnTo>
                    <a:pt x="12656" y="199624"/>
                  </a:lnTo>
                  <a:lnTo>
                    <a:pt x="12280" y="196553"/>
                  </a:lnTo>
                  <a:lnTo>
                    <a:pt x="11913" y="193481"/>
                  </a:lnTo>
                  <a:lnTo>
                    <a:pt x="11552" y="190410"/>
                  </a:lnTo>
                  <a:lnTo>
                    <a:pt x="11192" y="187339"/>
                  </a:lnTo>
                  <a:lnTo>
                    <a:pt x="10834" y="184268"/>
                  </a:lnTo>
                  <a:lnTo>
                    <a:pt x="10489" y="181197"/>
                  </a:lnTo>
                  <a:lnTo>
                    <a:pt x="10145" y="178126"/>
                  </a:lnTo>
                  <a:lnTo>
                    <a:pt x="9800" y="175055"/>
                  </a:lnTo>
                  <a:lnTo>
                    <a:pt x="9470" y="171983"/>
                  </a:lnTo>
                  <a:lnTo>
                    <a:pt x="9142" y="168912"/>
                  </a:lnTo>
                  <a:lnTo>
                    <a:pt x="8814" y="165841"/>
                  </a:lnTo>
                  <a:lnTo>
                    <a:pt x="8494" y="162770"/>
                  </a:lnTo>
                  <a:lnTo>
                    <a:pt x="8184" y="159699"/>
                  </a:lnTo>
                  <a:lnTo>
                    <a:pt x="7873" y="156628"/>
                  </a:lnTo>
                  <a:lnTo>
                    <a:pt x="7565" y="153557"/>
                  </a:lnTo>
                  <a:lnTo>
                    <a:pt x="7272" y="150485"/>
                  </a:lnTo>
                  <a:lnTo>
                    <a:pt x="6979" y="147414"/>
                  </a:lnTo>
                  <a:lnTo>
                    <a:pt x="6686" y="144343"/>
                  </a:lnTo>
                  <a:lnTo>
                    <a:pt x="6408" y="141272"/>
                  </a:lnTo>
                  <a:lnTo>
                    <a:pt x="6133" y="138201"/>
                  </a:lnTo>
                  <a:lnTo>
                    <a:pt x="5859" y="135130"/>
                  </a:lnTo>
                  <a:lnTo>
                    <a:pt x="5593" y="132059"/>
                  </a:lnTo>
                  <a:lnTo>
                    <a:pt x="5337" y="128987"/>
                  </a:lnTo>
                  <a:lnTo>
                    <a:pt x="5081" y="125916"/>
                  </a:lnTo>
                  <a:lnTo>
                    <a:pt x="4828" y="122845"/>
                  </a:lnTo>
                  <a:lnTo>
                    <a:pt x="4592" y="119774"/>
                  </a:lnTo>
                  <a:lnTo>
                    <a:pt x="4355" y="116703"/>
                  </a:lnTo>
                  <a:lnTo>
                    <a:pt x="4119" y="113632"/>
                  </a:lnTo>
                  <a:lnTo>
                    <a:pt x="3898" y="110561"/>
                  </a:lnTo>
                  <a:lnTo>
                    <a:pt x="3681" y="107489"/>
                  </a:lnTo>
                  <a:lnTo>
                    <a:pt x="3465" y="104418"/>
                  </a:lnTo>
                  <a:lnTo>
                    <a:pt x="3257" y="101347"/>
                  </a:lnTo>
                  <a:lnTo>
                    <a:pt x="3061" y="98276"/>
                  </a:lnTo>
                  <a:lnTo>
                    <a:pt x="2864" y="95205"/>
                  </a:lnTo>
                  <a:lnTo>
                    <a:pt x="2670" y="92134"/>
                  </a:lnTo>
                  <a:lnTo>
                    <a:pt x="2494" y="89063"/>
                  </a:lnTo>
                  <a:lnTo>
                    <a:pt x="2318" y="85991"/>
                  </a:lnTo>
                  <a:lnTo>
                    <a:pt x="2142" y="82920"/>
                  </a:lnTo>
                  <a:lnTo>
                    <a:pt x="1983" y="79849"/>
                  </a:lnTo>
                  <a:lnTo>
                    <a:pt x="1828" y="76778"/>
                  </a:lnTo>
                  <a:lnTo>
                    <a:pt x="1673" y="73707"/>
                  </a:lnTo>
                  <a:lnTo>
                    <a:pt x="1528" y="70636"/>
                  </a:lnTo>
                  <a:lnTo>
                    <a:pt x="1394" y="67565"/>
                  </a:lnTo>
                  <a:lnTo>
                    <a:pt x="1260" y="64493"/>
                  </a:lnTo>
                  <a:lnTo>
                    <a:pt x="1129" y="61422"/>
                  </a:lnTo>
                  <a:lnTo>
                    <a:pt x="1017" y="58351"/>
                  </a:lnTo>
                  <a:lnTo>
                    <a:pt x="904" y="55280"/>
                  </a:lnTo>
                  <a:lnTo>
                    <a:pt x="792" y="52209"/>
                  </a:lnTo>
                  <a:lnTo>
                    <a:pt x="697" y="49138"/>
                  </a:lnTo>
                  <a:lnTo>
                    <a:pt x="607" y="46067"/>
                  </a:lnTo>
                  <a:lnTo>
                    <a:pt x="516" y="42995"/>
                  </a:lnTo>
                  <a:lnTo>
                    <a:pt x="435" y="39924"/>
                  </a:lnTo>
                  <a:lnTo>
                    <a:pt x="367" y="36853"/>
                  </a:lnTo>
                  <a:lnTo>
                    <a:pt x="299" y="33782"/>
                  </a:lnTo>
                  <a:lnTo>
                    <a:pt x="232" y="30711"/>
                  </a:lnTo>
                  <a:lnTo>
                    <a:pt x="186" y="27640"/>
                  </a:lnTo>
                  <a:lnTo>
                    <a:pt x="140" y="24569"/>
                  </a:lnTo>
                  <a:lnTo>
                    <a:pt x="94" y="21497"/>
                  </a:lnTo>
                  <a:lnTo>
                    <a:pt x="65" y="18426"/>
                  </a:lnTo>
                  <a:lnTo>
                    <a:pt x="41" y="15355"/>
                  </a:lnTo>
                  <a:lnTo>
                    <a:pt x="17" y="12284"/>
                  </a:lnTo>
                  <a:lnTo>
                    <a:pt x="2" y="9213"/>
                  </a:lnTo>
                  <a:lnTo>
                    <a:pt x="1" y="6142"/>
                  </a:lnTo>
                  <a:lnTo>
                    <a:pt x="0" y="3071"/>
                  </a:lnTo>
                  <a:lnTo>
                    <a:pt x="0" y="0"/>
                  </a:lnTo>
                  <a:lnTo>
                    <a:pt x="311919" y="0"/>
                  </a:lnTo>
                  <a:lnTo>
                    <a:pt x="311920" y="3071"/>
                  </a:lnTo>
                  <a:lnTo>
                    <a:pt x="311918" y="6142"/>
                  </a:lnTo>
                  <a:lnTo>
                    <a:pt x="311917" y="9213"/>
                  </a:lnTo>
                  <a:lnTo>
                    <a:pt x="311902" y="12284"/>
                  </a:lnTo>
                  <a:lnTo>
                    <a:pt x="311879" y="15355"/>
                  </a:lnTo>
                  <a:lnTo>
                    <a:pt x="311855" y="18426"/>
                  </a:lnTo>
                  <a:lnTo>
                    <a:pt x="311825" y="21497"/>
                  </a:lnTo>
                  <a:lnTo>
                    <a:pt x="311779" y="24569"/>
                  </a:lnTo>
                  <a:lnTo>
                    <a:pt x="311733" y="27640"/>
                  </a:lnTo>
                  <a:lnTo>
                    <a:pt x="311687" y="30711"/>
                  </a:lnTo>
                  <a:lnTo>
                    <a:pt x="311621" y="33782"/>
                  </a:lnTo>
                  <a:lnTo>
                    <a:pt x="311552" y="36853"/>
                  </a:lnTo>
                  <a:lnTo>
                    <a:pt x="311484" y="39924"/>
                  </a:lnTo>
                  <a:lnTo>
                    <a:pt x="311403" y="42995"/>
                  </a:lnTo>
                  <a:lnTo>
                    <a:pt x="311313" y="46067"/>
                  </a:lnTo>
                  <a:lnTo>
                    <a:pt x="311222" y="49138"/>
                  </a:lnTo>
                  <a:lnTo>
                    <a:pt x="311127" y="52209"/>
                  </a:lnTo>
                  <a:lnTo>
                    <a:pt x="311015" y="55280"/>
                  </a:lnTo>
                  <a:lnTo>
                    <a:pt x="310903" y="58351"/>
                  </a:lnTo>
                  <a:lnTo>
                    <a:pt x="310790" y="61422"/>
                  </a:lnTo>
                  <a:lnTo>
                    <a:pt x="310659" y="64493"/>
                  </a:lnTo>
                  <a:lnTo>
                    <a:pt x="310525" y="67565"/>
                  </a:lnTo>
                  <a:lnTo>
                    <a:pt x="310392" y="70636"/>
                  </a:lnTo>
                  <a:lnTo>
                    <a:pt x="310246" y="73707"/>
                  </a:lnTo>
                  <a:lnTo>
                    <a:pt x="310091" y="76778"/>
                  </a:lnTo>
                  <a:lnTo>
                    <a:pt x="309936" y="79849"/>
                  </a:lnTo>
                  <a:lnTo>
                    <a:pt x="309777" y="82920"/>
                  </a:lnTo>
                  <a:lnTo>
                    <a:pt x="309601" y="85991"/>
                  </a:lnTo>
                  <a:lnTo>
                    <a:pt x="309425" y="89063"/>
                  </a:lnTo>
                  <a:lnTo>
                    <a:pt x="309249" y="92134"/>
                  </a:lnTo>
                  <a:lnTo>
                    <a:pt x="309055" y="95205"/>
                  </a:lnTo>
                  <a:lnTo>
                    <a:pt x="308859" y="98276"/>
                  </a:lnTo>
                  <a:lnTo>
                    <a:pt x="308662" y="101347"/>
                  </a:lnTo>
                  <a:lnTo>
                    <a:pt x="308455" y="104418"/>
                  </a:lnTo>
                  <a:lnTo>
                    <a:pt x="308238" y="107489"/>
                  </a:lnTo>
                  <a:lnTo>
                    <a:pt x="308021" y="110561"/>
                  </a:lnTo>
                  <a:lnTo>
                    <a:pt x="307801" y="113632"/>
                  </a:lnTo>
                  <a:lnTo>
                    <a:pt x="307564" y="116703"/>
                  </a:lnTo>
                  <a:lnTo>
                    <a:pt x="307328" y="119774"/>
                  </a:lnTo>
                  <a:lnTo>
                    <a:pt x="307091" y="122845"/>
                  </a:lnTo>
                  <a:lnTo>
                    <a:pt x="306838" y="125916"/>
                  </a:lnTo>
                  <a:lnTo>
                    <a:pt x="306582" y="128987"/>
                  </a:lnTo>
                  <a:lnTo>
                    <a:pt x="306326" y="132059"/>
                  </a:lnTo>
                  <a:lnTo>
                    <a:pt x="306061" y="135130"/>
                  </a:lnTo>
                  <a:lnTo>
                    <a:pt x="305786" y="138201"/>
                  </a:lnTo>
                  <a:lnTo>
                    <a:pt x="305511" y="141272"/>
                  </a:lnTo>
                  <a:lnTo>
                    <a:pt x="305233" y="144343"/>
                  </a:lnTo>
                  <a:lnTo>
                    <a:pt x="304940" y="147414"/>
                  </a:lnTo>
                  <a:lnTo>
                    <a:pt x="304647" y="150485"/>
                  </a:lnTo>
                  <a:lnTo>
                    <a:pt x="304354" y="153557"/>
                  </a:lnTo>
                  <a:lnTo>
                    <a:pt x="304046" y="156628"/>
                  </a:lnTo>
                  <a:lnTo>
                    <a:pt x="303736" y="159699"/>
                  </a:lnTo>
                  <a:lnTo>
                    <a:pt x="303425" y="162770"/>
                  </a:lnTo>
                  <a:lnTo>
                    <a:pt x="303106" y="165841"/>
                  </a:lnTo>
                  <a:lnTo>
                    <a:pt x="302778" y="168912"/>
                  </a:lnTo>
                  <a:lnTo>
                    <a:pt x="302450" y="171983"/>
                  </a:lnTo>
                  <a:lnTo>
                    <a:pt x="302119" y="175055"/>
                  </a:lnTo>
                  <a:lnTo>
                    <a:pt x="301774" y="178126"/>
                  </a:lnTo>
                  <a:lnTo>
                    <a:pt x="301430" y="181197"/>
                  </a:lnTo>
                  <a:lnTo>
                    <a:pt x="301085" y="184268"/>
                  </a:lnTo>
                  <a:lnTo>
                    <a:pt x="300728" y="187339"/>
                  </a:lnTo>
                  <a:lnTo>
                    <a:pt x="300367" y="190410"/>
                  </a:lnTo>
                  <a:lnTo>
                    <a:pt x="300007" y="193481"/>
                  </a:lnTo>
                  <a:lnTo>
                    <a:pt x="299639" y="196553"/>
                  </a:lnTo>
                  <a:lnTo>
                    <a:pt x="299263" y="199624"/>
                  </a:lnTo>
                  <a:lnTo>
                    <a:pt x="298887" y="202695"/>
                  </a:lnTo>
                  <a:lnTo>
                    <a:pt x="298509" y="205766"/>
                  </a:lnTo>
                  <a:lnTo>
                    <a:pt x="298119" y="208837"/>
                  </a:lnTo>
                  <a:lnTo>
                    <a:pt x="297729" y="211908"/>
                  </a:lnTo>
                  <a:lnTo>
                    <a:pt x="297338" y="214979"/>
                  </a:lnTo>
                  <a:lnTo>
                    <a:pt x="296937" y="218051"/>
                  </a:lnTo>
                  <a:lnTo>
                    <a:pt x="296532" y="221122"/>
                  </a:lnTo>
                  <a:lnTo>
                    <a:pt x="296128" y="224193"/>
                  </a:lnTo>
                  <a:lnTo>
                    <a:pt x="295718" y="227264"/>
                  </a:lnTo>
                  <a:lnTo>
                    <a:pt x="295300" y="230335"/>
                  </a:lnTo>
                  <a:lnTo>
                    <a:pt x="294883" y="233406"/>
                  </a:lnTo>
                  <a:lnTo>
                    <a:pt x="294464" y="236477"/>
                  </a:lnTo>
                  <a:lnTo>
                    <a:pt x="294034" y="239549"/>
                  </a:lnTo>
                  <a:lnTo>
                    <a:pt x="293604" y="242620"/>
                  </a:lnTo>
                  <a:lnTo>
                    <a:pt x="293174" y="245691"/>
                  </a:lnTo>
                  <a:lnTo>
                    <a:pt x="292735" y="248762"/>
                  </a:lnTo>
                  <a:lnTo>
                    <a:pt x="292293" y="251833"/>
                  </a:lnTo>
                  <a:lnTo>
                    <a:pt x="291852" y="254904"/>
                  </a:lnTo>
                  <a:lnTo>
                    <a:pt x="291406" y="257975"/>
                  </a:lnTo>
                  <a:lnTo>
                    <a:pt x="290953" y="261047"/>
                  </a:lnTo>
                  <a:lnTo>
                    <a:pt x="290501" y="264118"/>
                  </a:lnTo>
                  <a:lnTo>
                    <a:pt x="290047" y="267189"/>
                  </a:lnTo>
                  <a:lnTo>
                    <a:pt x="289585" y="270260"/>
                  </a:lnTo>
                  <a:lnTo>
                    <a:pt x="289122" y="273331"/>
                  </a:lnTo>
                  <a:lnTo>
                    <a:pt x="288660" y="276402"/>
                  </a:lnTo>
                  <a:lnTo>
                    <a:pt x="288190" y="279473"/>
                  </a:lnTo>
                  <a:lnTo>
                    <a:pt x="287719" y="282545"/>
                  </a:lnTo>
                  <a:lnTo>
                    <a:pt x="287247" y="285616"/>
                  </a:lnTo>
                  <a:lnTo>
                    <a:pt x="286772" y="288687"/>
                  </a:lnTo>
                  <a:lnTo>
                    <a:pt x="286292" y="291758"/>
                  </a:lnTo>
                  <a:lnTo>
                    <a:pt x="285812" y="294829"/>
                  </a:lnTo>
                  <a:lnTo>
                    <a:pt x="285331" y="297900"/>
                  </a:lnTo>
                  <a:lnTo>
                    <a:pt x="284843" y="300971"/>
                  </a:lnTo>
                  <a:lnTo>
                    <a:pt x="284355" y="304043"/>
                  </a:lnTo>
                  <a:lnTo>
                    <a:pt x="283868" y="307114"/>
                  </a:lnTo>
                  <a:lnTo>
                    <a:pt x="283375" y="310185"/>
                  </a:lnTo>
                  <a:lnTo>
                    <a:pt x="282881" y="313256"/>
                  </a:lnTo>
                  <a:lnTo>
                    <a:pt x="282386" y="316327"/>
                  </a:lnTo>
                  <a:lnTo>
                    <a:pt x="281890" y="319398"/>
                  </a:lnTo>
                  <a:lnTo>
                    <a:pt x="281389" y="322469"/>
                  </a:lnTo>
                  <a:lnTo>
                    <a:pt x="280889" y="325541"/>
                  </a:lnTo>
                  <a:lnTo>
                    <a:pt x="280388" y="328612"/>
                  </a:lnTo>
                  <a:lnTo>
                    <a:pt x="279883" y="331683"/>
                  </a:lnTo>
                  <a:lnTo>
                    <a:pt x="279378" y="334754"/>
                  </a:lnTo>
                  <a:lnTo>
                    <a:pt x="278873" y="337825"/>
                  </a:lnTo>
                  <a:lnTo>
                    <a:pt x="278365" y="340896"/>
                  </a:lnTo>
                  <a:lnTo>
                    <a:pt x="277855" y="343967"/>
                  </a:lnTo>
                  <a:lnTo>
                    <a:pt x="277346" y="347039"/>
                  </a:lnTo>
                  <a:lnTo>
                    <a:pt x="276835" y="350110"/>
                  </a:lnTo>
                  <a:lnTo>
                    <a:pt x="276323" y="353181"/>
                  </a:lnTo>
                  <a:lnTo>
                    <a:pt x="275810" y="356252"/>
                  </a:lnTo>
                  <a:lnTo>
                    <a:pt x="275297" y="359323"/>
                  </a:lnTo>
                  <a:lnTo>
                    <a:pt x="274782" y="362394"/>
                  </a:lnTo>
                  <a:lnTo>
                    <a:pt x="274268" y="365465"/>
                  </a:lnTo>
                  <a:lnTo>
                    <a:pt x="273753" y="368537"/>
                  </a:lnTo>
                  <a:lnTo>
                    <a:pt x="273237" y="371608"/>
                  </a:lnTo>
                  <a:lnTo>
                    <a:pt x="272720" y="374679"/>
                  </a:lnTo>
                  <a:lnTo>
                    <a:pt x="272204" y="377750"/>
                  </a:lnTo>
                  <a:lnTo>
                    <a:pt x="271687" y="380821"/>
                  </a:lnTo>
                  <a:lnTo>
                    <a:pt x="271170" y="383892"/>
                  </a:lnTo>
                  <a:lnTo>
                    <a:pt x="270653" y="386963"/>
                  </a:lnTo>
                  <a:lnTo>
                    <a:pt x="270136" y="390035"/>
                  </a:lnTo>
                  <a:lnTo>
                    <a:pt x="269619" y="393106"/>
                  </a:lnTo>
                  <a:lnTo>
                    <a:pt x="269103" y="396177"/>
                  </a:lnTo>
                  <a:lnTo>
                    <a:pt x="268586" y="399248"/>
                  </a:lnTo>
                  <a:lnTo>
                    <a:pt x="268070" y="402319"/>
                  </a:lnTo>
                  <a:lnTo>
                    <a:pt x="267554" y="405390"/>
                  </a:lnTo>
                  <a:lnTo>
                    <a:pt x="267039" y="408461"/>
                  </a:lnTo>
                  <a:lnTo>
                    <a:pt x="266524" y="411533"/>
                  </a:lnTo>
                  <a:lnTo>
                    <a:pt x="266011" y="414604"/>
                  </a:lnTo>
                  <a:lnTo>
                    <a:pt x="265497" y="417675"/>
                  </a:lnTo>
                  <a:lnTo>
                    <a:pt x="264984" y="420746"/>
                  </a:lnTo>
                  <a:lnTo>
                    <a:pt x="264473" y="423817"/>
                  </a:lnTo>
                  <a:lnTo>
                    <a:pt x="263962" y="426888"/>
                  </a:lnTo>
                  <a:lnTo>
                    <a:pt x="263452" y="429959"/>
                  </a:lnTo>
                  <a:lnTo>
                    <a:pt x="262944" y="433031"/>
                  </a:lnTo>
                  <a:lnTo>
                    <a:pt x="262437" y="436102"/>
                  </a:lnTo>
                  <a:lnTo>
                    <a:pt x="261930" y="439173"/>
                  </a:lnTo>
                  <a:lnTo>
                    <a:pt x="261424" y="442244"/>
                  </a:lnTo>
                  <a:lnTo>
                    <a:pt x="260922" y="445315"/>
                  </a:lnTo>
                  <a:lnTo>
                    <a:pt x="260420" y="448386"/>
                  </a:lnTo>
                  <a:lnTo>
                    <a:pt x="259917" y="451457"/>
                  </a:lnTo>
                  <a:lnTo>
                    <a:pt x="259421" y="454529"/>
                  </a:lnTo>
                  <a:lnTo>
                    <a:pt x="258924" y="457600"/>
                  </a:lnTo>
                  <a:lnTo>
                    <a:pt x="258427" y="460671"/>
                  </a:lnTo>
                  <a:lnTo>
                    <a:pt x="257934" y="463742"/>
                  </a:lnTo>
                  <a:lnTo>
                    <a:pt x="257443" y="466813"/>
                  </a:lnTo>
                  <a:lnTo>
                    <a:pt x="256953" y="469884"/>
                  </a:lnTo>
                  <a:lnTo>
                    <a:pt x="256464" y="472955"/>
                  </a:lnTo>
                  <a:lnTo>
                    <a:pt x="255981" y="476027"/>
                  </a:lnTo>
                  <a:lnTo>
                    <a:pt x="255497" y="479098"/>
                  </a:lnTo>
                  <a:lnTo>
                    <a:pt x="255014" y="482169"/>
                  </a:lnTo>
                  <a:lnTo>
                    <a:pt x="254538" y="485240"/>
                  </a:lnTo>
                  <a:lnTo>
                    <a:pt x="254062" y="488311"/>
                  </a:lnTo>
                  <a:lnTo>
                    <a:pt x="253586" y="491382"/>
                  </a:lnTo>
                  <a:lnTo>
                    <a:pt x="253116" y="494453"/>
                  </a:lnTo>
                  <a:lnTo>
                    <a:pt x="252649" y="497525"/>
                  </a:lnTo>
                  <a:lnTo>
                    <a:pt x="252182" y="500596"/>
                  </a:lnTo>
                  <a:lnTo>
                    <a:pt x="251718" y="503667"/>
                  </a:lnTo>
                  <a:lnTo>
                    <a:pt x="251260" y="506738"/>
                  </a:lnTo>
                  <a:lnTo>
                    <a:pt x="250803" y="509809"/>
                  </a:lnTo>
                  <a:lnTo>
                    <a:pt x="250345" y="512880"/>
                  </a:lnTo>
                  <a:lnTo>
                    <a:pt x="249897" y="515951"/>
                  </a:lnTo>
                  <a:lnTo>
                    <a:pt x="249450" y="519023"/>
                  </a:lnTo>
                  <a:lnTo>
                    <a:pt x="249002" y="522094"/>
                  </a:lnTo>
                  <a:lnTo>
                    <a:pt x="248562" y="525165"/>
                  </a:lnTo>
                  <a:lnTo>
                    <a:pt x="248125" y="528236"/>
                  </a:lnTo>
                  <a:lnTo>
                    <a:pt x="247688" y="531307"/>
                  </a:lnTo>
                  <a:lnTo>
                    <a:pt x="247255" y="534378"/>
                  </a:lnTo>
                  <a:lnTo>
                    <a:pt x="246830" y="537449"/>
                  </a:lnTo>
                  <a:lnTo>
                    <a:pt x="246405" y="540521"/>
                  </a:lnTo>
                  <a:lnTo>
                    <a:pt x="245980" y="543592"/>
                  </a:lnTo>
                  <a:lnTo>
                    <a:pt x="245566" y="546663"/>
                  </a:lnTo>
                  <a:lnTo>
                    <a:pt x="245154" y="549734"/>
                  </a:lnTo>
                  <a:lnTo>
                    <a:pt x="244741" y="552805"/>
                  </a:lnTo>
                  <a:lnTo>
                    <a:pt x="244336" y="555876"/>
                  </a:lnTo>
                  <a:lnTo>
                    <a:pt x="243936" y="558947"/>
                  </a:lnTo>
                  <a:lnTo>
                    <a:pt x="243536" y="562019"/>
                  </a:lnTo>
                  <a:lnTo>
                    <a:pt x="243140" y="565090"/>
                  </a:lnTo>
                  <a:lnTo>
                    <a:pt x="242754" y="568161"/>
                  </a:lnTo>
                  <a:lnTo>
                    <a:pt x="242368" y="571232"/>
                  </a:lnTo>
                  <a:lnTo>
                    <a:pt x="241981" y="574303"/>
                  </a:lnTo>
                  <a:lnTo>
                    <a:pt x="241609" y="577374"/>
                  </a:lnTo>
                  <a:lnTo>
                    <a:pt x="241237" y="580445"/>
                  </a:lnTo>
                  <a:lnTo>
                    <a:pt x="240864" y="583517"/>
                  </a:lnTo>
                  <a:lnTo>
                    <a:pt x="240501" y="586588"/>
                  </a:lnTo>
                  <a:lnTo>
                    <a:pt x="240144" y="589659"/>
                  </a:lnTo>
                  <a:lnTo>
                    <a:pt x="239787" y="592730"/>
                  </a:lnTo>
                  <a:lnTo>
                    <a:pt x="239434" y="595801"/>
                  </a:lnTo>
                  <a:lnTo>
                    <a:pt x="239092" y="598872"/>
                  </a:lnTo>
                  <a:lnTo>
                    <a:pt x="238750" y="601943"/>
                  </a:lnTo>
                  <a:lnTo>
                    <a:pt x="238408" y="605015"/>
                  </a:lnTo>
                  <a:lnTo>
                    <a:pt x="238081" y="608086"/>
                  </a:lnTo>
                  <a:lnTo>
                    <a:pt x="237755" y="611157"/>
                  </a:lnTo>
                  <a:lnTo>
                    <a:pt x="237429" y="614228"/>
                  </a:lnTo>
                  <a:lnTo>
                    <a:pt x="237112" y="617299"/>
                  </a:lnTo>
                  <a:lnTo>
                    <a:pt x="236803" y="620370"/>
                  </a:lnTo>
                  <a:lnTo>
                    <a:pt x="236493" y="623441"/>
                  </a:lnTo>
                  <a:lnTo>
                    <a:pt x="236188" y="626513"/>
                  </a:lnTo>
                  <a:lnTo>
                    <a:pt x="235895" y="629584"/>
                  </a:lnTo>
                  <a:lnTo>
                    <a:pt x="235602" y="632655"/>
                  </a:lnTo>
                  <a:lnTo>
                    <a:pt x="235310" y="635726"/>
                  </a:lnTo>
                  <a:lnTo>
                    <a:pt x="235033" y="638797"/>
                  </a:lnTo>
                  <a:lnTo>
                    <a:pt x="234758" y="641868"/>
                  </a:lnTo>
                  <a:lnTo>
                    <a:pt x="234482" y="644939"/>
                  </a:lnTo>
                  <a:lnTo>
                    <a:pt x="234217" y="648010"/>
                  </a:lnTo>
                  <a:lnTo>
                    <a:pt x="233960" y="651082"/>
                  </a:lnTo>
                  <a:lnTo>
                    <a:pt x="233702" y="654153"/>
                  </a:lnTo>
                  <a:lnTo>
                    <a:pt x="233449" y="657224"/>
                  </a:lnTo>
                  <a:lnTo>
                    <a:pt x="233210" y="660295"/>
                  </a:lnTo>
                  <a:lnTo>
                    <a:pt x="232971" y="663366"/>
                  </a:lnTo>
                  <a:lnTo>
                    <a:pt x="232731" y="666437"/>
                  </a:lnTo>
                  <a:lnTo>
                    <a:pt x="232509" y="669508"/>
                  </a:lnTo>
                  <a:lnTo>
                    <a:pt x="232288" y="672580"/>
                  </a:lnTo>
                  <a:lnTo>
                    <a:pt x="232068" y="675651"/>
                  </a:lnTo>
                  <a:lnTo>
                    <a:pt x="231857" y="678722"/>
                  </a:lnTo>
                  <a:lnTo>
                    <a:pt x="231656" y="681793"/>
                  </a:lnTo>
                  <a:lnTo>
                    <a:pt x="231454" y="684864"/>
                  </a:lnTo>
                  <a:lnTo>
                    <a:pt x="231257" y="687935"/>
                  </a:lnTo>
                  <a:lnTo>
                    <a:pt x="231074" y="691006"/>
                  </a:lnTo>
                  <a:lnTo>
                    <a:pt x="230892" y="694078"/>
                  </a:lnTo>
                  <a:lnTo>
                    <a:pt x="230709" y="697149"/>
                  </a:lnTo>
                  <a:lnTo>
                    <a:pt x="230544" y="700220"/>
                  </a:lnTo>
                  <a:lnTo>
                    <a:pt x="230381" y="703291"/>
                  </a:lnTo>
                  <a:lnTo>
                    <a:pt x="230218" y="706362"/>
                  </a:lnTo>
                  <a:lnTo>
                    <a:pt x="230066" y="709433"/>
                  </a:lnTo>
                  <a:lnTo>
                    <a:pt x="229923" y="712504"/>
                  </a:lnTo>
                  <a:lnTo>
                    <a:pt x="229780" y="715576"/>
                  </a:lnTo>
                  <a:lnTo>
                    <a:pt x="229641" y="718647"/>
                  </a:lnTo>
                  <a:lnTo>
                    <a:pt x="229518" y="721718"/>
                  </a:lnTo>
                  <a:lnTo>
                    <a:pt x="229395" y="724789"/>
                  </a:lnTo>
                  <a:lnTo>
                    <a:pt x="229272" y="727860"/>
                  </a:lnTo>
                  <a:lnTo>
                    <a:pt x="229166" y="730931"/>
                  </a:lnTo>
                  <a:lnTo>
                    <a:pt x="229063" y="734002"/>
                  </a:lnTo>
                  <a:lnTo>
                    <a:pt x="228960" y="737074"/>
                  </a:lnTo>
                  <a:lnTo>
                    <a:pt x="228868" y="740145"/>
                  </a:lnTo>
                  <a:lnTo>
                    <a:pt x="228786" y="743216"/>
                  </a:lnTo>
                  <a:lnTo>
                    <a:pt x="228703" y="746287"/>
                  </a:lnTo>
                  <a:lnTo>
                    <a:pt x="228624" y="749358"/>
                  </a:lnTo>
                  <a:lnTo>
                    <a:pt x="228562" y="752429"/>
                  </a:lnTo>
                  <a:lnTo>
                    <a:pt x="228500" y="755500"/>
                  </a:lnTo>
                  <a:lnTo>
                    <a:pt x="228439" y="758572"/>
                  </a:lnTo>
                  <a:lnTo>
                    <a:pt x="228394" y="761643"/>
                  </a:lnTo>
                  <a:lnTo>
                    <a:pt x="228353" y="764714"/>
                  </a:lnTo>
                  <a:lnTo>
                    <a:pt x="228311" y="767785"/>
                  </a:lnTo>
                  <a:lnTo>
                    <a:pt x="228280" y="770856"/>
                  </a:lnTo>
                  <a:lnTo>
                    <a:pt x="228260" y="773927"/>
                  </a:lnTo>
                  <a:lnTo>
                    <a:pt x="228239" y="776998"/>
                  </a:lnTo>
                  <a:lnTo>
                    <a:pt x="228222" y="780070"/>
                  </a:lnTo>
                  <a:lnTo>
                    <a:pt x="228222" y="783141"/>
                  </a:lnTo>
                  <a:lnTo>
                    <a:pt x="228222" y="786212"/>
                  </a:lnTo>
                  <a:lnTo>
                    <a:pt x="228222" y="789283"/>
                  </a:lnTo>
                  <a:lnTo>
                    <a:pt x="228239" y="792354"/>
                  </a:lnTo>
                  <a:lnTo>
                    <a:pt x="228260" y="795425"/>
                  </a:lnTo>
                  <a:lnTo>
                    <a:pt x="228280" y="798496"/>
                  </a:lnTo>
                  <a:lnTo>
                    <a:pt x="228311" y="801568"/>
                  </a:lnTo>
                  <a:lnTo>
                    <a:pt x="228353" y="804639"/>
                  </a:lnTo>
                  <a:lnTo>
                    <a:pt x="228394" y="807710"/>
                  </a:lnTo>
                  <a:lnTo>
                    <a:pt x="228439" y="810781"/>
                  </a:lnTo>
                  <a:lnTo>
                    <a:pt x="228500" y="813852"/>
                  </a:lnTo>
                  <a:lnTo>
                    <a:pt x="228562" y="816923"/>
                  </a:lnTo>
                  <a:lnTo>
                    <a:pt x="228624" y="819994"/>
                  </a:lnTo>
                  <a:lnTo>
                    <a:pt x="228703" y="823066"/>
                  </a:lnTo>
                  <a:lnTo>
                    <a:pt x="228786" y="826137"/>
                  </a:lnTo>
                  <a:lnTo>
                    <a:pt x="228868" y="829208"/>
                  </a:lnTo>
                  <a:lnTo>
                    <a:pt x="228960" y="832279"/>
                  </a:lnTo>
                  <a:lnTo>
                    <a:pt x="229063" y="835350"/>
                  </a:lnTo>
                  <a:lnTo>
                    <a:pt x="229166" y="838421"/>
                  </a:lnTo>
                  <a:lnTo>
                    <a:pt x="229272" y="841492"/>
                  </a:lnTo>
                  <a:lnTo>
                    <a:pt x="229395" y="844564"/>
                  </a:lnTo>
                  <a:lnTo>
                    <a:pt x="229518" y="847635"/>
                  </a:lnTo>
                  <a:lnTo>
                    <a:pt x="229641" y="850706"/>
                  </a:lnTo>
                  <a:lnTo>
                    <a:pt x="229780" y="853777"/>
                  </a:lnTo>
                  <a:lnTo>
                    <a:pt x="229923" y="856848"/>
                  </a:lnTo>
                  <a:lnTo>
                    <a:pt x="230066" y="859919"/>
                  </a:lnTo>
                  <a:lnTo>
                    <a:pt x="230218" y="862990"/>
                  </a:lnTo>
                  <a:lnTo>
                    <a:pt x="230381" y="866062"/>
                  </a:lnTo>
                  <a:lnTo>
                    <a:pt x="230544" y="869133"/>
                  </a:lnTo>
                  <a:lnTo>
                    <a:pt x="230709" y="872204"/>
                  </a:lnTo>
                  <a:lnTo>
                    <a:pt x="230892" y="875275"/>
                  </a:lnTo>
                  <a:lnTo>
                    <a:pt x="231074" y="878346"/>
                  </a:lnTo>
                  <a:lnTo>
                    <a:pt x="231257" y="881417"/>
                  </a:lnTo>
                  <a:lnTo>
                    <a:pt x="231454" y="884488"/>
                  </a:lnTo>
                  <a:lnTo>
                    <a:pt x="231656" y="887560"/>
                  </a:lnTo>
                  <a:lnTo>
                    <a:pt x="231857" y="890631"/>
                  </a:lnTo>
                  <a:lnTo>
                    <a:pt x="232068" y="893702"/>
                  </a:lnTo>
                  <a:lnTo>
                    <a:pt x="232288" y="896773"/>
                  </a:lnTo>
                  <a:lnTo>
                    <a:pt x="232509" y="899844"/>
                  </a:lnTo>
                  <a:lnTo>
                    <a:pt x="232731" y="902915"/>
                  </a:lnTo>
                  <a:lnTo>
                    <a:pt x="232971" y="905986"/>
                  </a:lnTo>
                  <a:lnTo>
                    <a:pt x="233210" y="909058"/>
                  </a:lnTo>
                  <a:lnTo>
                    <a:pt x="233449" y="912129"/>
                  </a:lnTo>
                  <a:lnTo>
                    <a:pt x="233702" y="915200"/>
                  </a:lnTo>
                  <a:lnTo>
                    <a:pt x="233960" y="918271"/>
                  </a:lnTo>
                  <a:lnTo>
                    <a:pt x="234217" y="921342"/>
                  </a:lnTo>
                  <a:lnTo>
                    <a:pt x="234482" y="924413"/>
                  </a:lnTo>
                  <a:lnTo>
                    <a:pt x="234758" y="927484"/>
                  </a:lnTo>
                  <a:lnTo>
                    <a:pt x="235033" y="930556"/>
                  </a:lnTo>
                  <a:lnTo>
                    <a:pt x="235310" y="933627"/>
                  </a:lnTo>
                  <a:lnTo>
                    <a:pt x="235602" y="936698"/>
                  </a:lnTo>
                  <a:lnTo>
                    <a:pt x="235895" y="939769"/>
                  </a:lnTo>
                  <a:lnTo>
                    <a:pt x="236188" y="942840"/>
                  </a:lnTo>
                  <a:lnTo>
                    <a:pt x="236493" y="945911"/>
                  </a:lnTo>
                  <a:lnTo>
                    <a:pt x="236803" y="948982"/>
                  </a:lnTo>
                  <a:lnTo>
                    <a:pt x="237112" y="952054"/>
                  </a:lnTo>
                  <a:lnTo>
                    <a:pt x="237429" y="955125"/>
                  </a:lnTo>
                  <a:lnTo>
                    <a:pt x="237755" y="958196"/>
                  </a:lnTo>
                  <a:lnTo>
                    <a:pt x="238081" y="961267"/>
                  </a:lnTo>
                  <a:lnTo>
                    <a:pt x="238408" y="964338"/>
                  </a:lnTo>
                  <a:lnTo>
                    <a:pt x="238750" y="967409"/>
                  </a:lnTo>
                  <a:lnTo>
                    <a:pt x="239092" y="970480"/>
                  </a:lnTo>
                  <a:lnTo>
                    <a:pt x="239434" y="973552"/>
                  </a:lnTo>
                  <a:lnTo>
                    <a:pt x="239787" y="976623"/>
                  </a:lnTo>
                  <a:lnTo>
                    <a:pt x="240144" y="979694"/>
                  </a:lnTo>
                  <a:lnTo>
                    <a:pt x="240501" y="982765"/>
                  </a:lnTo>
                  <a:lnTo>
                    <a:pt x="240864" y="985836"/>
                  </a:lnTo>
                  <a:lnTo>
                    <a:pt x="241237" y="988907"/>
                  </a:lnTo>
                  <a:lnTo>
                    <a:pt x="241609" y="991978"/>
                  </a:lnTo>
                  <a:lnTo>
                    <a:pt x="241981" y="995050"/>
                  </a:lnTo>
                  <a:lnTo>
                    <a:pt x="242368" y="998121"/>
                  </a:lnTo>
                  <a:lnTo>
                    <a:pt x="242754" y="1001192"/>
                  </a:lnTo>
                  <a:lnTo>
                    <a:pt x="243140" y="1004263"/>
                  </a:lnTo>
                  <a:lnTo>
                    <a:pt x="243536" y="1007334"/>
                  </a:lnTo>
                  <a:lnTo>
                    <a:pt x="243936" y="1010405"/>
                  </a:lnTo>
                  <a:lnTo>
                    <a:pt x="244336" y="1013476"/>
                  </a:lnTo>
                  <a:lnTo>
                    <a:pt x="244741" y="1016548"/>
                  </a:lnTo>
                  <a:lnTo>
                    <a:pt x="245154" y="1019619"/>
                  </a:lnTo>
                  <a:lnTo>
                    <a:pt x="245566" y="1022690"/>
                  </a:lnTo>
                  <a:lnTo>
                    <a:pt x="245980" y="1025761"/>
                  </a:lnTo>
                  <a:lnTo>
                    <a:pt x="246405" y="1028832"/>
                  </a:lnTo>
                  <a:lnTo>
                    <a:pt x="246830" y="1031903"/>
                  </a:lnTo>
                  <a:lnTo>
                    <a:pt x="247255" y="1034974"/>
                  </a:lnTo>
                  <a:lnTo>
                    <a:pt x="247688" y="1038046"/>
                  </a:lnTo>
                  <a:lnTo>
                    <a:pt x="248125" y="1041117"/>
                  </a:lnTo>
                  <a:lnTo>
                    <a:pt x="248562" y="1044188"/>
                  </a:lnTo>
                  <a:lnTo>
                    <a:pt x="249002" y="1047259"/>
                  </a:lnTo>
                  <a:lnTo>
                    <a:pt x="249450" y="1050330"/>
                  </a:lnTo>
                  <a:lnTo>
                    <a:pt x="249897" y="1053401"/>
                  </a:lnTo>
                  <a:lnTo>
                    <a:pt x="250345" y="1056472"/>
                  </a:lnTo>
                  <a:lnTo>
                    <a:pt x="250803" y="1059544"/>
                  </a:lnTo>
                  <a:lnTo>
                    <a:pt x="251260" y="1062615"/>
                  </a:lnTo>
                  <a:lnTo>
                    <a:pt x="251718" y="1065686"/>
                  </a:lnTo>
                  <a:lnTo>
                    <a:pt x="252182" y="1068757"/>
                  </a:lnTo>
                  <a:lnTo>
                    <a:pt x="252649" y="1071828"/>
                  </a:lnTo>
                  <a:lnTo>
                    <a:pt x="253116" y="1074899"/>
                  </a:lnTo>
                  <a:lnTo>
                    <a:pt x="253586" y="1077970"/>
                  </a:lnTo>
                  <a:lnTo>
                    <a:pt x="254062" y="1081042"/>
                  </a:lnTo>
                  <a:lnTo>
                    <a:pt x="254538" y="1084113"/>
                  </a:lnTo>
                  <a:lnTo>
                    <a:pt x="255014" y="1087184"/>
                  </a:lnTo>
                  <a:lnTo>
                    <a:pt x="255497" y="1090255"/>
                  </a:lnTo>
                  <a:lnTo>
                    <a:pt x="255981" y="1093326"/>
                  </a:lnTo>
                  <a:lnTo>
                    <a:pt x="256464" y="1096397"/>
                  </a:lnTo>
                  <a:lnTo>
                    <a:pt x="256953" y="1099468"/>
                  </a:lnTo>
                  <a:lnTo>
                    <a:pt x="257443" y="1102540"/>
                  </a:lnTo>
                  <a:lnTo>
                    <a:pt x="257934" y="1105611"/>
                  </a:lnTo>
                  <a:lnTo>
                    <a:pt x="258427" y="1108682"/>
                  </a:lnTo>
                  <a:lnTo>
                    <a:pt x="258924" y="1111753"/>
                  </a:lnTo>
                  <a:lnTo>
                    <a:pt x="259421" y="1114824"/>
                  </a:lnTo>
                  <a:lnTo>
                    <a:pt x="259917" y="1117895"/>
                  </a:lnTo>
                  <a:lnTo>
                    <a:pt x="260420" y="1120966"/>
                  </a:lnTo>
                  <a:lnTo>
                    <a:pt x="260922" y="1124038"/>
                  </a:lnTo>
                  <a:lnTo>
                    <a:pt x="261424" y="1127109"/>
                  </a:lnTo>
                  <a:lnTo>
                    <a:pt x="261930" y="1130180"/>
                  </a:lnTo>
                  <a:lnTo>
                    <a:pt x="262437" y="1133251"/>
                  </a:lnTo>
                  <a:lnTo>
                    <a:pt x="262944" y="1136322"/>
                  </a:lnTo>
                  <a:lnTo>
                    <a:pt x="263452" y="1139393"/>
                  </a:lnTo>
                  <a:lnTo>
                    <a:pt x="263962" y="1142464"/>
                  </a:lnTo>
                  <a:lnTo>
                    <a:pt x="264473" y="1145536"/>
                  </a:lnTo>
                  <a:lnTo>
                    <a:pt x="264984" y="1148607"/>
                  </a:lnTo>
                  <a:lnTo>
                    <a:pt x="265497" y="1151678"/>
                  </a:lnTo>
                  <a:lnTo>
                    <a:pt x="266011" y="1154749"/>
                  </a:lnTo>
                  <a:lnTo>
                    <a:pt x="266524" y="1157820"/>
                  </a:lnTo>
                  <a:lnTo>
                    <a:pt x="267039" y="1160891"/>
                  </a:lnTo>
                  <a:lnTo>
                    <a:pt x="267554" y="1163962"/>
                  </a:lnTo>
                  <a:lnTo>
                    <a:pt x="268070" y="1167034"/>
                  </a:lnTo>
                  <a:lnTo>
                    <a:pt x="268586" y="1170105"/>
                  </a:lnTo>
                  <a:lnTo>
                    <a:pt x="269103" y="1173176"/>
                  </a:lnTo>
                  <a:lnTo>
                    <a:pt x="269619" y="1176247"/>
                  </a:lnTo>
                  <a:lnTo>
                    <a:pt x="270136" y="1179318"/>
                  </a:lnTo>
                  <a:lnTo>
                    <a:pt x="270653" y="1182389"/>
                  </a:lnTo>
                  <a:lnTo>
                    <a:pt x="271170" y="1185460"/>
                  </a:lnTo>
                  <a:lnTo>
                    <a:pt x="271687" y="1188532"/>
                  </a:lnTo>
                  <a:lnTo>
                    <a:pt x="272204" y="1191603"/>
                  </a:lnTo>
                  <a:lnTo>
                    <a:pt x="272720" y="1194674"/>
                  </a:lnTo>
                  <a:lnTo>
                    <a:pt x="273237" y="1197745"/>
                  </a:lnTo>
                  <a:lnTo>
                    <a:pt x="273753" y="1200816"/>
                  </a:lnTo>
                  <a:lnTo>
                    <a:pt x="274268" y="1203887"/>
                  </a:lnTo>
                  <a:lnTo>
                    <a:pt x="274782" y="1206958"/>
                  </a:lnTo>
                  <a:lnTo>
                    <a:pt x="275297" y="1210030"/>
                  </a:lnTo>
                  <a:lnTo>
                    <a:pt x="275810" y="1213101"/>
                  </a:lnTo>
                  <a:lnTo>
                    <a:pt x="276323" y="1216172"/>
                  </a:lnTo>
                  <a:lnTo>
                    <a:pt x="276835" y="1219243"/>
                  </a:lnTo>
                  <a:lnTo>
                    <a:pt x="277346" y="1222314"/>
                  </a:lnTo>
                  <a:lnTo>
                    <a:pt x="277855" y="1225385"/>
                  </a:lnTo>
                  <a:lnTo>
                    <a:pt x="278365" y="1228456"/>
                  </a:lnTo>
                  <a:lnTo>
                    <a:pt x="278873" y="1231528"/>
                  </a:lnTo>
                  <a:lnTo>
                    <a:pt x="279378" y="1234599"/>
                  </a:lnTo>
                  <a:lnTo>
                    <a:pt x="279883" y="1237670"/>
                  </a:lnTo>
                  <a:lnTo>
                    <a:pt x="280388" y="1240741"/>
                  </a:lnTo>
                  <a:lnTo>
                    <a:pt x="280889" y="1243812"/>
                  </a:lnTo>
                  <a:lnTo>
                    <a:pt x="281389" y="1246883"/>
                  </a:lnTo>
                  <a:lnTo>
                    <a:pt x="281890" y="1249954"/>
                  </a:lnTo>
                  <a:lnTo>
                    <a:pt x="282386" y="1253026"/>
                  </a:lnTo>
                  <a:lnTo>
                    <a:pt x="282881" y="1256097"/>
                  </a:lnTo>
                  <a:lnTo>
                    <a:pt x="283375" y="1259168"/>
                  </a:lnTo>
                  <a:lnTo>
                    <a:pt x="283868" y="1262239"/>
                  </a:lnTo>
                  <a:lnTo>
                    <a:pt x="284355" y="1265310"/>
                  </a:lnTo>
                  <a:lnTo>
                    <a:pt x="284843" y="1268381"/>
                  </a:lnTo>
                  <a:lnTo>
                    <a:pt x="285331" y="1271452"/>
                  </a:lnTo>
                  <a:lnTo>
                    <a:pt x="285812" y="1274524"/>
                  </a:lnTo>
                  <a:lnTo>
                    <a:pt x="286292" y="1277595"/>
                  </a:lnTo>
                  <a:lnTo>
                    <a:pt x="286772" y="1280666"/>
                  </a:lnTo>
                  <a:lnTo>
                    <a:pt x="287247" y="1283737"/>
                  </a:lnTo>
                  <a:lnTo>
                    <a:pt x="287719" y="1286808"/>
                  </a:lnTo>
                  <a:lnTo>
                    <a:pt x="288190" y="1289879"/>
                  </a:lnTo>
                  <a:lnTo>
                    <a:pt x="288660" y="1292950"/>
                  </a:lnTo>
                  <a:lnTo>
                    <a:pt x="289122" y="1296021"/>
                  </a:lnTo>
                  <a:lnTo>
                    <a:pt x="289585" y="1299093"/>
                  </a:lnTo>
                  <a:lnTo>
                    <a:pt x="290047" y="1302164"/>
                  </a:lnTo>
                  <a:lnTo>
                    <a:pt x="290501" y="1305235"/>
                  </a:lnTo>
                  <a:lnTo>
                    <a:pt x="290953" y="1308306"/>
                  </a:lnTo>
                  <a:lnTo>
                    <a:pt x="291406" y="1311377"/>
                  </a:lnTo>
                  <a:lnTo>
                    <a:pt x="291852" y="1314448"/>
                  </a:lnTo>
                  <a:lnTo>
                    <a:pt x="292293" y="1317519"/>
                  </a:lnTo>
                  <a:lnTo>
                    <a:pt x="292735" y="1320591"/>
                  </a:lnTo>
                  <a:lnTo>
                    <a:pt x="293174" y="1323662"/>
                  </a:lnTo>
                  <a:lnTo>
                    <a:pt x="293604" y="1326733"/>
                  </a:lnTo>
                  <a:lnTo>
                    <a:pt x="294034" y="1329804"/>
                  </a:lnTo>
                  <a:lnTo>
                    <a:pt x="294464" y="1332875"/>
                  </a:lnTo>
                  <a:lnTo>
                    <a:pt x="294883" y="1335946"/>
                  </a:lnTo>
                  <a:lnTo>
                    <a:pt x="295300" y="1339017"/>
                  </a:lnTo>
                  <a:lnTo>
                    <a:pt x="295718" y="1342089"/>
                  </a:lnTo>
                  <a:lnTo>
                    <a:pt x="296128" y="1345160"/>
                  </a:lnTo>
                  <a:lnTo>
                    <a:pt x="296532" y="1348231"/>
                  </a:lnTo>
                  <a:lnTo>
                    <a:pt x="296937" y="1351302"/>
                  </a:lnTo>
                  <a:lnTo>
                    <a:pt x="297338" y="1354373"/>
                  </a:lnTo>
                  <a:lnTo>
                    <a:pt x="297729" y="1357444"/>
                  </a:lnTo>
                  <a:lnTo>
                    <a:pt x="298119" y="1360515"/>
                  </a:lnTo>
                  <a:lnTo>
                    <a:pt x="298509" y="1363587"/>
                  </a:lnTo>
                  <a:lnTo>
                    <a:pt x="298887" y="1366658"/>
                  </a:lnTo>
                  <a:lnTo>
                    <a:pt x="299263" y="1369729"/>
                  </a:lnTo>
                  <a:lnTo>
                    <a:pt x="299639" y="1372800"/>
                  </a:lnTo>
                  <a:lnTo>
                    <a:pt x="300007" y="1375871"/>
                  </a:lnTo>
                  <a:lnTo>
                    <a:pt x="300367" y="1378942"/>
                  </a:lnTo>
                  <a:lnTo>
                    <a:pt x="300728" y="1382013"/>
                  </a:lnTo>
                  <a:lnTo>
                    <a:pt x="301085" y="1385085"/>
                  </a:lnTo>
                  <a:lnTo>
                    <a:pt x="301430" y="1388156"/>
                  </a:lnTo>
                  <a:lnTo>
                    <a:pt x="301774" y="1391227"/>
                  </a:lnTo>
                  <a:lnTo>
                    <a:pt x="302119" y="1394298"/>
                  </a:lnTo>
                  <a:lnTo>
                    <a:pt x="302450" y="1397369"/>
                  </a:lnTo>
                  <a:lnTo>
                    <a:pt x="302778" y="1400440"/>
                  </a:lnTo>
                  <a:lnTo>
                    <a:pt x="303106" y="1403511"/>
                  </a:lnTo>
                  <a:lnTo>
                    <a:pt x="303425" y="1406583"/>
                  </a:lnTo>
                  <a:lnTo>
                    <a:pt x="303736" y="1409654"/>
                  </a:lnTo>
                  <a:lnTo>
                    <a:pt x="304046" y="1412725"/>
                  </a:lnTo>
                  <a:lnTo>
                    <a:pt x="304354" y="1415796"/>
                  </a:lnTo>
                  <a:lnTo>
                    <a:pt x="304647" y="1418867"/>
                  </a:lnTo>
                  <a:lnTo>
                    <a:pt x="304940" y="1421938"/>
                  </a:lnTo>
                  <a:lnTo>
                    <a:pt x="305233" y="1425009"/>
                  </a:lnTo>
                  <a:lnTo>
                    <a:pt x="305511" y="1428081"/>
                  </a:lnTo>
                  <a:lnTo>
                    <a:pt x="305786" y="1431152"/>
                  </a:lnTo>
                  <a:lnTo>
                    <a:pt x="306061" y="1434223"/>
                  </a:lnTo>
                  <a:lnTo>
                    <a:pt x="306326" y="1437294"/>
                  </a:lnTo>
                  <a:lnTo>
                    <a:pt x="306582" y="1440365"/>
                  </a:lnTo>
                  <a:lnTo>
                    <a:pt x="306838" y="1443436"/>
                  </a:lnTo>
                  <a:lnTo>
                    <a:pt x="307091" y="1446507"/>
                  </a:lnTo>
                  <a:lnTo>
                    <a:pt x="307328" y="1449579"/>
                  </a:lnTo>
                  <a:lnTo>
                    <a:pt x="307564" y="1452650"/>
                  </a:lnTo>
                  <a:lnTo>
                    <a:pt x="307801" y="1455721"/>
                  </a:lnTo>
                  <a:lnTo>
                    <a:pt x="308021" y="1458792"/>
                  </a:lnTo>
                  <a:lnTo>
                    <a:pt x="308238" y="1461863"/>
                  </a:lnTo>
                  <a:lnTo>
                    <a:pt x="308455" y="1464934"/>
                  </a:lnTo>
                  <a:lnTo>
                    <a:pt x="308662" y="1468005"/>
                  </a:lnTo>
                  <a:lnTo>
                    <a:pt x="308859" y="1471077"/>
                  </a:lnTo>
                  <a:lnTo>
                    <a:pt x="309055" y="1474148"/>
                  </a:lnTo>
                  <a:lnTo>
                    <a:pt x="309249" y="1477219"/>
                  </a:lnTo>
                  <a:lnTo>
                    <a:pt x="309425" y="1480290"/>
                  </a:lnTo>
                  <a:lnTo>
                    <a:pt x="309601" y="1483361"/>
                  </a:lnTo>
                  <a:lnTo>
                    <a:pt x="309777" y="1486432"/>
                  </a:lnTo>
                  <a:lnTo>
                    <a:pt x="309936" y="1489503"/>
                  </a:lnTo>
                  <a:lnTo>
                    <a:pt x="310091" y="1492575"/>
                  </a:lnTo>
                  <a:lnTo>
                    <a:pt x="310246" y="1495646"/>
                  </a:lnTo>
                  <a:lnTo>
                    <a:pt x="310392" y="1498717"/>
                  </a:lnTo>
                  <a:lnTo>
                    <a:pt x="310525" y="1501788"/>
                  </a:lnTo>
                  <a:lnTo>
                    <a:pt x="310659" y="1504859"/>
                  </a:lnTo>
                  <a:lnTo>
                    <a:pt x="310790" y="1507930"/>
                  </a:lnTo>
                  <a:lnTo>
                    <a:pt x="310903" y="1511001"/>
                  </a:lnTo>
                  <a:lnTo>
                    <a:pt x="311015" y="1514073"/>
                  </a:lnTo>
                  <a:lnTo>
                    <a:pt x="311127" y="1517144"/>
                  </a:lnTo>
                  <a:lnTo>
                    <a:pt x="311222" y="1520215"/>
                  </a:lnTo>
                  <a:lnTo>
                    <a:pt x="311313" y="1523286"/>
                  </a:lnTo>
                  <a:lnTo>
                    <a:pt x="311403" y="1526357"/>
                  </a:lnTo>
                  <a:lnTo>
                    <a:pt x="311484" y="1529428"/>
                  </a:lnTo>
                  <a:lnTo>
                    <a:pt x="311552" y="1532499"/>
                  </a:lnTo>
                  <a:lnTo>
                    <a:pt x="311621" y="1535571"/>
                  </a:lnTo>
                  <a:lnTo>
                    <a:pt x="311687" y="1538642"/>
                  </a:lnTo>
                  <a:lnTo>
                    <a:pt x="311733" y="1541713"/>
                  </a:lnTo>
                  <a:lnTo>
                    <a:pt x="311779" y="1544784"/>
                  </a:lnTo>
                  <a:lnTo>
                    <a:pt x="311825" y="1547855"/>
                  </a:lnTo>
                  <a:lnTo>
                    <a:pt x="311855" y="1550926"/>
                  </a:lnTo>
                  <a:lnTo>
                    <a:pt x="311879" y="1553997"/>
                  </a:lnTo>
                  <a:lnTo>
                    <a:pt x="311902" y="1557069"/>
                  </a:lnTo>
                  <a:lnTo>
                    <a:pt x="311917" y="1560140"/>
                  </a:lnTo>
                  <a:lnTo>
                    <a:pt x="311918" y="1563211"/>
                  </a:lnTo>
                  <a:lnTo>
                    <a:pt x="311920" y="1566282"/>
                  </a:lnTo>
                  <a:lnTo>
                    <a:pt x="311919" y="1569353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533723" y="1162537"/>
              <a:ext cx="144524" cy="0"/>
            </a:xfrm>
            <a:custGeom>
              <a:avLst/>
              <a:pathLst>
                <a:path w="144524" h="0">
                  <a:moveTo>
                    <a:pt x="0" y="0"/>
                  </a:moveTo>
                  <a:lnTo>
                    <a:pt x="14452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96603" y="509493"/>
              <a:ext cx="311920" cy="1436184"/>
            </a:xfrm>
            <a:custGeom>
              <a:avLst/>
              <a:pathLst>
                <a:path w="311920" h="1436184">
                  <a:moveTo>
                    <a:pt x="3" y="1436184"/>
                  </a:moveTo>
                  <a:lnTo>
                    <a:pt x="0" y="1433374"/>
                  </a:lnTo>
                  <a:lnTo>
                    <a:pt x="11" y="1430563"/>
                  </a:lnTo>
                  <a:lnTo>
                    <a:pt x="33" y="1427753"/>
                  </a:lnTo>
                  <a:lnTo>
                    <a:pt x="55" y="1424942"/>
                  </a:lnTo>
                  <a:lnTo>
                    <a:pt x="89" y="1422132"/>
                  </a:lnTo>
                  <a:lnTo>
                    <a:pt x="137" y="1419321"/>
                  </a:lnTo>
                  <a:lnTo>
                    <a:pt x="184" y="1416511"/>
                  </a:lnTo>
                  <a:lnTo>
                    <a:pt x="239" y="1413700"/>
                  </a:lnTo>
                  <a:lnTo>
                    <a:pt x="313" y="1410890"/>
                  </a:lnTo>
                  <a:lnTo>
                    <a:pt x="386" y="1408079"/>
                  </a:lnTo>
                  <a:lnTo>
                    <a:pt x="462" y="1405269"/>
                  </a:lnTo>
                  <a:lnTo>
                    <a:pt x="561" y="1402458"/>
                  </a:lnTo>
                  <a:lnTo>
                    <a:pt x="660" y="1399647"/>
                  </a:lnTo>
                  <a:lnTo>
                    <a:pt x="758" y="1396837"/>
                  </a:lnTo>
                  <a:lnTo>
                    <a:pt x="882" y="1394026"/>
                  </a:lnTo>
                  <a:lnTo>
                    <a:pt x="1005" y="1391216"/>
                  </a:lnTo>
                  <a:lnTo>
                    <a:pt x="1129" y="1388405"/>
                  </a:lnTo>
                  <a:lnTo>
                    <a:pt x="1274" y="1385595"/>
                  </a:lnTo>
                  <a:lnTo>
                    <a:pt x="1423" y="1382784"/>
                  </a:lnTo>
                  <a:lnTo>
                    <a:pt x="1571" y="1379974"/>
                  </a:lnTo>
                  <a:lnTo>
                    <a:pt x="1737" y="1377163"/>
                  </a:lnTo>
                  <a:lnTo>
                    <a:pt x="1910" y="1374353"/>
                  </a:lnTo>
                  <a:lnTo>
                    <a:pt x="2084" y="1371542"/>
                  </a:lnTo>
                  <a:lnTo>
                    <a:pt x="2270" y="1368732"/>
                  </a:lnTo>
                  <a:lnTo>
                    <a:pt x="2468" y="1365921"/>
                  </a:lnTo>
                  <a:lnTo>
                    <a:pt x="2666" y="1363110"/>
                  </a:lnTo>
                  <a:lnTo>
                    <a:pt x="2873" y="1360300"/>
                  </a:lnTo>
                  <a:lnTo>
                    <a:pt x="3095" y="1357489"/>
                  </a:lnTo>
                  <a:lnTo>
                    <a:pt x="3318" y="1354679"/>
                  </a:lnTo>
                  <a:lnTo>
                    <a:pt x="3545" y="1351868"/>
                  </a:lnTo>
                  <a:lnTo>
                    <a:pt x="3791" y="1349058"/>
                  </a:lnTo>
                  <a:lnTo>
                    <a:pt x="4037" y="1346247"/>
                  </a:lnTo>
                  <a:lnTo>
                    <a:pt x="4284" y="1343437"/>
                  </a:lnTo>
                  <a:lnTo>
                    <a:pt x="4553" y="1340626"/>
                  </a:lnTo>
                  <a:lnTo>
                    <a:pt x="4822" y="1337816"/>
                  </a:lnTo>
                  <a:lnTo>
                    <a:pt x="5092" y="1335005"/>
                  </a:lnTo>
                  <a:lnTo>
                    <a:pt x="5381" y="1332195"/>
                  </a:lnTo>
                  <a:lnTo>
                    <a:pt x="5674" y="1329384"/>
                  </a:lnTo>
                  <a:lnTo>
                    <a:pt x="5966" y="1326574"/>
                  </a:lnTo>
                  <a:lnTo>
                    <a:pt x="6274" y="1323763"/>
                  </a:lnTo>
                  <a:lnTo>
                    <a:pt x="6589" y="1320952"/>
                  </a:lnTo>
                  <a:lnTo>
                    <a:pt x="6904" y="1318142"/>
                  </a:lnTo>
                  <a:lnTo>
                    <a:pt x="7231" y="1315331"/>
                  </a:lnTo>
                  <a:lnTo>
                    <a:pt x="7568" y="1312521"/>
                  </a:lnTo>
                  <a:lnTo>
                    <a:pt x="7904" y="1309710"/>
                  </a:lnTo>
                  <a:lnTo>
                    <a:pt x="8250" y="1306900"/>
                  </a:lnTo>
                  <a:lnTo>
                    <a:pt x="8608" y="1304089"/>
                  </a:lnTo>
                  <a:lnTo>
                    <a:pt x="8966" y="1301279"/>
                  </a:lnTo>
                  <a:lnTo>
                    <a:pt x="9329" y="1298468"/>
                  </a:lnTo>
                  <a:lnTo>
                    <a:pt x="9708" y="1295658"/>
                  </a:lnTo>
                  <a:lnTo>
                    <a:pt x="10087" y="1292847"/>
                  </a:lnTo>
                  <a:lnTo>
                    <a:pt x="10468" y="1290037"/>
                  </a:lnTo>
                  <a:lnTo>
                    <a:pt x="10867" y="1287226"/>
                  </a:lnTo>
                  <a:lnTo>
                    <a:pt x="11266" y="1284415"/>
                  </a:lnTo>
                  <a:lnTo>
                    <a:pt x="11665" y="1281605"/>
                  </a:lnTo>
                  <a:lnTo>
                    <a:pt x="12082" y="1278794"/>
                  </a:lnTo>
                  <a:lnTo>
                    <a:pt x="12501" y="1275984"/>
                  </a:lnTo>
                  <a:lnTo>
                    <a:pt x="12919" y="1273173"/>
                  </a:lnTo>
                  <a:lnTo>
                    <a:pt x="13352" y="1270363"/>
                  </a:lnTo>
                  <a:lnTo>
                    <a:pt x="13790" y="1267552"/>
                  </a:lnTo>
                  <a:lnTo>
                    <a:pt x="14227" y="1264742"/>
                  </a:lnTo>
                  <a:lnTo>
                    <a:pt x="14676" y="1261931"/>
                  </a:lnTo>
                  <a:lnTo>
                    <a:pt x="15132" y="1259121"/>
                  </a:lnTo>
                  <a:lnTo>
                    <a:pt x="15587" y="1256310"/>
                  </a:lnTo>
                  <a:lnTo>
                    <a:pt x="16051" y="1253500"/>
                  </a:lnTo>
                  <a:lnTo>
                    <a:pt x="16524" y="1250689"/>
                  </a:lnTo>
                  <a:lnTo>
                    <a:pt x="16997" y="1247878"/>
                  </a:lnTo>
                  <a:lnTo>
                    <a:pt x="17476" y="1245068"/>
                  </a:lnTo>
                  <a:lnTo>
                    <a:pt x="17965" y="1242257"/>
                  </a:lnTo>
                  <a:lnTo>
                    <a:pt x="18455" y="1239447"/>
                  </a:lnTo>
                  <a:lnTo>
                    <a:pt x="18947" y="1236636"/>
                  </a:lnTo>
                  <a:lnTo>
                    <a:pt x="19453" y="1233826"/>
                  </a:lnTo>
                  <a:lnTo>
                    <a:pt x="19959" y="1231015"/>
                  </a:lnTo>
                  <a:lnTo>
                    <a:pt x="20465" y="1228205"/>
                  </a:lnTo>
                  <a:lnTo>
                    <a:pt x="20985" y="1225394"/>
                  </a:lnTo>
                  <a:lnTo>
                    <a:pt x="21506" y="1222584"/>
                  </a:lnTo>
                  <a:lnTo>
                    <a:pt x="22027" y="1219773"/>
                  </a:lnTo>
                  <a:lnTo>
                    <a:pt x="22560" y="1216963"/>
                  </a:lnTo>
                  <a:lnTo>
                    <a:pt x="23096" y="1214152"/>
                  </a:lnTo>
                  <a:lnTo>
                    <a:pt x="23631" y="1211341"/>
                  </a:lnTo>
                  <a:lnTo>
                    <a:pt x="24176" y="1208531"/>
                  </a:lnTo>
                  <a:lnTo>
                    <a:pt x="24724" y="1205720"/>
                  </a:lnTo>
                  <a:lnTo>
                    <a:pt x="25273" y="1202910"/>
                  </a:lnTo>
                  <a:lnTo>
                    <a:pt x="25829" y="1200099"/>
                  </a:lnTo>
                  <a:lnTo>
                    <a:pt x="26391" y="1197289"/>
                  </a:lnTo>
                  <a:lnTo>
                    <a:pt x="26952" y="1194478"/>
                  </a:lnTo>
                  <a:lnTo>
                    <a:pt x="27518" y="1191668"/>
                  </a:lnTo>
                  <a:lnTo>
                    <a:pt x="28092" y="1188857"/>
                  </a:lnTo>
                  <a:lnTo>
                    <a:pt x="28665" y="1186047"/>
                  </a:lnTo>
                  <a:lnTo>
                    <a:pt x="29241" y="1183236"/>
                  </a:lnTo>
                  <a:lnTo>
                    <a:pt x="29826" y="1180426"/>
                  </a:lnTo>
                  <a:lnTo>
                    <a:pt x="30410" y="1177615"/>
                  </a:lnTo>
                  <a:lnTo>
                    <a:pt x="30995" y="1174804"/>
                  </a:lnTo>
                  <a:lnTo>
                    <a:pt x="31590" y="1171994"/>
                  </a:lnTo>
                  <a:lnTo>
                    <a:pt x="32185" y="1169183"/>
                  </a:lnTo>
                  <a:lnTo>
                    <a:pt x="32780" y="1166373"/>
                  </a:lnTo>
                  <a:lnTo>
                    <a:pt x="33383" y="1163562"/>
                  </a:lnTo>
                  <a:lnTo>
                    <a:pt x="33987" y="1160752"/>
                  </a:lnTo>
                  <a:lnTo>
                    <a:pt x="34591" y="1157941"/>
                  </a:lnTo>
                  <a:lnTo>
                    <a:pt x="35201" y="1155131"/>
                  </a:lnTo>
                  <a:lnTo>
                    <a:pt x="35814" y="1152320"/>
                  </a:lnTo>
                  <a:lnTo>
                    <a:pt x="36426" y="1149510"/>
                  </a:lnTo>
                  <a:lnTo>
                    <a:pt x="37043" y="1146699"/>
                  </a:lnTo>
                  <a:lnTo>
                    <a:pt x="37663" y="1143889"/>
                  </a:lnTo>
                  <a:lnTo>
                    <a:pt x="38283" y="1141078"/>
                  </a:lnTo>
                  <a:lnTo>
                    <a:pt x="38906" y="1138267"/>
                  </a:lnTo>
                  <a:lnTo>
                    <a:pt x="39533" y="1135457"/>
                  </a:lnTo>
                  <a:lnTo>
                    <a:pt x="40160" y="1132646"/>
                  </a:lnTo>
                  <a:lnTo>
                    <a:pt x="40788" y="1129836"/>
                  </a:lnTo>
                  <a:lnTo>
                    <a:pt x="41421" y="1127025"/>
                  </a:lnTo>
                  <a:lnTo>
                    <a:pt x="42053" y="1124215"/>
                  </a:lnTo>
                  <a:lnTo>
                    <a:pt x="42686" y="1121404"/>
                  </a:lnTo>
                  <a:lnTo>
                    <a:pt x="43324" y="1118594"/>
                  </a:lnTo>
                  <a:lnTo>
                    <a:pt x="43961" y="1115783"/>
                  </a:lnTo>
                  <a:lnTo>
                    <a:pt x="44598" y="1112973"/>
                  </a:lnTo>
                  <a:lnTo>
                    <a:pt x="45240" y="1110162"/>
                  </a:lnTo>
                  <a:lnTo>
                    <a:pt x="45881" y="1107352"/>
                  </a:lnTo>
                  <a:lnTo>
                    <a:pt x="46523" y="1104541"/>
                  </a:lnTo>
                  <a:lnTo>
                    <a:pt x="47167" y="1101730"/>
                  </a:lnTo>
                  <a:lnTo>
                    <a:pt x="47811" y="1098920"/>
                  </a:lnTo>
                  <a:lnTo>
                    <a:pt x="48456" y="1096109"/>
                  </a:lnTo>
                  <a:lnTo>
                    <a:pt x="49102" y="1093299"/>
                  </a:lnTo>
                  <a:lnTo>
                    <a:pt x="49749" y="1090488"/>
                  </a:lnTo>
                  <a:lnTo>
                    <a:pt x="50396" y="1087678"/>
                  </a:lnTo>
                  <a:lnTo>
                    <a:pt x="51044" y="1084867"/>
                  </a:lnTo>
                  <a:lnTo>
                    <a:pt x="51692" y="1082057"/>
                  </a:lnTo>
                  <a:lnTo>
                    <a:pt x="52340" y="1079246"/>
                  </a:lnTo>
                  <a:lnTo>
                    <a:pt x="52989" y="1076436"/>
                  </a:lnTo>
                  <a:lnTo>
                    <a:pt x="53638" y="1073625"/>
                  </a:lnTo>
                  <a:lnTo>
                    <a:pt x="54287" y="1070815"/>
                  </a:lnTo>
                  <a:lnTo>
                    <a:pt x="54936" y="1068004"/>
                  </a:lnTo>
                  <a:lnTo>
                    <a:pt x="55585" y="1065193"/>
                  </a:lnTo>
                  <a:lnTo>
                    <a:pt x="56233" y="1062383"/>
                  </a:lnTo>
                  <a:lnTo>
                    <a:pt x="56882" y="1059572"/>
                  </a:lnTo>
                  <a:lnTo>
                    <a:pt x="57530" y="1056762"/>
                  </a:lnTo>
                  <a:lnTo>
                    <a:pt x="58177" y="1053951"/>
                  </a:lnTo>
                  <a:lnTo>
                    <a:pt x="58825" y="1051141"/>
                  </a:lnTo>
                  <a:lnTo>
                    <a:pt x="59471" y="1048330"/>
                  </a:lnTo>
                  <a:lnTo>
                    <a:pt x="60116" y="1045520"/>
                  </a:lnTo>
                  <a:lnTo>
                    <a:pt x="60762" y="1042709"/>
                  </a:lnTo>
                  <a:lnTo>
                    <a:pt x="61406" y="1039899"/>
                  </a:lnTo>
                  <a:lnTo>
                    <a:pt x="62049" y="1037088"/>
                  </a:lnTo>
                  <a:lnTo>
                    <a:pt x="62692" y="1034278"/>
                  </a:lnTo>
                  <a:lnTo>
                    <a:pt x="63333" y="1031467"/>
                  </a:lnTo>
                  <a:lnTo>
                    <a:pt x="63972" y="1028656"/>
                  </a:lnTo>
                  <a:lnTo>
                    <a:pt x="64612" y="1025846"/>
                  </a:lnTo>
                  <a:lnTo>
                    <a:pt x="65250" y="1023035"/>
                  </a:lnTo>
                  <a:lnTo>
                    <a:pt x="65885" y="1020225"/>
                  </a:lnTo>
                  <a:lnTo>
                    <a:pt x="66520" y="1017414"/>
                  </a:lnTo>
                  <a:lnTo>
                    <a:pt x="67154" y="1014604"/>
                  </a:lnTo>
                  <a:lnTo>
                    <a:pt x="67784" y="1011793"/>
                  </a:lnTo>
                  <a:lnTo>
                    <a:pt x="68415" y="1008983"/>
                  </a:lnTo>
                  <a:lnTo>
                    <a:pt x="69044" y="1006172"/>
                  </a:lnTo>
                  <a:lnTo>
                    <a:pt x="69669" y="1003362"/>
                  </a:lnTo>
                  <a:lnTo>
                    <a:pt x="70293" y="1000551"/>
                  </a:lnTo>
                  <a:lnTo>
                    <a:pt x="70918" y="997741"/>
                  </a:lnTo>
                  <a:lnTo>
                    <a:pt x="71536" y="994930"/>
                  </a:lnTo>
                  <a:lnTo>
                    <a:pt x="72154" y="992119"/>
                  </a:lnTo>
                  <a:lnTo>
                    <a:pt x="72772" y="989309"/>
                  </a:lnTo>
                  <a:lnTo>
                    <a:pt x="73384" y="986498"/>
                  </a:lnTo>
                  <a:lnTo>
                    <a:pt x="73995" y="983688"/>
                  </a:lnTo>
                  <a:lnTo>
                    <a:pt x="74606" y="980877"/>
                  </a:lnTo>
                  <a:lnTo>
                    <a:pt x="75212" y="978067"/>
                  </a:lnTo>
                  <a:lnTo>
                    <a:pt x="75815" y="975256"/>
                  </a:lnTo>
                  <a:lnTo>
                    <a:pt x="76418" y="972446"/>
                  </a:lnTo>
                  <a:lnTo>
                    <a:pt x="77017" y="969635"/>
                  </a:lnTo>
                  <a:lnTo>
                    <a:pt x="77611" y="966825"/>
                  </a:lnTo>
                  <a:lnTo>
                    <a:pt x="78205" y="964014"/>
                  </a:lnTo>
                  <a:lnTo>
                    <a:pt x="78797" y="961204"/>
                  </a:lnTo>
                  <a:lnTo>
                    <a:pt x="79382" y="958393"/>
                  </a:lnTo>
                  <a:lnTo>
                    <a:pt x="79968" y="955582"/>
                  </a:lnTo>
                  <a:lnTo>
                    <a:pt x="80551" y="952772"/>
                  </a:lnTo>
                  <a:lnTo>
                    <a:pt x="81127" y="949961"/>
                  </a:lnTo>
                  <a:lnTo>
                    <a:pt x="81702" y="947151"/>
                  </a:lnTo>
                  <a:lnTo>
                    <a:pt x="82278" y="944340"/>
                  </a:lnTo>
                  <a:lnTo>
                    <a:pt x="82843" y="941530"/>
                  </a:lnTo>
                  <a:lnTo>
                    <a:pt x="83408" y="938719"/>
                  </a:lnTo>
                  <a:lnTo>
                    <a:pt x="83974" y="935909"/>
                  </a:lnTo>
                  <a:lnTo>
                    <a:pt x="84530" y="933098"/>
                  </a:lnTo>
                  <a:lnTo>
                    <a:pt x="85084" y="930288"/>
                  </a:lnTo>
                  <a:lnTo>
                    <a:pt x="85638" y="927477"/>
                  </a:lnTo>
                  <a:lnTo>
                    <a:pt x="86185" y="924667"/>
                  </a:lnTo>
                  <a:lnTo>
                    <a:pt x="86727" y="921856"/>
                  </a:lnTo>
                  <a:lnTo>
                    <a:pt x="87270" y="919045"/>
                  </a:lnTo>
                  <a:lnTo>
                    <a:pt x="87807" y="916235"/>
                  </a:lnTo>
                  <a:lnTo>
                    <a:pt x="88338" y="913424"/>
                  </a:lnTo>
                  <a:lnTo>
                    <a:pt x="88869" y="910614"/>
                  </a:lnTo>
                  <a:lnTo>
                    <a:pt x="89395" y="907803"/>
                  </a:lnTo>
                  <a:lnTo>
                    <a:pt x="89913" y="904993"/>
                  </a:lnTo>
                  <a:lnTo>
                    <a:pt x="90432" y="902182"/>
                  </a:lnTo>
                  <a:lnTo>
                    <a:pt x="90947" y="899372"/>
                  </a:lnTo>
                  <a:lnTo>
                    <a:pt x="91453" y="896561"/>
                  </a:lnTo>
                  <a:lnTo>
                    <a:pt x="91958" y="893751"/>
                  </a:lnTo>
                  <a:lnTo>
                    <a:pt x="92463" y="890940"/>
                  </a:lnTo>
                  <a:lnTo>
                    <a:pt x="92955" y="888130"/>
                  </a:lnTo>
                  <a:lnTo>
                    <a:pt x="93447" y="885319"/>
                  </a:lnTo>
                  <a:lnTo>
                    <a:pt x="93940" y="882508"/>
                  </a:lnTo>
                  <a:lnTo>
                    <a:pt x="94419" y="879698"/>
                  </a:lnTo>
                  <a:lnTo>
                    <a:pt x="94898" y="876887"/>
                  </a:lnTo>
                  <a:lnTo>
                    <a:pt x="95376" y="874077"/>
                  </a:lnTo>
                  <a:lnTo>
                    <a:pt x="95844" y="871266"/>
                  </a:lnTo>
                  <a:lnTo>
                    <a:pt x="96308" y="868456"/>
                  </a:lnTo>
                  <a:lnTo>
                    <a:pt x="96772" y="865645"/>
                  </a:lnTo>
                  <a:lnTo>
                    <a:pt x="97228" y="862835"/>
                  </a:lnTo>
                  <a:lnTo>
                    <a:pt x="97678" y="860024"/>
                  </a:lnTo>
                  <a:lnTo>
                    <a:pt x="98127" y="857214"/>
                  </a:lnTo>
                  <a:lnTo>
                    <a:pt x="98571" y="854403"/>
                  </a:lnTo>
                  <a:lnTo>
                    <a:pt x="99006" y="851593"/>
                  </a:lnTo>
                  <a:lnTo>
                    <a:pt x="99440" y="848782"/>
                  </a:lnTo>
                  <a:lnTo>
                    <a:pt x="99871" y="845971"/>
                  </a:lnTo>
                  <a:lnTo>
                    <a:pt x="100291" y="843161"/>
                  </a:lnTo>
                  <a:lnTo>
                    <a:pt x="100710" y="840350"/>
                  </a:lnTo>
                  <a:lnTo>
                    <a:pt x="101128" y="837540"/>
                  </a:lnTo>
                  <a:lnTo>
                    <a:pt x="101532" y="834729"/>
                  </a:lnTo>
                  <a:lnTo>
                    <a:pt x="101937" y="831919"/>
                  </a:lnTo>
                  <a:lnTo>
                    <a:pt x="102341" y="829108"/>
                  </a:lnTo>
                  <a:lnTo>
                    <a:pt x="102730" y="826298"/>
                  </a:lnTo>
                  <a:lnTo>
                    <a:pt x="103118" y="823487"/>
                  </a:lnTo>
                  <a:lnTo>
                    <a:pt x="103507" y="820677"/>
                  </a:lnTo>
                  <a:lnTo>
                    <a:pt x="103883" y="817866"/>
                  </a:lnTo>
                  <a:lnTo>
                    <a:pt x="104255" y="815056"/>
                  </a:lnTo>
                  <a:lnTo>
                    <a:pt x="104628" y="812245"/>
                  </a:lnTo>
                  <a:lnTo>
                    <a:pt x="104990" y="809434"/>
                  </a:lnTo>
                  <a:lnTo>
                    <a:pt x="105346" y="806624"/>
                  </a:lnTo>
                  <a:lnTo>
                    <a:pt x="105702" y="803813"/>
                  </a:lnTo>
                  <a:lnTo>
                    <a:pt x="106051" y="801003"/>
                  </a:lnTo>
                  <a:lnTo>
                    <a:pt x="106391" y="798192"/>
                  </a:lnTo>
                  <a:lnTo>
                    <a:pt x="106731" y="795382"/>
                  </a:lnTo>
                  <a:lnTo>
                    <a:pt x="107065" y="792571"/>
                  </a:lnTo>
                  <a:lnTo>
                    <a:pt x="107388" y="789761"/>
                  </a:lnTo>
                  <a:lnTo>
                    <a:pt x="107712" y="786950"/>
                  </a:lnTo>
                  <a:lnTo>
                    <a:pt x="108032" y="784140"/>
                  </a:lnTo>
                  <a:lnTo>
                    <a:pt x="108339" y="781329"/>
                  </a:lnTo>
                  <a:lnTo>
                    <a:pt x="108646" y="778519"/>
                  </a:lnTo>
                  <a:lnTo>
                    <a:pt x="108952" y="775708"/>
                  </a:lnTo>
                  <a:lnTo>
                    <a:pt x="109242" y="772897"/>
                  </a:lnTo>
                  <a:lnTo>
                    <a:pt x="109532" y="770087"/>
                  </a:lnTo>
                  <a:lnTo>
                    <a:pt x="109822" y="767276"/>
                  </a:lnTo>
                  <a:lnTo>
                    <a:pt x="110098" y="764466"/>
                  </a:lnTo>
                  <a:lnTo>
                    <a:pt x="110371" y="761655"/>
                  </a:lnTo>
                  <a:lnTo>
                    <a:pt x="110644" y="758845"/>
                  </a:lnTo>
                  <a:lnTo>
                    <a:pt x="110905" y="756034"/>
                  </a:lnTo>
                  <a:lnTo>
                    <a:pt x="111161" y="753224"/>
                  </a:lnTo>
                  <a:lnTo>
                    <a:pt x="111418" y="750413"/>
                  </a:lnTo>
                  <a:lnTo>
                    <a:pt x="111664" y="747603"/>
                  </a:lnTo>
                  <a:lnTo>
                    <a:pt x="111904" y="744792"/>
                  </a:lnTo>
                  <a:lnTo>
                    <a:pt x="112143" y="741982"/>
                  </a:lnTo>
                  <a:lnTo>
                    <a:pt x="112375" y="739171"/>
                  </a:lnTo>
                  <a:lnTo>
                    <a:pt x="112598" y="736360"/>
                  </a:lnTo>
                  <a:lnTo>
                    <a:pt x="112820" y="733550"/>
                  </a:lnTo>
                  <a:lnTo>
                    <a:pt x="113038" y="730739"/>
                  </a:lnTo>
                  <a:lnTo>
                    <a:pt x="113243" y="727929"/>
                  </a:lnTo>
                  <a:lnTo>
                    <a:pt x="113448" y="725118"/>
                  </a:lnTo>
                  <a:lnTo>
                    <a:pt x="113652" y="722308"/>
                  </a:lnTo>
                  <a:lnTo>
                    <a:pt x="113840" y="719497"/>
                  </a:lnTo>
                  <a:lnTo>
                    <a:pt x="114029" y="716687"/>
                  </a:lnTo>
                  <a:lnTo>
                    <a:pt x="114217" y="713876"/>
                  </a:lnTo>
                  <a:lnTo>
                    <a:pt x="114389" y="711066"/>
                  </a:lnTo>
                  <a:lnTo>
                    <a:pt x="114561" y="708255"/>
                  </a:lnTo>
                  <a:lnTo>
                    <a:pt x="114732" y="705445"/>
                  </a:lnTo>
                  <a:lnTo>
                    <a:pt x="114890" y="702634"/>
                  </a:lnTo>
                  <a:lnTo>
                    <a:pt x="115044" y="699823"/>
                  </a:lnTo>
                  <a:lnTo>
                    <a:pt x="115199" y="697013"/>
                  </a:lnTo>
                  <a:lnTo>
                    <a:pt x="115343" y="694202"/>
                  </a:lnTo>
                  <a:lnTo>
                    <a:pt x="115481" y="691392"/>
                  </a:lnTo>
                  <a:lnTo>
                    <a:pt x="115618" y="688581"/>
                  </a:lnTo>
                  <a:lnTo>
                    <a:pt x="115748" y="685771"/>
                  </a:lnTo>
                  <a:lnTo>
                    <a:pt x="115869" y="682960"/>
                  </a:lnTo>
                  <a:lnTo>
                    <a:pt x="115990" y="680150"/>
                  </a:lnTo>
                  <a:lnTo>
                    <a:pt x="116106" y="677339"/>
                  </a:lnTo>
                  <a:lnTo>
                    <a:pt x="116210" y="674529"/>
                  </a:lnTo>
                  <a:lnTo>
                    <a:pt x="116315" y="671718"/>
                  </a:lnTo>
                  <a:lnTo>
                    <a:pt x="116417" y="668908"/>
                  </a:lnTo>
                  <a:lnTo>
                    <a:pt x="116504" y="666097"/>
                  </a:lnTo>
                  <a:lnTo>
                    <a:pt x="116592" y="663287"/>
                  </a:lnTo>
                  <a:lnTo>
                    <a:pt x="116680" y="660476"/>
                  </a:lnTo>
                  <a:lnTo>
                    <a:pt x="116752" y="657665"/>
                  </a:lnTo>
                  <a:lnTo>
                    <a:pt x="116824" y="654855"/>
                  </a:lnTo>
                  <a:lnTo>
                    <a:pt x="116895" y="652044"/>
                  </a:lnTo>
                  <a:lnTo>
                    <a:pt x="116954" y="649234"/>
                  </a:lnTo>
                  <a:lnTo>
                    <a:pt x="117009" y="646423"/>
                  </a:lnTo>
                  <a:lnTo>
                    <a:pt x="117065" y="643613"/>
                  </a:lnTo>
                  <a:lnTo>
                    <a:pt x="117110" y="640802"/>
                  </a:lnTo>
                  <a:lnTo>
                    <a:pt x="117149" y="637992"/>
                  </a:lnTo>
                  <a:lnTo>
                    <a:pt x="117189" y="635181"/>
                  </a:lnTo>
                  <a:lnTo>
                    <a:pt x="117221" y="632371"/>
                  </a:lnTo>
                  <a:lnTo>
                    <a:pt x="117245" y="629560"/>
                  </a:lnTo>
                  <a:lnTo>
                    <a:pt x="117269" y="626750"/>
                  </a:lnTo>
                  <a:lnTo>
                    <a:pt x="117287" y="623939"/>
                  </a:lnTo>
                  <a:lnTo>
                    <a:pt x="117296" y="621128"/>
                  </a:lnTo>
                  <a:lnTo>
                    <a:pt x="117305" y="618318"/>
                  </a:lnTo>
                  <a:lnTo>
                    <a:pt x="117310" y="615507"/>
                  </a:lnTo>
                  <a:lnTo>
                    <a:pt x="117303" y="612697"/>
                  </a:lnTo>
                  <a:lnTo>
                    <a:pt x="117297" y="609886"/>
                  </a:lnTo>
                  <a:lnTo>
                    <a:pt x="117290" y="607076"/>
                  </a:lnTo>
                  <a:lnTo>
                    <a:pt x="117268" y="604265"/>
                  </a:lnTo>
                  <a:lnTo>
                    <a:pt x="117247" y="601455"/>
                  </a:lnTo>
                  <a:lnTo>
                    <a:pt x="117225" y="598644"/>
                  </a:lnTo>
                  <a:lnTo>
                    <a:pt x="117191" y="595834"/>
                  </a:lnTo>
                  <a:lnTo>
                    <a:pt x="117155" y="593023"/>
                  </a:lnTo>
                  <a:lnTo>
                    <a:pt x="117118" y="590213"/>
                  </a:lnTo>
                  <a:lnTo>
                    <a:pt x="117072" y="587402"/>
                  </a:lnTo>
                  <a:lnTo>
                    <a:pt x="117021" y="584591"/>
                  </a:lnTo>
                  <a:lnTo>
                    <a:pt x="116971" y="581781"/>
                  </a:lnTo>
                  <a:lnTo>
                    <a:pt x="116913" y="578970"/>
                  </a:lnTo>
                  <a:lnTo>
                    <a:pt x="116848" y="576160"/>
                  </a:lnTo>
                  <a:lnTo>
                    <a:pt x="116784" y="573349"/>
                  </a:lnTo>
                  <a:lnTo>
                    <a:pt x="116714" y="570539"/>
                  </a:lnTo>
                  <a:lnTo>
                    <a:pt x="116635" y="567728"/>
                  </a:lnTo>
                  <a:lnTo>
                    <a:pt x="116557" y="564918"/>
                  </a:lnTo>
                  <a:lnTo>
                    <a:pt x="116476" y="562107"/>
                  </a:lnTo>
                  <a:lnTo>
                    <a:pt x="116384" y="559297"/>
                  </a:lnTo>
                  <a:lnTo>
                    <a:pt x="116293" y="556486"/>
                  </a:lnTo>
                  <a:lnTo>
                    <a:pt x="116200" y="553676"/>
                  </a:lnTo>
                  <a:lnTo>
                    <a:pt x="116096" y="550865"/>
                  </a:lnTo>
                  <a:lnTo>
                    <a:pt x="115991" y="548054"/>
                  </a:lnTo>
                  <a:lnTo>
                    <a:pt x="115887" y="545244"/>
                  </a:lnTo>
                  <a:lnTo>
                    <a:pt x="115771" y="542433"/>
                  </a:lnTo>
                  <a:lnTo>
                    <a:pt x="115654" y="539623"/>
                  </a:lnTo>
                  <a:lnTo>
                    <a:pt x="115537" y="536812"/>
                  </a:lnTo>
                  <a:lnTo>
                    <a:pt x="115410" y="534002"/>
                  </a:lnTo>
                  <a:lnTo>
                    <a:pt x="115281" y="531191"/>
                  </a:lnTo>
                  <a:lnTo>
                    <a:pt x="115151" y="528381"/>
                  </a:lnTo>
                  <a:lnTo>
                    <a:pt x="115015" y="525570"/>
                  </a:lnTo>
                  <a:lnTo>
                    <a:pt x="114874" y="522760"/>
                  </a:lnTo>
                  <a:lnTo>
                    <a:pt x="114733" y="519949"/>
                  </a:lnTo>
                  <a:lnTo>
                    <a:pt x="114586" y="517139"/>
                  </a:lnTo>
                  <a:lnTo>
                    <a:pt x="114434" y="514328"/>
                  </a:lnTo>
                  <a:lnTo>
                    <a:pt x="114281" y="511517"/>
                  </a:lnTo>
                  <a:lnTo>
                    <a:pt x="114125" y="508707"/>
                  </a:lnTo>
                  <a:lnTo>
                    <a:pt x="113962" y="505896"/>
                  </a:lnTo>
                  <a:lnTo>
                    <a:pt x="113799" y="503086"/>
                  </a:lnTo>
                  <a:lnTo>
                    <a:pt x="113633" y="500275"/>
                  </a:lnTo>
                  <a:lnTo>
                    <a:pt x="113460" y="497465"/>
                  </a:lnTo>
                  <a:lnTo>
                    <a:pt x="113286" y="494654"/>
                  </a:lnTo>
                  <a:lnTo>
                    <a:pt x="113112" y="491844"/>
                  </a:lnTo>
                  <a:lnTo>
                    <a:pt x="112928" y="489033"/>
                  </a:lnTo>
                  <a:lnTo>
                    <a:pt x="112744" y="486223"/>
                  </a:lnTo>
                  <a:lnTo>
                    <a:pt x="112559" y="483412"/>
                  </a:lnTo>
                  <a:lnTo>
                    <a:pt x="112367" y="480602"/>
                  </a:lnTo>
                  <a:lnTo>
                    <a:pt x="112174" y="477791"/>
                  </a:lnTo>
                  <a:lnTo>
                    <a:pt x="111980" y="474980"/>
                  </a:lnTo>
                  <a:lnTo>
                    <a:pt x="111780" y="472170"/>
                  </a:lnTo>
                  <a:lnTo>
                    <a:pt x="111577" y="469359"/>
                  </a:lnTo>
                  <a:lnTo>
                    <a:pt x="111374" y="466549"/>
                  </a:lnTo>
                  <a:lnTo>
                    <a:pt x="111167" y="463738"/>
                  </a:lnTo>
                  <a:lnTo>
                    <a:pt x="110955" y="460928"/>
                  </a:lnTo>
                  <a:lnTo>
                    <a:pt x="110744" y="458117"/>
                  </a:lnTo>
                  <a:lnTo>
                    <a:pt x="110529" y="455307"/>
                  </a:lnTo>
                  <a:lnTo>
                    <a:pt x="110309" y="452496"/>
                  </a:lnTo>
                  <a:lnTo>
                    <a:pt x="110089" y="449686"/>
                  </a:lnTo>
                  <a:lnTo>
                    <a:pt x="109868" y="446875"/>
                  </a:lnTo>
                  <a:lnTo>
                    <a:pt x="109640" y="444065"/>
                  </a:lnTo>
                  <a:lnTo>
                    <a:pt x="109413" y="441254"/>
                  </a:lnTo>
                  <a:lnTo>
                    <a:pt x="109185" y="438443"/>
                  </a:lnTo>
                  <a:lnTo>
                    <a:pt x="108950" y="435633"/>
                  </a:lnTo>
                  <a:lnTo>
                    <a:pt x="108716" y="432822"/>
                  </a:lnTo>
                  <a:lnTo>
                    <a:pt x="108481" y="430012"/>
                  </a:lnTo>
                  <a:lnTo>
                    <a:pt x="108240" y="427201"/>
                  </a:lnTo>
                  <a:lnTo>
                    <a:pt x="107999" y="424391"/>
                  </a:lnTo>
                  <a:lnTo>
                    <a:pt x="107757" y="421580"/>
                  </a:lnTo>
                  <a:lnTo>
                    <a:pt x="107511" y="418770"/>
                  </a:lnTo>
                  <a:lnTo>
                    <a:pt x="107264" y="415959"/>
                  </a:lnTo>
                  <a:lnTo>
                    <a:pt x="107016" y="413149"/>
                  </a:lnTo>
                  <a:lnTo>
                    <a:pt x="106765" y="410338"/>
                  </a:lnTo>
                  <a:lnTo>
                    <a:pt x="106512" y="407528"/>
                  </a:lnTo>
                  <a:lnTo>
                    <a:pt x="106259" y="404717"/>
                  </a:lnTo>
                  <a:lnTo>
                    <a:pt x="106003" y="401906"/>
                  </a:lnTo>
                  <a:lnTo>
                    <a:pt x="105745" y="399096"/>
                  </a:lnTo>
                  <a:lnTo>
                    <a:pt x="105486" y="396285"/>
                  </a:lnTo>
                  <a:lnTo>
                    <a:pt x="105226" y="393475"/>
                  </a:lnTo>
                  <a:lnTo>
                    <a:pt x="104963" y="390664"/>
                  </a:lnTo>
                  <a:lnTo>
                    <a:pt x="104700" y="387854"/>
                  </a:lnTo>
                  <a:lnTo>
                    <a:pt x="104437" y="385043"/>
                  </a:lnTo>
                  <a:lnTo>
                    <a:pt x="104170" y="382233"/>
                  </a:lnTo>
                  <a:lnTo>
                    <a:pt x="103903" y="379422"/>
                  </a:lnTo>
                  <a:lnTo>
                    <a:pt x="103636" y="376612"/>
                  </a:lnTo>
                  <a:lnTo>
                    <a:pt x="103365" y="373801"/>
                  </a:lnTo>
                  <a:lnTo>
                    <a:pt x="103094" y="370991"/>
                  </a:lnTo>
                  <a:lnTo>
                    <a:pt x="102824" y="368180"/>
                  </a:lnTo>
                  <a:lnTo>
                    <a:pt x="102551" y="365369"/>
                  </a:lnTo>
                  <a:lnTo>
                    <a:pt x="102277" y="362559"/>
                  </a:lnTo>
                  <a:lnTo>
                    <a:pt x="102003" y="359748"/>
                  </a:lnTo>
                  <a:lnTo>
                    <a:pt x="101728" y="356938"/>
                  </a:lnTo>
                  <a:lnTo>
                    <a:pt x="101452" y="354127"/>
                  </a:lnTo>
                  <a:lnTo>
                    <a:pt x="101176" y="351317"/>
                  </a:lnTo>
                  <a:lnTo>
                    <a:pt x="100899" y="348506"/>
                  </a:lnTo>
                  <a:lnTo>
                    <a:pt x="100621" y="345696"/>
                  </a:lnTo>
                  <a:lnTo>
                    <a:pt x="100343" y="342885"/>
                  </a:lnTo>
                  <a:lnTo>
                    <a:pt x="100065" y="340075"/>
                  </a:lnTo>
                  <a:lnTo>
                    <a:pt x="99785" y="337264"/>
                  </a:lnTo>
                  <a:lnTo>
                    <a:pt x="99506" y="334454"/>
                  </a:lnTo>
                  <a:lnTo>
                    <a:pt x="99226" y="331643"/>
                  </a:lnTo>
                  <a:lnTo>
                    <a:pt x="98946" y="328832"/>
                  </a:lnTo>
                  <a:lnTo>
                    <a:pt x="98666" y="326022"/>
                  </a:lnTo>
                  <a:lnTo>
                    <a:pt x="98386" y="323211"/>
                  </a:lnTo>
                  <a:lnTo>
                    <a:pt x="98106" y="320401"/>
                  </a:lnTo>
                  <a:lnTo>
                    <a:pt x="97825" y="317590"/>
                  </a:lnTo>
                  <a:lnTo>
                    <a:pt x="97545" y="314780"/>
                  </a:lnTo>
                  <a:lnTo>
                    <a:pt x="97265" y="311969"/>
                  </a:lnTo>
                  <a:lnTo>
                    <a:pt x="96985" y="309159"/>
                  </a:lnTo>
                  <a:lnTo>
                    <a:pt x="96705" y="306348"/>
                  </a:lnTo>
                  <a:lnTo>
                    <a:pt x="96425" y="303538"/>
                  </a:lnTo>
                  <a:lnTo>
                    <a:pt x="96146" y="300727"/>
                  </a:lnTo>
                  <a:lnTo>
                    <a:pt x="95866" y="297917"/>
                  </a:lnTo>
                  <a:lnTo>
                    <a:pt x="95588" y="295106"/>
                  </a:lnTo>
                  <a:lnTo>
                    <a:pt x="95310" y="292295"/>
                  </a:lnTo>
                  <a:lnTo>
                    <a:pt x="95032" y="289485"/>
                  </a:lnTo>
                  <a:lnTo>
                    <a:pt x="94755" y="286674"/>
                  </a:lnTo>
                  <a:lnTo>
                    <a:pt x="94479" y="283864"/>
                  </a:lnTo>
                  <a:lnTo>
                    <a:pt x="94203" y="281053"/>
                  </a:lnTo>
                  <a:lnTo>
                    <a:pt x="93928" y="278243"/>
                  </a:lnTo>
                  <a:lnTo>
                    <a:pt x="93654" y="275432"/>
                  </a:lnTo>
                  <a:lnTo>
                    <a:pt x="93381" y="272622"/>
                  </a:lnTo>
                  <a:lnTo>
                    <a:pt x="93107" y="269811"/>
                  </a:lnTo>
                  <a:lnTo>
                    <a:pt x="92837" y="267001"/>
                  </a:lnTo>
                  <a:lnTo>
                    <a:pt x="92566" y="264190"/>
                  </a:lnTo>
                  <a:lnTo>
                    <a:pt x="92295" y="261380"/>
                  </a:lnTo>
                  <a:lnTo>
                    <a:pt x="92028" y="258569"/>
                  </a:lnTo>
                  <a:lnTo>
                    <a:pt x="91761" y="255758"/>
                  </a:lnTo>
                  <a:lnTo>
                    <a:pt x="91494" y="252948"/>
                  </a:lnTo>
                  <a:lnTo>
                    <a:pt x="91230" y="250137"/>
                  </a:lnTo>
                  <a:lnTo>
                    <a:pt x="90967" y="247327"/>
                  </a:lnTo>
                  <a:lnTo>
                    <a:pt x="90704" y="244516"/>
                  </a:lnTo>
                  <a:lnTo>
                    <a:pt x="90443" y="241706"/>
                  </a:lnTo>
                  <a:lnTo>
                    <a:pt x="90185" y="238895"/>
                  </a:lnTo>
                  <a:lnTo>
                    <a:pt x="89926" y="236085"/>
                  </a:lnTo>
                  <a:lnTo>
                    <a:pt x="89670" y="233274"/>
                  </a:lnTo>
                  <a:lnTo>
                    <a:pt x="89416" y="230464"/>
                  </a:lnTo>
                  <a:lnTo>
                    <a:pt x="89163" y="227653"/>
                  </a:lnTo>
                  <a:lnTo>
                    <a:pt x="88911" y="224843"/>
                  </a:lnTo>
                  <a:lnTo>
                    <a:pt x="88663" y="222032"/>
                  </a:lnTo>
                  <a:lnTo>
                    <a:pt x="88415" y="219221"/>
                  </a:lnTo>
                  <a:lnTo>
                    <a:pt x="88167" y="216411"/>
                  </a:lnTo>
                  <a:lnTo>
                    <a:pt x="87925" y="213600"/>
                  </a:lnTo>
                  <a:lnTo>
                    <a:pt x="87683" y="210790"/>
                  </a:lnTo>
                  <a:lnTo>
                    <a:pt x="87441" y="207979"/>
                  </a:lnTo>
                  <a:lnTo>
                    <a:pt x="87205" y="205169"/>
                  </a:lnTo>
                  <a:lnTo>
                    <a:pt x="86970" y="202358"/>
                  </a:lnTo>
                  <a:lnTo>
                    <a:pt x="86734" y="199548"/>
                  </a:lnTo>
                  <a:lnTo>
                    <a:pt x="86504" y="196737"/>
                  </a:lnTo>
                  <a:lnTo>
                    <a:pt x="86275" y="193927"/>
                  </a:lnTo>
                  <a:lnTo>
                    <a:pt x="86046" y="191116"/>
                  </a:lnTo>
                  <a:lnTo>
                    <a:pt x="85822" y="188306"/>
                  </a:lnTo>
                  <a:lnTo>
                    <a:pt x="85601" y="185495"/>
                  </a:lnTo>
                  <a:lnTo>
                    <a:pt x="85379" y="182684"/>
                  </a:lnTo>
                  <a:lnTo>
                    <a:pt x="85162" y="179874"/>
                  </a:lnTo>
                  <a:lnTo>
                    <a:pt x="84948" y="177063"/>
                  </a:lnTo>
                  <a:lnTo>
                    <a:pt x="84735" y="174253"/>
                  </a:lnTo>
                  <a:lnTo>
                    <a:pt x="84524" y="171442"/>
                  </a:lnTo>
                  <a:lnTo>
                    <a:pt x="84318" y="168632"/>
                  </a:lnTo>
                  <a:lnTo>
                    <a:pt x="84113" y="165821"/>
                  </a:lnTo>
                  <a:lnTo>
                    <a:pt x="83909" y="163011"/>
                  </a:lnTo>
                  <a:lnTo>
                    <a:pt x="83712" y="160200"/>
                  </a:lnTo>
                  <a:lnTo>
                    <a:pt x="83515" y="157390"/>
                  </a:lnTo>
                  <a:lnTo>
                    <a:pt x="83318" y="154579"/>
                  </a:lnTo>
                  <a:lnTo>
                    <a:pt x="83130" y="151769"/>
                  </a:lnTo>
                  <a:lnTo>
                    <a:pt x="82942" y="148958"/>
                  </a:lnTo>
                  <a:lnTo>
                    <a:pt x="82754" y="146147"/>
                  </a:lnTo>
                  <a:lnTo>
                    <a:pt x="82575" y="143337"/>
                  </a:lnTo>
                  <a:lnTo>
                    <a:pt x="82396" y="140526"/>
                  </a:lnTo>
                  <a:lnTo>
                    <a:pt x="82217" y="137716"/>
                  </a:lnTo>
                  <a:lnTo>
                    <a:pt x="82046" y="134905"/>
                  </a:lnTo>
                  <a:lnTo>
                    <a:pt x="81877" y="132095"/>
                  </a:lnTo>
                  <a:lnTo>
                    <a:pt x="81708" y="129284"/>
                  </a:lnTo>
                  <a:lnTo>
                    <a:pt x="81545" y="126474"/>
                  </a:lnTo>
                  <a:lnTo>
                    <a:pt x="81385" y="123663"/>
                  </a:lnTo>
                  <a:lnTo>
                    <a:pt x="81226" y="120853"/>
                  </a:lnTo>
                  <a:lnTo>
                    <a:pt x="81072" y="118042"/>
                  </a:lnTo>
                  <a:lnTo>
                    <a:pt x="80923" y="115232"/>
                  </a:lnTo>
                  <a:lnTo>
                    <a:pt x="80774" y="112421"/>
                  </a:lnTo>
                  <a:lnTo>
                    <a:pt x="80629" y="109610"/>
                  </a:lnTo>
                  <a:lnTo>
                    <a:pt x="80491" y="106800"/>
                  </a:lnTo>
                  <a:lnTo>
                    <a:pt x="80352" y="103989"/>
                  </a:lnTo>
                  <a:lnTo>
                    <a:pt x="80216" y="101179"/>
                  </a:lnTo>
                  <a:lnTo>
                    <a:pt x="80088" y="98368"/>
                  </a:lnTo>
                  <a:lnTo>
                    <a:pt x="79961" y="95558"/>
                  </a:lnTo>
                  <a:lnTo>
                    <a:pt x="79834" y="92747"/>
                  </a:lnTo>
                  <a:lnTo>
                    <a:pt x="79718" y="89937"/>
                  </a:lnTo>
                  <a:lnTo>
                    <a:pt x="79601" y="87126"/>
                  </a:lnTo>
                  <a:lnTo>
                    <a:pt x="79485" y="84316"/>
                  </a:lnTo>
                  <a:lnTo>
                    <a:pt x="79379" y="81505"/>
                  </a:lnTo>
                  <a:lnTo>
                    <a:pt x="79274" y="78695"/>
                  </a:lnTo>
                  <a:lnTo>
                    <a:pt x="79169" y="75884"/>
                  </a:lnTo>
                  <a:lnTo>
                    <a:pt x="79072" y="73073"/>
                  </a:lnTo>
                  <a:lnTo>
                    <a:pt x="78979" y="70263"/>
                  </a:lnTo>
                  <a:lnTo>
                    <a:pt x="78886" y="67452"/>
                  </a:lnTo>
                  <a:lnTo>
                    <a:pt x="78799" y="64642"/>
                  </a:lnTo>
                  <a:lnTo>
                    <a:pt x="78717" y="61831"/>
                  </a:lnTo>
                  <a:lnTo>
                    <a:pt x="78636" y="59021"/>
                  </a:lnTo>
                  <a:lnTo>
                    <a:pt x="78559" y="56210"/>
                  </a:lnTo>
                  <a:lnTo>
                    <a:pt x="78490" y="53400"/>
                  </a:lnTo>
                  <a:lnTo>
                    <a:pt x="78420" y="50589"/>
                  </a:lnTo>
                  <a:lnTo>
                    <a:pt x="78353" y="47779"/>
                  </a:lnTo>
                  <a:lnTo>
                    <a:pt x="78296" y="44968"/>
                  </a:lnTo>
                  <a:lnTo>
                    <a:pt x="78239" y="42158"/>
                  </a:lnTo>
                  <a:lnTo>
                    <a:pt x="78182" y="39347"/>
                  </a:lnTo>
                  <a:lnTo>
                    <a:pt x="78137" y="36536"/>
                  </a:lnTo>
                  <a:lnTo>
                    <a:pt x="78093" y="33726"/>
                  </a:lnTo>
                  <a:lnTo>
                    <a:pt x="78048" y="30915"/>
                  </a:lnTo>
                  <a:lnTo>
                    <a:pt x="78014" y="28105"/>
                  </a:lnTo>
                  <a:lnTo>
                    <a:pt x="77981" y="25294"/>
                  </a:lnTo>
                  <a:lnTo>
                    <a:pt x="77949" y="22484"/>
                  </a:lnTo>
                  <a:lnTo>
                    <a:pt x="77925" y="19673"/>
                  </a:lnTo>
                  <a:lnTo>
                    <a:pt x="77905" y="16863"/>
                  </a:lnTo>
                  <a:lnTo>
                    <a:pt x="77885" y="14052"/>
                  </a:lnTo>
                  <a:lnTo>
                    <a:pt x="77872" y="11242"/>
                  </a:lnTo>
                  <a:lnTo>
                    <a:pt x="77864" y="8431"/>
                  </a:lnTo>
                  <a:lnTo>
                    <a:pt x="77857" y="5621"/>
                  </a:lnTo>
                  <a:lnTo>
                    <a:pt x="77854" y="2810"/>
                  </a:lnTo>
                  <a:lnTo>
                    <a:pt x="77859" y="0"/>
                  </a:lnTo>
                  <a:lnTo>
                    <a:pt x="234060" y="0"/>
                  </a:lnTo>
                  <a:lnTo>
                    <a:pt x="234065" y="2810"/>
                  </a:lnTo>
                  <a:lnTo>
                    <a:pt x="234062" y="5621"/>
                  </a:lnTo>
                  <a:lnTo>
                    <a:pt x="234055" y="8431"/>
                  </a:lnTo>
                  <a:lnTo>
                    <a:pt x="234047" y="11242"/>
                  </a:lnTo>
                  <a:lnTo>
                    <a:pt x="234034" y="14052"/>
                  </a:lnTo>
                  <a:lnTo>
                    <a:pt x="234014" y="16863"/>
                  </a:lnTo>
                  <a:lnTo>
                    <a:pt x="233994" y="19673"/>
                  </a:lnTo>
                  <a:lnTo>
                    <a:pt x="233971" y="22484"/>
                  </a:lnTo>
                  <a:lnTo>
                    <a:pt x="233938" y="25294"/>
                  </a:lnTo>
                  <a:lnTo>
                    <a:pt x="233906" y="28105"/>
                  </a:lnTo>
                  <a:lnTo>
                    <a:pt x="233872" y="30915"/>
                  </a:lnTo>
                  <a:lnTo>
                    <a:pt x="233827" y="33726"/>
                  </a:lnTo>
                  <a:lnTo>
                    <a:pt x="233782" y="36536"/>
                  </a:lnTo>
                  <a:lnTo>
                    <a:pt x="233737" y="39347"/>
                  </a:lnTo>
                  <a:lnTo>
                    <a:pt x="233680" y="42158"/>
                  </a:lnTo>
                  <a:lnTo>
                    <a:pt x="233623" y="44968"/>
                  </a:lnTo>
                  <a:lnTo>
                    <a:pt x="233566" y="47779"/>
                  </a:lnTo>
                  <a:lnTo>
                    <a:pt x="233499" y="50589"/>
                  </a:lnTo>
                  <a:lnTo>
                    <a:pt x="233429" y="53400"/>
                  </a:lnTo>
                  <a:lnTo>
                    <a:pt x="233360" y="56210"/>
                  </a:lnTo>
                  <a:lnTo>
                    <a:pt x="233283" y="59021"/>
                  </a:lnTo>
                  <a:lnTo>
                    <a:pt x="233202" y="61831"/>
                  </a:lnTo>
                  <a:lnTo>
                    <a:pt x="233121" y="64642"/>
                  </a:lnTo>
                  <a:lnTo>
                    <a:pt x="233033" y="67452"/>
                  </a:lnTo>
                  <a:lnTo>
                    <a:pt x="232940" y="70263"/>
                  </a:lnTo>
                  <a:lnTo>
                    <a:pt x="232847" y="73073"/>
                  </a:lnTo>
                  <a:lnTo>
                    <a:pt x="232750" y="75884"/>
                  </a:lnTo>
                  <a:lnTo>
                    <a:pt x="232645" y="78695"/>
                  </a:lnTo>
                  <a:lnTo>
                    <a:pt x="232541" y="81505"/>
                  </a:lnTo>
                  <a:lnTo>
                    <a:pt x="232434" y="84316"/>
                  </a:lnTo>
                  <a:lnTo>
                    <a:pt x="232318" y="87126"/>
                  </a:lnTo>
                  <a:lnTo>
                    <a:pt x="232202" y="89937"/>
                  </a:lnTo>
                  <a:lnTo>
                    <a:pt x="232085" y="92747"/>
                  </a:lnTo>
                  <a:lnTo>
                    <a:pt x="231958" y="95558"/>
                  </a:lnTo>
                  <a:lnTo>
                    <a:pt x="231831" y="98368"/>
                  </a:lnTo>
                  <a:lnTo>
                    <a:pt x="231704" y="101179"/>
                  </a:lnTo>
                  <a:lnTo>
                    <a:pt x="231567" y="103989"/>
                  </a:lnTo>
                  <a:lnTo>
                    <a:pt x="231429" y="106800"/>
                  </a:lnTo>
                  <a:lnTo>
                    <a:pt x="231291" y="109610"/>
                  </a:lnTo>
                  <a:lnTo>
                    <a:pt x="231145" y="112421"/>
                  </a:lnTo>
                  <a:lnTo>
                    <a:pt x="230996" y="115232"/>
                  </a:lnTo>
                  <a:lnTo>
                    <a:pt x="230847" y="118042"/>
                  </a:lnTo>
                  <a:lnTo>
                    <a:pt x="230693" y="120853"/>
                  </a:lnTo>
                  <a:lnTo>
                    <a:pt x="230534" y="123663"/>
                  </a:lnTo>
                  <a:lnTo>
                    <a:pt x="230375" y="126474"/>
                  </a:lnTo>
                  <a:lnTo>
                    <a:pt x="230212" y="129284"/>
                  </a:lnTo>
                  <a:lnTo>
                    <a:pt x="230042" y="132095"/>
                  </a:lnTo>
                  <a:lnTo>
                    <a:pt x="229873" y="134905"/>
                  </a:lnTo>
                  <a:lnTo>
                    <a:pt x="229702" y="137716"/>
                  </a:lnTo>
                  <a:lnTo>
                    <a:pt x="229523" y="140526"/>
                  </a:lnTo>
                  <a:lnTo>
                    <a:pt x="229344" y="143337"/>
                  </a:lnTo>
                  <a:lnTo>
                    <a:pt x="229165" y="146147"/>
                  </a:lnTo>
                  <a:lnTo>
                    <a:pt x="228977" y="148958"/>
                  </a:lnTo>
                  <a:lnTo>
                    <a:pt x="228789" y="151769"/>
                  </a:lnTo>
                  <a:lnTo>
                    <a:pt x="228601" y="154579"/>
                  </a:lnTo>
                  <a:lnTo>
                    <a:pt x="228404" y="157390"/>
                  </a:lnTo>
                  <a:lnTo>
                    <a:pt x="228207" y="160200"/>
                  </a:lnTo>
                  <a:lnTo>
                    <a:pt x="228010" y="163011"/>
                  </a:lnTo>
                  <a:lnTo>
                    <a:pt x="227807" y="165821"/>
                  </a:lnTo>
                  <a:lnTo>
                    <a:pt x="227601" y="168632"/>
                  </a:lnTo>
                  <a:lnTo>
                    <a:pt x="227395" y="171442"/>
                  </a:lnTo>
                  <a:lnTo>
                    <a:pt x="227185" y="174253"/>
                  </a:lnTo>
                  <a:lnTo>
                    <a:pt x="226971" y="177063"/>
                  </a:lnTo>
                  <a:lnTo>
                    <a:pt x="226757" y="179874"/>
                  </a:lnTo>
                  <a:lnTo>
                    <a:pt x="226540" y="182684"/>
                  </a:lnTo>
                  <a:lnTo>
                    <a:pt x="226318" y="185495"/>
                  </a:lnTo>
                  <a:lnTo>
                    <a:pt x="226097" y="188306"/>
                  </a:lnTo>
                  <a:lnTo>
                    <a:pt x="225873" y="191116"/>
                  </a:lnTo>
                  <a:lnTo>
                    <a:pt x="225644" y="193927"/>
                  </a:lnTo>
                  <a:lnTo>
                    <a:pt x="225415" y="196737"/>
                  </a:lnTo>
                  <a:lnTo>
                    <a:pt x="225185" y="199548"/>
                  </a:lnTo>
                  <a:lnTo>
                    <a:pt x="224950" y="202358"/>
                  </a:lnTo>
                  <a:lnTo>
                    <a:pt x="224714" y="205169"/>
                  </a:lnTo>
                  <a:lnTo>
                    <a:pt x="224478" y="207979"/>
                  </a:lnTo>
                  <a:lnTo>
                    <a:pt x="224236" y="210790"/>
                  </a:lnTo>
                  <a:lnTo>
                    <a:pt x="223994" y="213600"/>
                  </a:lnTo>
                  <a:lnTo>
                    <a:pt x="223752" y="216411"/>
                  </a:lnTo>
                  <a:lnTo>
                    <a:pt x="223505" y="219221"/>
                  </a:lnTo>
                  <a:lnTo>
                    <a:pt x="223257" y="222032"/>
                  </a:lnTo>
                  <a:lnTo>
                    <a:pt x="223008" y="224843"/>
                  </a:lnTo>
                  <a:lnTo>
                    <a:pt x="222757" y="227653"/>
                  </a:lnTo>
                  <a:lnTo>
                    <a:pt x="222503" y="230464"/>
                  </a:lnTo>
                  <a:lnTo>
                    <a:pt x="222249" y="233274"/>
                  </a:lnTo>
                  <a:lnTo>
                    <a:pt x="221993" y="236085"/>
                  </a:lnTo>
                  <a:lnTo>
                    <a:pt x="221734" y="238895"/>
                  </a:lnTo>
                  <a:lnTo>
                    <a:pt x="221476" y="241706"/>
                  </a:lnTo>
                  <a:lnTo>
                    <a:pt x="221216" y="244516"/>
                  </a:lnTo>
                  <a:lnTo>
                    <a:pt x="220952" y="247327"/>
                  </a:lnTo>
                  <a:lnTo>
                    <a:pt x="220689" y="250137"/>
                  </a:lnTo>
                  <a:lnTo>
                    <a:pt x="220425" y="252948"/>
                  </a:lnTo>
                  <a:lnTo>
                    <a:pt x="220158" y="255758"/>
                  </a:lnTo>
                  <a:lnTo>
                    <a:pt x="219891" y="258569"/>
                  </a:lnTo>
                  <a:lnTo>
                    <a:pt x="219624" y="261380"/>
                  </a:lnTo>
                  <a:lnTo>
                    <a:pt x="219353" y="264190"/>
                  </a:lnTo>
                  <a:lnTo>
                    <a:pt x="219083" y="267001"/>
                  </a:lnTo>
                  <a:lnTo>
                    <a:pt x="218812" y="269811"/>
                  </a:lnTo>
                  <a:lnTo>
                    <a:pt x="218539" y="272622"/>
                  </a:lnTo>
                  <a:lnTo>
                    <a:pt x="218265" y="275432"/>
                  </a:lnTo>
                  <a:lnTo>
                    <a:pt x="217992" y="278243"/>
                  </a:lnTo>
                  <a:lnTo>
                    <a:pt x="217716" y="281053"/>
                  </a:lnTo>
                  <a:lnTo>
                    <a:pt x="217440" y="283864"/>
                  </a:lnTo>
                  <a:lnTo>
                    <a:pt x="217164" y="286674"/>
                  </a:lnTo>
                  <a:lnTo>
                    <a:pt x="216887" y="289485"/>
                  </a:lnTo>
                  <a:lnTo>
                    <a:pt x="216609" y="292295"/>
                  </a:lnTo>
                  <a:lnTo>
                    <a:pt x="216331" y="295106"/>
                  </a:lnTo>
                  <a:lnTo>
                    <a:pt x="216053" y="297917"/>
                  </a:lnTo>
                  <a:lnTo>
                    <a:pt x="215773" y="300727"/>
                  </a:lnTo>
                  <a:lnTo>
                    <a:pt x="215494" y="303538"/>
                  </a:lnTo>
                  <a:lnTo>
                    <a:pt x="215215" y="306348"/>
                  </a:lnTo>
                  <a:lnTo>
                    <a:pt x="214935" y="309159"/>
                  </a:lnTo>
                  <a:lnTo>
                    <a:pt x="214654" y="311969"/>
                  </a:lnTo>
                  <a:lnTo>
                    <a:pt x="214374" y="314780"/>
                  </a:lnTo>
                  <a:lnTo>
                    <a:pt x="214094" y="317590"/>
                  </a:lnTo>
                  <a:lnTo>
                    <a:pt x="213814" y="320401"/>
                  </a:lnTo>
                  <a:lnTo>
                    <a:pt x="213533" y="323211"/>
                  </a:lnTo>
                  <a:lnTo>
                    <a:pt x="213253" y="326022"/>
                  </a:lnTo>
                  <a:lnTo>
                    <a:pt x="212973" y="328832"/>
                  </a:lnTo>
                  <a:lnTo>
                    <a:pt x="212693" y="331643"/>
                  </a:lnTo>
                  <a:lnTo>
                    <a:pt x="212413" y="334454"/>
                  </a:lnTo>
                  <a:lnTo>
                    <a:pt x="212134" y="337264"/>
                  </a:lnTo>
                  <a:lnTo>
                    <a:pt x="211855" y="340075"/>
                  </a:lnTo>
                  <a:lnTo>
                    <a:pt x="211576" y="342885"/>
                  </a:lnTo>
                  <a:lnTo>
                    <a:pt x="211298" y="345696"/>
                  </a:lnTo>
                  <a:lnTo>
                    <a:pt x="211020" y="348506"/>
                  </a:lnTo>
                  <a:lnTo>
                    <a:pt x="210743" y="351317"/>
                  </a:lnTo>
                  <a:lnTo>
                    <a:pt x="210467" y="354127"/>
                  </a:lnTo>
                  <a:lnTo>
                    <a:pt x="210191" y="356938"/>
                  </a:lnTo>
                  <a:lnTo>
                    <a:pt x="209916" y="359748"/>
                  </a:lnTo>
                  <a:lnTo>
                    <a:pt x="209642" y="362559"/>
                  </a:lnTo>
                  <a:lnTo>
                    <a:pt x="209369" y="365369"/>
                  </a:lnTo>
                  <a:lnTo>
                    <a:pt x="209095" y="368180"/>
                  </a:lnTo>
                  <a:lnTo>
                    <a:pt x="208825" y="370991"/>
                  </a:lnTo>
                  <a:lnTo>
                    <a:pt x="208554" y="373801"/>
                  </a:lnTo>
                  <a:lnTo>
                    <a:pt x="208284" y="376612"/>
                  </a:lnTo>
                  <a:lnTo>
                    <a:pt x="208017" y="379422"/>
                  </a:lnTo>
                  <a:lnTo>
                    <a:pt x="207749" y="382233"/>
                  </a:lnTo>
                  <a:lnTo>
                    <a:pt x="207482" y="385043"/>
                  </a:lnTo>
                  <a:lnTo>
                    <a:pt x="207219" y="387854"/>
                  </a:lnTo>
                  <a:lnTo>
                    <a:pt x="206956" y="390664"/>
                  </a:lnTo>
                  <a:lnTo>
                    <a:pt x="206693" y="393475"/>
                  </a:lnTo>
                  <a:lnTo>
                    <a:pt x="206433" y="396285"/>
                  </a:lnTo>
                  <a:lnTo>
                    <a:pt x="206175" y="399096"/>
                  </a:lnTo>
                  <a:lnTo>
                    <a:pt x="205916" y="401906"/>
                  </a:lnTo>
                  <a:lnTo>
                    <a:pt x="205661" y="404717"/>
                  </a:lnTo>
                  <a:lnTo>
                    <a:pt x="205407" y="407528"/>
                  </a:lnTo>
                  <a:lnTo>
                    <a:pt x="205154" y="410338"/>
                  </a:lnTo>
                  <a:lnTo>
                    <a:pt x="204903" y="413149"/>
                  </a:lnTo>
                  <a:lnTo>
                    <a:pt x="204656" y="415959"/>
                  </a:lnTo>
                  <a:lnTo>
                    <a:pt x="204408" y="418770"/>
                  </a:lnTo>
                  <a:lnTo>
                    <a:pt x="204162" y="421580"/>
                  </a:lnTo>
                  <a:lnTo>
                    <a:pt x="203921" y="424391"/>
                  </a:lnTo>
                  <a:lnTo>
                    <a:pt x="203679" y="427201"/>
                  </a:lnTo>
                  <a:lnTo>
                    <a:pt x="203438" y="430012"/>
                  </a:lnTo>
                  <a:lnTo>
                    <a:pt x="203204" y="432822"/>
                  </a:lnTo>
                  <a:lnTo>
                    <a:pt x="202969" y="435633"/>
                  </a:lnTo>
                  <a:lnTo>
                    <a:pt x="202734" y="438443"/>
                  </a:lnTo>
                  <a:lnTo>
                    <a:pt x="202506" y="441254"/>
                  </a:lnTo>
                  <a:lnTo>
                    <a:pt x="202279" y="444065"/>
                  </a:lnTo>
                  <a:lnTo>
                    <a:pt x="202051" y="446875"/>
                  </a:lnTo>
                  <a:lnTo>
                    <a:pt x="201830" y="449686"/>
                  </a:lnTo>
                  <a:lnTo>
                    <a:pt x="201610" y="452496"/>
                  </a:lnTo>
                  <a:lnTo>
                    <a:pt x="201390" y="455307"/>
                  </a:lnTo>
                  <a:lnTo>
                    <a:pt x="201176" y="458117"/>
                  </a:lnTo>
                  <a:lnTo>
                    <a:pt x="200964" y="460928"/>
                  </a:lnTo>
                  <a:lnTo>
                    <a:pt x="200753" y="463738"/>
                  </a:lnTo>
                  <a:lnTo>
                    <a:pt x="200545" y="466549"/>
                  </a:lnTo>
                  <a:lnTo>
                    <a:pt x="200342" y="469359"/>
                  </a:lnTo>
                  <a:lnTo>
                    <a:pt x="200139" y="472170"/>
                  </a:lnTo>
                  <a:lnTo>
                    <a:pt x="199939" y="474980"/>
                  </a:lnTo>
                  <a:lnTo>
                    <a:pt x="199746" y="477791"/>
                  </a:lnTo>
                  <a:lnTo>
                    <a:pt x="199552" y="480602"/>
                  </a:lnTo>
                  <a:lnTo>
                    <a:pt x="199360" y="483412"/>
                  </a:lnTo>
                  <a:lnTo>
                    <a:pt x="199176" y="486223"/>
                  </a:lnTo>
                  <a:lnTo>
                    <a:pt x="198992" y="489033"/>
                  </a:lnTo>
                  <a:lnTo>
                    <a:pt x="198808" y="491844"/>
                  </a:lnTo>
                  <a:lnTo>
                    <a:pt x="198634" y="494654"/>
                  </a:lnTo>
                  <a:lnTo>
                    <a:pt x="198460" y="497465"/>
                  </a:lnTo>
                  <a:lnTo>
                    <a:pt x="198286" y="500275"/>
                  </a:lnTo>
                  <a:lnTo>
                    <a:pt x="198121" y="503086"/>
                  </a:lnTo>
                  <a:lnTo>
                    <a:pt x="197957" y="505896"/>
                  </a:lnTo>
                  <a:lnTo>
                    <a:pt x="197794" y="508707"/>
                  </a:lnTo>
                  <a:lnTo>
                    <a:pt x="197638" y="511517"/>
                  </a:lnTo>
                  <a:lnTo>
                    <a:pt x="197485" y="514328"/>
                  </a:lnTo>
                  <a:lnTo>
                    <a:pt x="197333" y="517139"/>
                  </a:lnTo>
                  <a:lnTo>
                    <a:pt x="197187" y="519949"/>
                  </a:lnTo>
                  <a:lnTo>
                    <a:pt x="197046" y="522760"/>
                  </a:lnTo>
                  <a:lnTo>
                    <a:pt x="196904" y="525570"/>
                  </a:lnTo>
                  <a:lnTo>
                    <a:pt x="196768" y="528381"/>
                  </a:lnTo>
                  <a:lnTo>
                    <a:pt x="196639" y="531191"/>
                  </a:lnTo>
                  <a:lnTo>
                    <a:pt x="196509" y="534002"/>
                  </a:lnTo>
                  <a:lnTo>
                    <a:pt x="196383" y="536812"/>
                  </a:lnTo>
                  <a:lnTo>
                    <a:pt x="196266" y="539623"/>
                  </a:lnTo>
                  <a:lnTo>
                    <a:pt x="196149" y="542433"/>
                  </a:lnTo>
                  <a:lnTo>
                    <a:pt x="196032" y="545244"/>
                  </a:lnTo>
                  <a:lnTo>
                    <a:pt x="195928" y="548054"/>
                  </a:lnTo>
                  <a:lnTo>
                    <a:pt x="195824" y="550865"/>
                  </a:lnTo>
                  <a:lnTo>
                    <a:pt x="195719" y="553676"/>
                  </a:lnTo>
                  <a:lnTo>
                    <a:pt x="195626" y="556486"/>
                  </a:lnTo>
                  <a:lnTo>
                    <a:pt x="195535" y="559297"/>
                  </a:lnTo>
                  <a:lnTo>
                    <a:pt x="195443" y="562107"/>
                  </a:lnTo>
                  <a:lnTo>
                    <a:pt x="195362" y="564918"/>
                  </a:lnTo>
                  <a:lnTo>
                    <a:pt x="195284" y="567728"/>
                  </a:lnTo>
                  <a:lnTo>
                    <a:pt x="195206" y="570539"/>
                  </a:lnTo>
                  <a:lnTo>
                    <a:pt x="195136" y="573349"/>
                  </a:lnTo>
                  <a:lnTo>
                    <a:pt x="195071" y="576160"/>
                  </a:lnTo>
                  <a:lnTo>
                    <a:pt x="195007" y="578970"/>
                  </a:lnTo>
                  <a:lnTo>
                    <a:pt x="194948" y="581781"/>
                  </a:lnTo>
                  <a:lnTo>
                    <a:pt x="194898" y="584591"/>
                  </a:lnTo>
                  <a:lnTo>
                    <a:pt x="194847" y="587402"/>
                  </a:lnTo>
                  <a:lnTo>
                    <a:pt x="194801" y="590213"/>
                  </a:lnTo>
                  <a:lnTo>
                    <a:pt x="194765" y="593023"/>
                  </a:lnTo>
                  <a:lnTo>
                    <a:pt x="194728" y="595834"/>
                  </a:lnTo>
                  <a:lnTo>
                    <a:pt x="194694" y="598644"/>
                  </a:lnTo>
                  <a:lnTo>
                    <a:pt x="194673" y="601455"/>
                  </a:lnTo>
                  <a:lnTo>
                    <a:pt x="194651" y="604265"/>
                  </a:lnTo>
                  <a:lnTo>
                    <a:pt x="194630" y="607076"/>
                  </a:lnTo>
                  <a:lnTo>
                    <a:pt x="194622" y="609886"/>
                  </a:lnTo>
                  <a:lnTo>
                    <a:pt x="194616" y="612697"/>
                  </a:lnTo>
                  <a:lnTo>
                    <a:pt x="194609" y="615507"/>
                  </a:lnTo>
                  <a:lnTo>
                    <a:pt x="194615" y="618318"/>
                  </a:lnTo>
                  <a:lnTo>
                    <a:pt x="194623" y="621128"/>
                  </a:lnTo>
                  <a:lnTo>
                    <a:pt x="194632" y="623939"/>
                  </a:lnTo>
                  <a:lnTo>
                    <a:pt x="194650" y="626750"/>
                  </a:lnTo>
                  <a:lnTo>
                    <a:pt x="194674" y="629560"/>
                  </a:lnTo>
                  <a:lnTo>
                    <a:pt x="194698" y="632371"/>
                  </a:lnTo>
                  <a:lnTo>
                    <a:pt x="194730" y="635181"/>
                  </a:lnTo>
                  <a:lnTo>
                    <a:pt x="194770" y="637992"/>
                  </a:lnTo>
                  <a:lnTo>
                    <a:pt x="194809" y="640802"/>
                  </a:lnTo>
                  <a:lnTo>
                    <a:pt x="194854" y="643613"/>
                  </a:lnTo>
                  <a:lnTo>
                    <a:pt x="194910" y="646423"/>
                  </a:lnTo>
                  <a:lnTo>
                    <a:pt x="194965" y="649234"/>
                  </a:lnTo>
                  <a:lnTo>
                    <a:pt x="195024" y="652044"/>
                  </a:lnTo>
                  <a:lnTo>
                    <a:pt x="195095" y="654855"/>
                  </a:lnTo>
                  <a:lnTo>
                    <a:pt x="195167" y="657665"/>
                  </a:lnTo>
                  <a:lnTo>
                    <a:pt x="195239" y="660476"/>
                  </a:lnTo>
                  <a:lnTo>
                    <a:pt x="195327" y="663287"/>
                  </a:lnTo>
                  <a:lnTo>
                    <a:pt x="195415" y="666097"/>
                  </a:lnTo>
                  <a:lnTo>
                    <a:pt x="195503" y="668908"/>
                  </a:lnTo>
                  <a:lnTo>
                    <a:pt x="195605" y="671718"/>
                  </a:lnTo>
                  <a:lnTo>
                    <a:pt x="195709" y="674529"/>
                  </a:lnTo>
                  <a:lnTo>
                    <a:pt x="195813" y="677339"/>
                  </a:lnTo>
                  <a:lnTo>
                    <a:pt x="195929" y="680150"/>
                  </a:lnTo>
                  <a:lnTo>
                    <a:pt x="196050" y="682960"/>
                  </a:lnTo>
                  <a:lnTo>
                    <a:pt x="196171" y="685771"/>
                  </a:lnTo>
                  <a:lnTo>
                    <a:pt x="196301" y="688581"/>
                  </a:lnTo>
                  <a:lnTo>
                    <a:pt x="196439" y="691392"/>
                  </a:lnTo>
                  <a:lnTo>
                    <a:pt x="196576" y="694202"/>
                  </a:lnTo>
                  <a:lnTo>
                    <a:pt x="196720" y="697013"/>
                  </a:lnTo>
                  <a:lnTo>
                    <a:pt x="196875" y="699823"/>
                  </a:lnTo>
                  <a:lnTo>
                    <a:pt x="197029" y="702634"/>
                  </a:lnTo>
                  <a:lnTo>
                    <a:pt x="197187" y="705445"/>
                  </a:lnTo>
                  <a:lnTo>
                    <a:pt x="197359" y="708255"/>
                  </a:lnTo>
                  <a:lnTo>
                    <a:pt x="197530" y="711066"/>
                  </a:lnTo>
                  <a:lnTo>
                    <a:pt x="197702" y="713876"/>
                  </a:lnTo>
                  <a:lnTo>
                    <a:pt x="197891" y="716687"/>
                  </a:lnTo>
                  <a:lnTo>
                    <a:pt x="198079" y="719497"/>
                  </a:lnTo>
                  <a:lnTo>
                    <a:pt x="198267" y="722308"/>
                  </a:lnTo>
                  <a:lnTo>
                    <a:pt x="198471" y="725118"/>
                  </a:lnTo>
                  <a:lnTo>
                    <a:pt x="198676" y="727929"/>
                  </a:lnTo>
                  <a:lnTo>
                    <a:pt x="198881" y="730739"/>
                  </a:lnTo>
                  <a:lnTo>
                    <a:pt x="199099" y="733550"/>
                  </a:lnTo>
                  <a:lnTo>
                    <a:pt x="199322" y="736360"/>
                  </a:lnTo>
                  <a:lnTo>
                    <a:pt x="199544" y="739171"/>
                  </a:lnTo>
                  <a:lnTo>
                    <a:pt x="199776" y="741982"/>
                  </a:lnTo>
                  <a:lnTo>
                    <a:pt x="200016" y="744792"/>
                  </a:lnTo>
                  <a:lnTo>
                    <a:pt x="200255" y="747603"/>
                  </a:lnTo>
                  <a:lnTo>
                    <a:pt x="200502" y="750413"/>
                  </a:lnTo>
                  <a:lnTo>
                    <a:pt x="200758" y="753224"/>
                  </a:lnTo>
                  <a:lnTo>
                    <a:pt x="201014" y="756034"/>
                  </a:lnTo>
                  <a:lnTo>
                    <a:pt x="201275" y="758845"/>
                  </a:lnTo>
                  <a:lnTo>
                    <a:pt x="201548" y="761655"/>
                  </a:lnTo>
                  <a:lnTo>
                    <a:pt x="201821" y="764466"/>
                  </a:lnTo>
                  <a:lnTo>
                    <a:pt x="202097" y="767276"/>
                  </a:lnTo>
                  <a:lnTo>
                    <a:pt x="202387" y="770087"/>
                  </a:lnTo>
                  <a:lnTo>
                    <a:pt x="202677" y="772897"/>
                  </a:lnTo>
                  <a:lnTo>
                    <a:pt x="202967" y="775708"/>
                  </a:lnTo>
                  <a:lnTo>
                    <a:pt x="203273" y="778519"/>
                  </a:lnTo>
                  <a:lnTo>
                    <a:pt x="203580" y="781329"/>
                  </a:lnTo>
                  <a:lnTo>
                    <a:pt x="203887" y="784140"/>
                  </a:lnTo>
                  <a:lnTo>
                    <a:pt x="204207" y="786950"/>
                  </a:lnTo>
                  <a:lnTo>
                    <a:pt x="204531" y="789761"/>
                  </a:lnTo>
                  <a:lnTo>
                    <a:pt x="204854" y="792571"/>
                  </a:lnTo>
                  <a:lnTo>
                    <a:pt x="205189" y="795382"/>
                  </a:lnTo>
                  <a:lnTo>
                    <a:pt x="205529" y="798192"/>
                  </a:lnTo>
                  <a:lnTo>
                    <a:pt x="205869" y="801003"/>
                  </a:lnTo>
                  <a:lnTo>
                    <a:pt x="206217" y="803813"/>
                  </a:lnTo>
                  <a:lnTo>
                    <a:pt x="206573" y="806624"/>
                  </a:lnTo>
                  <a:lnTo>
                    <a:pt x="206930" y="809434"/>
                  </a:lnTo>
                  <a:lnTo>
                    <a:pt x="207292" y="812245"/>
                  </a:lnTo>
                  <a:lnTo>
                    <a:pt x="207664" y="815056"/>
                  </a:lnTo>
                  <a:lnTo>
                    <a:pt x="208037" y="817866"/>
                  </a:lnTo>
                  <a:lnTo>
                    <a:pt x="208412" y="820677"/>
                  </a:lnTo>
                  <a:lnTo>
                    <a:pt x="208801" y="823487"/>
                  </a:lnTo>
                  <a:lnTo>
                    <a:pt x="209189" y="826298"/>
                  </a:lnTo>
                  <a:lnTo>
                    <a:pt x="209578" y="829108"/>
                  </a:lnTo>
                  <a:lnTo>
                    <a:pt x="209983" y="831919"/>
                  </a:lnTo>
                  <a:lnTo>
                    <a:pt x="210387" y="834729"/>
                  </a:lnTo>
                  <a:lnTo>
                    <a:pt x="210791" y="837540"/>
                  </a:lnTo>
                  <a:lnTo>
                    <a:pt x="211209" y="840350"/>
                  </a:lnTo>
                  <a:lnTo>
                    <a:pt x="211628" y="843161"/>
                  </a:lnTo>
                  <a:lnTo>
                    <a:pt x="212048" y="845971"/>
                  </a:lnTo>
                  <a:lnTo>
                    <a:pt x="212479" y="848782"/>
                  </a:lnTo>
                  <a:lnTo>
                    <a:pt x="212914" y="851593"/>
                  </a:lnTo>
                  <a:lnTo>
                    <a:pt x="213348" y="854403"/>
                  </a:lnTo>
                  <a:lnTo>
                    <a:pt x="213792" y="857214"/>
                  </a:lnTo>
                  <a:lnTo>
                    <a:pt x="214241" y="860024"/>
                  </a:lnTo>
                  <a:lnTo>
                    <a:pt x="214691" y="862835"/>
                  </a:lnTo>
                  <a:lnTo>
                    <a:pt x="215147" y="865645"/>
                  </a:lnTo>
                  <a:lnTo>
                    <a:pt x="215611" y="868456"/>
                  </a:lnTo>
                  <a:lnTo>
                    <a:pt x="216075" y="871266"/>
                  </a:lnTo>
                  <a:lnTo>
                    <a:pt x="216543" y="874077"/>
                  </a:lnTo>
                  <a:lnTo>
                    <a:pt x="217022" y="876887"/>
                  </a:lnTo>
                  <a:lnTo>
                    <a:pt x="217500" y="879698"/>
                  </a:lnTo>
                  <a:lnTo>
                    <a:pt x="217980" y="882508"/>
                  </a:lnTo>
                  <a:lnTo>
                    <a:pt x="218472" y="885319"/>
                  </a:lnTo>
                  <a:lnTo>
                    <a:pt x="218964" y="888130"/>
                  </a:lnTo>
                  <a:lnTo>
                    <a:pt x="219456" y="890940"/>
                  </a:lnTo>
                  <a:lnTo>
                    <a:pt x="219961" y="893751"/>
                  </a:lnTo>
                  <a:lnTo>
                    <a:pt x="220466" y="896561"/>
                  </a:lnTo>
                  <a:lnTo>
                    <a:pt x="220972" y="899372"/>
                  </a:lnTo>
                  <a:lnTo>
                    <a:pt x="221488" y="902182"/>
                  </a:lnTo>
                  <a:lnTo>
                    <a:pt x="222006" y="904993"/>
                  </a:lnTo>
                  <a:lnTo>
                    <a:pt x="222524" y="907803"/>
                  </a:lnTo>
                  <a:lnTo>
                    <a:pt x="223051" y="910614"/>
                  </a:lnTo>
                  <a:lnTo>
                    <a:pt x="223582" y="913424"/>
                  </a:lnTo>
                  <a:lnTo>
                    <a:pt x="224112" y="916235"/>
                  </a:lnTo>
                  <a:lnTo>
                    <a:pt x="224649" y="919045"/>
                  </a:lnTo>
                  <a:lnTo>
                    <a:pt x="225192" y="921856"/>
                  </a:lnTo>
                  <a:lnTo>
                    <a:pt x="225735" y="924667"/>
                  </a:lnTo>
                  <a:lnTo>
                    <a:pt x="226281" y="927477"/>
                  </a:lnTo>
                  <a:lnTo>
                    <a:pt x="226835" y="930288"/>
                  </a:lnTo>
                  <a:lnTo>
                    <a:pt x="227390" y="933098"/>
                  </a:lnTo>
                  <a:lnTo>
                    <a:pt x="227946" y="935909"/>
                  </a:lnTo>
                  <a:lnTo>
                    <a:pt x="228511" y="938719"/>
                  </a:lnTo>
                  <a:lnTo>
                    <a:pt x="229076" y="941530"/>
                  </a:lnTo>
                  <a:lnTo>
                    <a:pt x="229641" y="944340"/>
                  </a:lnTo>
                  <a:lnTo>
                    <a:pt x="230217" y="947151"/>
                  </a:lnTo>
                  <a:lnTo>
                    <a:pt x="230792" y="949961"/>
                  </a:lnTo>
                  <a:lnTo>
                    <a:pt x="231368" y="952772"/>
                  </a:lnTo>
                  <a:lnTo>
                    <a:pt x="231952" y="955582"/>
                  </a:lnTo>
                  <a:lnTo>
                    <a:pt x="232537" y="958393"/>
                  </a:lnTo>
                  <a:lnTo>
                    <a:pt x="233122" y="961204"/>
                  </a:lnTo>
                  <a:lnTo>
                    <a:pt x="233714" y="964014"/>
                  </a:lnTo>
                  <a:lnTo>
                    <a:pt x="234308" y="966825"/>
                  </a:lnTo>
                  <a:lnTo>
                    <a:pt x="234903" y="969635"/>
                  </a:lnTo>
                  <a:lnTo>
                    <a:pt x="235502" y="972446"/>
                  </a:lnTo>
                  <a:lnTo>
                    <a:pt x="236105" y="975256"/>
                  </a:lnTo>
                  <a:lnTo>
                    <a:pt x="236707" y="978067"/>
                  </a:lnTo>
                  <a:lnTo>
                    <a:pt x="237313" y="980877"/>
                  </a:lnTo>
                  <a:lnTo>
                    <a:pt x="237924" y="983688"/>
                  </a:lnTo>
                  <a:lnTo>
                    <a:pt x="238535" y="986498"/>
                  </a:lnTo>
                  <a:lnTo>
                    <a:pt x="239147" y="989309"/>
                  </a:lnTo>
                  <a:lnTo>
                    <a:pt x="239765" y="992119"/>
                  </a:lnTo>
                  <a:lnTo>
                    <a:pt x="240383" y="994930"/>
                  </a:lnTo>
                  <a:lnTo>
                    <a:pt x="241002" y="997741"/>
                  </a:lnTo>
                  <a:lnTo>
                    <a:pt x="241626" y="1000551"/>
                  </a:lnTo>
                  <a:lnTo>
                    <a:pt x="242251" y="1003362"/>
                  </a:lnTo>
                  <a:lnTo>
                    <a:pt x="242875" y="1006172"/>
                  </a:lnTo>
                  <a:lnTo>
                    <a:pt x="243505" y="1008983"/>
                  </a:lnTo>
                  <a:lnTo>
                    <a:pt x="244135" y="1011793"/>
                  </a:lnTo>
                  <a:lnTo>
                    <a:pt x="244765" y="1014604"/>
                  </a:lnTo>
                  <a:lnTo>
                    <a:pt x="245399" y="1017414"/>
                  </a:lnTo>
                  <a:lnTo>
                    <a:pt x="246034" y="1020225"/>
                  </a:lnTo>
                  <a:lnTo>
                    <a:pt x="246670" y="1023035"/>
                  </a:lnTo>
                  <a:lnTo>
                    <a:pt x="247307" y="1025846"/>
                  </a:lnTo>
                  <a:lnTo>
                    <a:pt x="247947" y="1028656"/>
                  </a:lnTo>
                  <a:lnTo>
                    <a:pt x="248586" y="1031467"/>
                  </a:lnTo>
                  <a:lnTo>
                    <a:pt x="249227" y="1034278"/>
                  </a:lnTo>
                  <a:lnTo>
                    <a:pt x="249870" y="1037088"/>
                  </a:lnTo>
                  <a:lnTo>
                    <a:pt x="250513" y="1039899"/>
                  </a:lnTo>
                  <a:lnTo>
                    <a:pt x="251157" y="1042709"/>
                  </a:lnTo>
                  <a:lnTo>
                    <a:pt x="251803" y="1045520"/>
                  </a:lnTo>
                  <a:lnTo>
                    <a:pt x="252449" y="1048330"/>
                  </a:lnTo>
                  <a:lnTo>
                    <a:pt x="253094" y="1051141"/>
                  </a:lnTo>
                  <a:lnTo>
                    <a:pt x="253742" y="1053951"/>
                  </a:lnTo>
                  <a:lnTo>
                    <a:pt x="254390" y="1056762"/>
                  </a:lnTo>
                  <a:lnTo>
                    <a:pt x="255037" y="1059572"/>
                  </a:lnTo>
                  <a:lnTo>
                    <a:pt x="255686" y="1062383"/>
                  </a:lnTo>
                  <a:lnTo>
                    <a:pt x="256335" y="1065193"/>
                  </a:lnTo>
                  <a:lnTo>
                    <a:pt x="256983" y="1068004"/>
                  </a:lnTo>
                  <a:lnTo>
                    <a:pt x="257632" y="1070815"/>
                  </a:lnTo>
                  <a:lnTo>
                    <a:pt x="258281" y="1073625"/>
                  </a:lnTo>
                  <a:lnTo>
                    <a:pt x="258930" y="1076436"/>
                  </a:lnTo>
                  <a:lnTo>
                    <a:pt x="259579" y="1079246"/>
                  </a:lnTo>
                  <a:lnTo>
                    <a:pt x="260227" y="1082057"/>
                  </a:lnTo>
                  <a:lnTo>
                    <a:pt x="260875" y="1084867"/>
                  </a:lnTo>
                  <a:lnTo>
                    <a:pt x="261523" y="1087678"/>
                  </a:lnTo>
                  <a:lnTo>
                    <a:pt x="262170" y="1090488"/>
                  </a:lnTo>
                  <a:lnTo>
                    <a:pt x="262817" y="1093299"/>
                  </a:lnTo>
                  <a:lnTo>
                    <a:pt x="263463" y="1096109"/>
                  </a:lnTo>
                  <a:lnTo>
                    <a:pt x="264108" y="1098920"/>
                  </a:lnTo>
                  <a:lnTo>
                    <a:pt x="264752" y="1101730"/>
                  </a:lnTo>
                  <a:lnTo>
                    <a:pt x="265396" y="1104541"/>
                  </a:lnTo>
                  <a:lnTo>
                    <a:pt x="266038" y="1107352"/>
                  </a:lnTo>
                  <a:lnTo>
                    <a:pt x="266679" y="1110162"/>
                  </a:lnTo>
                  <a:lnTo>
                    <a:pt x="267321" y="1112973"/>
                  </a:lnTo>
                  <a:lnTo>
                    <a:pt x="267958" y="1115783"/>
                  </a:lnTo>
                  <a:lnTo>
                    <a:pt x="268596" y="1118594"/>
                  </a:lnTo>
                  <a:lnTo>
                    <a:pt x="269233" y="1121404"/>
                  </a:lnTo>
                  <a:lnTo>
                    <a:pt x="269866" y="1124215"/>
                  </a:lnTo>
                  <a:lnTo>
                    <a:pt x="270499" y="1127025"/>
                  </a:lnTo>
                  <a:lnTo>
                    <a:pt x="271131" y="1129836"/>
                  </a:lnTo>
                  <a:lnTo>
                    <a:pt x="271760" y="1132646"/>
                  </a:lnTo>
                  <a:lnTo>
                    <a:pt x="272386" y="1135457"/>
                  </a:lnTo>
                  <a:lnTo>
                    <a:pt x="273013" y="1138267"/>
                  </a:lnTo>
                  <a:lnTo>
                    <a:pt x="273636" y="1141078"/>
                  </a:lnTo>
                  <a:lnTo>
                    <a:pt x="274256" y="1143889"/>
                  </a:lnTo>
                  <a:lnTo>
                    <a:pt x="274876" y="1146699"/>
                  </a:lnTo>
                  <a:lnTo>
                    <a:pt x="275493" y="1149510"/>
                  </a:lnTo>
                  <a:lnTo>
                    <a:pt x="276105" y="1152320"/>
                  </a:lnTo>
                  <a:lnTo>
                    <a:pt x="276718" y="1155131"/>
                  </a:lnTo>
                  <a:lnTo>
                    <a:pt x="277328" y="1157941"/>
                  </a:lnTo>
                  <a:lnTo>
                    <a:pt x="277932" y="1160752"/>
                  </a:lnTo>
                  <a:lnTo>
                    <a:pt x="278536" y="1163562"/>
                  </a:lnTo>
                  <a:lnTo>
                    <a:pt x="279140" y="1166373"/>
                  </a:lnTo>
                  <a:lnTo>
                    <a:pt x="279734" y="1169183"/>
                  </a:lnTo>
                  <a:lnTo>
                    <a:pt x="280329" y="1171994"/>
                  </a:lnTo>
                  <a:lnTo>
                    <a:pt x="280924" y="1174804"/>
                  </a:lnTo>
                  <a:lnTo>
                    <a:pt x="281509" y="1177615"/>
                  </a:lnTo>
                  <a:lnTo>
                    <a:pt x="282093" y="1180426"/>
                  </a:lnTo>
                  <a:lnTo>
                    <a:pt x="282678" y="1183236"/>
                  </a:lnTo>
                  <a:lnTo>
                    <a:pt x="283254" y="1186047"/>
                  </a:lnTo>
                  <a:lnTo>
                    <a:pt x="283827" y="1188857"/>
                  </a:lnTo>
                  <a:lnTo>
                    <a:pt x="284401" y="1191668"/>
                  </a:lnTo>
                  <a:lnTo>
                    <a:pt x="284967" y="1194478"/>
                  </a:lnTo>
                  <a:lnTo>
                    <a:pt x="285529" y="1197289"/>
                  </a:lnTo>
                  <a:lnTo>
                    <a:pt x="286090" y="1200099"/>
                  </a:lnTo>
                  <a:lnTo>
                    <a:pt x="286646" y="1202910"/>
                  </a:lnTo>
                  <a:lnTo>
                    <a:pt x="287195" y="1205720"/>
                  </a:lnTo>
                  <a:lnTo>
                    <a:pt x="287744" y="1208531"/>
                  </a:lnTo>
                  <a:lnTo>
                    <a:pt x="288288" y="1211341"/>
                  </a:lnTo>
                  <a:lnTo>
                    <a:pt x="288824" y="1214152"/>
                  </a:lnTo>
                  <a:lnTo>
                    <a:pt x="289359" y="1216963"/>
                  </a:lnTo>
                  <a:lnTo>
                    <a:pt x="289892" y="1219773"/>
                  </a:lnTo>
                  <a:lnTo>
                    <a:pt x="290413" y="1222584"/>
                  </a:lnTo>
                  <a:lnTo>
                    <a:pt x="290934" y="1225394"/>
                  </a:lnTo>
                  <a:lnTo>
                    <a:pt x="291455" y="1228205"/>
                  </a:lnTo>
                  <a:lnTo>
                    <a:pt x="291960" y="1231015"/>
                  </a:lnTo>
                  <a:lnTo>
                    <a:pt x="292466" y="1233826"/>
                  </a:lnTo>
                  <a:lnTo>
                    <a:pt x="292972" y="1236636"/>
                  </a:lnTo>
                  <a:lnTo>
                    <a:pt x="293464" y="1239447"/>
                  </a:lnTo>
                  <a:lnTo>
                    <a:pt x="293954" y="1242257"/>
                  </a:lnTo>
                  <a:lnTo>
                    <a:pt x="294444" y="1245068"/>
                  </a:lnTo>
                  <a:lnTo>
                    <a:pt x="294922" y="1247878"/>
                  </a:lnTo>
                  <a:lnTo>
                    <a:pt x="295395" y="1250689"/>
                  </a:lnTo>
                  <a:lnTo>
                    <a:pt x="295868" y="1253500"/>
                  </a:lnTo>
                  <a:lnTo>
                    <a:pt x="296332" y="1256310"/>
                  </a:lnTo>
                  <a:lnTo>
                    <a:pt x="296788" y="1259121"/>
                  </a:lnTo>
                  <a:lnTo>
                    <a:pt x="297243" y="1261931"/>
                  </a:lnTo>
                  <a:lnTo>
                    <a:pt x="297692" y="1264742"/>
                  </a:lnTo>
                  <a:lnTo>
                    <a:pt x="298129" y="1267552"/>
                  </a:lnTo>
                  <a:lnTo>
                    <a:pt x="298567" y="1270363"/>
                  </a:lnTo>
                  <a:lnTo>
                    <a:pt x="299000" y="1273173"/>
                  </a:lnTo>
                  <a:lnTo>
                    <a:pt x="299419" y="1275984"/>
                  </a:lnTo>
                  <a:lnTo>
                    <a:pt x="299837" y="1278794"/>
                  </a:lnTo>
                  <a:lnTo>
                    <a:pt x="300255" y="1281605"/>
                  </a:lnTo>
                  <a:lnTo>
                    <a:pt x="300654" y="1284415"/>
                  </a:lnTo>
                  <a:lnTo>
                    <a:pt x="301053" y="1287226"/>
                  </a:lnTo>
                  <a:lnTo>
                    <a:pt x="301452" y="1290037"/>
                  </a:lnTo>
                  <a:lnTo>
                    <a:pt x="301832" y="1292847"/>
                  </a:lnTo>
                  <a:lnTo>
                    <a:pt x="302211" y="1295658"/>
                  </a:lnTo>
                  <a:lnTo>
                    <a:pt x="302590" y="1298468"/>
                  </a:lnTo>
                  <a:lnTo>
                    <a:pt x="302953" y="1301279"/>
                  </a:lnTo>
                  <a:lnTo>
                    <a:pt x="303311" y="1304089"/>
                  </a:lnTo>
                  <a:lnTo>
                    <a:pt x="303669" y="1306900"/>
                  </a:lnTo>
                  <a:lnTo>
                    <a:pt x="304015" y="1309710"/>
                  </a:lnTo>
                  <a:lnTo>
                    <a:pt x="304351" y="1312521"/>
                  </a:lnTo>
                  <a:lnTo>
                    <a:pt x="304688" y="1315331"/>
                  </a:lnTo>
                  <a:lnTo>
                    <a:pt x="305015" y="1318142"/>
                  </a:lnTo>
                  <a:lnTo>
                    <a:pt x="305330" y="1320952"/>
                  </a:lnTo>
                  <a:lnTo>
                    <a:pt x="305645" y="1323763"/>
                  </a:lnTo>
                  <a:lnTo>
                    <a:pt x="305953" y="1326574"/>
                  </a:lnTo>
                  <a:lnTo>
                    <a:pt x="306246" y="1329384"/>
                  </a:lnTo>
                  <a:lnTo>
                    <a:pt x="306538" y="1332195"/>
                  </a:lnTo>
                  <a:lnTo>
                    <a:pt x="306828" y="1335005"/>
                  </a:lnTo>
                  <a:lnTo>
                    <a:pt x="307097" y="1337816"/>
                  </a:lnTo>
                  <a:lnTo>
                    <a:pt x="307366" y="1340626"/>
                  </a:lnTo>
                  <a:lnTo>
                    <a:pt x="307636" y="1343437"/>
                  </a:lnTo>
                  <a:lnTo>
                    <a:pt x="307883" y="1346247"/>
                  </a:lnTo>
                  <a:lnTo>
                    <a:pt x="308129" y="1349058"/>
                  </a:lnTo>
                  <a:lnTo>
                    <a:pt x="308375" y="1351868"/>
                  </a:lnTo>
                  <a:lnTo>
                    <a:pt x="308602" y="1354679"/>
                  </a:lnTo>
                  <a:lnTo>
                    <a:pt x="308824" y="1357489"/>
                  </a:lnTo>
                  <a:lnTo>
                    <a:pt x="309046" y="1360300"/>
                  </a:lnTo>
                  <a:lnTo>
                    <a:pt x="309253" y="1363110"/>
                  </a:lnTo>
                  <a:lnTo>
                    <a:pt x="309451" y="1365921"/>
                  </a:lnTo>
                  <a:lnTo>
                    <a:pt x="309649" y="1368732"/>
                  </a:lnTo>
                  <a:lnTo>
                    <a:pt x="309835" y="1371542"/>
                  </a:lnTo>
                  <a:lnTo>
                    <a:pt x="310009" y="1374353"/>
                  </a:lnTo>
                  <a:lnTo>
                    <a:pt x="310182" y="1377163"/>
                  </a:lnTo>
                  <a:lnTo>
                    <a:pt x="310348" y="1379974"/>
                  </a:lnTo>
                  <a:lnTo>
                    <a:pt x="310497" y="1382784"/>
                  </a:lnTo>
                  <a:lnTo>
                    <a:pt x="310645" y="1385595"/>
                  </a:lnTo>
                  <a:lnTo>
                    <a:pt x="310790" y="1388405"/>
                  </a:lnTo>
                  <a:lnTo>
                    <a:pt x="310914" y="1391216"/>
                  </a:lnTo>
                  <a:lnTo>
                    <a:pt x="311038" y="1394026"/>
                  </a:lnTo>
                  <a:lnTo>
                    <a:pt x="311161" y="1396837"/>
                  </a:lnTo>
                  <a:lnTo>
                    <a:pt x="311260" y="1399647"/>
                  </a:lnTo>
                  <a:lnTo>
                    <a:pt x="311358" y="1402458"/>
                  </a:lnTo>
                  <a:lnTo>
                    <a:pt x="311457" y="1405269"/>
                  </a:lnTo>
                  <a:lnTo>
                    <a:pt x="311533" y="1408079"/>
                  </a:lnTo>
                  <a:lnTo>
                    <a:pt x="311607" y="1410890"/>
                  </a:lnTo>
                  <a:lnTo>
                    <a:pt x="311680" y="1413700"/>
                  </a:lnTo>
                  <a:lnTo>
                    <a:pt x="311735" y="1416511"/>
                  </a:lnTo>
                  <a:lnTo>
                    <a:pt x="311783" y="1419321"/>
                  </a:lnTo>
                  <a:lnTo>
                    <a:pt x="311830" y="1422132"/>
                  </a:lnTo>
                  <a:lnTo>
                    <a:pt x="311864" y="1424942"/>
                  </a:lnTo>
                  <a:lnTo>
                    <a:pt x="311886" y="1427753"/>
                  </a:lnTo>
                  <a:lnTo>
                    <a:pt x="311908" y="1430563"/>
                  </a:lnTo>
                  <a:lnTo>
                    <a:pt x="311920" y="1433374"/>
                  </a:lnTo>
                  <a:lnTo>
                    <a:pt x="311916" y="143618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67637" y="1506708"/>
              <a:ext cx="169852" cy="0"/>
            </a:xfrm>
            <a:custGeom>
              <a:avLst/>
              <a:pathLst>
                <a:path w="169852" h="0">
                  <a:moveTo>
                    <a:pt x="0" y="0"/>
                  </a:moveTo>
                  <a:lnTo>
                    <a:pt x="16985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87934" y="358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587934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35097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34512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34512" y="19276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34512" y="491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230099" y="270129"/>
              <a:ext cx="1109049" cy="1755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69708" y="1945678"/>
              <a:ext cx="237653" cy="0"/>
            </a:xfrm>
            <a:custGeom>
              <a:avLst/>
              <a:pathLst>
                <a:path w="237653" h="0">
                  <a:moveTo>
                    <a:pt x="0" y="0"/>
                  </a:moveTo>
                  <a:lnTo>
                    <a:pt x="237653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797827" y="750453"/>
              <a:ext cx="237653" cy="293620"/>
            </a:xfrm>
            <a:custGeom>
              <a:avLst/>
              <a:pathLst>
                <a:path w="237653" h="293620">
                  <a:moveTo>
                    <a:pt x="0" y="293620"/>
                  </a:moveTo>
                  <a:lnTo>
                    <a:pt x="0" y="293045"/>
                  </a:lnTo>
                  <a:lnTo>
                    <a:pt x="1" y="292470"/>
                  </a:lnTo>
                  <a:lnTo>
                    <a:pt x="2" y="291896"/>
                  </a:lnTo>
                  <a:lnTo>
                    <a:pt x="13" y="291321"/>
                  </a:lnTo>
                  <a:lnTo>
                    <a:pt x="31" y="290747"/>
                  </a:lnTo>
                  <a:lnTo>
                    <a:pt x="49" y="290172"/>
                  </a:lnTo>
                  <a:lnTo>
                    <a:pt x="71" y="289597"/>
                  </a:lnTo>
                  <a:lnTo>
                    <a:pt x="107" y="289023"/>
                  </a:lnTo>
                  <a:lnTo>
                    <a:pt x="142" y="288448"/>
                  </a:lnTo>
                  <a:lnTo>
                    <a:pt x="177" y="287874"/>
                  </a:lnTo>
                  <a:lnTo>
                    <a:pt x="227" y="287299"/>
                  </a:lnTo>
                  <a:lnTo>
                    <a:pt x="279" y="286724"/>
                  </a:lnTo>
                  <a:lnTo>
                    <a:pt x="332" y="286150"/>
                  </a:lnTo>
                  <a:lnTo>
                    <a:pt x="393" y="285575"/>
                  </a:lnTo>
                  <a:lnTo>
                    <a:pt x="462" y="285001"/>
                  </a:lnTo>
                  <a:lnTo>
                    <a:pt x="531" y="284426"/>
                  </a:lnTo>
                  <a:lnTo>
                    <a:pt x="603" y="283851"/>
                  </a:lnTo>
                  <a:lnTo>
                    <a:pt x="689" y="283277"/>
                  </a:lnTo>
                  <a:lnTo>
                    <a:pt x="774" y="282702"/>
                  </a:lnTo>
                  <a:lnTo>
                    <a:pt x="860" y="282128"/>
                  </a:lnTo>
                  <a:lnTo>
                    <a:pt x="960" y="281553"/>
                  </a:lnTo>
                  <a:lnTo>
                    <a:pt x="1062" y="280978"/>
                  </a:lnTo>
                  <a:lnTo>
                    <a:pt x="1164" y="280404"/>
                  </a:lnTo>
                  <a:lnTo>
                    <a:pt x="1275" y="279829"/>
                  </a:lnTo>
                  <a:lnTo>
                    <a:pt x="1393" y="279255"/>
                  </a:lnTo>
                  <a:lnTo>
                    <a:pt x="1511" y="278680"/>
                  </a:lnTo>
                  <a:lnTo>
                    <a:pt x="1632" y="278105"/>
                  </a:lnTo>
                  <a:lnTo>
                    <a:pt x="1766" y="277531"/>
                  </a:lnTo>
                  <a:lnTo>
                    <a:pt x="1900" y="276956"/>
                  </a:lnTo>
                  <a:lnTo>
                    <a:pt x="2034" y="276382"/>
                  </a:lnTo>
                  <a:lnTo>
                    <a:pt x="2182" y="275807"/>
                  </a:lnTo>
                  <a:lnTo>
                    <a:pt x="2332" y="275232"/>
                  </a:lnTo>
                  <a:lnTo>
                    <a:pt x="2482" y="274658"/>
                  </a:lnTo>
                  <a:lnTo>
                    <a:pt x="2640" y="274083"/>
                  </a:lnTo>
                  <a:lnTo>
                    <a:pt x="2805" y="273509"/>
                  </a:lnTo>
                  <a:lnTo>
                    <a:pt x="2970" y="272934"/>
                  </a:lnTo>
                  <a:lnTo>
                    <a:pt x="3138" y="272359"/>
                  </a:lnTo>
                  <a:lnTo>
                    <a:pt x="3318" y="271785"/>
                  </a:lnTo>
                  <a:lnTo>
                    <a:pt x="3498" y="271210"/>
                  </a:lnTo>
                  <a:lnTo>
                    <a:pt x="3679" y="270636"/>
                  </a:lnTo>
                  <a:lnTo>
                    <a:pt x="3871" y="270061"/>
                  </a:lnTo>
                  <a:lnTo>
                    <a:pt x="4066" y="269486"/>
                  </a:lnTo>
                  <a:lnTo>
                    <a:pt x="4261" y="268912"/>
                  </a:lnTo>
                  <a:lnTo>
                    <a:pt x="4464" y="268337"/>
                  </a:lnTo>
                  <a:lnTo>
                    <a:pt x="4673" y="267763"/>
                  </a:lnTo>
                  <a:lnTo>
                    <a:pt x="4882" y="267188"/>
                  </a:lnTo>
                  <a:lnTo>
                    <a:pt x="5094" y="266613"/>
                  </a:lnTo>
                  <a:lnTo>
                    <a:pt x="5317" y="266039"/>
                  </a:lnTo>
                  <a:lnTo>
                    <a:pt x="5540" y="265464"/>
                  </a:lnTo>
                  <a:lnTo>
                    <a:pt x="5764" y="264890"/>
                  </a:lnTo>
                  <a:lnTo>
                    <a:pt x="5998" y="264315"/>
                  </a:lnTo>
                  <a:lnTo>
                    <a:pt x="6235" y="263740"/>
                  </a:lnTo>
                  <a:lnTo>
                    <a:pt x="6472" y="263166"/>
                  </a:lnTo>
                  <a:lnTo>
                    <a:pt x="6715" y="262591"/>
                  </a:lnTo>
                  <a:lnTo>
                    <a:pt x="6965" y="262017"/>
                  </a:lnTo>
                  <a:lnTo>
                    <a:pt x="7215" y="261442"/>
                  </a:lnTo>
                  <a:lnTo>
                    <a:pt x="7467" y="260867"/>
                  </a:lnTo>
                  <a:lnTo>
                    <a:pt x="7729" y="260293"/>
                  </a:lnTo>
                  <a:lnTo>
                    <a:pt x="7992" y="259718"/>
                  </a:lnTo>
                  <a:lnTo>
                    <a:pt x="8254" y="259144"/>
                  </a:lnTo>
                  <a:lnTo>
                    <a:pt x="8527" y="258569"/>
                  </a:lnTo>
                  <a:lnTo>
                    <a:pt x="8801" y="257994"/>
                  </a:lnTo>
                  <a:lnTo>
                    <a:pt x="9076" y="257420"/>
                  </a:lnTo>
                  <a:lnTo>
                    <a:pt x="9356" y="256845"/>
                  </a:lnTo>
                  <a:lnTo>
                    <a:pt x="9643" y="256271"/>
                  </a:lnTo>
                  <a:lnTo>
                    <a:pt x="9929" y="255696"/>
                  </a:lnTo>
                  <a:lnTo>
                    <a:pt x="10217" y="255121"/>
                  </a:lnTo>
                  <a:lnTo>
                    <a:pt x="10514" y="254547"/>
                  </a:lnTo>
                  <a:lnTo>
                    <a:pt x="10812" y="253972"/>
                  </a:lnTo>
                  <a:lnTo>
                    <a:pt x="11109" y="253398"/>
                  </a:lnTo>
                  <a:lnTo>
                    <a:pt x="11415" y="252823"/>
                  </a:lnTo>
                  <a:lnTo>
                    <a:pt x="11723" y="252248"/>
                  </a:lnTo>
                  <a:lnTo>
                    <a:pt x="12031" y="251674"/>
                  </a:lnTo>
                  <a:lnTo>
                    <a:pt x="12344" y="251099"/>
                  </a:lnTo>
                  <a:lnTo>
                    <a:pt x="12662" y="250525"/>
                  </a:lnTo>
                  <a:lnTo>
                    <a:pt x="12980" y="249950"/>
                  </a:lnTo>
                  <a:lnTo>
                    <a:pt x="13299" y="249375"/>
                  </a:lnTo>
                  <a:lnTo>
                    <a:pt x="13627" y="248801"/>
                  </a:lnTo>
                  <a:lnTo>
                    <a:pt x="13954" y="248226"/>
                  </a:lnTo>
                  <a:lnTo>
                    <a:pt x="14282" y="247652"/>
                  </a:lnTo>
                  <a:lnTo>
                    <a:pt x="14616" y="247077"/>
                  </a:lnTo>
                  <a:lnTo>
                    <a:pt x="14953" y="246502"/>
                  </a:lnTo>
                  <a:lnTo>
                    <a:pt x="15289" y="245928"/>
                  </a:lnTo>
                  <a:lnTo>
                    <a:pt x="15629" y="245353"/>
                  </a:lnTo>
                  <a:lnTo>
                    <a:pt x="15974" y="244779"/>
                  </a:lnTo>
                  <a:lnTo>
                    <a:pt x="16319" y="244204"/>
                  </a:lnTo>
                  <a:lnTo>
                    <a:pt x="16664" y="243629"/>
                  </a:lnTo>
                  <a:lnTo>
                    <a:pt x="17017" y="243055"/>
                  </a:lnTo>
                  <a:lnTo>
                    <a:pt x="17369" y="242480"/>
                  </a:lnTo>
                  <a:lnTo>
                    <a:pt x="17721" y="241906"/>
                  </a:lnTo>
                  <a:lnTo>
                    <a:pt x="18079" y="241331"/>
                  </a:lnTo>
                  <a:lnTo>
                    <a:pt x="18438" y="240756"/>
                  </a:lnTo>
                  <a:lnTo>
                    <a:pt x="18798" y="240182"/>
                  </a:lnTo>
                  <a:lnTo>
                    <a:pt x="19160" y="239607"/>
                  </a:lnTo>
                  <a:lnTo>
                    <a:pt x="19526" y="239033"/>
                  </a:lnTo>
                  <a:lnTo>
                    <a:pt x="19891" y="238458"/>
                  </a:lnTo>
                  <a:lnTo>
                    <a:pt x="20258" y="237883"/>
                  </a:lnTo>
                  <a:lnTo>
                    <a:pt x="20629" y="237309"/>
                  </a:lnTo>
                  <a:lnTo>
                    <a:pt x="21001" y="236734"/>
                  </a:lnTo>
                  <a:lnTo>
                    <a:pt x="21372" y="236160"/>
                  </a:lnTo>
                  <a:lnTo>
                    <a:pt x="21748" y="235585"/>
                  </a:lnTo>
                  <a:lnTo>
                    <a:pt x="22124" y="235010"/>
                  </a:lnTo>
                  <a:lnTo>
                    <a:pt x="22501" y="234436"/>
                  </a:lnTo>
                  <a:lnTo>
                    <a:pt x="22880" y="233861"/>
                  </a:lnTo>
                  <a:lnTo>
                    <a:pt x="23261" y="233287"/>
                  </a:lnTo>
                  <a:lnTo>
                    <a:pt x="23642" y="232712"/>
                  </a:lnTo>
                  <a:lnTo>
                    <a:pt x="24023" y="232137"/>
                  </a:lnTo>
                  <a:lnTo>
                    <a:pt x="24408" y="231563"/>
                  </a:lnTo>
                  <a:lnTo>
                    <a:pt x="24793" y="230988"/>
                  </a:lnTo>
                  <a:lnTo>
                    <a:pt x="25178" y="230414"/>
                  </a:lnTo>
                  <a:lnTo>
                    <a:pt x="25565" y="229839"/>
                  </a:lnTo>
                  <a:lnTo>
                    <a:pt x="25953" y="229264"/>
                  </a:lnTo>
                  <a:lnTo>
                    <a:pt x="26341" y="228690"/>
                  </a:lnTo>
                  <a:lnTo>
                    <a:pt x="26731" y="228115"/>
                  </a:lnTo>
                  <a:lnTo>
                    <a:pt x="27121" y="227541"/>
                  </a:lnTo>
                  <a:lnTo>
                    <a:pt x="27512" y="226966"/>
                  </a:lnTo>
                  <a:lnTo>
                    <a:pt x="27902" y="226391"/>
                  </a:lnTo>
                  <a:lnTo>
                    <a:pt x="28295" y="225817"/>
                  </a:lnTo>
                  <a:lnTo>
                    <a:pt x="28687" y="225242"/>
                  </a:lnTo>
                  <a:lnTo>
                    <a:pt x="29079" y="224668"/>
                  </a:lnTo>
                  <a:lnTo>
                    <a:pt x="29472" y="224093"/>
                  </a:lnTo>
                  <a:lnTo>
                    <a:pt x="29866" y="223518"/>
                  </a:lnTo>
                  <a:lnTo>
                    <a:pt x="30259" y="222944"/>
                  </a:lnTo>
                  <a:lnTo>
                    <a:pt x="30653" y="222369"/>
                  </a:lnTo>
                  <a:lnTo>
                    <a:pt x="31047" y="221795"/>
                  </a:lnTo>
                  <a:lnTo>
                    <a:pt x="31441" y="221220"/>
                  </a:lnTo>
                  <a:lnTo>
                    <a:pt x="31835" y="220645"/>
                  </a:lnTo>
                  <a:lnTo>
                    <a:pt x="32228" y="220071"/>
                  </a:lnTo>
                  <a:lnTo>
                    <a:pt x="32622" y="219496"/>
                  </a:lnTo>
                  <a:lnTo>
                    <a:pt x="33016" y="218922"/>
                  </a:lnTo>
                  <a:lnTo>
                    <a:pt x="33409" y="218347"/>
                  </a:lnTo>
                  <a:lnTo>
                    <a:pt x="33802" y="217772"/>
                  </a:lnTo>
                  <a:lnTo>
                    <a:pt x="34194" y="217198"/>
                  </a:lnTo>
                  <a:lnTo>
                    <a:pt x="34587" y="216623"/>
                  </a:lnTo>
                  <a:lnTo>
                    <a:pt x="34978" y="216049"/>
                  </a:lnTo>
                  <a:lnTo>
                    <a:pt x="35369" y="215474"/>
                  </a:lnTo>
                  <a:lnTo>
                    <a:pt x="35760" y="214899"/>
                  </a:lnTo>
                  <a:lnTo>
                    <a:pt x="36149" y="214325"/>
                  </a:lnTo>
                  <a:lnTo>
                    <a:pt x="36539" y="213750"/>
                  </a:lnTo>
                  <a:lnTo>
                    <a:pt x="36928" y="213176"/>
                  </a:lnTo>
                  <a:lnTo>
                    <a:pt x="37315" y="212601"/>
                  </a:lnTo>
                  <a:lnTo>
                    <a:pt x="37701" y="212026"/>
                  </a:lnTo>
                  <a:lnTo>
                    <a:pt x="38087" y="211452"/>
                  </a:lnTo>
                  <a:lnTo>
                    <a:pt x="38472" y="210877"/>
                  </a:lnTo>
                  <a:lnTo>
                    <a:pt x="38855" y="210303"/>
                  </a:lnTo>
                  <a:lnTo>
                    <a:pt x="39238" y="209728"/>
                  </a:lnTo>
                  <a:lnTo>
                    <a:pt x="39620" y="209154"/>
                  </a:lnTo>
                  <a:lnTo>
                    <a:pt x="39999" y="208579"/>
                  </a:lnTo>
                  <a:lnTo>
                    <a:pt x="40377" y="208004"/>
                  </a:lnTo>
                  <a:lnTo>
                    <a:pt x="40756" y="207430"/>
                  </a:lnTo>
                  <a:lnTo>
                    <a:pt x="41131" y="206855"/>
                  </a:lnTo>
                  <a:lnTo>
                    <a:pt x="41505" y="206281"/>
                  </a:lnTo>
                  <a:lnTo>
                    <a:pt x="41879" y="205706"/>
                  </a:lnTo>
                  <a:lnTo>
                    <a:pt x="42251" y="205131"/>
                  </a:lnTo>
                  <a:lnTo>
                    <a:pt x="42620" y="204557"/>
                  </a:lnTo>
                  <a:lnTo>
                    <a:pt x="42988" y="203982"/>
                  </a:lnTo>
                  <a:lnTo>
                    <a:pt x="43356" y="203408"/>
                  </a:lnTo>
                  <a:lnTo>
                    <a:pt x="43719" y="202833"/>
                  </a:lnTo>
                  <a:lnTo>
                    <a:pt x="44081" y="202258"/>
                  </a:lnTo>
                  <a:lnTo>
                    <a:pt x="44444" y="201684"/>
                  </a:lnTo>
                  <a:lnTo>
                    <a:pt x="44802" y="201109"/>
                  </a:lnTo>
                  <a:lnTo>
                    <a:pt x="45158" y="200535"/>
                  </a:lnTo>
                  <a:lnTo>
                    <a:pt x="45514" y="199960"/>
                  </a:lnTo>
                  <a:lnTo>
                    <a:pt x="45867" y="199385"/>
                  </a:lnTo>
                  <a:lnTo>
                    <a:pt x="46216" y="198811"/>
                  </a:lnTo>
                  <a:lnTo>
                    <a:pt x="46565" y="198236"/>
                  </a:lnTo>
                  <a:lnTo>
                    <a:pt x="46914" y="197662"/>
                  </a:lnTo>
                  <a:lnTo>
                    <a:pt x="47255" y="197087"/>
                  </a:lnTo>
                  <a:lnTo>
                    <a:pt x="47596" y="196512"/>
                  </a:lnTo>
                  <a:lnTo>
                    <a:pt x="47937" y="195938"/>
                  </a:lnTo>
                  <a:lnTo>
                    <a:pt x="48272" y="195363"/>
                  </a:lnTo>
                  <a:lnTo>
                    <a:pt x="48605" y="194789"/>
                  </a:lnTo>
                  <a:lnTo>
                    <a:pt x="48938" y="194214"/>
                  </a:lnTo>
                  <a:lnTo>
                    <a:pt x="49268" y="193639"/>
                  </a:lnTo>
                  <a:lnTo>
                    <a:pt x="49592" y="193065"/>
                  </a:lnTo>
                  <a:lnTo>
                    <a:pt x="49916" y="192490"/>
                  </a:lnTo>
                  <a:lnTo>
                    <a:pt x="50239" y="191916"/>
                  </a:lnTo>
                  <a:lnTo>
                    <a:pt x="50554" y="191341"/>
                  </a:lnTo>
                  <a:lnTo>
                    <a:pt x="50869" y="190766"/>
                  </a:lnTo>
                  <a:lnTo>
                    <a:pt x="51183" y="190192"/>
                  </a:lnTo>
                  <a:lnTo>
                    <a:pt x="51492" y="189617"/>
                  </a:lnTo>
                  <a:lnTo>
                    <a:pt x="51796" y="189043"/>
                  </a:lnTo>
                  <a:lnTo>
                    <a:pt x="52101" y="188468"/>
                  </a:lnTo>
                  <a:lnTo>
                    <a:pt x="52403" y="187893"/>
                  </a:lnTo>
                  <a:lnTo>
                    <a:pt x="52697" y="187319"/>
                  </a:lnTo>
                  <a:lnTo>
                    <a:pt x="52991" y="186744"/>
                  </a:lnTo>
                  <a:lnTo>
                    <a:pt x="53286" y="186170"/>
                  </a:lnTo>
                  <a:lnTo>
                    <a:pt x="53570" y="185595"/>
                  </a:lnTo>
                  <a:lnTo>
                    <a:pt x="53853" y="185020"/>
                  </a:lnTo>
                  <a:lnTo>
                    <a:pt x="54137" y="184446"/>
                  </a:lnTo>
                  <a:lnTo>
                    <a:pt x="54414" y="183871"/>
                  </a:lnTo>
                  <a:lnTo>
                    <a:pt x="54686" y="183297"/>
                  </a:lnTo>
                  <a:lnTo>
                    <a:pt x="54958" y="182722"/>
                  </a:lnTo>
                  <a:lnTo>
                    <a:pt x="55227" y="182147"/>
                  </a:lnTo>
                  <a:lnTo>
                    <a:pt x="55488" y="181573"/>
                  </a:lnTo>
                  <a:lnTo>
                    <a:pt x="55748" y="180998"/>
                  </a:lnTo>
                  <a:lnTo>
                    <a:pt x="56009" y="180424"/>
                  </a:lnTo>
                  <a:lnTo>
                    <a:pt x="56258" y="179849"/>
                  </a:lnTo>
                  <a:lnTo>
                    <a:pt x="56506" y="179274"/>
                  </a:lnTo>
                  <a:lnTo>
                    <a:pt x="56755" y="178700"/>
                  </a:lnTo>
                  <a:lnTo>
                    <a:pt x="56996" y="178125"/>
                  </a:lnTo>
                  <a:lnTo>
                    <a:pt x="57232" y="177551"/>
                  </a:lnTo>
                  <a:lnTo>
                    <a:pt x="57467" y="176976"/>
                  </a:lnTo>
                  <a:lnTo>
                    <a:pt x="57700" y="176401"/>
                  </a:lnTo>
                  <a:lnTo>
                    <a:pt x="57923" y="175827"/>
                  </a:lnTo>
                  <a:lnTo>
                    <a:pt x="58146" y="175252"/>
                  </a:lnTo>
                  <a:lnTo>
                    <a:pt x="58369" y="174678"/>
                  </a:lnTo>
                  <a:lnTo>
                    <a:pt x="58580" y="174103"/>
                  </a:lnTo>
                  <a:lnTo>
                    <a:pt x="58790" y="173528"/>
                  </a:lnTo>
                  <a:lnTo>
                    <a:pt x="58999" y="172954"/>
                  </a:lnTo>
                  <a:lnTo>
                    <a:pt x="59201" y="172379"/>
                  </a:lnTo>
                  <a:lnTo>
                    <a:pt x="59398" y="171805"/>
                  </a:lnTo>
                  <a:lnTo>
                    <a:pt x="59594" y="171230"/>
                  </a:lnTo>
                  <a:lnTo>
                    <a:pt x="59787" y="170655"/>
                  </a:lnTo>
                  <a:lnTo>
                    <a:pt x="59969" y="170081"/>
                  </a:lnTo>
                  <a:lnTo>
                    <a:pt x="60151" y="169506"/>
                  </a:lnTo>
                  <a:lnTo>
                    <a:pt x="60333" y="168932"/>
                  </a:lnTo>
                  <a:lnTo>
                    <a:pt x="60503" y="168357"/>
                  </a:lnTo>
                  <a:lnTo>
                    <a:pt x="60671" y="167782"/>
                  </a:lnTo>
                  <a:lnTo>
                    <a:pt x="60839" y="167208"/>
                  </a:lnTo>
                  <a:lnTo>
                    <a:pt x="60999" y="166633"/>
                  </a:lnTo>
                  <a:lnTo>
                    <a:pt x="61153" y="166059"/>
                  </a:lnTo>
                  <a:lnTo>
                    <a:pt x="61307" y="165484"/>
                  </a:lnTo>
                  <a:lnTo>
                    <a:pt x="61457" y="164909"/>
                  </a:lnTo>
                  <a:lnTo>
                    <a:pt x="61596" y="164335"/>
                  </a:lnTo>
                  <a:lnTo>
                    <a:pt x="61735" y="163760"/>
                  </a:lnTo>
                  <a:lnTo>
                    <a:pt x="61874" y="163186"/>
                  </a:lnTo>
                  <a:lnTo>
                    <a:pt x="62000" y="162611"/>
                  </a:lnTo>
                  <a:lnTo>
                    <a:pt x="62124" y="162036"/>
                  </a:lnTo>
                  <a:lnTo>
                    <a:pt x="62248" y="161462"/>
                  </a:lnTo>
                  <a:lnTo>
                    <a:pt x="62364" y="160887"/>
                  </a:lnTo>
                  <a:lnTo>
                    <a:pt x="62473" y="160313"/>
                  </a:lnTo>
                  <a:lnTo>
                    <a:pt x="62582" y="159738"/>
                  </a:lnTo>
                  <a:lnTo>
                    <a:pt x="62688" y="159163"/>
                  </a:lnTo>
                  <a:lnTo>
                    <a:pt x="62782" y="158589"/>
                  </a:lnTo>
                  <a:lnTo>
                    <a:pt x="62876" y="158014"/>
                  </a:lnTo>
                  <a:lnTo>
                    <a:pt x="62970" y="157440"/>
                  </a:lnTo>
                  <a:lnTo>
                    <a:pt x="63050" y="156865"/>
                  </a:lnTo>
                  <a:lnTo>
                    <a:pt x="63128" y="156290"/>
                  </a:lnTo>
                  <a:lnTo>
                    <a:pt x="63207" y="155716"/>
                  </a:lnTo>
                  <a:lnTo>
                    <a:pt x="63277" y="155141"/>
                  </a:lnTo>
                  <a:lnTo>
                    <a:pt x="63340" y="154567"/>
                  </a:lnTo>
                  <a:lnTo>
                    <a:pt x="63403" y="153992"/>
                  </a:lnTo>
                  <a:lnTo>
                    <a:pt x="63463" y="153417"/>
                  </a:lnTo>
                  <a:lnTo>
                    <a:pt x="63510" y="152843"/>
                  </a:lnTo>
                  <a:lnTo>
                    <a:pt x="63557" y="152268"/>
                  </a:lnTo>
                  <a:lnTo>
                    <a:pt x="63604" y="151694"/>
                  </a:lnTo>
                  <a:lnTo>
                    <a:pt x="63638" y="151119"/>
                  </a:lnTo>
                  <a:lnTo>
                    <a:pt x="63670" y="150544"/>
                  </a:lnTo>
                  <a:lnTo>
                    <a:pt x="63701" y="149970"/>
                  </a:lnTo>
                  <a:lnTo>
                    <a:pt x="63725" y="149395"/>
                  </a:lnTo>
                  <a:lnTo>
                    <a:pt x="63740" y="148821"/>
                  </a:lnTo>
                  <a:lnTo>
                    <a:pt x="63756" y="148246"/>
                  </a:lnTo>
                  <a:lnTo>
                    <a:pt x="63769" y="147671"/>
                  </a:lnTo>
                  <a:lnTo>
                    <a:pt x="63769" y="147097"/>
                  </a:lnTo>
                  <a:lnTo>
                    <a:pt x="63769" y="146522"/>
                  </a:lnTo>
                  <a:lnTo>
                    <a:pt x="63769" y="145948"/>
                  </a:lnTo>
                  <a:lnTo>
                    <a:pt x="63756" y="145373"/>
                  </a:lnTo>
                  <a:lnTo>
                    <a:pt x="63740" y="144798"/>
                  </a:lnTo>
                  <a:lnTo>
                    <a:pt x="63725" y="144224"/>
                  </a:lnTo>
                  <a:lnTo>
                    <a:pt x="63701" y="143649"/>
                  </a:lnTo>
                  <a:lnTo>
                    <a:pt x="63670" y="143075"/>
                  </a:lnTo>
                  <a:lnTo>
                    <a:pt x="63638" y="142500"/>
                  </a:lnTo>
                  <a:lnTo>
                    <a:pt x="63604" y="141925"/>
                  </a:lnTo>
                  <a:lnTo>
                    <a:pt x="63557" y="141351"/>
                  </a:lnTo>
                  <a:lnTo>
                    <a:pt x="63510" y="140776"/>
                  </a:lnTo>
                  <a:lnTo>
                    <a:pt x="63463" y="140202"/>
                  </a:lnTo>
                  <a:lnTo>
                    <a:pt x="63403" y="139627"/>
                  </a:lnTo>
                  <a:lnTo>
                    <a:pt x="63340" y="139052"/>
                  </a:lnTo>
                  <a:lnTo>
                    <a:pt x="63277" y="138478"/>
                  </a:lnTo>
                  <a:lnTo>
                    <a:pt x="63207" y="137903"/>
                  </a:lnTo>
                  <a:lnTo>
                    <a:pt x="63128" y="137329"/>
                  </a:lnTo>
                  <a:lnTo>
                    <a:pt x="63050" y="136754"/>
                  </a:lnTo>
                  <a:lnTo>
                    <a:pt x="62970" y="136179"/>
                  </a:lnTo>
                  <a:lnTo>
                    <a:pt x="62876" y="135605"/>
                  </a:lnTo>
                  <a:lnTo>
                    <a:pt x="62782" y="135030"/>
                  </a:lnTo>
                  <a:lnTo>
                    <a:pt x="62688" y="134456"/>
                  </a:lnTo>
                  <a:lnTo>
                    <a:pt x="62582" y="133881"/>
                  </a:lnTo>
                  <a:lnTo>
                    <a:pt x="62473" y="133306"/>
                  </a:lnTo>
                  <a:lnTo>
                    <a:pt x="62364" y="132732"/>
                  </a:lnTo>
                  <a:lnTo>
                    <a:pt x="62248" y="132157"/>
                  </a:lnTo>
                  <a:lnTo>
                    <a:pt x="62124" y="131583"/>
                  </a:lnTo>
                  <a:lnTo>
                    <a:pt x="62000" y="131008"/>
                  </a:lnTo>
                  <a:lnTo>
                    <a:pt x="61874" y="130433"/>
                  </a:lnTo>
                  <a:lnTo>
                    <a:pt x="61735" y="129859"/>
                  </a:lnTo>
                  <a:lnTo>
                    <a:pt x="61596" y="129284"/>
                  </a:lnTo>
                  <a:lnTo>
                    <a:pt x="61457" y="128710"/>
                  </a:lnTo>
                  <a:lnTo>
                    <a:pt x="61307" y="128135"/>
                  </a:lnTo>
                  <a:lnTo>
                    <a:pt x="61153" y="127560"/>
                  </a:lnTo>
                  <a:lnTo>
                    <a:pt x="60999" y="126986"/>
                  </a:lnTo>
                  <a:lnTo>
                    <a:pt x="60839" y="126411"/>
                  </a:lnTo>
                  <a:lnTo>
                    <a:pt x="60671" y="125837"/>
                  </a:lnTo>
                  <a:lnTo>
                    <a:pt x="60503" y="125262"/>
                  </a:lnTo>
                  <a:lnTo>
                    <a:pt x="60333" y="124687"/>
                  </a:lnTo>
                  <a:lnTo>
                    <a:pt x="60151" y="124113"/>
                  </a:lnTo>
                  <a:lnTo>
                    <a:pt x="59969" y="123538"/>
                  </a:lnTo>
                  <a:lnTo>
                    <a:pt x="59787" y="122964"/>
                  </a:lnTo>
                  <a:lnTo>
                    <a:pt x="59594" y="122389"/>
                  </a:lnTo>
                  <a:lnTo>
                    <a:pt x="59398" y="121814"/>
                  </a:lnTo>
                  <a:lnTo>
                    <a:pt x="59201" y="121240"/>
                  </a:lnTo>
                  <a:lnTo>
                    <a:pt x="58999" y="120665"/>
                  </a:lnTo>
                  <a:lnTo>
                    <a:pt x="58790" y="120091"/>
                  </a:lnTo>
                  <a:lnTo>
                    <a:pt x="58580" y="119516"/>
                  </a:lnTo>
                  <a:lnTo>
                    <a:pt x="58369" y="118941"/>
                  </a:lnTo>
                  <a:lnTo>
                    <a:pt x="58146" y="118367"/>
                  </a:lnTo>
                  <a:lnTo>
                    <a:pt x="57923" y="117792"/>
                  </a:lnTo>
                  <a:lnTo>
                    <a:pt x="57700" y="117218"/>
                  </a:lnTo>
                  <a:lnTo>
                    <a:pt x="57467" y="116643"/>
                  </a:lnTo>
                  <a:lnTo>
                    <a:pt x="57232" y="116068"/>
                  </a:lnTo>
                  <a:lnTo>
                    <a:pt x="56996" y="115494"/>
                  </a:lnTo>
                  <a:lnTo>
                    <a:pt x="56755" y="114919"/>
                  </a:lnTo>
                  <a:lnTo>
                    <a:pt x="56506" y="114345"/>
                  </a:lnTo>
                  <a:lnTo>
                    <a:pt x="56258" y="113770"/>
                  </a:lnTo>
                  <a:lnTo>
                    <a:pt x="56009" y="113195"/>
                  </a:lnTo>
                  <a:lnTo>
                    <a:pt x="55748" y="112621"/>
                  </a:lnTo>
                  <a:lnTo>
                    <a:pt x="55488" y="112046"/>
                  </a:lnTo>
                  <a:lnTo>
                    <a:pt x="55227" y="111472"/>
                  </a:lnTo>
                  <a:lnTo>
                    <a:pt x="54958" y="110897"/>
                  </a:lnTo>
                  <a:lnTo>
                    <a:pt x="54686" y="110322"/>
                  </a:lnTo>
                  <a:lnTo>
                    <a:pt x="54414" y="109748"/>
                  </a:lnTo>
                  <a:lnTo>
                    <a:pt x="54137" y="109173"/>
                  </a:lnTo>
                  <a:lnTo>
                    <a:pt x="53853" y="108599"/>
                  </a:lnTo>
                  <a:lnTo>
                    <a:pt x="53570" y="108024"/>
                  </a:lnTo>
                  <a:lnTo>
                    <a:pt x="53286" y="107449"/>
                  </a:lnTo>
                  <a:lnTo>
                    <a:pt x="52991" y="106875"/>
                  </a:lnTo>
                  <a:lnTo>
                    <a:pt x="52697" y="106300"/>
                  </a:lnTo>
                  <a:lnTo>
                    <a:pt x="52403" y="105726"/>
                  </a:lnTo>
                  <a:lnTo>
                    <a:pt x="52101" y="105151"/>
                  </a:lnTo>
                  <a:lnTo>
                    <a:pt x="51796" y="104577"/>
                  </a:lnTo>
                  <a:lnTo>
                    <a:pt x="51492" y="104002"/>
                  </a:lnTo>
                  <a:lnTo>
                    <a:pt x="51183" y="103427"/>
                  </a:lnTo>
                  <a:lnTo>
                    <a:pt x="50869" y="102853"/>
                  </a:lnTo>
                  <a:lnTo>
                    <a:pt x="50554" y="102278"/>
                  </a:lnTo>
                  <a:lnTo>
                    <a:pt x="50239" y="101704"/>
                  </a:lnTo>
                  <a:lnTo>
                    <a:pt x="49916" y="101129"/>
                  </a:lnTo>
                  <a:lnTo>
                    <a:pt x="49592" y="100554"/>
                  </a:lnTo>
                  <a:lnTo>
                    <a:pt x="49268" y="99980"/>
                  </a:lnTo>
                  <a:lnTo>
                    <a:pt x="48938" y="99405"/>
                  </a:lnTo>
                  <a:lnTo>
                    <a:pt x="48605" y="98831"/>
                  </a:lnTo>
                  <a:lnTo>
                    <a:pt x="48272" y="98256"/>
                  </a:lnTo>
                  <a:lnTo>
                    <a:pt x="47937" y="97681"/>
                  </a:lnTo>
                  <a:lnTo>
                    <a:pt x="47596" y="97107"/>
                  </a:lnTo>
                  <a:lnTo>
                    <a:pt x="47255" y="96532"/>
                  </a:lnTo>
                  <a:lnTo>
                    <a:pt x="46914" y="95958"/>
                  </a:lnTo>
                  <a:lnTo>
                    <a:pt x="46565" y="95383"/>
                  </a:lnTo>
                  <a:lnTo>
                    <a:pt x="46216" y="94808"/>
                  </a:lnTo>
                  <a:lnTo>
                    <a:pt x="45867" y="94234"/>
                  </a:lnTo>
                  <a:lnTo>
                    <a:pt x="45514" y="93659"/>
                  </a:lnTo>
                  <a:lnTo>
                    <a:pt x="45158" y="93085"/>
                  </a:lnTo>
                  <a:lnTo>
                    <a:pt x="44802" y="92510"/>
                  </a:lnTo>
                  <a:lnTo>
                    <a:pt x="44444" y="91935"/>
                  </a:lnTo>
                  <a:lnTo>
                    <a:pt x="44081" y="91361"/>
                  </a:lnTo>
                  <a:lnTo>
                    <a:pt x="43719" y="90786"/>
                  </a:lnTo>
                  <a:lnTo>
                    <a:pt x="43356" y="90212"/>
                  </a:lnTo>
                  <a:lnTo>
                    <a:pt x="42988" y="89637"/>
                  </a:lnTo>
                  <a:lnTo>
                    <a:pt x="42620" y="89062"/>
                  </a:lnTo>
                  <a:lnTo>
                    <a:pt x="42251" y="88488"/>
                  </a:lnTo>
                  <a:lnTo>
                    <a:pt x="41879" y="87913"/>
                  </a:lnTo>
                  <a:lnTo>
                    <a:pt x="41505" y="87339"/>
                  </a:lnTo>
                  <a:lnTo>
                    <a:pt x="41131" y="86764"/>
                  </a:lnTo>
                  <a:lnTo>
                    <a:pt x="40756" y="86189"/>
                  </a:lnTo>
                  <a:lnTo>
                    <a:pt x="40377" y="85615"/>
                  </a:lnTo>
                  <a:lnTo>
                    <a:pt x="39999" y="85040"/>
                  </a:lnTo>
                  <a:lnTo>
                    <a:pt x="39620" y="84466"/>
                  </a:lnTo>
                  <a:lnTo>
                    <a:pt x="39238" y="83891"/>
                  </a:lnTo>
                  <a:lnTo>
                    <a:pt x="38855" y="83316"/>
                  </a:lnTo>
                  <a:lnTo>
                    <a:pt x="38472" y="82742"/>
                  </a:lnTo>
                  <a:lnTo>
                    <a:pt x="38087" y="82167"/>
                  </a:lnTo>
                  <a:lnTo>
                    <a:pt x="37701" y="81593"/>
                  </a:lnTo>
                  <a:lnTo>
                    <a:pt x="37315" y="81018"/>
                  </a:lnTo>
                  <a:lnTo>
                    <a:pt x="36928" y="80443"/>
                  </a:lnTo>
                  <a:lnTo>
                    <a:pt x="36539" y="79869"/>
                  </a:lnTo>
                  <a:lnTo>
                    <a:pt x="36149" y="79294"/>
                  </a:lnTo>
                  <a:lnTo>
                    <a:pt x="35760" y="78720"/>
                  </a:lnTo>
                  <a:lnTo>
                    <a:pt x="35369" y="78145"/>
                  </a:lnTo>
                  <a:lnTo>
                    <a:pt x="34978" y="77570"/>
                  </a:lnTo>
                  <a:lnTo>
                    <a:pt x="34587" y="76996"/>
                  </a:lnTo>
                  <a:lnTo>
                    <a:pt x="34194" y="76421"/>
                  </a:lnTo>
                  <a:lnTo>
                    <a:pt x="33802" y="75847"/>
                  </a:lnTo>
                  <a:lnTo>
                    <a:pt x="33409" y="75272"/>
                  </a:lnTo>
                  <a:lnTo>
                    <a:pt x="33016" y="74697"/>
                  </a:lnTo>
                  <a:lnTo>
                    <a:pt x="32622" y="74123"/>
                  </a:lnTo>
                  <a:lnTo>
                    <a:pt x="32228" y="73548"/>
                  </a:lnTo>
                  <a:lnTo>
                    <a:pt x="31835" y="72974"/>
                  </a:lnTo>
                  <a:lnTo>
                    <a:pt x="31441" y="72399"/>
                  </a:lnTo>
                  <a:lnTo>
                    <a:pt x="31047" y="71824"/>
                  </a:lnTo>
                  <a:lnTo>
                    <a:pt x="30653" y="71250"/>
                  </a:lnTo>
                  <a:lnTo>
                    <a:pt x="30259" y="70675"/>
                  </a:lnTo>
                  <a:lnTo>
                    <a:pt x="29866" y="70101"/>
                  </a:lnTo>
                  <a:lnTo>
                    <a:pt x="29472" y="69526"/>
                  </a:lnTo>
                  <a:lnTo>
                    <a:pt x="29079" y="68951"/>
                  </a:lnTo>
                  <a:lnTo>
                    <a:pt x="28687" y="68377"/>
                  </a:lnTo>
                  <a:lnTo>
                    <a:pt x="28295" y="67802"/>
                  </a:lnTo>
                  <a:lnTo>
                    <a:pt x="27902" y="67228"/>
                  </a:lnTo>
                  <a:lnTo>
                    <a:pt x="27512" y="66653"/>
                  </a:lnTo>
                  <a:lnTo>
                    <a:pt x="27121" y="66078"/>
                  </a:lnTo>
                  <a:lnTo>
                    <a:pt x="26731" y="65504"/>
                  </a:lnTo>
                  <a:lnTo>
                    <a:pt x="26341" y="64929"/>
                  </a:lnTo>
                  <a:lnTo>
                    <a:pt x="25953" y="64355"/>
                  </a:lnTo>
                  <a:lnTo>
                    <a:pt x="25565" y="63780"/>
                  </a:lnTo>
                  <a:lnTo>
                    <a:pt x="25178" y="63205"/>
                  </a:lnTo>
                  <a:lnTo>
                    <a:pt x="24793" y="62631"/>
                  </a:lnTo>
                  <a:lnTo>
                    <a:pt x="24408" y="62056"/>
                  </a:lnTo>
                  <a:lnTo>
                    <a:pt x="24023" y="61482"/>
                  </a:lnTo>
                  <a:lnTo>
                    <a:pt x="23642" y="60907"/>
                  </a:lnTo>
                  <a:lnTo>
                    <a:pt x="23261" y="60332"/>
                  </a:lnTo>
                  <a:lnTo>
                    <a:pt x="22880" y="59758"/>
                  </a:lnTo>
                  <a:lnTo>
                    <a:pt x="22501" y="59183"/>
                  </a:lnTo>
                  <a:lnTo>
                    <a:pt x="22124" y="58609"/>
                  </a:lnTo>
                  <a:lnTo>
                    <a:pt x="21748" y="58034"/>
                  </a:lnTo>
                  <a:lnTo>
                    <a:pt x="21372" y="57459"/>
                  </a:lnTo>
                  <a:lnTo>
                    <a:pt x="21001" y="56885"/>
                  </a:lnTo>
                  <a:lnTo>
                    <a:pt x="20629" y="56310"/>
                  </a:lnTo>
                  <a:lnTo>
                    <a:pt x="20258" y="55736"/>
                  </a:lnTo>
                  <a:lnTo>
                    <a:pt x="19891" y="55161"/>
                  </a:lnTo>
                  <a:lnTo>
                    <a:pt x="19526" y="54586"/>
                  </a:lnTo>
                  <a:lnTo>
                    <a:pt x="19160" y="54012"/>
                  </a:lnTo>
                  <a:lnTo>
                    <a:pt x="18798" y="53437"/>
                  </a:lnTo>
                  <a:lnTo>
                    <a:pt x="18438" y="52863"/>
                  </a:lnTo>
                  <a:lnTo>
                    <a:pt x="18079" y="52288"/>
                  </a:lnTo>
                  <a:lnTo>
                    <a:pt x="17721" y="51713"/>
                  </a:lnTo>
                  <a:lnTo>
                    <a:pt x="17369" y="51139"/>
                  </a:lnTo>
                  <a:lnTo>
                    <a:pt x="17017" y="50564"/>
                  </a:lnTo>
                  <a:lnTo>
                    <a:pt x="16664" y="49990"/>
                  </a:lnTo>
                  <a:lnTo>
                    <a:pt x="16319" y="49415"/>
                  </a:lnTo>
                  <a:lnTo>
                    <a:pt x="15974" y="48840"/>
                  </a:lnTo>
                  <a:lnTo>
                    <a:pt x="15629" y="48266"/>
                  </a:lnTo>
                  <a:lnTo>
                    <a:pt x="15289" y="47691"/>
                  </a:lnTo>
                  <a:lnTo>
                    <a:pt x="14953" y="47117"/>
                  </a:lnTo>
                  <a:lnTo>
                    <a:pt x="14616" y="46542"/>
                  </a:lnTo>
                  <a:lnTo>
                    <a:pt x="14282" y="45967"/>
                  </a:lnTo>
                  <a:lnTo>
                    <a:pt x="13954" y="45393"/>
                  </a:lnTo>
                  <a:lnTo>
                    <a:pt x="13627" y="44818"/>
                  </a:lnTo>
                  <a:lnTo>
                    <a:pt x="13299" y="44244"/>
                  </a:lnTo>
                  <a:lnTo>
                    <a:pt x="12980" y="43669"/>
                  </a:lnTo>
                  <a:lnTo>
                    <a:pt x="12662" y="43094"/>
                  </a:lnTo>
                  <a:lnTo>
                    <a:pt x="12344" y="42520"/>
                  </a:lnTo>
                  <a:lnTo>
                    <a:pt x="12031" y="41945"/>
                  </a:lnTo>
                  <a:lnTo>
                    <a:pt x="11723" y="41371"/>
                  </a:lnTo>
                  <a:lnTo>
                    <a:pt x="11415" y="40796"/>
                  </a:lnTo>
                  <a:lnTo>
                    <a:pt x="11109" y="40221"/>
                  </a:lnTo>
                  <a:lnTo>
                    <a:pt x="10812" y="39647"/>
                  </a:lnTo>
                  <a:lnTo>
                    <a:pt x="10514" y="39072"/>
                  </a:lnTo>
                  <a:lnTo>
                    <a:pt x="10217" y="38498"/>
                  </a:lnTo>
                  <a:lnTo>
                    <a:pt x="9929" y="37923"/>
                  </a:lnTo>
                  <a:lnTo>
                    <a:pt x="9643" y="37348"/>
                  </a:lnTo>
                  <a:lnTo>
                    <a:pt x="9356" y="36774"/>
                  </a:lnTo>
                  <a:lnTo>
                    <a:pt x="9076" y="36199"/>
                  </a:lnTo>
                  <a:lnTo>
                    <a:pt x="8801" y="35625"/>
                  </a:lnTo>
                  <a:lnTo>
                    <a:pt x="8527" y="35050"/>
                  </a:lnTo>
                  <a:lnTo>
                    <a:pt x="8254" y="34475"/>
                  </a:lnTo>
                  <a:lnTo>
                    <a:pt x="7992" y="33901"/>
                  </a:lnTo>
                  <a:lnTo>
                    <a:pt x="7729" y="33326"/>
                  </a:lnTo>
                  <a:lnTo>
                    <a:pt x="7467" y="32752"/>
                  </a:lnTo>
                  <a:lnTo>
                    <a:pt x="7215" y="32177"/>
                  </a:lnTo>
                  <a:lnTo>
                    <a:pt x="6965" y="31602"/>
                  </a:lnTo>
                  <a:lnTo>
                    <a:pt x="6715" y="31028"/>
                  </a:lnTo>
                  <a:lnTo>
                    <a:pt x="6472" y="30453"/>
                  </a:lnTo>
                  <a:lnTo>
                    <a:pt x="6235" y="29879"/>
                  </a:lnTo>
                  <a:lnTo>
                    <a:pt x="5998" y="29304"/>
                  </a:lnTo>
                  <a:lnTo>
                    <a:pt x="5764" y="28729"/>
                  </a:lnTo>
                  <a:lnTo>
                    <a:pt x="5540" y="28155"/>
                  </a:lnTo>
                  <a:lnTo>
                    <a:pt x="5317" y="27580"/>
                  </a:lnTo>
                  <a:lnTo>
                    <a:pt x="5094" y="27006"/>
                  </a:lnTo>
                  <a:lnTo>
                    <a:pt x="4882" y="26431"/>
                  </a:lnTo>
                  <a:lnTo>
                    <a:pt x="4673" y="25856"/>
                  </a:lnTo>
                  <a:lnTo>
                    <a:pt x="4464" y="25282"/>
                  </a:lnTo>
                  <a:lnTo>
                    <a:pt x="4261" y="24707"/>
                  </a:lnTo>
                  <a:lnTo>
                    <a:pt x="4066" y="24133"/>
                  </a:lnTo>
                  <a:lnTo>
                    <a:pt x="3871" y="23558"/>
                  </a:lnTo>
                  <a:lnTo>
                    <a:pt x="3679" y="22983"/>
                  </a:lnTo>
                  <a:lnTo>
                    <a:pt x="3498" y="22409"/>
                  </a:lnTo>
                  <a:lnTo>
                    <a:pt x="3318" y="21834"/>
                  </a:lnTo>
                  <a:lnTo>
                    <a:pt x="3138" y="21260"/>
                  </a:lnTo>
                  <a:lnTo>
                    <a:pt x="2970" y="20685"/>
                  </a:lnTo>
                  <a:lnTo>
                    <a:pt x="2805" y="20110"/>
                  </a:lnTo>
                  <a:lnTo>
                    <a:pt x="2640" y="19536"/>
                  </a:lnTo>
                  <a:lnTo>
                    <a:pt x="2482" y="18961"/>
                  </a:lnTo>
                  <a:lnTo>
                    <a:pt x="2332" y="18387"/>
                  </a:lnTo>
                  <a:lnTo>
                    <a:pt x="2182" y="17812"/>
                  </a:lnTo>
                  <a:lnTo>
                    <a:pt x="2034" y="17237"/>
                  </a:lnTo>
                  <a:lnTo>
                    <a:pt x="1900" y="16663"/>
                  </a:lnTo>
                  <a:lnTo>
                    <a:pt x="1766" y="16088"/>
                  </a:lnTo>
                  <a:lnTo>
                    <a:pt x="1632" y="15514"/>
                  </a:lnTo>
                  <a:lnTo>
                    <a:pt x="1511" y="14939"/>
                  </a:lnTo>
                  <a:lnTo>
                    <a:pt x="1393" y="14364"/>
                  </a:lnTo>
                  <a:lnTo>
                    <a:pt x="1275" y="13790"/>
                  </a:lnTo>
                  <a:lnTo>
                    <a:pt x="1164" y="13215"/>
                  </a:lnTo>
                  <a:lnTo>
                    <a:pt x="1062" y="12641"/>
                  </a:lnTo>
                  <a:lnTo>
                    <a:pt x="960" y="12066"/>
                  </a:lnTo>
                  <a:lnTo>
                    <a:pt x="860" y="11491"/>
                  </a:lnTo>
                  <a:lnTo>
                    <a:pt x="774" y="10917"/>
                  </a:lnTo>
                  <a:lnTo>
                    <a:pt x="689" y="10342"/>
                  </a:lnTo>
                  <a:lnTo>
                    <a:pt x="603" y="9768"/>
                  </a:lnTo>
                  <a:lnTo>
                    <a:pt x="531" y="9193"/>
                  </a:lnTo>
                  <a:lnTo>
                    <a:pt x="462" y="8618"/>
                  </a:lnTo>
                  <a:lnTo>
                    <a:pt x="393" y="8044"/>
                  </a:lnTo>
                  <a:lnTo>
                    <a:pt x="332" y="7469"/>
                  </a:lnTo>
                  <a:lnTo>
                    <a:pt x="279" y="6895"/>
                  </a:lnTo>
                  <a:lnTo>
                    <a:pt x="227" y="6320"/>
                  </a:lnTo>
                  <a:lnTo>
                    <a:pt x="177" y="5745"/>
                  </a:lnTo>
                  <a:lnTo>
                    <a:pt x="142" y="5171"/>
                  </a:lnTo>
                  <a:lnTo>
                    <a:pt x="107" y="4596"/>
                  </a:lnTo>
                  <a:lnTo>
                    <a:pt x="71" y="4022"/>
                  </a:lnTo>
                  <a:lnTo>
                    <a:pt x="49" y="3447"/>
                  </a:lnTo>
                  <a:lnTo>
                    <a:pt x="31" y="2872"/>
                  </a:lnTo>
                  <a:lnTo>
                    <a:pt x="13" y="2298"/>
                  </a:lnTo>
                  <a:lnTo>
                    <a:pt x="2" y="1723"/>
                  </a:lnTo>
                  <a:lnTo>
                    <a:pt x="1" y="1149"/>
                  </a:lnTo>
                  <a:lnTo>
                    <a:pt x="0" y="574"/>
                  </a:lnTo>
                  <a:lnTo>
                    <a:pt x="0" y="0"/>
                  </a:lnTo>
                  <a:lnTo>
                    <a:pt x="237653" y="0"/>
                  </a:lnTo>
                  <a:lnTo>
                    <a:pt x="237653" y="574"/>
                  </a:lnTo>
                  <a:lnTo>
                    <a:pt x="237652" y="1149"/>
                  </a:lnTo>
                  <a:lnTo>
                    <a:pt x="237651" y="1723"/>
                  </a:lnTo>
                  <a:lnTo>
                    <a:pt x="237640" y="2298"/>
                  </a:lnTo>
                  <a:lnTo>
                    <a:pt x="237622" y="2872"/>
                  </a:lnTo>
                  <a:lnTo>
                    <a:pt x="237603" y="3447"/>
                  </a:lnTo>
                  <a:lnTo>
                    <a:pt x="237581" y="4022"/>
                  </a:lnTo>
                  <a:lnTo>
                    <a:pt x="237546" y="4596"/>
                  </a:lnTo>
                  <a:lnTo>
                    <a:pt x="237511" y="5171"/>
                  </a:lnTo>
                  <a:lnTo>
                    <a:pt x="237476" y="5745"/>
                  </a:lnTo>
                  <a:lnTo>
                    <a:pt x="237425" y="6320"/>
                  </a:lnTo>
                  <a:lnTo>
                    <a:pt x="237373" y="6895"/>
                  </a:lnTo>
                  <a:lnTo>
                    <a:pt x="237321" y="7469"/>
                  </a:lnTo>
                  <a:lnTo>
                    <a:pt x="237259" y="8044"/>
                  </a:lnTo>
                  <a:lnTo>
                    <a:pt x="237191" y="8618"/>
                  </a:lnTo>
                  <a:lnTo>
                    <a:pt x="237122" y="9193"/>
                  </a:lnTo>
                  <a:lnTo>
                    <a:pt x="237049" y="9768"/>
                  </a:lnTo>
                  <a:lnTo>
                    <a:pt x="236964" y="10342"/>
                  </a:lnTo>
                  <a:lnTo>
                    <a:pt x="236878" y="10917"/>
                  </a:lnTo>
                  <a:lnTo>
                    <a:pt x="236793" y="11491"/>
                  </a:lnTo>
                  <a:lnTo>
                    <a:pt x="236693" y="12066"/>
                  </a:lnTo>
                  <a:lnTo>
                    <a:pt x="236591" y="12641"/>
                  </a:lnTo>
                  <a:lnTo>
                    <a:pt x="236489" y="13215"/>
                  </a:lnTo>
                  <a:lnTo>
                    <a:pt x="236378" y="13790"/>
                  </a:lnTo>
                  <a:lnTo>
                    <a:pt x="236260" y="14364"/>
                  </a:lnTo>
                  <a:lnTo>
                    <a:pt x="236142" y="14939"/>
                  </a:lnTo>
                  <a:lnTo>
                    <a:pt x="236020" y="15514"/>
                  </a:lnTo>
                  <a:lnTo>
                    <a:pt x="235886" y="16088"/>
                  </a:lnTo>
                  <a:lnTo>
                    <a:pt x="235752" y="16663"/>
                  </a:lnTo>
                  <a:lnTo>
                    <a:pt x="235618" y="17237"/>
                  </a:lnTo>
                  <a:lnTo>
                    <a:pt x="235470" y="17812"/>
                  </a:lnTo>
                  <a:lnTo>
                    <a:pt x="235321" y="18387"/>
                  </a:lnTo>
                  <a:lnTo>
                    <a:pt x="235171" y="18961"/>
                  </a:lnTo>
                  <a:lnTo>
                    <a:pt x="235013" y="19536"/>
                  </a:lnTo>
                  <a:lnTo>
                    <a:pt x="234848" y="20110"/>
                  </a:lnTo>
                  <a:lnTo>
                    <a:pt x="234683" y="20685"/>
                  </a:lnTo>
                  <a:lnTo>
                    <a:pt x="234515" y="21260"/>
                  </a:lnTo>
                  <a:lnTo>
                    <a:pt x="234334" y="21834"/>
                  </a:lnTo>
                  <a:lnTo>
                    <a:pt x="234154" y="22409"/>
                  </a:lnTo>
                  <a:lnTo>
                    <a:pt x="233974" y="22983"/>
                  </a:lnTo>
                  <a:lnTo>
                    <a:pt x="233781" y="23558"/>
                  </a:lnTo>
                  <a:lnTo>
                    <a:pt x="233586" y="24133"/>
                  </a:lnTo>
                  <a:lnTo>
                    <a:pt x="233391" y="24707"/>
                  </a:lnTo>
                  <a:lnTo>
                    <a:pt x="233189" y="25282"/>
                  </a:lnTo>
                  <a:lnTo>
                    <a:pt x="232980" y="25856"/>
                  </a:lnTo>
                  <a:lnTo>
                    <a:pt x="232770" y="26431"/>
                  </a:lnTo>
                  <a:lnTo>
                    <a:pt x="232559" y="27006"/>
                  </a:lnTo>
                  <a:lnTo>
                    <a:pt x="232335" y="27580"/>
                  </a:lnTo>
                  <a:lnTo>
                    <a:pt x="232112" y="28155"/>
                  </a:lnTo>
                  <a:lnTo>
                    <a:pt x="231889" y="28729"/>
                  </a:lnTo>
                  <a:lnTo>
                    <a:pt x="231654" y="29304"/>
                  </a:lnTo>
                  <a:lnTo>
                    <a:pt x="231418" y="29879"/>
                  </a:lnTo>
                  <a:lnTo>
                    <a:pt x="231181" y="30453"/>
                  </a:lnTo>
                  <a:lnTo>
                    <a:pt x="230937" y="31028"/>
                  </a:lnTo>
                  <a:lnTo>
                    <a:pt x="230688" y="31602"/>
                  </a:lnTo>
                  <a:lnTo>
                    <a:pt x="230438" y="32177"/>
                  </a:lnTo>
                  <a:lnTo>
                    <a:pt x="230186" y="32752"/>
                  </a:lnTo>
                  <a:lnTo>
                    <a:pt x="229923" y="33326"/>
                  </a:lnTo>
                  <a:lnTo>
                    <a:pt x="229661" y="33901"/>
                  </a:lnTo>
                  <a:lnTo>
                    <a:pt x="229398" y="34475"/>
                  </a:lnTo>
                  <a:lnTo>
                    <a:pt x="229126" y="35050"/>
                  </a:lnTo>
                  <a:lnTo>
                    <a:pt x="228851" y="35625"/>
                  </a:lnTo>
                  <a:lnTo>
                    <a:pt x="228576" y="36199"/>
                  </a:lnTo>
                  <a:lnTo>
                    <a:pt x="228296" y="36774"/>
                  </a:lnTo>
                  <a:lnTo>
                    <a:pt x="228010" y="37348"/>
                  </a:lnTo>
                  <a:lnTo>
                    <a:pt x="227723" y="37923"/>
                  </a:lnTo>
                  <a:lnTo>
                    <a:pt x="227436" y="38498"/>
                  </a:lnTo>
                  <a:lnTo>
                    <a:pt x="227138" y="39072"/>
                  </a:lnTo>
                  <a:lnTo>
                    <a:pt x="226841" y="39647"/>
                  </a:lnTo>
                  <a:lnTo>
                    <a:pt x="226543" y="40221"/>
                  </a:lnTo>
                  <a:lnTo>
                    <a:pt x="226237" y="40796"/>
                  </a:lnTo>
                  <a:lnTo>
                    <a:pt x="225929" y="41371"/>
                  </a:lnTo>
                  <a:lnTo>
                    <a:pt x="225621" y="41945"/>
                  </a:lnTo>
                  <a:lnTo>
                    <a:pt x="225309" y="42520"/>
                  </a:lnTo>
                  <a:lnTo>
                    <a:pt x="224990" y="43094"/>
                  </a:lnTo>
                  <a:lnTo>
                    <a:pt x="224672" y="43669"/>
                  </a:lnTo>
                  <a:lnTo>
                    <a:pt x="224353" y="44244"/>
                  </a:lnTo>
                  <a:lnTo>
                    <a:pt x="224026" y="44818"/>
                  </a:lnTo>
                  <a:lnTo>
                    <a:pt x="223698" y="45393"/>
                  </a:lnTo>
                  <a:lnTo>
                    <a:pt x="223371" y="45967"/>
                  </a:lnTo>
                  <a:lnTo>
                    <a:pt x="223036" y="46542"/>
                  </a:lnTo>
                  <a:lnTo>
                    <a:pt x="222700" y="47117"/>
                  </a:lnTo>
                  <a:lnTo>
                    <a:pt x="222363" y="47691"/>
                  </a:lnTo>
                  <a:lnTo>
                    <a:pt x="222023" y="48266"/>
                  </a:lnTo>
                  <a:lnTo>
                    <a:pt x="221679" y="48840"/>
                  </a:lnTo>
                  <a:lnTo>
                    <a:pt x="221334" y="49415"/>
                  </a:lnTo>
                  <a:lnTo>
                    <a:pt x="220988" y="49990"/>
                  </a:lnTo>
                  <a:lnTo>
                    <a:pt x="220636" y="50564"/>
                  </a:lnTo>
                  <a:lnTo>
                    <a:pt x="220284" y="51139"/>
                  </a:lnTo>
                  <a:lnTo>
                    <a:pt x="219931" y="51713"/>
                  </a:lnTo>
                  <a:lnTo>
                    <a:pt x="219574" y="52288"/>
                  </a:lnTo>
                  <a:lnTo>
                    <a:pt x="219214" y="52863"/>
                  </a:lnTo>
                  <a:lnTo>
                    <a:pt x="218855" y="53437"/>
                  </a:lnTo>
                  <a:lnTo>
                    <a:pt x="218493" y="54012"/>
                  </a:lnTo>
                  <a:lnTo>
                    <a:pt x="218127" y="54586"/>
                  </a:lnTo>
                  <a:lnTo>
                    <a:pt x="217761" y="55161"/>
                  </a:lnTo>
                  <a:lnTo>
                    <a:pt x="217395" y="55736"/>
                  </a:lnTo>
                  <a:lnTo>
                    <a:pt x="217023" y="56310"/>
                  </a:lnTo>
                  <a:lnTo>
                    <a:pt x="216652" y="56885"/>
                  </a:lnTo>
                  <a:lnTo>
                    <a:pt x="216280" y="57459"/>
                  </a:lnTo>
                  <a:lnTo>
                    <a:pt x="215905" y="58034"/>
                  </a:lnTo>
                  <a:lnTo>
                    <a:pt x="215528" y="58609"/>
                  </a:lnTo>
                  <a:lnTo>
                    <a:pt x="215151" y="59183"/>
                  </a:lnTo>
                  <a:lnTo>
                    <a:pt x="214773" y="59758"/>
                  </a:lnTo>
                  <a:lnTo>
                    <a:pt x="214392" y="60332"/>
                  </a:lnTo>
                  <a:lnTo>
                    <a:pt x="214011" y="60907"/>
                  </a:lnTo>
                  <a:lnTo>
                    <a:pt x="213629" y="61482"/>
                  </a:lnTo>
                  <a:lnTo>
                    <a:pt x="213244" y="62056"/>
                  </a:lnTo>
                  <a:lnTo>
                    <a:pt x="212859" y="62631"/>
                  </a:lnTo>
                  <a:lnTo>
                    <a:pt x="212474" y="63205"/>
                  </a:lnTo>
                  <a:lnTo>
                    <a:pt x="212087" y="63780"/>
                  </a:lnTo>
                  <a:lnTo>
                    <a:pt x="211699" y="64355"/>
                  </a:lnTo>
                  <a:lnTo>
                    <a:pt x="211311" y="64929"/>
                  </a:lnTo>
                  <a:lnTo>
                    <a:pt x="210922" y="65504"/>
                  </a:lnTo>
                  <a:lnTo>
                    <a:pt x="210531" y="66078"/>
                  </a:lnTo>
                  <a:lnTo>
                    <a:pt x="210141" y="66653"/>
                  </a:lnTo>
                  <a:lnTo>
                    <a:pt x="209750" y="67228"/>
                  </a:lnTo>
                  <a:lnTo>
                    <a:pt x="209358" y="67802"/>
                  </a:lnTo>
                  <a:lnTo>
                    <a:pt x="208966" y="68377"/>
                  </a:lnTo>
                  <a:lnTo>
                    <a:pt x="208573" y="68951"/>
                  </a:lnTo>
                  <a:lnTo>
                    <a:pt x="208180" y="69526"/>
                  </a:lnTo>
                  <a:lnTo>
                    <a:pt x="207787" y="70101"/>
                  </a:lnTo>
                  <a:lnTo>
                    <a:pt x="207393" y="70675"/>
                  </a:lnTo>
                  <a:lnTo>
                    <a:pt x="207000" y="71250"/>
                  </a:lnTo>
                  <a:lnTo>
                    <a:pt x="206606" y="71824"/>
                  </a:lnTo>
                  <a:lnTo>
                    <a:pt x="206212" y="72399"/>
                  </a:lnTo>
                  <a:lnTo>
                    <a:pt x="205818" y="72974"/>
                  </a:lnTo>
                  <a:lnTo>
                    <a:pt x="205424" y="73548"/>
                  </a:lnTo>
                  <a:lnTo>
                    <a:pt x="205031" y="74123"/>
                  </a:lnTo>
                  <a:lnTo>
                    <a:pt x="204637" y="74697"/>
                  </a:lnTo>
                  <a:lnTo>
                    <a:pt x="204244" y="75272"/>
                  </a:lnTo>
                  <a:lnTo>
                    <a:pt x="203851" y="75847"/>
                  </a:lnTo>
                  <a:lnTo>
                    <a:pt x="203458" y="76421"/>
                  </a:lnTo>
                  <a:lnTo>
                    <a:pt x="203066" y="76996"/>
                  </a:lnTo>
                  <a:lnTo>
                    <a:pt x="202675" y="77570"/>
                  </a:lnTo>
                  <a:lnTo>
                    <a:pt x="202283" y="78145"/>
                  </a:lnTo>
                  <a:lnTo>
                    <a:pt x="201892" y="78720"/>
                  </a:lnTo>
                  <a:lnTo>
                    <a:pt x="201503" y="79294"/>
                  </a:lnTo>
                  <a:lnTo>
                    <a:pt x="201114" y="79869"/>
                  </a:lnTo>
                  <a:lnTo>
                    <a:pt x="200725" y="80443"/>
                  </a:lnTo>
                  <a:lnTo>
                    <a:pt x="200338" y="81018"/>
                  </a:lnTo>
                  <a:lnTo>
                    <a:pt x="199952" y="81593"/>
                  </a:lnTo>
                  <a:lnTo>
                    <a:pt x="199565" y="82167"/>
                  </a:lnTo>
                  <a:lnTo>
                    <a:pt x="199180" y="82742"/>
                  </a:lnTo>
                  <a:lnTo>
                    <a:pt x="198798" y="83316"/>
                  </a:lnTo>
                  <a:lnTo>
                    <a:pt x="198415" y="83891"/>
                  </a:lnTo>
                  <a:lnTo>
                    <a:pt x="198032" y="84466"/>
                  </a:lnTo>
                  <a:lnTo>
                    <a:pt x="197654" y="85040"/>
                  </a:lnTo>
                  <a:lnTo>
                    <a:pt x="197275" y="85615"/>
                  </a:lnTo>
                  <a:lnTo>
                    <a:pt x="196896" y="86189"/>
                  </a:lnTo>
                  <a:lnTo>
                    <a:pt x="196521" y="86764"/>
                  </a:lnTo>
                  <a:lnTo>
                    <a:pt x="196147" y="87339"/>
                  </a:lnTo>
                  <a:lnTo>
                    <a:pt x="195773" y="87913"/>
                  </a:lnTo>
                  <a:lnTo>
                    <a:pt x="195401" y="88488"/>
                  </a:lnTo>
                  <a:lnTo>
                    <a:pt x="195033" y="89062"/>
                  </a:lnTo>
                  <a:lnTo>
                    <a:pt x="194664" y="89637"/>
                  </a:lnTo>
                  <a:lnTo>
                    <a:pt x="194296" y="90212"/>
                  </a:lnTo>
                  <a:lnTo>
                    <a:pt x="193934" y="90786"/>
                  </a:lnTo>
                  <a:lnTo>
                    <a:pt x="193571" y="91361"/>
                  </a:lnTo>
                  <a:lnTo>
                    <a:pt x="193209" y="91935"/>
                  </a:lnTo>
                  <a:lnTo>
                    <a:pt x="192850" y="92510"/>
                  </a:lnTo>
                  <a:lnTo>
                    <a:pt x="192495" y="93085"/>
                  </a:lnTo>
                  <a:lnTo>
                    <a:pt x="192139" y="93659"/>
                  </a:lnTo>
                  <a:lnTo>
                    <a:pt x="191785" y="94234"/>
                  </a:lnTo>
                  <a:lnTo>
                    <a:pt x="191436" y="94808"/>
                  </a:lnTo>
                  <a:lnTo>
                    <a:pt x="191088" y="95383"/>
                  </a:lnTo>
                  <a:lnTo>
                    <a:pt x="190739" y="95958"/>
                  </a:lnTo>
                  <a:lnTo>
                    <a:pt x="190398" y="96532"/>
                  </a:lnTo>
                  <a:lnTo>
                    <a:pt x="190057" y="97107"/>
                  </a:lnTo>
                  <a:lnTo>
                    <a:pt x="189716" y="97681"/>
                  </a:lnTo>
                  <a:lnTo>
                    <a:pt x="189380" y="98256"/>
                  </a:lnTo>
                  <a:lnTo>
                    <a:pt x="189047" y="98831"/>
                  </a:lnTo>
                  <a:lnTo>
                    <a:pt x="188715" y="99405"/>
                  </a:lnTo>
                  <a:lnTo>
                    <a:pt x="188385" y="99980"/>
                  </a:lnTo>
                  <a:lnTo>
                    <a:pt x="188061" y="100554"/>
                  </a:lnTo>
                  <a:lnTo>
                    <a:pt x="187737" y="101129"/>
                  </a:lnTo>
                  <a:lnTo>
                    <a:pt x="187413" y="101704"/>
                  </a:lnTo>
                  <a:lnTo>
                    <a:pt x="187098" y="102278"/>
                  </a:lnTo>
                  <a:lnTo>
                    <a:pt x="186784" y="102853"/>
                  </a:lnTo>
                  <a:lnTo>
                    <a:pt x="186469" y="103427"/>
                  </a:lnTo>
                  <a:lnTo>
                    <a:pt x="186161" y="104002"/>
                  </a:lnTo>
                  <a:lnTo>
                    <a:pt x="185856" y="104577"/>
                  </a:lnTo>
                  <a:lnTo>
                    <a:pt x="185551" y="105151"/>
                  </a:lnTo>
                  <a:lnTo>
                    <a:pt x="185250" y="105726"/>
                  </a:lnTo>
                  <a:lnTo>
                    <a:pt x="184955" y="106300"/>
                  </a:lnTo>
                  <a:lnTo>
                    <a:pt x="184661" y="106875"/>
                  </a:lnTo>
                  <a:lnTo>
                    <a:pt x="184367" y="107449"/>
                  </a:lnTo>
                  <a:lnTo>
                    <a:pt x="184083" y="108024"/>
                  </a:lnTo>
                  <a:lnTo>
                    <a:pt x="183799" y="108599"/>
                  </a:lnTo>
                  <a:lnTo>
                    <a:pt x="183516" y="109173"/>
                  </a:lnTo>
                  <a:lnTo>
                    <a:pt x="183239" y="109748"/>
                  </a:lnTo>
                  <a:lnTo>
                    <a:pt x="182967" y="110322"/>
                  </a:lnTo>
                  <a:lnTo>
                    <a:pt x="182695" y="110897"/>
                  </a:lnTo>
                  <a:lnTo>
                    <a:pt x="182425" y="111472"/>
                  </a:lnTo>
                  <a:lnTo>
                    <a:pt x="182165" y="112046"/>
                  </a:lnTo>
                  <a:lnTo>
                    <a:pt x="181904" y="112621"/>
                  </a:lnTo>
                  <a:lnTo>
                    <a:pt x="181644" y="113195"/>
                  </a:lnTo>
                  <a:lnTo>
                    <a:pt x="181395" y="113770"/>
                  </a:lnTo>
                  <a:lnTo>
                    <a:pt x="181146" y="114345"/>
                  </a:lnTo>
                  <a:lnTo>
                    <a:pt x="180898" y="114919"/>
                  </a:lnTo>
                  <a:lnTo>
                    <a:pt x="180657" y="115494"/>
                  </a:lnTo>
                  <a:lnTo>
                    <a:pt x="180421" y="116068"/>
                  </a:lnTo>
                  <a:lnTo>
                    <a:pt x="180185" y="116643"/>
                  </a:lnTo>
                  <a:lnTo>
                    <a:pt x="179952" y="117218"/>
                  </a:lnTo>
                  <a:lnTo>
                    <a:pt x="179729" y="117792"/>
                  </a:lnTo>
                  <a:lnTo>
                    <a:pt x="179506" y="118367"/>
                  </a:lnTo>
                  <a:lnTo>
                    <a:pt x="179283" y="118941"/>
                  </a:lnTo>
                  <a:lnTo>
                    <a:pt x="179073" y="119516"/>
                  </a:lnTo>
                  <a:lnTo>
                    <a:pt x="178863" y="120091"/>
                  </a:lnTo>
                  <a:lnTo>
                    <a:pt x="178653" y="120665"/>
                  </a:lnTo>
                  <a:lnTo>
                    <a:pt x="178451" y="121240"/>
                  </a:lnTo>
                  <a:lnTo>
                    <a:pt x="178255" y="121814"/>
                  </a:lnTo>
                  <a:lnTo>
                    <a:pt x="178059" y="122389"/>
                  </a:lnTo>
                  <a:lnTo>
                    <a:pt x="177866" y="122964"/>
                  </a:lnTo>
                  <a:lnTo>
                    <a:pt x="177684" y="123538"/>
                  </a:lnTo>
                  <a:lnTo>
                    <a:pt x="177501" y="124113"/>
                  </a:lnTo>
                  <a:lnTo>
                    <a:pt x="177319" y="124687"/>
                  </a:lnTo>
                  <a:lnTo>
                    <a:pt x="177149" y="125262"/>
                  </a:lnTo>
                  <a:lnTo>
                    <a:pt x="176981" y="125837"/>
                  </a:lnTo>
                  <a:lnTo>
                    <a:pt x="176813" y="126411"/>
                  </a:lnTo>
                  <a:lnTo>
                    <a:pt x="176653" y="126986"/>
                  </a:lnTo>
                  <a:lnTo>
                    <a:pt x="176499" y="127560"/>
                  </a:lnTo>
                  <a:lnTo>
                    <a:pt x="176346" y="128135"/>
                  </a:lnTo>
                  <a:lnTo>
                    <a:pt x="176195" y="128710"/>
                  </a:lnTo>
                  <a:lnTo>
                    <a:pt x="176056" y="129284"/>
                  </a:lnTo>
                  <a:lnTo>
                    <a:pt x="175917" y="129859"/>
                  </a:lnTo>
                  <a:lnTo>
                    <a:pt x="175778" y="130433"/>
                  </a:lnTo>
                  <a:lnTo>
                    <a:pt x="175652" y="131008"/>
                  </a:lnTo>
                  <a:lnTo>
                    <a:pt x="175528" y="131583"/>
                  </a:lnTo>
                  <a:lnTo>
                    <a:pt x="175404" y="132157"/>
                  </a:lnTo>
                  <a:lnTo>
                    <a:pt x="175288" y="132732"/>
                  </a:lnTo>
                  <a:lnTo>
                    <a:pt x="175179" y="133306"/>
                  </a:lnTo>
                  <a:lnTo>
                    <a:pt x="175070" y="133881"/>
                  </a:lnTo>
                  <a:lnTo>
                    <a:pt x="174964" y="134456"/>
                  </a:lnTo>
                  <a:lnTo>
                    <a:pt x="174870" y="135030"/>
                  </a:lnTo>
                  <a:lnTo>
                    <a:pt x="174777" y="135605"/>
                  </a:lnTo>
                  <a:lnTo>
                    <a:pt x="174683" y="136179"/>
                  </a:lnTo>
                  <a:lnTo>
                    <a:pt x="174602" y="136754"/>
                  </a:lnTo>
                  <a:lnTo>
                    <a:pt x="174524" y="137329"/>
                  </a:lnTo>
                  <a:lnTo>
                    <a:pt x="174446" y="137903"/>
                  </a:lnTo>
                  <a:lnTo>
                    <a:pt x="174376" y="138478"/>
                  </a:lnTo>
                  <a:lnTo>
                    <a:pt x="174313" y="139052"/>
                  </a:lnTo>
                  <a:lnTo>
                    <a:pt x="174250" y="139627"/>
                  </a:lnTo>
                  <a:lnTo>
                    <a:pt x="174190" y="140202"/>
                  </a:lnTo>
                  <a:lnTo>
                    <a:pt x="174143" y="140776"/>
                  </a:lnTo>
                  <a:lnTo>
                    <a:pt x="174095" y="141351"/>
                  </a:lnTo>
                  <a:lnTo>
                    <a:pt x="174048" y="141925"/>
                  </a:lnTo>
                  <a:lnTo>
                    <a:pt x="174014" y="142500"/>
                  </a:lnTo>
                  <a:lnTo>
                    <a:pt x="173983" y="143075"/>
                  </a:lnTo>
                  <a:lnTo>
                    <a:pt x="173951" y="143649"/>
                  </a:lnTo>
                  <a:lnTo>
                    <a:pt x="173928" y="144224"/>
                  </a:lnTo>
                  <a:lnTo>
                    <a:pt x="173912" y="144798"/>
                  </a:lnTo>
                  <a:lnTo>
                    <a:pt x="173896" y="145373"/>
                  </a:lnTo>
                  <a:lnTo>
                    <a:pt x="173883" y="145948"/>
                  </a:lnTo>
                  <a:lnTo>
                    <a:pt x="173883" y="146522"/>
                  </a:lnTo>
                  <a:lnTo>
                    <a:pt x="173883" y="147097"/>
                  </a:lnTo>
                  <a:lnTo>
                    <a:pt x="173883" y="147671"/>
                  </a:lnTo>
                  <a:lnTo>
                    <a:pt x="173896" y="148246"/>
                  </a:lnTo>
                  <a:lnTo>
                    <a:pt x="173912" y="148821"/>
                  </a:lnTo>
                  <a:lnTo>
                    <a:pt x="173928" y="149395"/>
                  </a:lnTo>
                  <a:lnTo>
                    <a:pt x="173951" y="149970"/>
                  </a:lnTo>
                  <a:lnTo>
                    <a:pt x="173983" y="150544"/>
                  </a:lnTo>
                  <a:lnTo>
                    <a:pt x="174014" y="151119"/>
                  </a:lnTo>
                  <a:lnTo>
                    <a:pt x="174048" y="151694"/>
                  </a:lnTo>
                  <a:lnTo>
                    <a:pt x="174095" y="152268"/>
                  </a:lnTo>
                  <a:lnTo>
                    <a:pt x="174143" y="152843"/>
                  </a:lnTo>
                  <a:lnTo>
                    <a:pt x="174190" y="153417"/>
                  </a:lnTo>
                  <a:lnTo>
                    <a:pt x="174250" y="153992"/>
                  </a:lnTo>
                  <a:lnTo>
                    <a:pt x="174313" y="154567"/>
                  </a:lnTo>
                  <a:lnTo>
                    <a:pt x="174376" y="155141"/>
                  </a:lnTo>
                  <a:lnTo>
                    <a:pt x="174446" y="155716"/>
                  </a:lnTo>
                  <a:lnTo>
                    <a:pt x="174524" y="156290"/>
                  </a:lnTo>
                  <a:lnTo>
                    <a:pt x="174602" y="156865"/>
                  </a:lnTo>
                  <a:lnTo>
                    <a:pt x="174683" y="157440"/>
                  </a:lnTo>
                  <a:lnTo>
                    <a:pt x="174777" y="158014"/>
                  </a:lnTo>
                  <a:lnTo>
                    <a:pt x="174870" y="158589"/>
                  </a:lnTo>
                  <a:lnTo>
                    <a:pt x="174964" y="159163"/>
                  </a:lnTo>
                  <a:lnTo>
                    <a:pt x="175070" y="159738"/>
                  </a:lnTo>
                  <a:lnTo>
                    <a:pt x="175179" y="160313"/>
                  </a:lnTo>
                  <a:lnTo>
                    <a:pt x="175288" y="160887"/>
                  </a:lnTo>
                  <a:lnTo>
                    <a:pt x="175404" y="161462"/>
                  </a:lnTo>
                  <a:lnTo>
                    <a:pt x="175528" y="162036"/>
                  </a:lnTo>
                  <a:lnTo>
                    <a:pt x="175652" y="162611"/>
                  </a:lnTo>
                  <a:lnTo>
                    <a:pt x="175778" y="163186"/>
                  </a:lnTo>
                  <a:lnTo>
                    <a:pt x="175917" y="163760"/>
                  </a:lnTo>
                  <a:lnTo>
                    <a:pt x="176056" y="164335"/>
                  </a:lnTo>
                  <a:lnTo>
                    <a:pt x="176195" y="164909"/>
                  </a:lnTo>
                  <a:lnTo>
                    <a:pt x="176346" y="165484"/>
                  </a:lnTo>
                  <a:lnTo>
                    <a:pt x="176499" y="166059"/>
                  </a:lnTo>
                  <a:lnTo>
                    <a:pt x="176653" y="166633"/>
                  </a:lnTo>
                  <a:lnTo>
                    <a:pt x="176813" y="167208"/>
                  </a:lnTo>
                  <a:lnTo>
                    <a:pt x="176981" y="167782"/>
                  </a:lnTo>
                  <a:lnTo>
                    <a:pt x="177149" y="168357"/>
                  </a:lnTo>
                  <a:lnTo>
                    <a:pt x="177319" y="168932"/>
                  </a:lnTo>
                  <a:lnTo>
                    <a:pt x="177501" y="169506"/>
                  </a:lnTo>
                  <a:lnTo>
                    <a:pt x="177684" y="170081"/>
                  </a:lnTo>
                  <a:lnTo>
                    <a:pt x="177866" y="170655"/>
                  </a:lnTo>
                  <a:lnTo>
                    <a:pt x="178059" y="171230"/>
                  </a:lnTo>
                  <a:lnTo>
                    <a:pt x="178255" y="171805"/>
                  </a:lnTo>
                  <a:lnTo>
                    <a:pt x="178451" y="172379"/>
                  </a:lnTo>
                  <a:lnTo>
                    <a:pt x="178653" y="172954"/>
                  </a:lnTo>
                  <a:lnTo>
                    <a:pt x="178863" y="173528"/>
                  </a:lnTo>
                  <a:lnTo>
                    <a:pt x="179073" y="174103"/>
                  </a:lnTo>
                  <a:lnTo>
                    <a:pt x="179283" y="174678"/>
                  </a:lnTo>
                  <a:lnTo>
                    <a:pt x="179506" y="175252"/>
                  </a:lnTo>
                  <a:lnTo>
                    <a:pt x="179729" y="175827"/>
                  </a:lnTo>
                  <a:lnTo>
                    <a:pt x="179952" y="176401"/>
                  </a:lnTo>
                  <a:lnTo>
                    <a:pt x="180185" y="176976"/>
                  </a:lnTo>
                  <a:lnTo>
                    <a:pt x="180421" y="177551"/>
                  </a:lnTo>
                  <a:lnTo>
                    <a:pt x="180657" y="178125"/>
                  </a:lnTo>
                  <a:lnTo>
                    <a:pt x="180898" y="178700"/>
                  </a:lnTo>
                  <a:lnTo>
                    <a:pt x="181146" y="179274"/>
                  </a:lnTo>
                  <a:lnTo>
                    <a:pt x="181395" y="179849"/>
                  </a:lnTo>
                  <a:lnTo>
                    <a:pt x="181644" y="180424"/>
                  </a:lnTo>
                  <a:lnTo>
                    <a:pt x="181904" y="180998"/>
                  </a:lnTo>
                  <a:lnTo>
                    <a:pt x="182165" y="181573"/>
                  </a:lnTo>
                  <a:lnTo>
                    <a:pt x="182425" y="182147"/>
                  </a:lnTo>
                  <a:lnTo>
                    <a:pt x="182695" y="182722"/>
                  </a:lnTo>
                  <a:lnTo>
                    <a:pt x="182967" y="183297"/>
                  </a:lnTo>
                  <a:lnTo>
                    <a:pt x="183239" y="183871"/>
                  </a:lnTo>
                  <a:lnTo>
                    <a:pt x="183516" y="184446"/>
                  </a:lnTo>
                  <a:lnTo>
                    <a:pt x="183799" y="185020"/>
                  </a:lnTo>
                  <a:lnTo>
                    <a:pt x="184083" y="185595"/>
                  </a:lnTo>
                  <a:lnTo>
                    <a:pt x="184367" y="186170"/>
                  </a:lnTo>
                  <a:lnTo>
                    <a:pt x="184661" y="186744"/>
                  </a:lnTo>
                  <a:lnTo>
                    <a:pt x="184955" y="187319"/>
                  </a:lnTo>
                  <a:lnTo>
                    <a:pt x="185250" y="187893"/>
                  </a:lnTo>
                  <a:lnTo>
                    <a:pt x="185551" y="188468"/>
                  </a:lnTo>
                  <a:lnTo>
                    <a:pt x="185856" y="189043"/>
                  </a:lnTo>
                  <a:lnTo>
                    <a:pt x="186161" y="189617"/>
                  </a:lnTo>
                  <a:lnTo>
                    <a:pt x="186469" y="190192"/>
                  </a:lnTo>
                  <a:lnTo>
                    <a:pt x="186784" y="190766"/>
                  </a:lnTo>
                  <a:lnTo>
                    <a:pt x="187098" y="191341"/>
                  </a:lnTo>
                  <a:lnTo>
                    <a:pt x="187413" y="191916"/>
                  </a:lnTo>
                  <a:lnTo>
                    <a:pt x="187737" y="192490"/>
                  </a:lnTo>
                  <a:lnTo>
                    <a:pt x="188061" y="193065"/>
                  </a:lnTo>
                  <a:lnTo>
                    <a:pt x="188385" y="193639"/>
                  </a:lnTo>
                  <a:lnTo>
                    <a:pt x="188715" y="194214"/>
                  </a:lnTo>
                  <a:lnTo>
                    <a:pt x="189047" y="194789"/>
                  </a:lnTo>
                  <a:lnTo>
                    <a:pt x="189380" y="195363"/>
                  </a:lnTo>
                  <a:lnTo>
                    <a:pt x="189716" y="195938"/>
                  </a:lnTo>
                  <a:lnTo>
                    <a:pt x="190057" y="196512"/>
                  </a:lnTo>
                  <a:lnTo>
                    <a:pt x="190398" y="197087"/>
                  </a:lnTo>
                  <a:lnTo>
                    <a:pt x="190739" y="197662"/>
                  </a:lnTo>
                  <a:lnTo>
                    <a:pt x="191088" y="198236"/>
                  </a:lnTo>
                  <a:lnTo>
                    <a:pt x="191436" y="198811"/>
                  </a:lnTo>
                  <a:lnTo>
                    <a:pt x="191785" y="199385"/>
                  </a:lnTo>
                  <a:lnTo>
                    <a:pt x="192139" y="199960"/>
                  </a:lnTo>
                  <a:lnTo>
                    <a:pt x="192495" y="200535"/>
                  </a:lnTo>
                  <a:lnTo>
                    <a:pt x="192850" y="201109"/>
                  </a:lnTo>
                  <a:lnTo>
                    <a:pt x="193209" y="201684"/>
                  </a:lnTo>
                  <a:lnTo>
                    <a:pt x="193571" y="202258"/>
                  </a:lnTo>
                  <a:lnTo>
                    <a:pt x="193934" y="202833"/>
                  </a:lnTo>
                  <a:lnTo>
                    <a:pt x="194296" y="203408"/>
                  </a:lnTo>
                  <a:lnTo>
                    <a:pt x="194664" y="203982"/>
                  </a:lnTo>
                  <a:lnTo>
                    <a:pt x="195033" y="204557"/>
                  </a:lnTo>
                  <a:lnTo>
                    <a:pt x="195401" y="205131"/>
                  </a:lnTo>
                  <a:lnTo>
                    <a:pt x="195773" y="205706"/>
                  </a:lnTo>
                  <a:lnTo>
                    <a:pt x="196147" y="206281"/>
                  </a:lnTo>
                  <a:lnTo>
                    <a:pt x="196521" y="206855"/>
                  </a:lnTo>
                  <a:lnTo>
                    <a:pt x="196896" y="207430"/>
                  </a:lnTo>
                  <a:lnTo>
                    <a:pt x="197275" y="208004"/>
                  </a:lnTo>
                  <a:lnTo>
                    <a:pt x="197654" y="208579"/>
                  </a:lnTo>
                  <a:lnTo>
                    <a:pt x="198032" y="209154"/>
                  </a:lnTo>
                  <a:lnTo>
                    <a:pt x="198415" y="209728"/>
                  </a:lnTo>
                  <a:lnTo>
                    <a:pt x="198798" y="210303"/>
                  </a:lnTo>
                  <a:lnTo>
                    <a:pt x="199180" y="210877"/>
                  </a:lnTo>
                  <a:lnTo>
                    <a:pt x="199565" y="211452"/>
                  </a:lnTo>
                  <a:lnTo>
                    <a:pt x="199952" y="212026"/>
                  </a:lnTo>
                  <a:lnTo>
                    <a:pt x="200338" y="212601"/>
                  </a:lnTo>
                  <a:lnTo>
                    <a:pt x="200725" y="213176"/>
                  </a:lnTo>
                  <a:lnTo>
                    <a:pt x="201114" y="213750"/>
                  </a:lnTo>
                  <a:lnTo>
                    <a:pt x="201503" y="214325"/>
                  </a:lnTo>
                  <a:lnTo>
                    <a:pt x="201892" y="214899"/>
                  </a:lnTo>
                  <a:lnTo>
                    <a:pt x="202283" y="215474"/>
                  </a:lnTo>
                  <a:lnTo>
                    <a:pt x="202675" y="216049"/>
                  </a:lnTo>
                  <a:lnTo>
                    <a:pt x="203066" y="216623"/>
                  </a:lnTo>
                  <a:lnTo>
                    <a:pt x="203458" y="217198"/>
                  </a:lnTo>
                  <a:lnTo>
                    <a:pt x="203851" y="217772"/>
                  </a:lnTo>
                  <a:lnTo>
                    <a:pt x="204244" y="218347"/>
                  </a:lnTo>
                  <a:lnTo>
                    <a:pt x="204637" y="218922"/>
                  </a:lnTo>
                  <a:lnTo>
                    <a:pt x="205031" y="219496"/>
                  </a:lnTo>
                  <a:lnTo>
                    <a:pt x="205424" y="220071"/>
                  </a:lnTo>
                  <a:lnTo>
                    <a:pt x="205818" y="220645"/>
                  </a:lnTo>
                  <a:lnTo>
                    <a:pt x="206212" y="221220"/>
                  </a:lnTo>
                  <a:lnTo>
                    <a:pt x="206606" y="221795"/>
                  </a:lnTo>
                  <a:lnTo>
                    <a:pt x="207000" y="222369"/>
                  </a:lnTo>
                  <a:lnTo>
                    <a:pt x="207393" y="222944"/>
                  </a:lnTo>
                  <a:lnTo>
                    <a:pt x="207787" y="223518"/>
                  </a:lnTo>
                  <a:lnTo>
                    <a:pt x="208180" y="224093"/>
                  </a:lnTo>
                  <a:lnTo>
                    <a:pt x="208573" y="224668"/>
                  </a:lnTo>
                  <a:lnTo>
                    <a:pt x="208966" y="225242"/>
                  </a:lnTo>
                  <a:lnTo>
                    <a:pt x="209358" y="225817"/>
                  </a:lnTo>
                  <a:lnTo>
                    <a:pt x="209750" y="226391"/>
                  </a:lnTo>
                  <a:lnTo>
                    <a:pt x="210141" y="226966"/>
                  </a:lnTo>
                  <a:lnTo>
                    <a:pt x="210531" y="227541"/>
                  </a:lnTo>
                  <a:lnTo>
                    <a:pt x="210922" y="228115"/>
                  </a:lnTo>
                  <a:lnTo>
                    <a:pt x="211311" y="228690"/>
                  </a:lnTo>
                  <a:lnTo>
                    <a:pt x="211699" y="229264"/>
                  </a:lnTo>
                  <a:lnTo>
                    <a:pt x="212087" y="229839"/>
                  </a:lnTo>
                  <a:lnTo>
                    <a:pt x="212474" y="230414"/>
                  </a:lnTo>
                  <a:lnTo>
                    <a:pt x="212859" y="230988"/>
                  </a:lnTo>
                  <a:lnTo>
                    <a:pt x="213244" y="231563"/>
                  </a:lnTo>
                  <a:lnTo>
                    <a:pt x="213629" y="232137"/>
                  </a:lnTo>
                  <a:lnTo>
                    <a:pt x="214011" y="232712"/>
                  </a:lnTo>
                  <a:lnTo>
                    <a:pt x="214392" y="233287"/>
                  </a:lnTo>
                  <a:lnTo>
                    <a:pt x="214773" y="233861"/>
                  </a:lnTo>
                  <a:lnTo>
                    <a:pt x="215151" y="234436"/>
                  </a:lnTo>
                  <a:lnTo>
                    <a:pt x="215528" y="235010"/>
                  </a:lnTo>
                  <a:lnTo>
                    <a:pt x="215905" y="235585"/>
                  </a:lnTo>
                  <a:lnTo>
                    <a:pt x="216280" y="236160"/>
                  </a:lnTo>
                  <a:lnTo>
                    <a:pt x="216652" y="236734"/>
                  </a:lnTo>
                  <a:lnTo>
                    <a:pt x="217023" y="237309"/>
                  </a:lnTo>
                  <a:lnTo>
                    <a:pt x="217395" y="237883"/>
                  </a:lnTo>
                  <a:lnTo>
                    <a:pt x="217761" y="238458"/>
                  </a:lnTo>
                  <a:lnTo>
                    <a:pt x="218127" y="239033"/>
                  </a:lnTo>
                  <a:lnTo>
                    <a:pt x="218493" y="239607"/>
                  </a:lnTo>
                  <a:lnTo>
                    <a:pt x="218855" y="240182"/>
                  </a:lnTo>
                  <a:lnTo>
                    <a:pt x="219214" y="240756"/>
                  </a:lnTo>
                  <a:lnTo>
                    <a:pt x="219574" y="241331"/>
                  </a:lnTo>
                  <a:lnTo>
                    <a:pt x="219931" y="241906"/>
                  </a:lnTo>
                  <a:lnTo>
                    <a:pt x="220284" y="242480"/>
                  </a:lnTo>
                  <a:lnTo>
                    <a:pt x="220636" y="243055"/>
                  </a:lnTo>
                  <a:lnTo>
                    <a:pt x="220988" y="243629"/>
                  </a:lnTo>
                  <a:lnTo>
                    <a:pt x="221334" y="244204"/>
                  </a:lnTo>
                  <a:lnTo>
                    <a:pt x="221679" y="244779"/>
                  </a:lnTo>
                  <a:lnTo>
                    <a:pt x="222023" y="245353"/>
                  </a:lnTo>
                  <a:lnTo>
                    <a:pt x="222363" y="245928"/>
                  </a:lnTo>
                  <a:lnTo>
                    <a:pt x="222700" y="246502"/>
                  </a:lnTo>
                  <a:lnTo>
                    <a:pt x="223036" y="247077"/>
                  </a:lnTo>
                  <a:lnTo>
                    <a:pt x="223371" y="247652"/>
                  </a:lnTo>
                  <a:lnTo>
                    <a:pt x="223698" y="248226"/>
                  </a:lnTo>
                  <a:lnTo>
                    <a:pt x="224026" y="248801"/>
                  </a:lnTo>
                  <a:lnTo>
                    <a:pt x="224353" y="249375"/>
                  </a:lnTo>
                  <a:lnTo>
                    <a:pt x="224672" y="249950"/>
                  </a:lnTo>
                  <a:lnTo>
                    <a:pt x="224990" y="250525"/>
                  </a:lnTo>
                  <a:lnTo>
                    <a:pt x="225309" y="251099"/>
                  </a:lnTo>
                  <a:lnTo>
                    <a:pt x="225621" y="251674"/>
                  </a:lnTo>
                  <a:lnTo>
                    <a:pt x="225929" y="252248"/>
                  </a:lnTo>
                  <a:lnTo>
                    <a:pt x="226237" y="252823"/>
                  </a:lnTo>
                  <a:lnTo>
                    <a:pt x="226543" y="253398"/>
                  </a:lnTo>
                  <a:lnTo>
                    <a:pt x="226841" y="253972"/>
                  </a:lnTo>
                  <a:lnTo>
                    <a:pt x="227138" y="254547"/>
                  </a:lnTo>
                  <a:lnTo>
                    <a:pt x="227436" y="255121"/>
                  </a:lnTo>
                  <a:lnTo>
                    <a:pt x="227723" y="255696"/>
                  </a:lnTo>
                  <a:lnTo>
                    <a:pt x="228010" y="256271"/>
                  </a:lnTo>
                  <a:lnTo>
                    <a:pt x="228296" y="256845"/>
                  </a:lnTo>
                  <a:lnTo>
                    <a:pt x="228576" y="257420"/>
                  </a:lnTo>
                  <a:lnTo>
                    <a:pt x="228851" y="257994"/>
                  </a:lnTo>
                  <a:lnTo>
                    <a:pt x="229126" y="258569"/>
                  </a:lnTo>
                  <a:lnTo>
                    <a:pt x="229398" y="259144"/>
                  </a:lnTo>
                  <a:lnTo>
                    <a:pt x="229661" y="259718"/>
                  </a:lnTo>
                  <a:lnTo>
                    <a:pt x="229923" y="260293"/>
                  </a:lnTo>
                  <a:lnTo>
                    <a:pt x="230186" y="260867"/>
                  </a:lnTo>
                  <a:lnTo>
                    <a:pt x="230438" y="261442"/>
                  </a:lnTo>
                  <a:lnTo>
                    <a:pt x="230688" y="262017"/>
                  </a:lnTo>
                  <a:lnTo>
                    <a:pt x="230937" y="262591"/>
                  </a:lnTo>
                  <a:lnTo>
                    <a:pt x="231181" y="263166"/>
                  </a:lnTo>
                  <a:lnTo>
                    <a:pt x="231418" y="263740"/>
                  </a:lnTo>
                  <a:lnTo>
                    <a:pt x="231654" y="264315"/>
                  </a:lnTo>
                  <a:lnTo>
                    <a:pt x="231889" y="264890"/>
                  </a:lnTo>
                  <a:lnTo>
                    <a:pt x="232112" y="265464"/>
                  </a:lnTo>
                  <a:lnTo>
                    <a:pt x="232335" y="266039"/>
                  </a:lnTo>
                  <a:lnTo>
                    <a:pt x="232559" y="266613"/>
                  </a:lnTo>
                  <a:lnTo>
                    <a:pt x="232770" y="267188"/>
                  </a:lnTo>
                  <a:lnTo>
                    <a:pt x="232980" y="267763"/>
                  </a:lnTo>
                  <a:lnTo>
                    <a:pt x="233189" y="268337"/>
                  </a:lnTo>
                  <a:lnTo>
                    <a:pt x="233391" y="268912"/>
                  </a:lnTo>
                  <a:lnTo>
                    <a:pt x="233586" y="269486"/>
                  </a:lnTo>
                  <a:lnTo>
                    <a:pt x="233781" y="270061"/>
                  </a:lnTo>
                  <a:lnTo>
                    <a:pt x="233974" y="270636"/>
                  </a:lnTo>
                  <a:lnTo>
                    <a:pt x="234154" y="271210"/>
                  </a:lnTo>
                  <a:lnTo>
                    <a:pt x="234334" y="271785"/>
                  </a:lnTo>
                  <a:lnTo>
                    <a:pt x="234515" y="272359"/>
                  </a:lnTo>
                  <a:lnTo>
                    <a:pt x="234683" y="272934"/>
                  </a:lnTo>
                  <a:lnTo>
                    <a:pt x="234848" y="273509"/>
                  </a:lnTo>
                  <a:lnTo>
                    <a:pt x="235013" y="274083"/>
                  </a:lnTo>
                  <a:lnTo>
                    <a:pt x="235171" y="274658"/>
                  </a:lnTo>
                  <a:lnTo>
                    <a:pt x="235321" y="275232"/>
                  </a:lnTo>
                  <a:lnTo>
                    <a:pt x="235470" y="275807"/>
                  </a:lnTo>
                  <a:lnTo>
                    <a:pt x="235618" y="276382"/>
                  </a:lnTo>
                  <a:lnTo>
                    <a:pt x="235752" y="276956"/>
                  </a:lnTo>
                  <a:lnTo>
                    <a:pt x="235886" y="277531"/>
                  </a:lnTo>
                  <a:lnTo>
                    <a:pt x="236020" y="278105"/>
                  </a:lnTo>
                  <a:lnTo>
                    <a:pt x="236142" y="278680"/>
                  </a:lnTo>
                  <a:lnTo>
                    <a:pt x="236260" y="279255"/>
                  </a:lnTo>
                  <a:lnTo>
                    <a:pt x="236378" y="279829"/>
                  </a:lnTo>
                  <a:lnTo>
                    <a:pt x="236489" y="280404"/>
                  </a:lnTo>
                  <a:lnTo>
                    <a:pt x="236591" y="280978"/>
                  </a:lnTo>
                  <a:lnTo>
                    <a:pt x="236693" y="281553"/>
                  </a:lnTo>
                  <a:lnTo>
                    <a:pt x="236793" y="282128"/>
                  </a:lnTo>
                  <a:lnTo>
                    <a:pt x="236878" y="282702"/>
                  </a:lnTo>
                  <a:lnTo>
                    <a:pt x="236964" y="283277"/>
                  </a:lnTo>
                  <a:lnTo>
                    <a:pt x="237049" y="283851"/>
                  </a:lnTo>
                  <a:lnTo>
                    <a:pt x="237122" y="284426"/>
                  </a:lnTo>
                  <a:lnTo>
                    <a:pt x="237191" y="285001"/>
                  </a:lnTo>
                  <a:lnTo>
                    <a:pt x="237259" y="285575"/>
                  </a:lnTo>
                  <a:lnTo>
                    <a:pt x="237321" y="286150"/>
                  </a:lnTo>
                  <a:lnTo>
                    <a:pt x="237373" y="286724"/>
                  </a:lnTo>
                  <a:lnTo>
                    <a:pt x="237425" y="287299"/>
                  </a:lnTo>
                  <a:lnTo>
                    <a:pt x="237476" y="287874"/>
                  </a:lnTo>
                  <a:lnTo>
                    <a:pt x="237511" y="288448"/>
                  </a:lnTo>
                  <a:lnTo>
                    <a:pt x="237546" y="289023"/>
                  </a:lnTo>
                  <a:lnTo>
                    <a:pt x="237581" y="289597"/>
                  </a:lnTo>
                  <a:lnTo>
                    <a:pt x="237603" y="290172"/>
                  </a:lnTo>
                  <a:lnTo>
                    <a:pt x="237622" y="290747"/>
                  </a:lnTo>
                  <a:lnTo>
                    <a:pt x="237640" y="291321"/>
                  </a:lnTo>
                  <a:lnTo>
                    <a:pt x="237651" y="291896"/>
                  </a:lnTo>
                  <a:lnTo>
                    <a:pt x="237652" y="292470"/>
                  </a:lnTo>
                  <a:lnTo>
                    <a:pt x="237653" y="293045"/>
                  </a:lnTo>
                  <a:lnTo>
                    <a:pt x="237653" y="29362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861596" y="897550"/>
              <a:ext cx="110113" cy="0"/>
            </a:xfrm>
            <a:custGeom>
              <a:avLst/>
              <a:pathLst>
                <a:path w="110113" h="0">
                  <a:moveTo>
                    <a:pt x="0" y="0"/>
                  </a:moveTo>
                  <a:lnTo>
                    <a:pt x="11011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34543" y="18127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364224" y="1917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98603" y="1026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98603" y="732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62662" y="1499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515544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43511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856790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070069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283347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496626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2700000">
              <a:off x="2723" y="2334767"/>
              <a:ext cx="7638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AEleX(H:BelXCac) (10)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2700000">
              <a:off x="248522" y="232129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SEleX(H:LaxXCac) (4)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2700000">
              <a:off x="440047" y="2330307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SEleX(H:LaxXMon) (3)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2700000">
              <a:off x="667776" y="2324322"/>
              <a:ext cx="73431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SEleX(H:LouXCen) (1)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2700000">
              <a:off x="852186" y="2336279"/>
              <a:ext cx="7681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SEleX(H:LouXLan) (11)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1694183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996651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0076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 rot="-2700000">
              <a:off x="1377554" y="2325782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AGraX(H:BelXCac) (1)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2700000">
              <a:off x="1859913" y="2334793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SGraX(H:LaxXMon) (1)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2872821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80768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427346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7392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 rot="-2700000">
              <a:off x="2226851" y="2423048"/>
              <a:ext cx="10135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(H:BelXCac)X(H:BelXCac) (24)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2700000">
              <a:off x="2540845" y="2436544"/>
              <a:ext cx="105173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(H:LaxXMon)X(H:LaxXMon) (6)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2700000">
              <a:off x="2923628" y="2421548"/>
              <a:ext cx="100931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(H:LouXLan)X(H:LouXLan) (9)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051460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259407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605985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952563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 rot="-2700000">
              <a:off x="3651139" y="2321296"/>
              <a:ext cx="72576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(H:BelXCac)XAEle (5)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2700000">
              <a:off x="3975963" y="2330307"/>
              <a:ext cx="7512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(H:LaxXMon)XSEle (2)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2700000">
              <a:off x="4340643" y="2322809"/>
              <a:ext cx="7300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(H:LouXLan)XSEle (3)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5230099" y="2025466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38853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652594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16653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180713" y="20254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 rot="-2700000">
              <a:off x="4769437" y="2325782"/>
              <a:ext cx="7384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(H:BelXCac)XAGra (6)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2700000">
              <a:off x="5011743" y="2334793"/>
              <a:ext cx="7639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(H:LaxXMon)XSGra (1)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700000">
              <a:off x="5290252" y="2328808"/>
              <a:ext cx="74700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(H:LouXCen)XSGra (2)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700000">
              <a:off x="5557964" y="2327295"/>
              <a:ext cx="74272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(H:LouXLan)XSGra (1)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515544" y="270129"/>
              <a:ext cx="0" cy="1755337"/>
            </a:xfrm>
            <a:custGeom>
              <a:avLst/>
              <a:pathLst>
                <a:path w="0" h="1755337">
                  <a:moveTo>
                    <a:pt x="0" y="17553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317480" y="190772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66680" y="150878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66680" y="110984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66680" y="71090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15880" y="31196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80749" y="194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80749" y="154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80749" y="1147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80749" y="748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80749" y="349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5400000">
              <a:off x="-672970" y="1090002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2023-05-23T17:54:51Z</dcterms:modified>
</cp:coreProperties>
</file>