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492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170627"/>
              <a:ext cx="164964" cy="6073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7429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421480"/>
              <a:ext cx="164964" cy="3564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02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38726"/>
              <a:ext cx="164964" cy="4392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(28)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2505" y="4099467"/>
                  </a:moveTo>
                  <a:lnTo>
                    <a:pt x="2241" y="4091445"/>
                  </a:lnTo>
                  <a:lnTo>
                    <a:pt x="2002" y="4083422"/>
                  </a:lnTo>
                  <a:lnTo>
                    <a:pt x="1764" y="4075400"/>
                  </a:lnTo>
                  <a:lnTo>
                    <a:pt x="1555" y="4067377"/>
                  </a:lnTo>
                  <a:lnTo>
                    <a:pt x="1346" y="4059355"/>
                  </a:lnTo>
                  <a:lnTo>
                    <a:pt x="1163" y="4051332"/>
                  </a:lnTo>
                  <a:lnTo>
                    <a:pt x="983" y="4043310"/>
                  </a:lnTo>
                  <a:lnTo>
                    <a:pt x="827" y="4035287"/>
                  </a:lnTo>
                  <a:lnTo>
                    <a:pt x="678" y="4027265"/>
                  </a:lnTo>
                  <a:lnTo>
                    <a:pt x="548" y="4019243"/>
                  </a:lnTo>
                  <a:lnTo>
                    <a:pt x="429" y="4011220"/>
                  </a:lnTo>
                  <a:lnTo>
                    <a:pt x="326" y="4003198"/>
                  </a:lnTo>
                  <a:lnTo>
                    <a:pt x="237" y="3995175"/>
                  </a:lnTo>
                  <a:lnTo>
                    <a:pt x="160" y="3987153"/>
                  </a:lnTo>
                  <a:lnTo>
                    <a:pt x="101" y="3979130"/>
                  </a:lnTo>
                  <a:lnTo>
                    <a:pt x="52" y="3971108"/>
                  </a:lnTo>
                  <a:lnTo>
                    <a:pt x="23" y="3963085"/>
                  </a:lnTo>
                  <a:lnTo>
                    <a:pt x="0" y="3955063"/>
                  </a:lnTo>
                  <a:lnTo>
                    <a:pt x="0" y="3947041"/>
                  </a:lnTo>
                  <a:lnTo>
                    <a:pt x="4" y="3939018"/>
                  </a:lnTo>
                  <a:lnTo>
                    <a:pt x="34" y="3930996"/>
                  </a:lnTo>
                  <a:lnTo>
                    <a:pt x="65" y="3922973"/>
                  </a:lnTo>
                  <a:lnTo>
                    <a:pt x="124" y="3914951"/>
                  </a:lnTo>
                  <a:lnTo>
                    <a:pt x="183" y="3906928"/>
                  </a:lnTo>
                  <a:lnTo>
                    <a:pt x="268" y="3898906"/>
                  </a:lnTo>
                  <a:lnTo>
                    <a:pt x="356" y="3890884"/>
                  </a:lnTo>
                  <a:lnTo>
                    <a:pt x="466" y="3882861"/>
                  </a:lnTo>
                  <a:lnTo>
                    <a:pt x="582" y="3874839"/>
                  </a:lnTo>
                  <a:lnTo>
                    <a:pt x="717" y="3866816"/>
                  </a:lnTo>
                  <a:lnTo>
                    <a:pt x="861" y="3858794"/>
                  </a:lnTo>
                  <a:lnTo>
                    <a:pt x="1020" y="3850771"/>
                  </a:lnTo>
                  <a:lnTo>
                    <a:pt x="1191" y="3842749"/>
                  </a:lnTo>
                  <a:lnTo>
                    <a:pt x="1373" y="3834726"/>
                  </a:lnTo>
                  <a:lnTo>
                    <a:pt x="1571" y="3826704"/>
                  </a:lnTo>
                  <a:lnTo>
                    <a:pt x="1777" y="3818682"/>
                  </a:lnTo>
                  <a:lnTo>
                    <a:pt x="2000" y="3810659"/>
                  </a:lnTo>
                  <a:lnTo>
                    <a:pt x="2228" y="3802637"/>
                  </a:lnTo>
                  <a:lnTo>
                    <a:pt x="2476" y="3794614"/>
                  </a:lnTo>
                  <a:lnTo>
                    <a:pt x="2726" y="3786592"/>
                  </a:lnTo>
                  <a:lnTo>
                    <a:pt x="2998" y="3778569"/>
                  </a:lnTo>
                  <a:lnTo>
                    <a:pt x="3269" y="3770547"/>
                  </a:lnTo>
                  <a:lnTo>
                    <a:pt x="3563" y="3762524"/>
                  </a:lnTo>
                  <a:lnTo>
                    <a:pt x="3858" y="3754502"/>
                  </a:lnTo>
                  <a:lnTo>
                    <a:pt x="4171" y="3746480"/>
                  </a:lnTo>
                  <a:lnTo>
                    <a:pt x="4487" y="3738457"/>
                  </a:lnTo>
                  <a:lnTo>
                    <a:pt x="4819" y="3730435"/>
                  </a:lnTo>
                  <a:lnTo>
                    <a:pt x="5156" y="3722412"/>
                  </a:lnTo>
                  <a:lnTo>
                    <a:pt x="5506" y="3714390"/>
                  </a:lnTo>
                  <a:lnTo>
                    <a:pt x="5862" y="3706367"/>
                  </a:lnTo>
                  <a:lnTo>
                    <a:pt x="6228" y="3698345"/>
                  </a:lnTo>
                  <a:lnTo>
                    <a:pt x="6604" y="3690322"/>
                  </a:lnTo>
                  <a:lnTo>
                    <a:pt x="6986" y="3682300"/>
                  </a:lnTo>
                  <a:lnTo>
                    <a:pt x="7378" y="3674278"/>
                  </a:lnTo>
                  <a:lnTo>
                    <a:pt x="7775" y="3666255"/>
                  </a:lnTo>
                  <a:lnTo>
                    <a:pt x="8184" y="3658233"/>
                  </a:lnTo>
                  <a:lnTo>
                    <a:pt x="8594" y="3650210"/>
                  </a:lnTo>
                  <a:lnTo>
                    <a:pt x="9018" y="3642188"/>
                  </a:lnTo>
                  <a:lnTo>
                    <a:pt x="9442" y="3634165"/>
                  </a:lnTo>
                  <a:lnTo>
                    <a:pt x="9878" y="3626143"/>
                  </a:lnTo>
                  <a:lnTo>
                    <a:pt x="10315" y="3618121"/>
                  </a:lnTo>
                  <a:lnTo>
                    <a:pt x="10763" y="3610098"/>
                  </a:lnTo>
                  <a:lnTo>
                    <a:pt x="11212" y="3602076"/>
                  </a:lnTo>
                  <a:lnTo>
                    <a:pt x="11670" y="3594053"/>
                  </a:lnTo>
                  <a:lnTo>
                    <a:pt x="12129" y="3586031"/>
                  </a:lnTo>
                  <a:lnTo>
                    <a:pt x="12596" y="3578008"/>
                  </a:lnTo>
                  <a:lnTo>
                    <a:pt x="13065" y="3569986"/>
                  </a:lnTo>
                  <a:lnTo>
                    <a:pt x="13539" y="3561963"/>
                  </a:lnTo>
                  <a:lnTo>
                    <a:pt x="14016" y="3553941"/>
                  </a:lnTo>
                  <a:lnTo>
                    <a:pt x="14497" y="3545919"/>
                  </a:lnTo>
                  <a:lnTo>
                    <a:pt x="14981" y="3537896"/>
                  </a:lnTo>
                  <a:lnTo>
                    <a:pt x="15467" y="3529874"/>
                  </a:lnTo>
                  <a:lnTo>
                    <a:pt x="15957" y="3521851"/>
                  </a:lnTo>
                  <a:lnTo>
                    <a:pt x="16448" y="3513829"/>
                  </a:lnTo>
                  <a:lnTo>
                    <a:pt x="16942" y="3505806"/>
                  </a:lnTo>
                  <a:lnTo>
                    <a:pt x="17436" y="3497784"/>
                  </a:lnTo>
                  <a:lnTo>
                    <a:pt x="17932" y="3489761"/>
                  </a:lnTo>
                  <a:lnTo>
                    <a:pt x="18429" y="3481739"/>
                  </a:lnTo>
                  <a:lnTo>
                    <a:pt x="18927" y="3473717"/>
                  </a:lnTo>
                  <a:lnTo>
                    <a:pt x="19425" y="3465694"/>
                  </a:lnTo>
                  <a:lnTo>
                    <a:pt x="19924" y="3457672"/>
                  </a:lnTo>
                  <a:lnTo>
                    <a:pt x="20422" y="3449649"/>
                  </a:lnTo>
                  <a:lnTo>
                    <a:pt x="20919" y="3441627"/>
                  </a:lnTo>
                  <a:lnTo>
                    <a:pt x="21417" y="3433604"/>
                  </a:lnTo>
                  <a:lnTo>
                    <a:pt x="21912" y="3425582"/>
                  </a:lnTo>
                  <a:lnTo>
                    <a:pt x="22407" y="3417559"/>
                  </a:lnTo>
                  <a:lnTo>
                    <a:pt x="22900" y="3409537"/>
                  </a:lnTo>
                  <a:lnTo>
                    <a:pt x="23392" y="3401515"/>
                  </a:lnTo>
                  <a:lnTo>
                    <a:pt x="23881" y="3393492"/>
                  </a:lnTo>
                  <a:lnTo>
                    <a:pt x="24368" y="3385470"/>
                  </a:lnTo>
                  <a:lnTo>
                    <a:pt x="24853" y="3377447"/>
                  </a:lnTo>
                  <a:lnTo>
                    <a:pt x="25334" y="3369425"/>
                  </a:lnTo>
                  <a:lnTo>
                    <a:pt x="25813" y="3361402"/>
                  </a:lnTo>
                  <a:lnTo>
                    <a:pt x="26287" y="3353380"/>
                  </a:lnTo>
                  <a:lnTo>
                    <a:pt x="26760" y="3345358"/>
                  </a:lnTo>
                  <a:lnTo>
                    <a:pt x="27226" y="3337335"/>
                  </a:lnTo>
                  <a:lnTo>
                    <a:pt x="27692" y="3329313"/>
                  </a:lnTo>
                  <a:lnTo>
                    <a:pt x="28148" y="3321290"/>
                  </a:lnTo>
                  <a:lnTo>
                    <a:pt x="28605" y="3313268"/>
                  </a:lnTo>
                  <a:lnTo>
                    <a:pt x="29053" y="3305245"/>
                  </a:lnTo>
                  <a:lnTo>
                    <a:pt x="29500" y="3297223"/>
                  </a:lnTo>
                  <a:lnTo>
                    <a:pt x="29938" y="3289200"/>
                  </a:lnTo>
                  <a:lnTo>
                    <a:pt x="30374" y="3281178"/>
                  </a:lnTo>
                  <a:lnTo>
                    <a:pt x="30802" y="3273156"/>
                  </a:lnTo>
                  <a:lnTo>
                    <a:pt x="31226" y="3265133"/>
                  </a:lnTo>
                  <a:lnTo>
                    <a:pt x="31643" y="3257111"/>
                  </a:lnTo>
                  <a:lnTo>
                    <a:pt x="32054" y="3249088"/>
                  </a:lnTo>
                  <a:lnTo>
                    <a:pt x="32459" y="3241066"/>
                  </a:lnTo>
                  <a:lnTo>
                    <a:pt x="32857" y="3233043"/>
                  </a:lnTo>
                  <a:lnTo>
                    <a:pt x="33249" y="3225021"/>
                  </a:lnTo>
                  <a:lnTo>
                    <a:pt x="33633" y="3216998"/>
                  </a:lnTo>
                  <a:lnTo>
                    <a:pt x="34013" y="3208976"/>
                  </a:lnTo>
                  <a:lnTo>
                    <a:pt x="34381" y="3200954"/>
                  </a:lnTo>
                  <a:lnTo>
                    <a:pt x="34748" y="3192931"/>
                  </a:lnTo>
                  <a:lnTo>
                    <a:pt x="35101" y="3184909"/>
                  </a:lnTo>
                  <a:lnTo>
                    <a:pt x="35453" y="3176886"/>
                  </a:lnTo>
                  <a:lnTo>
                    <a:pt x="35790" y="3168864"/>
                  </a:lnTo>
                  <a:lnTo>
                    <a:pt x="36126" y="3160841"/>
                  </a:lnTo>
                  <a:lnTo>
                    <a:pt x="36448" y="3152819"/>
                  </a:lnTo>
                  <a:lnTo>
                    <a:pt x="36768" y="3144796"/>
                  </a:lnTo>
                  <a:lnTo>
                    <a:pt x="37074" y="3136774"/>
                  </a:lnTo>
                  <a:lnTo>
                    <a:pt x="37376" y="3128752"/>
                  </a:lnTo>
                  <a:lnTo>
                    <a:pt x="37667" y="3120729"/>
                  </a:lnTo>
                  <a:lnTo>
                    <a:pt x="37952" y="3112707"/>
                  </a:lnTo>
                  <a:lnTo>
                    <a:pt x="38227" y="3104684"/>
                  </a:lnTo>
                  <a:lnTo>
                    <a:pt x="38493" y="3096662"/>
                  </a:lnTo>
                  <a:lnTo>
                    <a:pt x="38752" y="3088639"/>
                  </a:lnTo>
                  <a:lnTo>
                    <a:pt x="39000" y="3080617"/>
                  </a:lnTo>
                  <a:lnTo>
                    <a:pt x="39242" y="3072595"/>
                  </a:lnTo>
                  <a:lnTo>
                    <a:pt x="39472" y="3064572"/>
                  </a:lnTo>
                  <a:lnTo>
                    <a:pt x="39697" y="3056550"/>
                  </a:lnTo>
                  <a:lnTo>
                    <a:pt x="39908" y="3048527"/>
                  </a:lnTo>
                  <a:lnTo>
                    <a:pt x="40116" y="3040505"/>
                  </a:lnTo>
                  <a:lnTo>
                    <a:pt x="40308" y="3032482"/>
                  </a:lnTo>
                  <a:lnTo>
                    <a:pt x="40499" y="3024460"/>
                  </a:lnTo>
                  <a:lnTo>
                    <a:pt x="40672" y="3016437"/>
                  </a:lnTo>
                  <a:lnTo>
                    <a:pt x="40844" y="3008415"/>
                  </a:lnTo>
                  <a:lnTo>
                    <a:pt x="40999" y="3000393"/>
                  </a:lnTo>
                  <a:lnTo>
                    <a:pt x="41152" y="2992370"/>
                  </a:lnTo>
                  <a:lnTo>
                    <a:pt x="41290" y="2984348"/>
                  </a:lnTo>
                  <a:lnTo>
                    <a:pt x="41423" y="2976325"/>
                  </a:lnTo>
                  <a:lnTo>
                    <a:pt x="41544" y="2968303"/>
                  </a:lnTo>
                  <a:lnTo>
                    <a:pt x="41658" y="2960280"/>
                  </a:lnTo>
                  <a:lnTo>
                    <a:pt x="41762" y="2952258"/>
                  </a:lnTo>
                  <a:lnTo>
                    <a:pt x="41857" y="2944235"/>
                  </a:lnTo>
                  <a:lnTo>
                    <a:pt x="41943" y="2936213"/>
                  </a:lnTo>
                  <a:lnTo>
                    <a:pt x="42018" y="2928191"/>
                  </a:lnTo>
                  <a:lnTo>
                    <a:pt x="42088" y="2920168"/>
                  </a:lnTo>
                  <a:lnTo>
                    <a:pt x="42144" y="2912146"/>
                  </a:lnTo>
                  <a:lnTo>
                    <a:pt x="42197" y="2904123"/>
                  </a:lnTo>
                  <a:lnTo>
                    <a:pt x="42234" y="2896101"/>
                  </a:lnTo>
                  <a:lnTo>
                    <a:pt x="42270" y="2888078"/>
                  </a:lnTo>
                  <a:lnTo>
                    <a:pt x="42288" y="2880056"/>
                  </a:lnTo>
                  <a:lnTo>
                    <a:pt x="42307" y="2872033"/>
                  </a:lnTo>
                  <a:lnTo>
                    <a:pt x="42308" y="2864011"/>
                  </a:lnTo>
                  <a:lnTo>
                    <a:pt x="42308" y="2855989"/>
                  </a:lnTo>
                  <a:lnTo>
                    <a:pt x="42292" y="2847966"/>
                  </a:lnTo>
                  <a:lnTo>
                    <a:pt x="42274" y="2839944"/>
                  </a:lnTo>
                  <a:lnTo>
                    <a:pt x="42243" y="2831921"/>
                  </a:lnTo>
                  <a:lnTo>
                    <a:pt x="42207" y="2823899"/>
                  </a:lnTo>
                  <a:lnTo>
                    <a:pt x="42160" y="2815876"/>
                  </a:lnTo>
                  <a:lnTo>
                    <a:pt x="42107" y="2807854"/>
                  </a:lnTo>
                  <a:lnTo>
                    <a:pt x="42044" y="2799832"/>
                  </a:lnTo>
                  <a:lnTo>
                    <a:pt x="41974" y="2791809"/>
                  </a:lnTo>
                  <a:lnTo>
                    <a:pt x="41896" y="2783787"/>
                  </a:lnTo>
                  <a:lnTo>
                    <a:pt x="41809" y="2775764"/>
                  </a:lnTo>
                  <a:lnTo>
                    <a:pt x="41717" y="2767742"/>
                  </a:lnTo>
                  <a:lnTo>
                    <a:pt x="41614" y="2759719"/>
                  </a:lnTo>
                  <a:lnTo>
                    <a:pt x="41507" y="2751697"/>
                  </a:lnTo>
                  <a:lnTo>
                    <a:pt x="41388" y="2743674"/>
                  </a:lnTo>
                  <a:lnTo>
                    <a:pt x="41268" y="2735652"/>
                  </a:lnTo>
                  <a:lnTo>
                    <a:pt x="41133" y="2727630"/>
                  </a:lnTo>
                  <a:lnTo>
                    <a:pt x="40999" y="2719607"/>
                  </a:lnTo>
                  <a:lnTo>
                    <a:pt x="40850" y="2711585"/>
                  </a:lnTo>
                  <a:lnTo>
                    <a:pt x="40701" y="2703562"/>
                  </a:lnTo>
                  <a:lnTo>
                    <a:pt x="40540" y="2695540"/>
                  </a:lnTo>
                  <a:lnTo>
                    <a:pt x="40377" y="2687517"/>
                  </a:lnTo>
                  <a:lnTo>
                    <a:pt x="40204" y="2679495"/>
                  </a:lnTo>
                  <a:lnTo>
                    <a:pt x="40027" y="2671472"/>
                  </a:lnTo>
                  <a:lnTo>
                    <a:pt x="39842" y="2663450"/>
                  </a:lnTo>
                  <a:lnTo>
                    <a:pt x="39652" y="2655428"/>
                  </a:lnTo>
                  <a:lnTo>
                    <a:pt x="39456" y="2647405"/>
                  </a:lnTo>
                  <a:lnTo>
                    <a:pt x="39254" y="2639383"/>
                  </a:lnTo>
                  <a:lnTo>
                    <a:pt x="39047" y="2631360"/>
                  </a:lnTo>
                  <a:lnTo>
                    <a:pt x="38833" y="2623338"/>
                  </a:lnTo>
                  <a:lnTo>
                    <a:pt x="38616" y="2615315"/>
                  </a:lnTo>
                  <a:lnTo>
                    <a:pt x="38391" y="2607293"/>
                  </a:lnTo>
                  <a:lnTo>
                    <a:pt x="38165" y="2599270"/>
                  </a:lnTo>
                  <a:lnTo>
                    <a:pt x="37930" y="2591248"/>
                  </a:lnTo>
                  <a:lnTo>
                    <a:pt x="37694" y="2583226"/>
                  </a:lnTo>
                  <a:lnTo>
                    <a:pt x="37449" y="2575203"/>
                  </a:lnTo>
                  <a:lnTo>
                    <a:pt x="37204" y="2567181"/>
                  </a:lnTo>
                  <a:lnTo>
                    <a:pt x="36951" y="2559158"/>
                  </a:lnTo>
                  <a:lnTo>
                    <a:pt x="36697" y="2551136"/>
                  </a:lnTo>
                  <a:lnTo>
                    <a:pt x="36437" y="2543113"/>
                  </a:lnTo>
                  <a:lnTo>
                    <a:pt x="36175" y="2535091"/>
                  </a:lnTo>
                  <a:lnTo>
                    <a:pt x="35908" y="2527068"/>
                  </a:lnTo>
                  <a:lnTo>
                    <a:pt x="35638" y="2519046"/>
                  </a:lnTo>
                  <a:lnTo>
                    <a:pt x="35365" y="2511024"/>
                  </a:lnTo>
                  <a:lnTo>
                    <a:pt x="35089" y="2503001"/>
                  </a:lnTo>
                  <a:lnTo>
                    <a:pt x="34810" y="2494979"/>
                  </a:lnTo>
                  <a:lnTo>
                    <a:pt x="34528" y="2486956"/>
                  </a:lnTo>
                  <a:lnTo>
                    <a:pt x="34244" y="2478934"/>
                  </a:lnTo>
                  <a:lnTo>
                    <a:pt x="33956" y="2470911"/>
                  </a:lnTo>
                  <a:lnTo>
                    <a:pt x="33668" y="2462889"/>
                  </a:lnTo>
                  <a:lnTo>
                    <a:pt x="33377" y="2454867"/>
                  </a:lnTo>
                  <a:lnTo>
                    <a:pt x="33084" y="2446844"/>
                  </a:lnTo>
                  <a:lnTo>
                    <a:pt x="32789" y="2438822"/>
                  </a:lnTo>
                  <a:lnTo>
                    <a:pt x="32494" y="2430799"/>
                  </a:lnTo>
                  <a:lnTo>
                    <a:pt x="32196" y="2422777"/>
                  </a:lnTo>
                  <a:lnTo>
                    <a:pt x="31898" y="2414754"/>
                  </a:lnTo>
                  <a:lnTo>
                    <a:pt x="31598" y="2406732"/>
                  </a:lnTo>
                  <a:lnTo>
                    <a:pt x="31298" y="2398709"/>
                  </a:lnTo>
                  <a:lnTo>
                    <a:pt x="30997" y="2390687"/>
                  </a:lnTo>
                  <a:lnTo>
                    <a:pt x="30696" y="2382665"/>
                  </a:lnTo>
                  <a:lnTo>
                    <a:pt x="30394" y="2374642"/>
                  </a:lnTo>
                  <a:lnTo>
                    <a:pt x="30092" y="2366620"/>
                  </a:lnTo>
                  <a:lnTo>
                    <a:pt x="29791" y="2358597"/>
                  </a:lnTo>
                  <a:lnTo>
                    <a:pt x="29489" y="2350575"/>
                  </a:lnTo>
                  <a:lnTo>
                    <a:pt x="29189" y="2342552"/>
                  </a:lnTo>
                  <a:lnTo>
                    <a:pt x="28888" y="2334530"/>
                  </a:lnTo>
                  <a:lnTo>
                    <a:pt x="28589" y="2326507"/>
                  </a:lnTo>
                  <a:lnTo>
                    <a:pt x="28290" y="2318485"/>
                  </a:lnTo>
                  <a:lnTo>
                    <a:pt x="27993" y="2310463"/>
                  </a:lnTo>
                  <a:lnTo>
                    <a:pt x="27697" y="2302440"/>
                  </a:lnTo>
                  <a:lnTo>
                    <a:pt x="27402" y="2294418"/>
                  </a:lnTo>
                  <a:lnTo>
                    <a:pt x="27110" y="2286395"/>
                  </a:lnTo>
                  <a:lnTo>
                    <a:pt x="26818" y="2278373"/>
                  </a:lnTo>
                  <a:lnTo>
                    <a:pt x="26530" y="2270350"/>
                  </a:lnTo>
                  <a:lnTo>
                    <a:pt x="26242" y="2262328"/>
                  </a:lnTo>
                  <a:lnTo>
                    <a:pt x="25958" y="2254305"/>
                  </a:lnTo>
                  <a:lnTo>
                    <a:pt x="25675" y="2246283"/>
                  </a:lnTo>
                  <a:lnTo>
                    <a:pt x="25397" y="2238261"/>
                  </a:lnTo>
                  <a:lnTo>
                    <a:pt x="25120" y="2230238"/>
                  </a:lnTo>
                  <a:lnTo>
                    <a:pt x="24847" y="2222216"/>
                  </a:lnTo>
                  <a:lnTo>
                    <a:pt x="24576" y="2214193"/>
                  </a:lnTo>
                  <a:lnTo>
                    <a:pt x="24309" y="2206171"/>
                  </a:lnTo>
                  <a:lnTo>
                    <a:pt x="24046" y="2198148"/>
                  </a:lnTo>
                  <a:lnTo>
                    <a:pt x="23786" y="2190126"/>
                  </a:lnTo>
                  <a:lnTo>
                    <a:pt x="23530" y="2182104"/>
                  </a:lnTo>
                  <a:lnTo>
                    <a:pt x="23277" y="2174081"/>
                  </a:lnTo>
                  <a:lnTo>
                    <a:pt x="23030" y="2166059"/>
                  </a:lnTo>
                  <a:lnTo>
                    <a:pt x="22785" y="2158036"/>
                  </a:lnTo>
                  <a:lnTo>
                    <a:pt x="22547" y="2150014"/>
                  </a:lnTo>
                  <a:lnTo>
                    <a:pt x="22310" y="2141991"/>
                  </a:lnTo>
                  <a:lnTo>
                    <a:pt x="22082" y="2133969"/>
                  </a:lnTo>
                  <a:lnTo>
                    <a:pt x="21854" y="2125946"/>
                  </a:lnTo>
                  <a:lnTo>
                    <a:pt x="21636" y="2117924"/>
                  </a:lnTo>
                  <a:lnTo>
                    <a:pt x="21419" y="2109902"/>
                  </a:lnTo>
                  <a:lnTo>
                    <a:pt x="21211" y="2101879"/>
                  </a:lnTo>
                  <a:lnTo>
                    <a:pt x="21005" y="2093857"/>
                  </a:lnTo>
                  <a:lnTo>
                    <a:pt x="20807" y="2085834"/>
                  </a:lnTo>
                  <a:lnTo>
                    <a:pt x="20612" y="2077812"/>
                  </a:lnTo>
                  <a:lnTo>
                    <a:pt x="20426" y="2069789"/>
                  </a:lnTo>
                  <a:lnTo>
                    <a:pt x="20243" y="2061767"/>
                  </a:lnTo>
                  <a:lnTo>
                    <a:pt x="20068" y="2053744"/>
                  </a:lnTo>
                  <a:lnTo>
                    <a:pt x="19898" y="2045722"/>
                  </a:lnTo>
                  <a:lnTo>
                    <a:pt x="19734" y="2037700"/>
                  </a:lnTo>
                  <a:lnTo>
                    <a:pt x="19577" y="2029677"/>
                  </a:lnTo>
                  <a:lnTo>
                    <a:pt x="19425" y="2021655"/>
                  </a:lnTo>
                  <a:lnTo>
                    <a:pt x="19282" y="2013632"/>
                  </a:lnTo>
                  <a:lnTo>
                    <a:pt x="19142" y="2005610"/>
                  </a:lnTo>
                  <a:lnTo>
                    <a:pt x="19014" y="1997587"/>
                  </a:lnTo>
                  <a:lnTo>
                    <a:pt x="18886" y="1989565"/>
                  </a:lnTo>
                  <a:lnTo>
                    <a:pt x="18772" y="1981542"/>
                  </a:lnTo>
                  <a:lnTo>
                    <a:pt x="18658" y="1973520"/>
                  </a:lnTo>
                  <a:lnTo>
                    <a:pt x="18559" y="1965498"/>
                  </a:lnTo>
                  <a:lnTo>
                    <a:pt x="18459" y="1957475"/>
                  </a:lnTo>
                  <a:lnTo>
                    <a:pt x="18374" y="1949453"/>
                  </a:lnTo>
                  <a:lnTo>
                    <a:pt x="18290" y="1941430"/>
                  </a:lnTo>
                  <a:lnTo>
                    <a:pt x="18217" y="1933408"/>
                  </a:lnTo>
                  <a:lnTo>
                    <a:pt x="18149" y="1925385"/>
                  </a:lnTo>
                  <a:lnTo>
                    <a:pt x="18091" y="1917363"/>
                  </a:lnTo>
                  <a:lnTo>
                    <a:pt x="18038" y="1909341"/>
                  </a:lnTo>
                  <a:lnTo>
                    <a:pt x="17995" y="1901318"/>
                  </a:lnTo>
                  <a:lnTo>
                    <a:pt x="17958" y="1893296"/>
                  </a:lnTo>
                  <a:lnTo>
                    <a:pt x="17929" y="1885273"/>
                  </a:lnTo>
                  <a:lnTo>
                    <a:pt x="17909" y="1877251"/>
                  </a:lnTo>
                  <a:lnTo>
                    <a:pt x="17894" y="1869228"/>
                  </a:lnTo>
                  <a:lnTo>
                    <a:pt x="17890" y="1861206"/>
                  </a:lnTo>
                  <a:lnTo>
                    <a:pt x="17890" y="1853183"/>
                  </a:lnTo>
                  <a:lnTo>
                    <a:pt x="17903" y="1845161"/>
                  </a:lnTo>
                  <a:lnTo>
                    <a:pt x="17917" y="1837139"/>
                  </a:lnTo>
                  <a:lnTo>
                    <a:pt x="17947" y="1829116"/>
                  </a:lnTo>
                  <a:lnTo>
                    <a:pt x="17976" y="1821094"/>
                  </a:lnTo>
                  <a:lnTo>
                    <a:pt x="18022" y="1813071"/>
                  </a:lnTo>
                  <a:lnTo>
                    <a:pt x="18069" y="1805049"/>
                  </a:lnTo>
                  <a:lnTo>
                    <a:pt x="18130" y="1797026"/>
                  </a:lnTo>
                  <a:lnTo>
                    <a:pt x="18193" y="1789004"/>
                  </a:lnTo>
                  <a:lnTo>
                    <a:pt x="18269" y="1780981"/>
                  </a:lnTo>
                  <a:lnTo>
                    <a:pt x="18349" y="1772959"/>
                  </a:lnTo>
                  <a:lnTo>
                    <a:pt x="18439" y="1764937"/>
                  </a:lnTo>
                  <a:lnTo>
                    <a:pt x="18536" y="1756914"/>
                  </a:lnTo>
                  <a:lnTo>
                    <a:pt x="18642" y="1748892"/>
                  </a:lnTo>
                  <a:lnTo>
                    <a:pt x="18755" y="1740869"/>
                  </a:lnTo>
                  <a:lnTo>
                    <a:pt x="18875" y="1732847"/>
                  </a:lnTo>
                  <a:lnTo>
                    <a:pt x="19005" y="1724824"/>
                  </a:lnTo>
                  <a:lnTo>
                    <a:pt x="19140" y="1716802"/>
                  </a:lnTo>
                  <a:lnTo>
                    <a:pt x="19287" y="1708779"/>
                  </a:lnTo>
                  <a:lnTo>
                    <a:pt x="19436" y="1700757"/>
                  </a:lnTo>
                  <a:lnTo>
                    <a:pt x="19599" y="1692735"/>
                  </a:lnTo>
                  <a:lnTo>
                    <a:pt x="19762" y="1684712"/>
                  </a:lnTo>
                  <a:lnTo>
                    <a:pt x="19941" y="1676690"/>
                  </a:lnTo>
                  <a:lnTo>
                    <a:pt x="20120" y="1668667"/>
                  </a:lnTo>
                  <a:lnTo>
                    <a:pt x="20313" y="1660645"/>
                  </a:lnTo>
                  <a:lnTo>
                    <a:pt x="20508" y="1652622"/>
                  </a:lnTo>
                  <a:lnTo>
                    <a:pt x="20715" y="1644600"/>
                  </a:lnTo>
                  <a:lnTo>
                    <a:pt x="20925" y="1636578"/>
                  </a:lnTo>
                  <a:lnTo>
                    <a:pt x="21146" y="1628555"/>
                  </a:lnTo>
                  <a:lnTo>
                    <a:pt x="21371" y="1620533"/>
                  </a:lnTo>
                  <a:lnTo>
                    <a:pt x="21606" y="1612510"/>
                  </a:lnTo>
                  <a:lnTo>
                    <a:pt x="21845" y="1604488"/>
                  </a:lnTo>
                  <a:lnTo>
                    <a:pt x="22093" y="1596465"/>
                  </a:lnTo>
                  <a:lnTo>
                    <a:pt x="22347" y="1588443"/>
                  </a:lnTo>
                  <a:lnTo>
                    <a:pt x="22607" y="1580420"/>
                  </a:lnTo>
                  <a:lnTo>
                    <a:pt x="22875" y="1572398"/>
                  </a:lnTo>
                  <a:lnTo>
                    <a:pt x="23148" y="1564376"/>
                  </a:lnTo>
                  <a:lnTo>
                    <a:pt x="23430" y="1556353"/>
                  </a:lnTo>
                  <a:lnTo>
                    <a:pt x="23714" y="1548331"/>
                  </a:lnTo>
                  <a:lnTo>
                    <a:pt x="24009" y="1540308"/>
                  </a:lnTo>
                  <a:lnTo>
                    <a:pt x="24305" y="1532286"/>
                  </a:lnTo>
                  <a:lnTo>
                    <a:pt x="24613" y="1524263"/>
                  </a:lnTo>
                  <a:lnTo>
                    <a:pt x="24922" y="1516241"/>
                  </a:lnTo>
                  <a:lnTo>
                    <a:pt x="25241" y="1508218"/>
                  </a:lnTo>
                  <a:lnTo>
                    <a:pt x="25561" y="1500196"/>
                  </a:lnTo>
                  <a:lnTo>
                    <a:pt x="25892" y="1492174"/>
                  </a:lnTo>
                  <a:lnTo>
                    <a:pt x="26224" y="1484151"/>
                  </a:lnTo>
                  <a:lnTo>
                    <a:pt x="26564" y="1476129"/>
                  </a:lnTo>
                  <a:lnTo>
                    <a:pt x="26907" y="1468106"/>
                  </a:lnTo>
                  <a:lnTo>
                    <a:pt x="27257" y="1460084"/>
                  </a:lnTo>
                  <a:lnTo>
                    <a:pt x="27611" y="1452061"/>
                  </a:lnTo>
                  <a:lnTo>
                    <a:pt x="27970" y="1444039"/>
                  </a:lnTo>
                  <a:lnTo>
                    <a:pt x="28334" y="1436016"/>
                  </a:lnTo>
                  <a:lnTo>
                    <a:pt x="28702" y="1427994"/>
                  </a:lnTo>
                  <a:lnTo>
                    <a:pt x="29076" y="1419972"/>
                  </a:lnTo>
                  <a:lnTo>
                    <a:pt x="29452" y="1411949"/>
                  </a:lnTo>
                  <a:lnTo>
                    <a:pt x="29835" y="1403927"/>
                  </a:lnTo>
                  <a:lnTo>
                    <a:pt x="30219" y="1395904"/>
                  </a:lnTo>
                  <a:lnTo>
                    <a:pt x="30610" y="1387882"/>
                  </a:lnTo>
                  <a:lnTo>
                    <a:pt x="31001" y="1379859"/>
                  </a:lnTo>
                  <a:lnTo>
                    <a:pt x="31400" y="1371837"/>
                  </a:lnTo>
                  <a:lnTo>
                    <a:pt x="31799" y="1363815"/>
                  </a:lnTo>
                  <a:lnTo>
                    <a:pt x="32204" y="1355792"/>
                  </a:lnTo>
                  <a:lnTo>
                    <a:pt x="32610" y="1347770"/>
                  </a:lnTo>
                  <a:lnTo>
                    <a:pt x="33022" y="1339747"/>
                  </a:lnTo>
                  <a:lnTo>
                    <a:pt x="33435" y="1331725"/>
                  </a:lnTo>
                  <a:lnTo>
                    <a:pt x="33851" y="1323702"/>
                  </a:lnTo>
                  <a:lnTo>
                    <a:pt x="34270" y="1315680"/>
                  </a:lnTo>
                  <a:lnTo>
                    <a:pt x="34692" y="1307657"/>
                  </a:lnTo>
                  <a:lnTo>
                    <a:pt x="35115" y="1299635"/>
                  </a:lnTo>
                  <a:lnTo>
                    <a:pt x="35542" y="1291613"/>
                  </a:lnTo>
                  <a:lnTo>
                    <a:pt x="35970" y="1283590"/>
                  </a:lnTo>
                  <a:lnTo>
                    <a:pt x="36400" y="1275568"/>
                  </a:lnTo>
                  <a:lnTo>
                    <a:pt x="36833" y="1267545"/>
                  </a:lnTo>
                  <a:lnTo>
                    <a:pt x="37266" y="1259523"/>
                  </a:lnTo>
                  <a:lnTo>
                    <a:pt x="37702" y="1251500"/>
                  </a:lnTo>
                  <a:lnTo>
                    <a:pt x="38139" y="1243478"/>
                  </a:lnTo>
                  <a:lnTo>
                    <a:pt x="38578" y="1235455"/>
                  </a:lnTo>
                  <a:lnTo>
                    <a:pt x="39017" y="1227433"/>
                  </a:lnTo>
                  <a:lnTo>
                    <a:pt x="39458" y="1219411"/>
                  </a:lnTo>
                  <a:lnTo>
                    <a:pt x="39899" y="1211388"/>
                  </a:lnTo>
                  <a:lnTo>
                    <a:pt x="40342" y="1203366"/>
                  </a:lnTo>
                  <a:lnTo>
                    <a:pt x="40784" y="1195343"/>
                  </a:lnTo>
                  <a:lnTo>
                    <a:pt x="41228" y="1187321"/>
                  </a:lnTo>
                  <a:lnTo>
                    <a:pt x="41672" y="1179298"/>
                  </a:lnTo>
                  <a:lnTo>
                    <a:pt x="42116" y="1171276"/>
                  </a:lnTo>
                  <a:lnTo>
                    <a:pt x="42560" y="1163253"/>
                  </a:lnTo>
                  <a:lnTo>
                    <a:pt x="43004" y="1155231"/>
                  </a:lnTo>
                  <a:lnTo>
                    <a:pt x="43448" y="1147209"/>
                  </a:lnTo>
                  <a:lnTo>
                    <a:pt x="43892" y="1139186"/>
                  </a:lnTo>
                  <a:lnTo>
                    <a:pt x="44335" y="1131164"/>
                  </a:lnTo>
                  <a:lnTo>
                    <a:pt x="44778" y="1123141"/>
                  </a:lnTo>
                  <a:lnTo>
                    <a:pt x="45220" y="1115119"/>
                  </a:lnTo>
                  <a:lnTo>
                    <a:pt x="45661" y="1107096"/>
                  </a:lnTo>
                  <a:lnTo>
                    <a:pt x="46101" y="1099074"/>
                  </a:lnTo>
                  <a:lnTo>
                    <a:pt x="46541" y="1091052"/>
                  </a:lnTo>
                  <a:lnTo>
                    <a:pt x="46979" y="1083029"/>
                  </a:lnTo>
                  <a:lnTo>
                    <a:pt x="47417" y="1075007"/>
                  </a:lnTo>
                  <a:lnTo>
                    <a:pt x="47852" y="1066984"/>
                  </a:lnTo>
                  <a:lnTo>
                    <a:pt x="48287" y="1058962"/>
                  </a:lnTo>
                  <a:lnTo>
                    <a:pt x="48719" y="1050939"/>
                  </a:lnTo>
                  <a:lnTo>
                    <a:pt x="49150" y="1042917"/>
                  </a:lnTo>
                  <a:lnTo>
                    <a:pt x="49579" y="1034894"/>
                  </a:lnTo>
                  <a:lnTo>
                    <a:pt x="50006" y="1026872"/>
                  </a:lnTo>
                  <a:lnTo>
                    <a:pt x="50431" y="1018850"/>
                  </a:lnTo>
                  <a:lnTo>
                    <a:pt x="50855" y="1010827"/>
                  </a:lnTo>
                  <a:lnTo>
                    <a:pt x="51275" y="1002805"/>
                  </a:lnTo>
                  <a:lnTo>
                    <a:pt x="51694" y="994782"/>
                  </a:lnTo>
                  <a:lnTo>
                    <a:pt x="52110" y="986760"/>
                  </a:lnTo>
                  <a:lnTo>
                    <a:pt x="52524" y="978737"/>
                  </a:lnTo>
                  <a:lnTo>
                    <a:pt x="52936" y="970715"/>
                  </a:lnTo>
                  <a:lnTo>
                    <a:pt x="53344" y="962692"/>
                  </a:lnTo>
                  <a:lnTo>
                    <a:pt x="53750" y="954670"/>
                  </a:lnTo>
                  <a:lnTo>
                    <a:pt x="54152" y="946648"/>
                  </a:lnTo>
                  <a:lnTo>
                    <a:pt x="54554" y="938625"/>
                  </a:lnTo>
                  <a:lnTo>
                    <a:pt x="54949" y="930603"/>
                  </a:lnTo>
                  <a:lnTo>
                    <a:pt x="55345" y="922580"/>
                  </a:lnTo>
                  <a:lnTo>
                    <a:pt x="55734" y="914558"/>
                  </a:lnTo>
                  <a:lnTo>
                    <a:pt x="56123" y="906535"/>
                  </a:lnTo>
                  <a:lnTo>
                    <a:pt x="56506" y="898513"/>
                  </a:lnTo>
                  <a:lnTo>
                    <a:pt x="56888" y="890490"/>
                  </a:lnTo>
                  <a:lnTo>
                    <a:pt x="57265" y="882468"/>
                  </a:lnTo>
                  <a:lnTo>
                    <a:pt x="57640" y="874446"/>
                  </a:lnTo>
                  <a:lnTo>
                    <a:pt x="58010" y="866423"/>
                  </a:lnTo>
                  <a:lnTo>
                    <a:pt x="58378" y="858401"/>
                  </a:lnTo>
                  <a:lnTo>
                    <a:pt x="58741" y="850378"/>
                  </a:lnTo>
                  <a:lnTo>
                    <a:pt x="59100" y="842356"/>
                  </a:lnTo>
                  <a:lnTo>
                    <a:pt x="59457" y="834333"/>
                  </a:lnTo>
                  <a:lnTo>
                    <a:pt x="59809" y="826311"/>
                  </a:lnTo>
                  <a:lnTo>
                    <a:pt x="60158" y="818289"/>
                  </a:lnTo>
                  <a:lnTo>
                    <a:pt x="60501" y="810266"/>
                  </a:lnTo>
                  <a:lnTo>
                    <a:pt x="60843" y="802244"/>
                  </a:lnTo>
                  <a:lnTo>
                    <a:pt x="61179" y="794221"/>
                  </a:lnTo>
                  <a:lnTo>
                    <a:pt x="61513" y="786199"/>
                  </a:lnTo>
                  <a:lnTo>
                    <a:pt x="61840" y="778176"/>
                  </a:lnTo>
                  <a:lnTo>
                    <a:pt x="62167" y="770154"/>
                  </a:lnTo>
                  <a:lnTo>
                    <a:pt x="62485" y="762131"/>
                  </a:lnTo>
                  <a:lnTo>
                    <a:pt x="62804" y="754109"/>
                  </a:lnTo>
                  <a:lnTo>
                    <a:pt x="63114" y="746087"/>
                  </a:lnTo>
                  <a:lnTo>
                    <a:pt x="63424" y="738064"/>
                  </a:lnTo>
                  <a:lnTo>
                    <a:pt x="63727" y="730042"/>
                  </a:lnTo>
                  <a:lnTo>
                    <a:pt x="64028" y="722019"/>
                  </a:lnTo>
                  <a:lnTo>
                    <a:pt x="64323" y="713997"/>
                  </a:lnTo>
                  <a:lnTo>
                    <a:pt x="64615" y="705974"/>
                  </a:lnTo>
                  <a:lnTo>
                    <a:pt x="64902" y="697952"/>
                  </a:lnTo>
                  <a:lnTo>
                    <a:pt x="65185" y="689929"/>
                  </a:lnTo>
                  <a:lnTo>
                    <a:pt x="65465" y="681907"/>
                  </a:lnTo>
                  <a:lnTo>
                    <a:pt x="65739" y="673885"/>
                  </a:lnTo>
                  <a:lnTo>
                    <a:pt x="66011" y="665862"/>
                  </a:lnTo>
                  <a:lnTo>
                    <a:pt x="66276" y="657840"/>
                  </a:lnTo>
                  <a:lnTo>
                    <a:pt x="66540" y="649817"/>
                  </a:lnTo>
                  <a:lnTo>
                    <a:pt x="66796" y="641795"/>
                  </a:lnTo>
                  <a:lnTo>
                    <a:pt x="67052" y="633772"/>
                  </a:lnTo>
                  <a:lnTo>
                    <a:pt x="67300" y="625750"/>
                  </a:lnTo>
                  <a:lnTo>
                    <a:pt x="67548" y="617727"/>
                  </a:lnTo>
                  <a:lnTo>
                    <a:pt x="67787" y="609705"/>
                  </a:lnTo>
                  <a:lnTo>
                    <a:pt x="68026" y="601683"/>
                  </a:lnTo>
                  <a:lnTo>
                    <a:pt x="68258" y="593660"/>
                  </a:lnTo>
                  <a:lnTo>
                    <a:pt x="68489" y="585638"/>
                  </a:lnTo>
                  <a:lnTo>
                    <a:pt x="68713" y="577615"/>
                  </a:lnTo>
                  <a:lnTo>
                    <a:pt x="68935" y="569593"/>
                  </a:lnTo>
                  <a:lnTo>
                    <a:pt x="69151" y="561570"/>
                  </a:lnTo>
                  <a:lnTo>
                    <a:pt x="69365" y="553548"/>
                  </a:lnTo>
                  <a:lnTo>
                    <a:pt x="69574" y="545526"/>
                  </a:lnTo>
                  <a:lnTo>
                    <a:pt x="69780" y="537503"/>
                  </a:lnTo>
                  <a:lnTo>
                    <a:pt x="69982" y="529481"/>
                  </a:lnTo>
                  <a:lnTo>
                    <a:pt x="70179" y="521458"/>
                  </a:lnTo>
                  <a:lnTo>
                    <a:pt x="70374" y="513436"/>
                  </a:lnTo>
                  <a:lnTo>
                    <a:pt x="70563" y="505413"/>
                  </a:lnTo>
                  <a:lnTo>
                    <a:pt x="70751" y="497391"/>
                  </a:lnTo>
                  <a:lnTo>
                    <a:pt x="70932" y="489368"/>
                  </a:lnTo>
                  <a:lnTo>
                    <a:pt x="71113" y="481346"/>
                  </a:lnTo>
                  <a:lnTo>
                    <a:pt x="71287" y="473324"/>
                  </a:lnTo>
                  <a:lnTo>
                    <a:pt x="71461" y="465301"/>
                  </a:lnTo>
                  <a:lnTo>
                    <a:pt x="71628" y="457279"/>
                  </a:lnTo>
                  <a:lnTo>
                    <a:pt x="71795" y="449256"/>
                  </a:lnTo>
                  <a:lnTo>
                    <a:pt x="71956" y="441234"/>
                  </a:lnTo>
                  <a:lnTo>
                    <a:pt x="72115" y="433211"/>
                  </a:lnTo>
                  <a:lnTo>
                    <a:pt x="72270" y="425189"/>
                  </a:lnTo>
                  <a:lnTo>
                    <a:pt x="72422" y="417166"/>
                  </a:lnTo>
                  <a:lnTo>
                    <a:pt x="72571" y="409144"/>
                  </a:lnTo>
                  <a:lnTo>
                    <a:pt x="72717" y="401122"/>
                  </a:lnTo>
                  <a:lnTo>
                    <a:pt x="72860" y="393099"/>
                  </a:lnTo>
                  <a:lnTo>
                    <a:pt x="72999" y="385077"/>
                  </a:lnTo>
                  <a:lnTo>
                    <a:pt x="73136" y="377054"/>
                  </a:lnTo>
                  <a:lnTo>
                    <a:pt x="73270" y="369032"/>
                  </a:lnTo>
                  <a:lnTo>
                    <a:pt x="73402" y="361009"/>
                  </a:lnTo>
                  <a:lnTo>
                    <a:pt x="73529" y="352987"/>
                  </a:lnTo>
                  <a:lnTo>
                    <a:pt x="73656" y="344964"/>
                  </a:lnTo>
                  <a:lnTo>
                    <a:pt x="73777" y="336942"/>
                  </a:lnTo>
                  <a:lnTo>
                    <a:pt x="73899" y="328920"/>
                  </a:lnTo>
                  <a:lnTo>
                    <a:pt x="74015" y="320897"/>
                  </a:lnTo>
                  <a:lnTo>
                    <a:pt x="74132" y="312875"/>
                  </a:lnTo>
                  <a:lnTo>
                    <a:pt x="74244" y="304852"/>
                  </a:lnTo>
                  <a:lnTo>
                    <a:pt x="74355" y="296830"/>
                  </a:lnTo>
                  <a:lnTo>
                    <a:pt x="74462" y="288807"/>
                  </a:lnTo>
                  <a:lnTo>
                    <a:pt x="74569" y="280785"/>
                  </a:lnTo>
                  <a:lnTo>
                    <a:pt x="74672" y="272763"/>
                  </a:lnTo>
                  <a:lnTo>
                    <a:pt x="74774" y="264740"/>
                  </a:lnTo>
                  <a:lnTo>
                    <a:pt x="74873" y="256718"/>
                  </a:lnTo>
                  <a:lnTo>
                    <a:pt x="74971" y="248695"/>
                  </a:lnTo>
                  <a:lnTo>
                    <a:pt x="75066" y="240673"/>
                  </a:lnTo>
                  <a:lnTo>
                    <a:pt x="75160" y="232650"/>
                  </a:lnTo>
                  <a:lnTo>
                    <a:pt x="75252" y="224628"/>
                  </a:lnTo>
                  <a:lnTo>
                    <a:pt x="75342" y="216605"/>
                  </a:lnTo>
                  <a:lnTo>
                    <a:pt x="75431" y="208583"/>
                  </a:lnTo>
                  <a:lnTo>
                    <a:pt x="75517" y="200561"/>
                  </a:lnTo>
                  <a:lnTo>
                    <a:pt x="75603" y="192538"/>
                  </a:lnTo>
                  <a:lnTo>
                    <a:pt x="75686" y="184516"/>
                  </a:lnTo>
                  <a:lnTo>
                    <a:pt x="75769" y="176493"/>
                  </a:lnTo>
                  <a:lnTo>
                    <a:pt x="75849" y="168471"/>
                  </a:lnTo>
                  <a:lnTo>
                    <a:pt x="75929" y="160448"/>
                  </a:lnTo>
                  <a:lnTo>
                    <a:pt x="76006" y="152426"/>
                  </a:lnTo>
                  <a:lnTo>
                    <a:pt x="76083" y="144403"/>
                  </a:lnTo>
                  <a:lnTo>
                    <a:pt x="76158" y="136381"/>
                  </a:lnTo>
                  <a:lnTo>
                    <a:pt x="76233" y="128359"/>
                  </a:lnTo>
                  <a:lnTo>
                    <a:pt x="76306" y="120336"/>
                  </a:lnTo>
                  <a:lnTo>
                    <a:pt x="76379" y="112314"/>
                  </a:lnTo>
                  <a:lnTo>
                    <a:pt x="76450" y="104291"/>
                  </a:lnTo>
                  <a:lnTo>
                    <a:pt x="76520" y="96269"/>
                  </a:lnTo>
                  <a:lnTo>
                    <a:pt x="76590" y="88246"/>
                  </a:lnTo>
                  <a:lnTo>
                    <a:pt x="76658" y="80224"/>
                  </a:lnTo>
                  <a:lnTo>
                    <a:pt x="76726" y="72201"/>
                  </a:lnTo>
                  <a:lnTo>
                    <a:pt x="76793" y="64179"/>
                  </a:lnTo>
                  <a:lnTo>
                    <a:pt x="76860" y="56157"/>
                  </a:lnTo>
                  <a:lnTo>
                    <a:pt x="76925" y="48134"/>
                  </a:lnTo>
                  <a:lnTo>
                    <a:pt x="76990" y="40112"/>
                  </a:lnTo>
                  <a:lnTo>
                    <a:pt x="77054" y="32089"/>
                  </a:lnTo>
                  <a:lnTo>
                    <a:pt x="77119" y="24067"/>
                  </a:lnTo>
                  <a:lnTo>
                    <a:pt x="77182" y="16044"/>
                  </a:lnTo>
                  <a:lnTo>
                    <a:pt x="77245" y="8022"/>
                  </a:lnTo>
                  <a:lnTo>
                    <a:pt x="77307" y="0"/>
                  </a:lnTo>
                  <a:lnTo>
                    <a:pt x="94581" y="0"/>
                  </a:lnTo>
                  <a:lnTo>
                    <a:pt x="94643" y="8022"/>
                  </a:lnTo>
                  <a:lnTo>
                    <a:pt x="94707" y="16044"/>
                  </a:lnTo>
                  <a:lnTo>
                    <a:pt x="94770" y="24067"/>
                  </a:lnTo>
                  <a:lnTo>
                    <a:pt x="94834" y="32089"/>
                  </a:lnTo>
                  <a:lnTo>
                    <a:pt x="94898" y="40112"/>
                  </a:lnTo>
                  <a:lnTo>
                    <a:pt x="94963" y="48134"/>
                  </a:lnTo>
                  <a:lnTo>
                    <a:pt x="95029" y="56157"/>
                  </a:lnTo>
                  <a:lnTo>
                    <a:pt x="95095" y="64179"/>
                  </a:lnTo>
                  <a:lnTo>
                    <a:pt x="95162" y="72201"/>
                  </a:lnTo>
                  <a:lnTo>
                    <a:pt x="95230" y="80224"/>
                  </a:lnTo>
                  <a:lnTo>
                    <a:pt x="95299" y="88246"/>
                  </a:lnTo>
                  <a:lnTo>
                    <a:pt x="95368" y="96269"/>
                  </a:lnTo>
                  <a:lnTo>
                    <a:pt x="95438" y="104291"/>
                  </a:lnTo>
                  <a:lnTo>
                    <a:pt x="95510" y="112314"/>
                  </a:lnTo>
                  <a:lnTo>
                    <a:pt x="95582" y="120336"/>
                  </a:lnTo>
                  <a:lnTo>
                    <a:pt x="95655" y="128359"/>
                  </a:lnTo>
                  <a:lnTo>
                    <a:pt x="95730" y="136381"/>
                  </a:lnTo>
                  <a:lnTo>
                    <a:pt x="95805" y="144403"/>
                  </a:lnTo>
                  <a:lnTo>
                    <a:pt x="95882" y="152426"/>
                  </a:lnTo>
                  <a:lnTo>
                    <a:pt x="95960" y="160448"/>
                  </a:lnTo>
                  <a:lnTo>
                    <a:pt x="96040" y="168471"/>
                  </a:lnTo>
                  <a:lnTo>
                    <a:pt x="96120" y="176493"/>
                  </a:lnTo>
                  <a:lnTo>
                    <a:pt x="96203" y="184516"/>
                  </a:lnTo>
                  <a:lnTo>
                    <a:pt x="96286" y="192538"/>
                  </a:lnTo>
                  <a:lnTo>
                    <a:pt x="96371" y="200561"/>
                  </a:lnTo>
                  <a:lnTo>
                    <a:pt x="96458" y="208583"/>
                  </a:lnTo>
                  <a:lnTo>
                    <a:pt x="96546" y="216605"/>
                  </a:lnTo>
                  <a:lnTo>
                    <a:pt x="96636" y="224628"/>
                  </a:lnTo>
                  <a:lnTo>
                    <a:pt x="96728" y="232650"/>
                  </a:lnTo>
                  <a:lnTo>
                    <a:pt x="96822" y="240673"/>
                  </a:lnTo>
                  <a:lnTo>
                    <a:pt x="96918" y="248695"/>
                  </a:lnTo>
                  <a:lnTo>
                    <a:pt x="97015" y="256718"/>
                  </a:lnTo>
                  <a:lnTo>
                    <a:pt x="97114" y="264740"/>
                  </a:lnTo>
                  <a:lnTo>
                    <a:pt x="97216" y="272763"/>
                  </a:lnTo>
                  <a:lnTo>
                    <a:pt x="97320" y="280785"/>
                  </a:lnTo>
                  <a:lnTo>
                    <a:pt x="97426" y="288807"/>
                  </a:lnTo>
                  <a:lnTo>
                    <a:pt x="97533" y="296830"/>
                  </a:lnTo>
                  <a:lnTo>
                    <a:pt x="97645" y="304852"/>
                  </a:lnTo>
                  <a:lnTo>
                    <a:pt x="97756" y="312875"/>
                  </a:lnTo>
                  <a:lnTo>
                    <a:pt x="97873" y="320897"/>
                  </a:lnTo>
                  <a:lnTo>
                    <a:pt x="97989" y="328920"/>
                  </a:lnTo>
                  <a:lnTo>
                    <a:pt x="98111" y="336942"/>
                  </a:lnTo>
                  <a:lnTo>
                    <a:pt x="98233" y="344964"/>
                  </a:lnTo>
                  <a:lnTo>
                    <a:pt x="98359" y="352987"/>
                  </a:lnTo>
                  <a:lnTo>
                    <a:pt x="98487" y="361009"/>
                  </a:lnTo>
                  <a:lnTo>
                    <a:pt x="98618" y="369032"/>
                  </a:lnTo>
                  <a:lnTo>
                    <a:pt x="98752" y="377054"/>
                  </a:lnTo>
                  <a:lnTo>
                    <a:pt x="98889" y="385077"/>
                  </a:lnTo>
                  <a:lnTo>
                    <a:pt x="99029" y="393099"/>
                  </a:lnTo>
                  <a:lnTo>
                    <a:pt x="99171" y="401122"/>
                  </a:lnTo>
                  <a:lnTo>
                    <a:pt x="99317" y="409144"/>
                  </a:lnTo>
                  <a:lnTo>
                    <a:pt x="99466" y="417166"/>
                  </a:lnTo>
                  <a:lnTo>
                    <a:pt x="99618" y="425189"/>
                  </a:lnTo>
                  <a:lnTo>
                    <a:pt x="99773" y="433211"/>
                  </a:lnTo>
                  <a:lnTo>
                    <a:pt x="99932" y="441234"/>
                  </a:lnTo>
                  <a:lnTo>
                    <a:pt x="100093" y="449256"/>
                  </a:lnTo>
                  <a:lnTo>
                    <a:pt x="100260" y="457279"/>
                  </a:lnTo>
                  <a:lnTo>
                    <a:pt x="100427" y="465301"/>
                  </a:lnTo>
                  <a:lnTo>
                    <a:pt x="100601" y="473324"/>
                  </a:lnTo>
                  <a:lnTo>
                    <a:pt x="100775" y="481346"/>
                  </a:lnTo>
                  <a:lnTo>
                    <a:pt x="100956" y="489368"/>
                  </a:lnTo>
                  <a:lnTo>
                    <a:pt x="101137" y="497391"/>
                  </a:lnTo>
                  <a:lnTo>
                    <a:pt x="101325" y="505413"/>
                  </a:lnTo>
                  <a:lnTo>
                    <a:pt x="101515" y="513436"/>
                  </a:lnTo>
                  <a:lnTo>
                    <a:pt x="101709" y="521458"/>
                  </a:lnTo>
                  <a:lnTo>
                    <a:pt x="101907" y="529481"/>
                  </a:lnTo>
                  <a:lnTo>
                    <a:pt x="102109" y="537503"/>
                  </a:lnTo>
                  <a:lnTo>
                    <a:pt x="102314" y="545526"/>
                  </a:lnTo>
                  <a:lnTo>
                    <a:pt x="102523" y="553548"/>
                  </a:lnTo>
                  <a:lnTo>
                    <a:pt x="102737" y="561570"/>
                  </a:lnTo>
                  <a:lnTo>
                    <a:pt x="102954" y="569593"/>
                  </a:lnTo>
                  <a:lnTo>
                    <a:pt x="103176" y="577615"/>
                  </a:lnTo>
                  <a:lnTo>
                    <a:pt x="103400" y="585638"/>
                  </a:lnTo>
                  <a:lnTo>
                    <a:pt x="103630" y="593660"/>
                  </a:lnTo>
                  <a:lnTo>
                    <a:pt x="103862" y="601683"/>
                  </a:lnTo>
                  <a:lnTo>
                    <a:pt x="104101" y="609705"/>
                  </a:lnTo>
                  <a:lnTo>
                    <a:pt x="104340" y="617727"/>
                  </a:lnTo>
                  <a:lnTo>
                    <a:pt x="104588" y="625750"/>
                  </a:lnTo>
                  <a:lnTo>
                    <a:pt x="104836" y="633772"/>
                  </a:lnTo>
                  <a:lnTo>
                    <a:pt x="105092" y="641795"/>
                  </a:lnTo>
                  <a:lnTo>
                    <a:pt x="105349" y="649817"/>
                  </a:lnTo>
                  <a:lnTo>
                    <a:pt x="105612" y="657840"/>
                  </a:lnTo>
                  <a:lnTo>
                    <a:pt x="105878" y="665862"/>
                  </a:lnTo>
                  <a:lnTo>
                    <a:pt x="106149" y="673885"/>
                  </a:lnTo>
                  <a:lnTo>
                    <a:pt x="106424" y="681907"/>
                  </a:lnTo>
                  <a:lnTo>
                    <a:pt x="106703" y="689929"/>
                  </a:lnTo>
                  <a:lnTo>
                    <a:pt x="106986" y="697952"/>
                  </a:lnTo>
                  <a:lnTo>
                    <a:pt x="107273" y="705974"/>
                  </a:lnTo>
                  <a:lnTo>
                    <a:pt x="107565" y="713997"/>
                  </a:lnTo>
                  <a:lnTo>
                    <a:pt x="107861" y="722019"/>
                  </a:lnTo>
                  <a:lnTo>
                    <a:pt x="108161" y="730042"/>
                  </a:lnTo>
                  <a:lnTo>
                    <a:pt x="108464" y="738064"/>
                  </a:lnTo>
                  <a:lnTo>
                    <a:pt x="108774" y="746087"/>
                  </a:lnTo>
                  <a:lnTo>
                    <a:pt x="109085" y="754109"/>
                  </a:lnTo>
                  <a:lnTo>
                    <a:pt x="109403" y="762131"/>
                  </a:lnTo>
                  <a:lnTo>
                    <a:pt x="109721" y="770154"/>
                  </a:lnTo>
                  <a:lnTo>
                    <a:pt x="110048" y="778176"/>
                  </a:lnTo>
                  <a:lnTo>
                    <a:pt x="110375" y="786199"/>
                  </a:lnTo>
                  <a:lnTo>
                    <a:pt x="110710" y="794221"/>
                  </a:lnTo>
                  <a:lnTo>
                    <a:pt x="111045" y="802244"/>
                  </a:lnTo>
                  <a:lnTo>
                    <a:pt x="111387" y="810266"/>
                  </a:lnTo>
                  <a:lnTo>
                    <a:pt x="111731" y="818289"/>
                  </a:lnTo>
                  <a:lnTo>
                    <a:pt x="112080" y="826311"/>
                  </a:lnTo>
                  <a:lnTo>
                    <a:pt x="112431" y="834333"/>
                  </a:lnTo>
                  <a:lnTo>
                    <a:pt x="112788" y="842356"/>
                  </a:lnTo>
                  <a:lnTo>
                    <a:pt x="113148" y="850378"/>
                  </a:lnTo>
                  <a:lnTo>
                    <a:pt x="113511" y="858401"/>
                  </a:lnTo>
                  <a:lnTo>
                    <a:pt x="113878" y="866423"/>
                  </a:lnTo>
                  <a:lnTo>
                    <a:pt x="114248" y="874446"/>
                  </a:lnTo>
                  <a:lnTo>
                    <a:pt x="114623" y="882468"/>
                  </a:lnTo>
                  <a:lnTo>
                    <a:pt x="115000" y="890490"/>
                  </a:lnTo>
                  <a:lnTo>
                    <a:pt x="115382" y="898513"/>
                  </a:lnTo>
                  <a:lnTo>
                    <a:pt x="115765" y="906535"/>
                  </a:lnTo>
                  <a:lnTo>
                    <a:pt x="116154" y="914558"/>
                  </a:lnTo>
                  <a:lnTo>
                    <a:pt x="116543" y="922580"/>
                  </a:lnTo>
                  <a:lnTo>
                    <a:pt x="116939" y="930603"/>
                  </a:lnTo>
                  <a:lnTo>
                    <a:pt x="117335" y="938625"/>
                  </a:lnTo>
                  <a:lnTo>
                    <a:pt x="117736" y="946648"/>
                  </a:lnTo>
                  <a:lnTo>
                    <a:pt x="118138" y="954670"/>
                  </a:lnTo>
                  <a:lnTo>
                    <a:pt x="118545" y="962692"/>
                  </a:lnTo>
                  <a:lnTo>
                    <a:pt x="118953" y="970715"/>
                  </a:lnTo>
                  <a:lnTo>
                    <a:pt x="119364" y="978737"/>
                  </a:lnTo>
                  <a:lnTo>
                    <a:pt x="119778" y="986760"/>
                  </a:lnTo>
                  <a:lnTo>
                    <a:pt x="120194" y="994782"/>
                  </a:lnTo>
                  <a:lnTo>
                    <a:pt x="120613" y="1002805"/>
                  </a:lnTo>
                  <a:lnTo>
                    <a:pt x="121034" y="1010827"/>
                  </a:lnTo>
                  <a:lnTo>
                    <a:pt x="121457" y="1018850"/>
                  </a:lnTo>
                  <a:lnTo>
                    <a:pt x="121882" y="1026872"/>
                  </a:lnTo>
                  <a:lnTo>
                    <a:pt x="122310" y="1034894"/>
                  </a:lnTo>
                  <a:lnTo>
                    <a:pt x="122738" y="1042917"/>
                  </a:lnTo>
                  <a:lnTo>
                    <a:pt x="123170" y="1050939"/>
                  </a:lnTo>
                  <a:lnTo>
                    <a:pt x="123602" y="1058962"/>
                  </a:lnTo>
                  <a:lnTo>
                    <a:pt x="124037" y="1066984"/>
                  </a:lnTo>
                  <a:lnTo>
                    <a:pt x="124471" y="1075007"/>
                  </a:lnTo>
                  <a:lnTo>
                    <a:pt x="124909" y="1083029"/>
                  </a:lnTo>
                  <a:lnTo>
                    <a:pt x="125347" y="1091052"/>
                  </a:lnTo>
                  <a:lnTo>
                    <a:pt x="125787" y="1099074"/>
                  </a:lnTo>
                  <a:lnTo>
                    <a:pt x="126227" y="1107096"/>
                  </a:lnTo>
                  <a:lnTo>
                    <a:pt x="126669" y="1115119"/>
                  </a:lnTo>
                  <a:lnTo>
                    <a:pt x="127111" y="1123141"/>
                  </a:lnTo>
                  <a:lnTo>
                    <a:pt x="127553" y="1131164"/>
                  </a:lnTo>
                  <a:lnTo>
                    <a:pt x="127997" y="1139186"/>
                  </a:lnTo>
                  <a:lnTo>
                    <a:pt x="128440" y="1147209"/>
                  </a:lnTo>
                  <a:lnTo>
                    <a:pt x="128884" y="1155231"/>
                  </a:lnTo>
                  <a:lnTo>
                    <a:pt x="129328" y="1163253"/>
                  </a:lnTo>
                  <a:lnTo>
                    <a:pt x="129773" y="1171276"/>
                  </a:lnTo>
                  <a:lnTo>
                    <a:pt x="130217" y="1179298"/>
                  </a:lnTo>
                  <a:lnTo>
                    <a:pt x="130660" y="1187321"/>
                  </a:lnTo>
                  <a:lnTo>
                    <a:pt x="131104" y="1195343"/>
                  </a:lnTo>
                  <a:lnTo>
                    <a:pt x="131547" y="1203366"/>
                  </a:lnTo>
                  <a:lnTo>
                    <a:pt x="131989" y="1211388"/>
                  </a:lnTo>
                  <a:lnTo>
                    <a:pt x="132430" y="1219411"/>
                  </a:lnTo>
                  <a:lnTo>
                    <a:pt x="132871" y="1227433"/>
                  </a:lnTo>
                  <a:lnTo>
                    <a:pt x="133310" y="1235455"/>
                  </a:lnTo>
                  <a:lnTo>
                    <a:pt x="133749" y="1243478"/>
                  </a:lnTo>
                  <a:lnTo>
                    <a:pt x="134186" y="1251500"/>
                  </a:lnTo>
                  <a:lnTo>
                    <a:pt x="134622" y="1259523"/>
                  </a:lnTo>
                  <a:lnTo>
                    <a:pt x="135055" y="1267545"/>
                  </a:lnTo>
                  <a:lnTo>
                    <a:pt x="135488" y="1275568"/>
                  </a:lnTo>
                  <a:lnTo>
                    <a:pt x="135918" y="1283590"/>
                  </a:lnTo>
                  <a:lnTo>
                    <a:pt x="136347" y="1291613"/>
                  </a:lnTo>
                  <a:lnTo>
                    <a:pt x="136773" y="1299635"/>
                  </a:lnTo>
                  <a:lnTo>
                    <a:pt x="137197" y="1307657"/>
                  </a:lnTo>
                  <a:lnTo>
                    <a:pt x="137618" y="1315680"/>
                  </a:lnTo>
                  <a:lnTo>
                    <a:pt x="138037" y="1323702"/>
                  </a:lnTo>
                  <a:lnTo>
                    <a:pt x="138454" y="1331725"/>
                  </a:lnTo>
                  <a:lnTo>
                    <a:pt x="138866" y="1339747"/>
                  </a:lnTo>
                  <a:lnTo>
                    <a:pt x="139278" y="1347770"/>
                  </a:lnTo>
                  <a:lnTo>
                    <a:pt x="139684" y="1355792"/>
                  </a:lnTo>
                  <a:lnTo>
                    <a:pt x="140089" y="1363815"/>
                  </a:lnTo>
                  <a:lnTo>
                    <a:pt x="140488" y="1371837"/>
                  </a:lnTo>
                  <a:lnTo>
                    <a:pt x="140887" y="1379859"/>
                  </a:lnTo>
                  <a:lnTo>
                    <a:pt x="141279" y="1387882"/>
                  </a:lnTo>
                  <a:lnTo>
                    <a:pt x="141670" y="1395904"/>
                  </a:lnTo>
                  <a:lnTo>
                    <a:pt x="142054" y="1403927"/>
                  </a:lnTo>
                  <a:lnTo>
                    <a:pt x="142436" y="1411949"/>
                  </a:lnTo>
                  <a:lnTo>
                    <a:pt x="142813" y="1419972"/>
                  </a:lnTo>
                  <a:lnTo>
                    <a:pt x="143186" y="1427994"/>
                  </a:lnTo>
                  <a:lnTo>
                    <a:pt x="143554" y="1436016"/>
                  </a:lnTo>
                  <a:lnTo>
                    <a:pt x="143918" y="1444039"/>
                  </a:lnTo>
                  <a:lnTo>
                    <a:pt x="144277" y="1452061"/>
                  </a:lnTo>
                  <a:lnTo>
                    <a:pt x="144631" y="1460084"/>
                  </a:lnTo>
                  <a:lnTo>
                    <a:pt x="144981" y="1468106"/>
                  </a:lnTo>
                  <a:lnTo>
                    <a:pt x="145324" y="1476129"/>
                  </a:lnTo>
                  <a:lnTo>
                    <a:pt x="145665" y="1484151"/>
                  </a:lnTo>
                  <a:lnTo>
                    <a:pt x="145997" y="1492174"/>
                  </a:lnTo>
                  <a:lnTo>
                    <a:pt x="146327" y="1500196"/>
                  </a:lnTo>
                  <a:lnTo>
                    <a:pt x="146647" y="1508218"/>
                  </a:lnTo>
                  <a:lnTo>
                    <a:pt x="146967" y="1516241"/>
                  </a:lnTo>
                  <a:lnTo>
                    <a:pt x="147275" y="1524263"/>
                  </a:lnTo>
                  <a:lnTo>
                    <a:pt x="147583" y="1532286"/>
                  </a:lnTo>
                  <a:lnTo>
                    <a:pt x="147879" y="1540308"/>
                  </a:lnTo>
                  <a:lnTo>
                    <a:pt x="148174" y="1548331"/>
                  </a:lnTo>
                  <a:lnTo>
                    <a:pt x="148459" y="1556353"/>
                  </a:lnTo>
                  <a:lnTo>
                    <a:pt x="148741" y="1564376"/>
                  </a:lnTo>
                  <a:lnTo>
                    <a:pt x="149013" y="1572398"/>
                  </a:lnTo>
                  <a:lnTo>
                    <a:pt x="149281" y="1580420"/>
                  </a:lnTo>
                  <a:lnTo>
                    <a:pt x="149541" y="1588443"/>
                  </a:lnTo>
                  <a:lnTo>
                    <a:pt x="149796" y="1596465"/>
                  </a:lnTo>
                  <a:lnTo>
                    <a:pt x="150043" y="1604488"/>
                  </a:lnTo>
                  <a:lnTo>
                    <a:pt x="150283" y="1612510"/>
                  </a:lnTo>
                  <a:lnTo>
                    <a:pt x="150517" y="1620533"/>
                  </a:lnTo>
                  <a:lnTo>
                    <a:pt x="150742" y="1628555"/>
                  </a:lnTo>
                  <a:lnTo>
                    <a:pt x="150963" y="1636578"/>
                  </a:lnTo>
                  <a:lnTo>
                    <a:pt x="151173" y="1644600"/>
                  </a:lnTo>
                  <a:lnTo>
                    <a:pt x="151380" y="1652622"/>
                  </a:lnTo>
                  <a:lnTo>
                    <a:pt x="151575" y="1660645"/>
                  </a:lnTo>
                  <a:lnTo>
                    <a:pt x="151769" y="1668667"/>
                  </a:lnTo>
                  <a:lnTo>
                    <a:pt x="151947" y="1676690"/>
                  </a:lnTo>
                  <a:lnTo>
                    <a:pt x="152126" y="1684712"/>
                  </a:lnTo>
                  <a:lnTo>
                    <a:pt x="152290" y="1692735"/>
                  </a:lnTo>
                  <a:lnTo>
                    <a:pt x="152452" y="1700757"/>
                  </a:lnTo>
                  <a:lnTo>
                    <a:pt x="152602" y="1708779"/>
                  </a:lnTo>
                  <a:lnTo>
                    <a:pt x="152748" y="1716802"/>
                  </a:lnTo>
                  <a:lnTo>
                    <a:pt x="152883" y="1724824"/>
                  </a:lnTo>
                  <a:lnTo>
                    <a:pt x="153013" y="1732847"/>
                  </a:lnTo>
                  <a:lnTo>
                    <a:pt x="153133" y="1740869"/>
                  </a:lnTo>
                  <a:lnTo>
                    <a:pt x="153247" y="1748892"/>
                  </a:lnTo>
                  <a:lnTo>
                    <a:pt x="153352" y="1756914"/>
                  </a:lnTo>
                  <a:lnTo>
                    <a:pt x="153449" y="1764937"/>
                  </a:lnTo>
                  <a:lnTo>
                    <a:pt x="153540" y="1772959"/>
                  </a:lnTo>
                  <a:lnTo>
                    <a:pt x="153620" y="1780981"/>
                  </a:lnTo>
                  <a:lnTo>
                    <a:pt x="153695" y="1789004"/>
                  </a:lnTo>
                  <a:lnTo>
                    <a:pt x="153759" y="1797026"/>
                  </a:lnTo>
                  <a:lnTo>
                    <a:pt x="153820" y="1805049"/>
                  </a:lnTo>
                  <a:lnTo>
                    <a:pt x="153866" y="1813071"/>
                  </a:lnTo>
                  <a:lnTo>
                    <a:pt x="153912" y="1821094"/>
                  </a:lnTo>
                  <a:lnTo>
                    <a:pt x="153942" y="1829116"/>
                  </a:lnTo>
                  <a:lnTo>
                    <a:pt x="153971" y="1837139"/>
                  </a:lnTo>
                  <a:lnTo>
                    <a:pt x="153986" y="1845161"/>
                  </a:lnTo>
                  <a:lnTo>
                    <a:pt x="153999" y="1853183"/>
                  </a:lnTo>
                  <a:lnTo>
                    <a:pt x="153998" y="1861206"/>
                  </a:lnTo>
                  <a:lnTo>
                    <a:pt x="153995" y="1869228"/>
                  </a:lnTo>
                  <a:lnTo>
                    <a:pt x="153980" y="1877251"/>
                  </a:lnTo>
                  <a:lnTo>
                    <a:pt x="153960" y="1885273"/>
                  </a:lnTo>
                  <a:lnTo>
                    <a:pt x="153930" y="1893296"/>
                  </a:lnTo>
                  <a:lnTo>
                    <a:pt x="153894" y="1901318"/>
                  </a:lnTo>
                  <a:lnTo>
                    <a:pt x="153850" y="1909341"/>
                  </a:lnTo>
                  <a:lnTo>
                    <a:pt x="153797" y="1917363"/>
                  </a:lnTo>
                  <a:lnTo>
                    <a:pt x="153739" y="1925385"/>
                  </a:lnTo>
                  <a:lnTo>
                    <a:pt x="153671" y="1933408"/>
                  </a:lnTo>
                  <a:lnTo>
                    <a:pt x="153599" y="1941430"/>
                  </a:lnTo>
                  <a:lnTo>
                    <a:pt x="153515" y="1949453"/>
                  </a:lnTo>
                  <a:lnTo>
                    <a:pt x="153429" y="1957475"/>
                  </a:lnTo>
                  <a:lnTo>
                    <a:pt x="153330" y="1965498"/>
                  </a:lnTo>
                  <a:lnTo>
                    <a:pt x="153230" y="1973520"/>
                  </a:lnTo>
                  <a:lnTo>
                    <a:pt x="153116" y="1981542"/>
                  </a:lnTo>
                  <a:lnTo>
                    <a:pt x="153002" y="1989565"/>
                  </a:lnTo>
                  <a:lnTo>
                    <a:pt x="152875" y="1997587"/>
                  </a:lnTo>
                  <a:lnTo>
                    <a:pt x="152746" y="2005610"/>
                  </a:lnTo>
                  <a:lnTo>
                    <a:pt x="152606" y="2013632"/>
                  </a:lnTo>
                  <a:lnTo>
                    <a:pt x="152463" y="2021655"/>
                  </a:lnTo>
                  <a:lnTo>
                    <a:pt x="152311" y="2029677"/>
                  </a:lnTo>
                  <a:lnTo>
                    <a:pt x="152154" y="2037700"/>
                  </a:lnTo>
                  <a:lnTo>
                    <a:pt x="151990" y="2045722"/>
                  </a:lnTo>
                  <a:lnTo>
                    <a:pt x="151821" y="2053744"/>
                  </a:lnTo>
                  <a:lnTo>
                    <a:pt x="151645" y="2061767"/>
                  </a:lnTo>
                  <a:lnTo>
                    <a:pt x="151462" y="2069789"/>
                  </a:lnTo>
                  <a:lnTo>
                    <a:pt x="151276" y="2077812"/>
                  </a:lnTo>
                  <a:lnTo>
                    <a:pt x="151081" y="2085834"/>
                  </a:lnTo>
                  <a:lnTo>
                    <a:pt x="150884" y="2093857"/>
                  </a:lnTo>
                  <a:lnTo>
                    <a:pt x="150677" y="2101879"/>
                  </a:lnTo>
                  <a:lnTo>
                    <a:pt x="150469" y="2109902"/>
                  </a:lnTo>
                  <a:lnTo>
                    <a:pt x="150252" y="2117924"/>
                  </a:lnTo>
                  <a:lnTo>
                    <a:pt x="150034" y="2125946"/>
                  </a:lnTo>
                  <a:lnTo>
                    <a:pt x="149806" y="2133969"/>
                  </a:lnTo>
                  <a:lnTo>
                    <a:pt x="149578" y="2141991"/>
                  </a:lnTo>
                  <a:lnTo>
                    <a:pt x="149341" y="2150014"/>
                  </a:lnTo>
                  <a:lnTo>
                    <a:pt x="149103" y="2158036"/>
                  </a:lnTo>
                  <a:lnTo>
                    <a:pt x="148858" y="2166059"/>
                  </a:lnTo>
                  <a:lnTo>
                    <a:pt x="148611" y="2174081"/>
                  </a:lnTo>
                  <a:lnTo>
                    <a:pt x="148358" y="2182104"/>
                  </a:lnTo>
                  <a:lnTo>
                    <a:pt x="148103" y="2190126"/>
                  </a:lnTo>
                  <a:lnTo>
                    <a:pt x="147843" y="2198148"/>
                  </a:lnTo>
                  <a:lnTo>
                    <a:pt x="147579" y="2206171"/>
                  </a:lnTo>
                  <a:lnTo>
                    <a:pt x="147312" y="2214193"/>
                  </a:lnTo>
                  <a:lnTo>
                    <a:pt x="147042" y="2222216"/>
                  </a:lnTo>
                  <a:lnTo>
                    <a:pt x="146769" y="2230238"/>
                  </a:lnTo>
                  <a:lnTo>
                    <a:pt x="146492" y="2238261"/>
                  </a:lnTo>
                  <a:lnTo>
                    <a:pt x="146213" y="2246283"/>
                  </a:lnTo>
                  <a:lnTo>
                    <a:pt x="145930" y="2254305"/>
                  </a:lnTo>
                  <a:lnTo>
                    <a:pt x="145647" y="2262328"/>
                  </a:lnTo>
                  <a:lnTo>
                    <a:pt x="145359" y="2270350"/>
                  </a:lnTo>
                  <a:lnTo>
                    <a:pt x="145071" y="2278373"/>
                  </a:lnTo>
                  <a:lnTo>
                    <a:pt x="144779" y="2286395"/>
                  </a:lnTo>
                  <a:lnTo>
                    <a:pt x="144486" y="2294418"/>
                  </a:lnTo>
                  <a:lnTo>
                    <a:pt x="144191" y="2302440"/>
                  </a:lnTo>
                  <a:lnTo>
                    <a:pt x="143896" y="2310463"/>
                  </a:lnTo>
                  <a:lnTo>
                    <a:pt x="143598" y="2318485"/>
                  </a:lnTo>
                  <a:lnTo>
                    <a:pt x="143300" y="2326507"/>
                  </a:lnTo>
                  <a:lnTo>
                    <a:pt x="143000" y="2334530"/>
                  </a:lnTo>
                  <a:lnTo>
                    <a:pt x="142700" y="2342552"/>
                  </a:lnTo>
                  <a:lnTo>
                    <a:pt x="142399" y="2350575"/>
                  </a:lnTo>
                  <a:lnTo>
                    <a:pt x="142098" y="2358597"/>
                  </a:lnTo>
                  <a:lnTo>
                    <a:pt x="141796" y="2366620"/>
                  </a:lnTo>
                  <a:lnTo>
                    <a:pt x="141494" y="2374642"/>
                  </a:lnTo>
                  <a:lnTo>
                    <a:pt x="141193" y="2382665"/>
                  </a:lnTo>
                  <a:lnTo>
                    <a:pt x="140891" y="2390687"/>
                  </a:lnTo>
                  <a:lnTo>
                    <a:pt x="140590" y="2398709"/>
                  </a:lnTo>
                  <a:lnTo>
                    <a:pt x="140290" y="2406732"/>
                  </a:lnTo>
                  <a:lnTo>
                    <a:pt x="139990" y="2414754"/>
                  </a:lnTo>
                  <a:lnTo>
                    <a:pt x="139692" y="2422777"/>
                  </a:lnTo>
                  <a:lnTo>
                    <a:pt x="139394" y="2430799"/>
                  </a:lnTo>
                  <a:lnTo>
                    <a:pt x="139099" y="2438822"/>
                  </a:lnTo>
                  <a:lnTo>
                    <a:pt x="138804" y="2446844"/>
                  </a:lnTo>
                  <a:lnTo>
                    <a:pt x="138512" y="2454867"/>
                  </a:lnTo>
                  <a:lnTo>
                    <a:pt x="138220" y="2462889"/>
                  </a:lnTo>
                  <a:lnTo>
                    <a:pt x="137932" y="2470911"/>
                  </a:lnTo>
                  <a:lnTo>
                    <a:pt x="137645" y="2478934"/>
                  </a:lnTo>
                  <a:lnTo>
                    <a:pt x="137361" y="2486956"/>
                  </a:lnTo>
                  <a:lnTo>
                    <a:pt x="137079" y="2494979"/>
                  </a:lnTo>
                  <a:lnTo>
                    <a:pt x="136800" y="2503001"/>
                  </a:lnTo>
                  <a:lnTo>
                    <a:pt x="136524" y="2511024"/>
                  </a:lnTo>
                  <a:lnTo>
                    <a:pt x="136250" y="2519046"/>
                  </a:lnTo>
                  <a:lnTo>
                    <a:pt x="135981" y="2527068"/>
                  </a:lnTo>
                  <a:lnTo>
                    <a:pt x="135714" y="2535091"/>
                  </a:lnTo>
                  <a:lnTo>
                    <a:pt x="135452" y="2543113"/>
                  </a:lnTo>
                  <a:lnTo>
                    <a:pt x="135191" y="2551136"/>
                  </a:lnTo>
                  <a:lnTo>
                    <a:pt x="134937" y="2559158"/>
                  </a:lnTo>
                  <a:lnTo>
                    <a:pt x="134684" y="2567181"/>
                  </a:lnTo>
                  <a:lnTo>
                    <a:pt x="134439" y="2575203"/>
                  </a:lnTo>
                  <a:lnTo>
                    <a:pt x="134194" y="2583226"/>
                  </a:lnTo>
                  <a:lnTo>
                    <a:pt x="133959" y="2591248"/>
                  </a:lnTo>
                  <a:lnTo>
                    <a:pt x="133724" y="2599270"/>
                  </a:lnTo>
                  <a:lnTo>
                    <a:pt x="133497" y="2607293"/>
                  </a:lnTo>
                  <a:lnTo>
                    <a:pt x="133272" y="2615315"/>
                  </a:lnTo>
                  <a:lnTo>
                    <a:pt x="133055" y="2623338"/>
                  </a:lnTo>
                  <a:lnTo>
                    <a:pt x="132841" y="2631360"/>
                  </a:lnTo>
                  <a:lnTo>
                    <a:pt x="132635" y="2639383"/>
                  </a:lnTo>
                  <a:lnTo>
                    <a:pt x="132432" y="2647405"/>
                  </a:lnTo>
                  <a:lnTo>
                    <a:pt x="132236" y="2655428"/>
                  </a:lnTo>
                  <a:lnTo>
                    <a:pt x="132047" y="2663450"/>
                  </a:lnTo>
                  <a:lnTo>
                    <a:pt x="131862" y="2671472"/>
                  </a:lnTo>
                  <a:lnTo>
                    <a:pt x="131685" y="2679495"/>
                  </a:lnTo>
                  <a:lnTo>
                    <a:pt x="131512" y="2687517"/>
                  </a:lnTo>
                  <a:lnTo>
                    <a:pt x="131348" y="2695540"/>
                  </a:lnTo>
                  <a:lnTo>
                    <a:pt x="131187" y="2703562"/>
                  </a:lnTo>
                  <a:lnTo>
                    <a:pt x="131038" y="2711585"/>
                  </a:lnTo>
                  <a:lnTo>
                    <a:pt x="130889" y="2719607"/>
                  </a:lnTo>
                  <a:lnTo>
                    <a:pt x="130755" y="2727630"/>
                  </a:lnTo>
                  <a:lnTo>
                    <a:pt x="130620" y="2735652"/>
                  </a:lnTo>
                  <a:lnTo>
                    <a:pt x="130500" y="2743674"/>
                  </a:lnTo>
                  <a:lnTo>
                    <a:pt x="130381" y="2751697"/>
                  </a:lnTo>
                  <a:lnTo>
                    <a:pt x="130275" y="2759719"/>
                  </a:lnTo>
                  <a:lnTo>
                    <a:pt x="130171" y="2767742"/>
                  </a:lnTo>
                  <a:lnTo>
                    <a:pt x="130079" y="2775764"/>
                  </a:lnTo>
                  <a:lnTo>
                    <a:pt x="129992" y="2783787"/>
                  </a:lnTo>
                  <a:lnTo>
                    <a:pt x="129915" y="2791809"/>
                  </a:lnTo>
                  <a:lnTo>
                    <a:pt x="129844" y="2799832"/>
                  </a:lnTo>
                  <a:lnTo>
                    <a:pt x="129782" y="2807854"/>
                  </a:lnTo>
                  <a:lnTo>
                    <a:pt x="129728" y="2815876"/>
                  </a:lnTo>
                  <a:lnTo>
                    <a:pt x="129681" y="2823899"/>
                  </a:lnTo>
                  <a:lnTo>
                    <a:pt x="129645" y="2831921"/>
                  </a:lnTo>
                  <a:lnTo>
                    <a:pt x="129614" y="2839944"/>
                  </a:lnTo>
                  <a:lnTo>
                    <a:pt x="129596" y="2847966"/>
                  </a:lnTo>
                  <a:lnTo>
                    <a:pt x="129580" y="2855989"/>
                  </a:lnTo>
                  <a:lnTo>
                    <a:pt x="129581" y="2864011"/>
                  </a:lnTo>
                  <a:lnTo>
                    <a:pt x="129581" y="2872033"/>
                  </a:lnTo>
                  <a:lnTo>
                    <a:pt x="129600" y="2880056"/>
                  </a:lnTo>
                  <a:lnTo>
                    <a:pt x="129618" y="2888078"/>
                  </a:lnTo>
                  <a:lnTo>
                    <a:pt x="129654" y="2896101"/>
                  </a:lnTo>
                  <a:lnTo>
                    <a:pt x="129692" y="2904123"/>
                  </a:lnTo>
                  <a:lnTo>
                    <a:pt x="129744" y="2912146"/>
                  </a:lnTo>
                  <a:lnTo>
                    <a:pt x="129800" y="2920168"/>
                  </a:lnTo>
                  <a:lnTo>
                    <a:pt x="129870" y="2928191"/>
                  </a:lnTo>
                  <a:lnTo>
                    <a:pt x="129945" y="2936213"/>
                  </a:lnTo>
                  <a:lnTo>
                    <a:pt x="130032" y="2944235"/>
                  </a:lnTo>
                  <a:lnTo>
                    <a:pt x="130126" y="2952258"/>
                  </a:lnTo>
                  <a:lnTo>
                    <a:pt x="130230" y="2960280"/>
                  </a:lnTo>
                  <a:lnTo>
                    <a:pt x="130344" y="2968303"/>
                  </a:lnTo>
                  <a:lnTo>
                    <a:pt x="130465" y="2976325"/>
                  </a:lnTo>
                  <a:lnTo>
                    <a:pt x="130598" y="2984348"/>
                  </a:lnTo>
                  <a:lnTo>
                    <a:pt x="130736" y="2992370"/>
                  </a:lnTo>
                  <a:lnTo>
                    <a:pt x="130889" y="3000393"/>
                  </a:lnTo>
                  <a:lnTo>
                    <a:pt x="131044" y="3008415"/>
                  </a:lnTo>
                  <a:lnTo>
                    <a:pt x="131217" y="3016437"/>
                  </a:lnTo>
                  <a:lnTo>
                    <a:pt x="131389" y="3024460"/>
                  </a:lnTo>
                  <a:lnTo>
                    <a:pt x="131580" y="3032482"/>
                  </a:lnTo>
                  <a:lnTo>
                    <a:pt x="131772" y="3040505"/>
                  </a:lnTo>
                  <a:lnTo>
                    <a:pt x="131980" y="3048527"/>
                  </a:lnTo>
                  <a:lnTo>
                    <a:pt x="132191" y="3056550"/>
                  </a:lnTo>
                  <a:lnTo>
                    <a:pt x="132417" y="3064572"/>
                  </a:lnTo>
                  <a:lnTo>
                    <a:pt x="132646" y="3072595"/>
                  </a:lnTo>
                  <a:lnTo>
                    <a:pt x="132888" y="3080617"/>
                  </a:lnTo>
                  <a:lnTo>
                    <a:pt x="133136" y="3088639"/>
                  </a:lnTo>
                  <a:lnTo>
                    <a:pt x="133395" y="3096662"/>
                  </a:lnTo>
                  <a:lnTo>
                    <a:pt x="133662" y="3104684"/>
                  </a:lnTo>
                  <a:lnTo>
                    <a:pt x="133936" y="3112707"/>
                  </a:lnTo>
                  <a:lnTo>
                    <a:pt x="134221" y="3120729"/>
                  </a:lnTo>
                  <a:lnTo>
                    <a:pt x="134512" y="3128752"/>
                  </a:lnTo>
                  <a:lnTo>
                    <a:pt x="134814" y="3136774"/>
                  </a:lnTo>
                  <a:lnTo>
                    <a:pt x="135121" y="3144796"/>
                  </a:lnTo>
                  <a:lnTo>
                    <a:pt x="135440" y="3152819"/>
                  </a:lnTo>
                  <a:lnTo>
                    <a:pt x="135762" y="3160841"/>
                  </a:lnTo>
                  <a:lnTo>
                    <a:pt x="136099" y="3168864"/>
                  </a:lnTo>
                  <a:lnTo>
                    <a:pt x="136435" y="3176886"/>
                  </a:lnTo>
                  <a:lnTo>
                    <a:pt x="136788" y="3184909"/>
                  </a:lnTo>
                  <a:lnTo>
                    <a:pt x="137141" y="3192931"/>
                  </a:lnTo>
                  <a:lnTo>
                    <a:pt x="137507" y="3200954"/>
                  </a:lnTo>
                  <a:lnTo>
                    <a:pt x="137876" y="3208976"/>
                  </a:lnTo>
                  <a:lnTo>
                    <a:pt x="138255" y="3216998"/>
                  </a:lnTo>
                  <a:lnTo>
                    <a:pt x="138639" y="3225021"/>
                  </a:lnTo>
                  <a:lnTo>
                    <a:pt x="139032" y="3233043"/>
                  </a:lnTo>
                  <a:lnTo>
                    <a:pt x="139429" y="3241066"/>
                  </a:lnTo>
                  <a:lnTo>
                    <a:pt x="139834" y="3249088"/>
                  </a:lnTo>
                  <a:lnTo>
                    <a:pt x="140246" y="3257111"/>
                  </a:lnTo>
                  <a:lnTo>
                    <a:pt x="140662" y="3265133"/>
                  </a:lnTo>
                  <a:lnTo>
                    <a:pt x="141086" y="3273156"/>
                  </a:lnTo>
                  <a:lnTo>
                    <a:pt x="141514" y="3281178"/>
                  </a:lnTo>
                  <a:lnTo>
                    <a:pt x="141950" y="3289200"/>
                  </a:lnTo>
                  <a:lnTo>
                    <a:pt x="142388" y="3297223"/>
                  </a:lnTo>
                  <a:lnTo>
                    <a:pt x="142835" y="3305245"/>
                  </a:lnTo>
                  <a:lnTo>
                    <a:pt x="143283" y="3313268"/>
                  </a:lnTo>
                  <a:lnTo>
                    <a:pt x="143740" y="3321290"/>
                  </a:lnTo>
                  <a:lnTo>
                    <a:pt x="144197" y="3329313"/>
                  </a:lnTo>
                  <a:lnTo>
                    <a:pt x="144663" y="3337335"/>
                  </a:lnTo>
                  <a:lnTo>
                    <a:pt x="145129" y="3345358"/>
                  </a:lnTo>
                  <a:lnTo>
                    <a:pt x="145601" y="3353380"/>
                  </a:lnTo>
                  <a:lnTo>
                    <a:pt x="146075" y="3361402"/>
                  </a:lnTo>
                  <a:lnTo>
                    <a:pt x="146555" y="3369425"/>
                  </a:lnTo>
                  <a:lnTo>
                    <a:pt x="147036" y="3377447"/>
                  </a:lnTo>
                  <a:lnTo>
                    <a:pt x="147520" y="3385470"/>
                  </a:lnTo>
                  <a:lnTo>
                    <a:pt x="148007" y="3393492"/>
                  </a:lnTo>
                  <a:lnTo>
                    <a:pt x="148497" y="3401515"/>
                  </a:lnTo>
                  <a:lnTo>
                    <a:pt x="148988" y="3409537"/>
                  </a:lnTo>
                  <a:lnTo>
                    <a:pt x="149481" y="3417559"/>
                  </a:lnTo>
                  <a:lnTo>
                    <a:pt x="149976" y="3425582"/>
                  </a:lnTo>
                  <a:lnTo>
                    <a:pt x="150472" y="3433604"/>
                  </a:lnTo>
                  <a:lnTo>
                    <a:pt x="150969" y="3441627"/>
                  </a:lnTo>
                  <a:lnTo>
                    <a:pt x="151466" y="3449649"/>
                  </a:lnTo>
                  <a:lnTo>
                    <a:pt x="151965" y="3457672"/>
                  </a:lnTo>
                  <a:lnTo>
                    <a:pt x="152463" y="3465694"/>
                  </a:lnTo>
                  <a:lnTo>
                    <a:pt x="152961" y="3473717"/>
                  </a:lnTo>
                  <a:lnTo>
                    <a:pt x="153459" y="3481739"/>
                  </a:lnTo>
                  <a:lnTo>
                    <a:pt x="153956" y="3489761"/>
                  </a:lnTo>
                  <a:lnTo>
                    <a:pt x="154453" y="3497784"/>
                  </a:lnTo>
                  <a:lnTo>
                    <a:pt x="154947" y="3505806"/>
                  </a:lnTo>
                  <a:lnTo>
                    <a:pt x="155440" y="3513829"/>
                  </a:lnTo>
                  <a:lnTo>
                    <a:pt x="155931" y="3521851"/>
                  </a:lnTo>
                  <a:lnTo>
                    <a:pt x="156421" y="3529874"/>
                  </a:lnTo>
                  <a:lnTo>
                    <a:pt x="156907" y="3537896"/>
                  </a:lnTo>
                  <a:lnTo>
                    <a:pt x="157391" y="3545919"/>
                  </a:lnTo>
                  <a:lnTo>
                    <a:pt x="157872" y="3553941"/>
                  </a:lnTo>
                  <a:lnTo>
                    <a:pt x="158349" y="3561963"/>
                  </a:lnTo>
                  <a:lnTo>
                    <a:pt x="158823" y="3569986"/>
                  </a:lnTo>
                  <a:lnTo>
                    <a:pt x="159292" y="3578008"/>
                  </a:lnTo>
                  <a:lnTo>
                    <a:pt x="159759" y="3586031"/>
                  </a:lnTo>
                  <a:lnTo>
                    <a:pt x="160218" y="3594053"/>
                  </a:lnTo>
                  <a:lnTo>
                    <a:pt x="160676" y="3602076"/>
                  </a:lnTo>
                  <a:lnTo>
                    <a:pt x="161125" y="3610098"/>
                  </a:lnTo>
                  <a:lnTo>
                    <a:pt x="161573" y="3618121"/>
                  </a:lnTo>
                  <a:lnTo>
                    <a:pt x="162010" y="3626143"/>
                  </a:lnTo>
                  <a:lnTo>
                    <a:pt x="162447" y="3634165"/>
                  </a:lnTo>
                  <a:lnTo>
                    <a:pt x="162871" y="3642188"/>
                  </a:lnTo>
                  <a:lnTo>
                    <a:pt x="163294" y="3650210"/>
                  </a:lnTo>
                  <a:lnTo>
                    <a:pt x="163705" y="3658233"/>
                  </a:lnTo>
                  <a:lnTo>
                    <a:pt x="164113" y="3666255"/>
                  </a:lnTo>
                  <a:lnTo>
                    <a:pt x="164510" y="3674278"/>
                  </a:lnTo>
                  <a:lnTo>
                    <a:pt x="164903" y="3682300"/>
                  </a:lnTo>
                  <a:lnTo>
                    <a:pt x="165285" y="3690322"/>
                  </a:lnTo>
                  <a:lnTo>
                    <a:pt x="165660" y="3698345"/>
                  </a:lnTo>
                  <a:lnTo>
                    <a:pt x="166026" y="3706367"/>
                  </a:lnTo>
                  <a:lnTo>
                    <a:pt x="166383" y="3714390"/>
                  </a:lnTo>
                  <a:lnTo>
                    <a:pt x="166732" y="3722412"/>
                  </a:lnTo>
                  <a:lnTo>
                    <a:pt x="167069" y="3730435"/>
                  </a:lnTo>
                  <a:lnTo>
                    <a:pt x="167401" y="3738457"/>
                  </a:lnTo>
                  <a:lnTo>
                    <a:pt x="167717" y="3746480"/>
                  </a:lnTo>
                  <a:lnTo>
                    <a:pt x="168030" y="3754502"/>
                  </a:lnTo>
                  <a:lnTo>
                    <a:pt x="168325" y="3762524"/>
                  </a:lnTo>
                  <a:lnTo>
                    <a:pt x="168619" y="3770547"/>
                  </a:lnTo>
                  <a:lnTo>
                    <a:pt x="168891" y="3778569"/>
                  </a:lnTo>
                  <a:lnTo>
                    <a:pt x="169163" y="3786592"/>
                  </a:lnTo>
                  <a:lnTo>
                    <a:pt x="169412" y="3794614"/>
                  </a:lnTo>
                  <a:lnTo>
                    <a:pt x="169660" y="3802637"/>
                  </a:lnTo>
                  <a:lnTo>
                    <a:pt x="169888" y="3810659"/>
                  </a:lnTo>
                  <a:lnTo>
                    <a:pt x="170112" y="3818682"/>
                  </a:lnTo>
                  <a:lnTo>
                    <a:pt x="170317" y="3826704"/>
                  </a:lnTo>
                  <a:lnTo>
                    <a:pt x="170515" y="3834726"/>
                  </a:lnTo>
                  <a:lnTo>
                    <a:pt x="170697" y="3842749"/>
                  </a:lnTo>
                  <a:lnTo>
                    <a:pt x="170869" y="3850771"/>
                  </a:lnTo>
                  <a:lnTo>
                    <a:pt x="171027" y="3858794"/>
                  </a:lnTo>
                  <a:lnTo>
                    <a:pt x="171172" y="3866816"/>
                  </a:lnTo>
                  <a:lnTo>
                    <a:pt x="171306" y="3874839"/>
                  </a:lnTo>
                  <a:lnTo>
                    <a:pt x="171423" y="3882861"/>
                  </a:lnTo>
                  <a:lnTo>
                    <a:pt x="171532" y="3890884"/>
                  </a:lnTo>
                  <a:lnTo>
                    <a:pt x="171621" y="3898906"/>
                  </a:lnTo>
                  <a:lnTo>
                    <a:pt x="171705" y="3906928"/>
                  </a:lnTo>
                  <a:lnTo>
                    <a:pt x="171765" y="3914951"/>
                  </a:lnTo>
                  <a:lnTo>
                    <a:pt x="171823" y="3922973"/>
                  </a:lnTo>
                  <a:lnTo>
                    <a:pt x="171854" y="3930996"/>
                  </a:lnTo>
                  <a:lnTo>
                    <a:pt x="171885" y="3939018"/>
                  </a:lnTo>
                  <a:lnTo>
                    <a:pt x="171888" y="3947041"/>
                  </a:lnTo>
                  <a:lnTo>
                    <a:pt x="171889" y="3955063"/>
                  </a:lnTo>
                  <a:lnTo>
                    <a:pt x="171866" y="3963085"/>
                  </a:lnTo>
                  <a:lnTo>
                    <a:pt x="171837" y="3971108"/>
                  </a:lnTo>
                  <a:lnTo>
                    <a:pt x="171787" y="3979130"/>
                  </a:lnTo>
                  <a:lnTo>
                    <a:pt x="171728" y="3987153"/>
                  </a:lnTo>
                  <a:lnTo>
                    <a:pt x="171652" y="3995175"/>
                  </a:lnTo>
                  <a:lnTo>
                    <a:pt x="171563" y="4003198"/>
                  </a:lnTo>
                  <a:lnTo>
                    <a:pt x="171460" y="4011220"/>
                  </a:lnTo>
                  <a:lnTo>
                    <a:pt x="171340" y="4019243"/>
                  </a:lnTo>
                  <a:lnTo>
                    <a:pt x="171211" y="4027265"/>
                  </a:lnTo>
                  <a:lnTo>
                    <a:pt x="171061" y="4035287"/>
                  </a:lnTo>
                  <a:lnTo>
                    <a:pt x="170905" y="4043310"/>
                  </a:lnTo>
                  <a:lnTo>
                    <a:pt x="170726" y="4051332"/>
                  </a:lnTo>
                  <a:lnTo>
                    <a:pt x="170543" y="4059355"/>
                  </a:lnTo>
                  <a:lnTo>
                    <a:pt x="170334" y="4067377"/>
                  </a:lnTo>
                  <a:lnTo>
                    <a:pt x="170124" y="4075400"/>
                  </a:lnTo>
                  <a:lnTo>
                    <a:pt x="169886" y="4083422"/>
                  </a:lnTo>
                  <a:lnTo>
                    <a:pt x="169648" y="4091445"/>
                  </a:lnTo>
                  <a:lnTo>
                    <a:pt x="169383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3895" y="3132580"/>
              <a:ext cx="105191" cy="0"/>
            </a:xfrm>
            <a:custGeom>
              <a:avLst/>
              <a:pathLst>
                <a:path w="105191" h="0">
                  <a:moveTo>
                    <a:pt x="0" y="0"/>
                  </a:moveTo>
                  <a:lnTo>
                    <a:pt x="1051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8441" y="470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18441" y="467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8441" y="4648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8441" y="4708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62475" y="3033605"/>
                  </a:moveTo>
                  <a:lnTo>
                    <a:pt x="62426" y="3027669"/>
                  </a:lnTo>
                  <a:lnTo>
                    <a:pt x="62383" y="3021732"/>
                  </a:lnTo>
                  <a:lnTo>
                    <a:pt x="62342" y="3015796"/>
                  </a:lnTo>
                  <a:lnTo>
                    <a:pt x="62307" y="3009859"/>
                  </a:lnTo>
                  <a:lnTo>
                    <a:pt x="62273" y="3003922"/>
                  </a:lnTo>
                  <a:lnTo>
                    <a:pt x="62244" y="2997986"/>
                  </a:lnTo>
                  <a:lnTo>
                    <a:pt x="62218" y="2992049"/>
                  </a:lnTo>
                  <a:lnTo>
                    <a:pt x="62197" y="2986113"/>
                  </a:lnTo>
                  <a:lnTo>
                    <a:pt x="62177" y="2980176"/>
                  </a:lnTo>
                  <a:lnTo>
                    <a:pt x="62163" y="2974239"/>
                  </a:lnTo>
                  <a:lnTo>
                    <a:pt x="62151" y="2968303"/>
                  </a:lnTo>
                  <a:lnTo>
                    <a:pt x="62143" y="2962366"/>
                  </a:lnTo>
                  <a:lnTo>
                    <a:pt x="62138" y="2956430"/>
                  </a:lnTo>
                  <a:lnTo>
                    <a:pt x="62137" y="2950493"/>
                  </a:lnTo>
                  <a:lnTo>
                    <a:pt x="62137" y="2944556"/>
                  </a:lnTo>
                  <a:lnTo>
                    <a:pt x="62143" y="2938620"/>
                  </a:lnTo>
                  <a:lnTo>
                    <a:pt x="62150" y="2932683"/>
                  </a:lnTo>
                  <a:lnTo>
                    <a:pt x="62162" y="2926747"/>
                  </a:lnTo>
                  <a:lnTo>
                    <a:pt x="62175" y="2920810"/>
                  </a:lnTo>
                  <a:lnTo>
                    <a:pt x="62192" y="2914873"/>
                  </a:lnTo>
                  <a:lnTo>
                    <a:pt x="62210" y="2908937"/>
                  </a:lnTo>
                  <a:lnTo>
                    <a:pt x="62233" y="2903000"/>
                  </a:lnTo>
                  <a:lnTo>
                    <a:pt x="62257" y="2897063"/>
                  </a:lnTo>
                  <a:lnTo>
                    <a:pt x="62285" y="2891127"/>
                  </a:lnTo>
                  <a:lnTo>
                    <a:pt x="62313" y="2885190"/>
                  </a:lnTo>
                  <a:lnTo>
                    <a:pt x="62346" y="2879254"/>
                  </a:lnTo>
                  <a:lnTo>
                    <a:pt x="62379" y="2873317"/>
                  </a:lnTo>
                  <a:lnTo>
                    <a:pt x="62416" y="2867380"/>
                  </a:lnTo>
                  <a:lnTo>
                    <a:pt x="62453" y="2861444"/>
                  </a:lnTo>
                  <a:lnTo>
                    <a:pt x="62494" y="2855507"/>
                  </a:lnTo>
                  <a:lnTo>
                    <a:pt x="62535" y="2849571"/>
                  </a:lnTo>
                  <a:lnTo>
                    <a:pt x="62578" y="2843634"/>
                  </a:lnTo>
                  <a:lnTo>
                    <a:pt x="62623" y="2837697"/>
                  </a:lnTo>
                  <a:lnTo>
                    <a:pt x="62670" y="2831761"/>
                  </a:lnTo>
                  <a:lnTo>
                    <a:pt x="62717" y="2825824"/>
                  </a:lnTo>
                  <a:lnTo>
                    <a:pt x="62766" y="2819888"/>
                  </a:lnTo>
                  <a:lnTo>
                    <a:pt x="62815" y="2813951"/>
                  </a:lnTo>
                  <a:lnTo>
                    <a:pt x="62866" y="2808014"/>
                  </a:lnTo>
                  <a:lnTo>
                    <a:pt x="62917" y="2802078"/>
                  </a:lnTo>
                  <a:lnTo>
                    <a:pt x="62970" y="2796141"/>
                  </a:lnTo>
                  <a:lnTo>
                    <a:pt x="63022" y="2790205"/>
                  </a:lnTo>
                  <a:lnTo>
                    <a:pt x="63075" y="2784268"/>
                  </a:lnTo>
                  <a:lnTo>
                    <a:pt x="63129" y="2778331"/>
                  </a:lnTo>
                  <a:lnTo>
                    <a:pt x="63182" y="2772395"/>
                  </a:lnTo>
                  <a:lnTo>
                    <a:pt x="63236" y="2766458"/>
                  </a:lnTo>
                  <a:lnTo>
                    <a:pt x="63289" y="2760522"/>
                  </a:lnTo>
                  <a:lnTo>
                    <a:pt x="63342" y="2754585"/>
                  </a:lnTo>
                  <a:lnTo>
                    <a:pt x="63395" y="2748648"/>
                  </a:lnTo>
                  <a:lnTo>
                    <a:pt x="63447" y="2742712"/>
                  </a:lnTo>
                  <a:lnTo>
                    <a:pt x="63498" y="2736775"/>
                  </a:lnTo>
                  <a:lnTo>
                    <a:pt x="63549" y="2730839"/>
                  </a:lnTo>
                  <a:lnTo>
                    <a:pt x="63599" y="2724902"/>
                  </a:lnTo>
                  <a:lnTo>
                    <a:pt x="63647" y="2718965"/>
                  </a:lnTo>
                  <a:lnTo>
                    <a:pt x="63695" y="2713029"/>
                  </a:lnTo>
                  <a:lnTo>
                    <a:pt x="63741" y="2707092"/>
                  </a:lnTo>
                  <a:lnTo>
                    <a:pt x="63785" y="2701155"/>
                  </a:lnTo>
                  <a:lnTo>
                    <a:pt x="63828" y="2695219"/>
                  </a:lnTo>
                  <a:lnTo>
                    <a:pt x="63869" y="2689282"/>
                  </a:lnTo>
                  <a:lnTo>
                    <a:pt x="63909" y="2683346"/>
                  </a:lnTo>
                  <a:lnTo>
                    <a:pt x="63946" y="2677409"/>
                  </a:lnTo>
                  <a:lnTo>
                    <a:pt x="63981" y="2671472"/>
                  </a:lnTo>
                  <a:lnTo>
                    <a:pt x="64014" y="2665536"/>
                  </a:lnTo>
                  <a:lnTo>
                    <a:pt x="64044" y="2659599"/>
                  </a:lnTo>
                  <a:lnTo>
                    <a:pt x="64072" y="2653663"/>
                  </a:lnTo>
                  <a:lnTo>
                    <a:pt x="64098" y="2647726"/>
                  </a:lnTo>
                  <a:lnTo>
                    <a:pt x="64119" y="2641789"/>
                  </a:lnTo>
                  <a:lnTo>
                    <a:pt x="64139" y="2635853"/>
                  </a:lnTo>
                  <a:lnTo>
                    <a:pt x="64155" y="2629916"/>
                  </a:lnTo>
                  <a:lnTo>
                    <a:pt x="64169" y="2623980"/>
                  </a:lnTo>
                  <a:lnTo>
                    <a:pt x="64178" y="2618043"/>
                  </a:lnTo>
                  <a:lnTo>
                    <a:pt x="64186" y="2612106"/>
                  </a:lnTo>
                  <a:lnTo>
                    <a:pt x="64188" y="2606170"/>
                  </a:lnTo>
                  <a:lnTo>
                    <a:pt x="64188" y="2600233"/>
                  </a:lnTo>
                  <a:lnTo>
                    <a:pt x="64183" y="2594297"/>
                  </a:lnTo>
                  <a:lnTo>
                    <a:pt x="64176" y="2588360"/>
                  </a:lnTo>
                  <a:lnTo>
                    <a:pt x="64163" y="2582423"/>
                  </a:lnTo>
                  <a:lnTo>
                    <a:pt x="64148" y="2576487"/>
                  </a:lnTo>
                  <a:lnTo>
                    <a:pt x="64127" y="2570550"/>
                  </a:lnTo>
                  <a:lnTo>
                    <a:pt x="64104" y="2564614"/>
                  </a:lnTo>
                  <a:lnTo>
                    <a:pt x="64074" y="2558677"/>
                  </a:lnTo>
                  <a:lnTo>
                    <a:pt x="64042" y="2552740"/>
                  </a:lnTo>
                  <a:lnTo>
                    <a:pt x="64003" y="2546804"/>
                  </a:lnTo>
                  <a:lnTo>
                    <a:pt x="63962" y="2540867"/>
                  </a:lnTo>
                  <a:lnTo>
                    <a:pt x="63914" y="2534930"/>
                  </a:lnTo>
                  <a:lnTo>
                    <a:pt x="63863" y="2528994"/>
                  </a:lnTo>
                  <a:lnTo>
                    <a:pt x="63806" y="2523057"/>
                  </a:lnTo>
                  <a:lnTo>
                    <a:pt x="63745" y="2517121"/>
                  </a:lnTo>
                  <a:lnTo>
                    <a:pt x="63678" y="2511184"/>
                  </a:lnTo>
                  <a:lnTo>
                    <a:pt x="63607" y="2505247"/>
                  </a:lnTo>
                  <a:lnTo>
                    <a:pt x="63530" y="2499311"/>
                  </a:lnTo>
                  <a:lnTo>
                    <a:pt x="63449" y="2493374"/>
                  </a:lnTo>
                  <a:lnTo>
                    <a:pt x="63361" y="2487438"/>
                  </a:lnTo>
                  <a:lnTo>
                    <a:pt x="63269" y="2481501"/>
                  </a:lnTo>
                  <a:lnTo>
                    <a:pt x="63171" y="2475564"/>
                  </a:lnTo>
                  <a:lnTo>
                    <a:pt x="63068" y="2469628"/>
                  </a:lnTo>
                  <a:lnTo>
                    <a:pt x="62959" y="2463691"/>
                  </a:lnTo>
                  <a:lnTo>
                    <a:pt x="62845" y="2457755"/>
                  </a:lnTo>
                  <a:lnTo>
                    <a:pt x="62725" y="2451818"/>
                  </a:lnTo>
                  <a:lnTo>
                    <a:pt x="62600" y="2445881"/>
                  </a:lnTo>
                  <a:lnTo>
                    <a:pt x="62468" y="2439945"/>
                  </a:lnTo>
                  <a:lnTo>
                    <a:pt x="62332" y="2434008"/>
                  </a:lnTo>
                  <a:lnTo>
                    <a:pt x="62189" y="2428072"/>
                  </a:lnTo>
                  <a:lnTo>
                    <a:pt x="62042" y="2422135"/>
                  </a:lnTo>
                  <a:lnTo>
                    <a:pt x="61886" y="2416198"/>
                  </a:lnTo>
                  <a:lnTo>
                    <a:pt x="61728" y="2410262"/>
                  </a:lnTo>
                  <a:lnTo>
                    <a:pt x="61561" y="2404325"/>
                  </a:lnTo>
                  <a:lnTo>
                    <a:pt x="61390" y="2398389"/>
                  </a:lnTo>
                  <a:lnTo>
                    <a:pt x="61212" y="2392452"/>
                  </a:lnTo>
                  <a:lnTo>
                    <a:pt x="61029" y="2386515"/>
                  </a:lnTo>
                  <a:lnTo>
                    <a:pt x="60839" y="2380579"/>
                  </a:lnTo>
                  <a:lnTo>
                    <a:pt x="60645" y="2374642"/>
                  </a:lnTo>
                  <a:lnTo>
                    <a:pt x="60443" y="2368706"/>
                  </a:lnTo>
                  <a:lnTo>
                    <a:pt x="60237" y="2362769"/>
                  </a:lnTo>
                  <a:lnTo>
                    <a:pt x="60023" y="2356832"/>
                  </a:lnTo>
                  <a:lnTo>
                    <a:pt x="59805" y="2350896"/>
                  </a:lnTo>
                  <a:lnTo>
                    <a:pt x="59579" y="2344959"/>
                  </a:lnTo>
                  <a:lnTo>
                    <a:pt x="59349" y="2339022"/>
                  </a:lnTo>
                  <a:lnTo>
                    <a:pt x="59111" y="2333086"/>
                  </a:lnTo>
                  <a:lnTo>
                    <a:pt x="58870" y="2327149"/>
                  </a:lnTo>
                  <a:lnTo>
                    <a:pt x="58620" y="2321213"/>
                  </a:lnTo>
                  <a:lnTo>
                    <a:pt x="58366" y="2315276"/>
                  </a:lnTo>
                  <a:lnTo>
                    <a:pt x="58105" y="2309339"/>
                  </a:lnTo>
                  <a:lnTo>
                    <a:pt x="57840" y="2303403"/>
                  </a:lnTo>
                  <a:lnTo>
                    <a:pt x="57567" y="2297466"/>
                  </a:lnTo>
                  <a:lnTo>
                    <a:pt x="57289" y="2291530"/>
                  </a:lnTo>
                  <a:lnTo>
                    <a:pt x="57005" y="2285593"/>
                  </a:lnTo>
                  <a:lnTo>
                    <a:pt x="56716" y="2279656"/>
                  </a:lnTo>
                  <a:lnTo>
                    <a:pt x="56420" y="2273720"/>
                  </a:lnTo>
                  <a:lnTo>
                    <a:pt x="56120" y="2267783"/>
                  </a:lnTo>
                  <a:lnTo>
                    <a:pt x="55812" y="2261847"/>
                  </a:lnTo>
                  <a:lnTo>
                    <a:pt x="55500" y="2255910"/>
                  </a:lnTo>
                  <a:lnTo>
                    <a:pt x="55181" y="2249973"/>
                  </a:lnTo>
                  <a:lnTo>
                    <a:pt x="54858" y="2244037"/>
                  </a:lnTo>
                  <a:lnTo>
                    <a:pt x="54528" y="2238100"/>
                  </a:lnTo>
                  <a:lnTo>
                    <a:pt x="54194" y="2232164"/>
                  </a:lnTo>
                  <a:lnTo>
                    <a:pt x="53853" y="2226227"/>
                  </a:lnTo>
                  <a:lnTo>
                    <a:pt x="53508" y="2220290"/>
                  </a:lnTo>
                  <a:lnTo>
                    <a:pt x="53156" y="2214354"/>
                  </a:lnTo>
                  <a:lnTo>
                    <a:pt x="52800" y="2208417"/>
                  </a:lnTo>
                  <a:lnTo>
                    <a:pt x="52438" y="2202481"/>
                  </a:lnTo>
                  <a:lnTo>
                    <a:pt x="52071" y="2196544"/>
                  </a:lnTo>
                  <a:lnTo>
                    <a:pt x="51698" y="2190607"/>
                  </a:lnTo>
                  <a:lnTo>
                    <a:pt x="51322" y="2184671"/>
                  </a:lnTo>
                  <a:lnTo>
                    <a:pt x="50938" y="2178734"/>
                  </a:lnTo>
                  <a:lnTo>
                    <a:pt x="50552" y="2172797"/>
                  </a:lnTo>
                  <a:lnTo>
                    <a:pt x="50158" y="2166861"/>
                  </a:lnTo>
                  <a:lnTo>
                    <a:pt x="49761" y="2160924"/>
                  </a:lnTo>
                  <a:lnTo>
                    <a:pt x="49358" y="2154988"/>
                  </a:lnTo>
                  <a:lnTo>
                    <a:pt x="48952" y="2149051"/>
                  </a:lnTo>
                  <a:lnTo>
                    <a:pt x="48540" y="2143114"/>
                  </a:lnTo>
                  <a:lnTo>
                    <a:pt x="48124" y="2137178"/>
                  </a:lnTo>
                  <a:lnTo>
                    <a:pt x="47702" y="2131241"/>
                  </a:lnTo>
                  <a:lnTo>
                    <a:pt x="47277" y="2125305"/>
                  </a:lnTo>
                  <a:lnTo>
                    <a:pt x="46846" y="2119368"/>
                  </a:lnTo>
                  <a:lnTo>
                    <a:pt x="46412" y="2113431"/>
                  </a:lnTo>
                  <a:lnTo>
                    <a:pt x="45973" y="2107495"/>
                  </a:lnTo>
                  <a:lnTo>
                    <a:pt x="45531" y="2101558"/>
                  </a:lnTo>
                  <a:lnTo>
                    <a:pt x="45083" y="2095622"/>
                  </a:lnTo>
                  <a:lnTo>
                    <a:pt x="44633" y="2089685"/>
                  </a:lnTo>
                  <a:lnTo>
                    <a:pt x="44177" y="2083748"/>
                  </a:lnTo>
                  <a:lnTo>
                    <a:pt x="43719" y="2077812"/>
                  </a:lnTo>
                  <a:lnTo>
                    <a:pt x="43255" y="2071875"/>
                  </a:lnTo>
                  <a:lnTo>
                    <a:pt x="42789" y="2065939"/>
                  </a:lnTo>
                  <a:lnTo>
                    <a:pt x="42319" y="2060002"/>
                  </a:lnTo>
                  <a:lnTo>
                    <a:pt x="41846" y="2054065"/>
                  </a:lnTo>
                  <a:lnTo>
                    <a:pt x="41369" y="2048129"/>
                  </a:lnTo>
                  <a:lnTo>
                    <a:pt x="40889" y="2042192"/>
                  </a:lnTo>
                  <a:lnTo>
                    <a:pt x="40405" y="2036256"/>
                  </a:lnTo>
                  <a:lnTo>
                    <a:pt x="39919" y="2030319"/>
                  </a:lnTo>
                  <a:lnTo>
                    <a:pt x="39429" y="2024382"/>
                  </a:lnTo>
                  <a:lnTo>
                    <a:pt x="38937" y="2018446"/>
                  </a:lnTo>
                  <a:lnTo>
                    <a:pt x="38441" y="2012509"/>
                  </a:lnTo>
                  <a:lnTo>
                    <a:pt x="37943" y="2006573"/>
                  </a:lnTo>
                  <a:lnTo>
                    <a:pt x="37443" y="2000636"/>
                  </a:lnTo>
                  <a:lnTo>
                    <a:pt x="36940" y="1994699"/>
                  </a:lnTo>
                  <a:lnTo>
                    <a:pt x="36434" y="1988763"/>
                  </a:lnTo>
                  <a:lnTo>
                    <a:pt x="35927" y="1982826"/>
                  </a:lnTo>
                  <a:lnTo>
                    <a:pt x="35417" y="1976889"/>
                  </a:lnTo>
                  <a:lnTo>
                    <a:pt x="34906" y="1970953"/>
                  </a:lnTo>
                  <a:lnTo>
                    <a:pt x="34393" y="1965016"/>
                  </a:lnTo>
                  <a:lnTo>
                    <a:pt x="33878" y="1959080"/>
                  </a:lnTo>
                  <a:lnTo>
                    <a:pt x="33361" y="1953143"/>
                  </a:lnTo>
                  <a:lnTo>
                    <a:pt x="32843" y="1947206"/>
                  </a:lnTo>
                  <a:lnTo>
                    <a:pt x="32324" y="1941270"/>
                  </a:lnTo>
                  <a:lnTo>
                    <a:pt x="31803" y="1935333"/>
                  </a:lnTo>
                  <a:lnTo>
                    <a:pt x="31282" y="1929397"/>
                  </a:lnTo>
                  <a:lnTo>
                    <a:pt x="30760" y="1923460"/>
                  </a:lnTo>
                  <a:lnTo>
                    <a:pt x="30236" y="1917523"/>
                  </a:lnTo>
                  <a:lnTo>
                    <a:pt x="29713" y="1911587"/>
                  </a:lnTo>
                  <a:lnTo>
                    <a:pt x="29189" y="1905650"/>
                  </a:lnTo>
                  <a:lnTo>
                    <a:pt x="28664" y="1899714"/>
                  </a:lnTo>
                  <a:lnTo>
                    <a:pt x="28140" y="1893777"/>
                  </a:lnTo>
                  <a:lnTo>
                    <a:pt x="27615" y="1887840"/>
                  </a:lnTo>
                  <a:lnTo>
                    <a:pt x="27091" y="1881904"/>
                  </a:lnTo>
                  <a:lnTo>
                    <a:pt x="26567" y="1875967"/>
                  </a:lnTo>
                  <a:lnTo>
                    <a:pt x="26044" y="1870031"/>
                  </a:lnTo>
                  <a:lnTo>
                    <a:pt x="25521" y="1864094"/>
                  </a:lnTo>
                  <a:lnTo>
                    <a:pt x="24999" y="1858157"/>
                  </a:lnTo>
                  <a:lnTo>
                    <a:pt x="24478" y="1852221"/>
                  </a:lnTo>
                  <a:lnTo>
                    <a:pt x="23958" y="1846284"/>
                  </a:lnTo>
                  <a:lnTo>
                    <a:pt x="23440" y="1840348"/>
                  </a:lnTo>
                  <a:lnTo>
                    <a:pt x="22923" y="1834411"/>
                  </a:lnTo>
                  <a:lnTo>
                    <a:pt x="22407" y="1828474"/>
                  </a:lnTo>
                  <a:lnTo>
                    <a:pt x="21894" y="1822538"/>
                  </a:lnTo>
                  <a:lnTo>
                    <a:pt x="21383" y="1816601"/>
                  </a:lnTo>
                  <a:lnTo>
                    <a:pt x="20873" y="1810664"/>
                  </a:lnTo>
                  <a:lnTo>
                    <a:pt x="20366" y="1804728"/>
                  </a:lnTo>
                  <a:lnTo>
                    <a:pt x="19862" y="1798791"/>
                  </a:lnTo>
                  <a:lnTo>
                    <a:pt x="19361" y="1792855"/>
                  </a:lnTo>
                  <a:lnTo>
                    <a:pt x="18862" y="1786918"/>
                  </a:lnTo>
                  <a:lnTo>
                    <a:pt x="18366" y="1780981"/>
                  </a:lnTo>
                  <a:lnTo>
                    <a:pt x="17874" y="1775045"/>
                  </a:lnTo>
                  <a:lnTo>
                    <a:pt x="17385" y="1769108"/>
                  </a:lnTo>
                  <a:lnTo>
                    <a:pt x="16900" y="1763172"/>
                  </a:lnTo>
                  <a:lnTo>
                    <a:pt x="16419" y="1757235"/>
                  </a:lnTo>
                  <a:lnTo>
                    <a:pt x="15941" y="1751298"/>
                  </a:lnTo>
                  <a:lnTo>
                    <a:pt x="15468" y="1745362"/>
                  </a:lnTo>
                  <a:lnTo>
                    <a:pt x="14999" y="1739425"/>
                  </a:lnTo>
                  <a:lnTo>
                    <a:pt x="14534" y="1733489"/>
                  </a:lnTo>
                  <a:lnTo>
                    <a:pt x="14075" y="1727552"/>
                  </a:lnTo>
                  <a:lnTo>
                    <a:pt x="13619" y="1721615"/>
                  </a:lnTo>
                  <a:lnTo>
                    <a:pt x="13170" y="1715679"/>
                  </a:lnTo>
                  <a:lnTo>
                    <a:pt x="12725" y="1709742"/>
                  </a:lnTo>
                  <a:lnTo>
                    <a:pt x="12286" y="1703806"/>
                  </a:lnTo>
                  <a:lnTo>
                    <a:pt x="11852" y="1697869"/>
                  </a:lnTo>
                  <a:lnTo>
                    <a:pt x="11424" y="1691932"/>
                  </a:lnTo>
                  <a:lnTo>
                    <a:pt x="11001" y="1685996"/>
                  </a:lnTo>
                  <a:lnTo>
                    <a:pt x="10586" y="1680059"/>
                  </a:lnTo>
                  <a:lnTo>
                    <a:pt x="10175" y="1674123"/>
                  </a:lnTo>
                  <a:lnTo>
                    <a:pt x="9772" y="1668186"/>
                  </a:lnTo>
                  <a:lnTo>
                    <a:pt x="9375" y="1662249"/>
                  </a:lnTo>
                  <a:lnTo>
                    <a:pt x="8985" y="1656313"/>
                  </a:lnTo>
                  <a:lnTo>
                    <a:pt x="8601" y="1650376"/>
                  </a:lnTo>
                  <a:lnTo>
                    <a:pt x="8225" y="1644440"/>
                  </a:lnTo>
                  <a:lnTo>
                    <a:pt x="7855" y="1638503"/>
                  </a:lnTo>
                  <a:lnTo>
                    <a:pt x="7493" y="1632566"/>
                  </a:lnTo>
                  <a:lnTo>
                    <a:pt x="7138" y="1626630"/>
                  </a:lnTo>
                  <a:lnTo>
                    <a:pt x="6791" y="1620693"/>
                  </a:lnTo>
                  <a:lnTo>
                    <a:pt x="6451" y="1614756"/>
                  </a:lnTo>
                  <a:lnTo>
                    <a:pt x="6119" y="1608820"/>
                  </a:lnTo>
                  <a:lnTo>
                    <a:pt x="5796" y="1602883"/>
                  </a:lnTo>
                  <a:lnTo>
                    <a:pt x="5480" y="1596947"/>
                  </a:lnTo>
                  <a:lnTo>
                    <a:pt x="5172" y="1591010"/>
                  </a:lnTo>
                  <a:lnTo>
                    <a:pt x="4873" y="1585073"/>
                  </a:lnTo>
                  <a:lnTo>
                    <a:pt x="4581" y="1579137"/>
                  </a:lnTo>
                  <a:lnTo>
                    <a:pt x="4299" y="1573200"/>
                  </a:lnTo>
                  <a:lnTo>
                    <a:pt x="4025" y="1567264"/>
                  </a:lnTo>
                  <a:lnTo>
                    <a:pt x="3759" y="1561327"/>
                  </a:lnTo>
                  <a:lnTo>
                    <a:pt x="3503" y="1555390"/>
                  </a:lnTo>
                  <a:lnTo>
                    <a:pt x="3255" y="1549454"/>
                  </a:lnTo>
                  <a:lnTo>
                    <a:pt x="3015" y="1543517"/>
                  </a:lnTo>
                  <a:lnTo>
                    <a:pt x="2785" y="1537581"/>
                  </a:lnTo>
                  <a:lnTo>
                    <a:pt x="2564" y="1531644"/>
                  </a:lnTo>
                  <a:lnTo>
                    <a:pt x="2352" y="1525707"/>
                  </a:lnTo>
                  <a:lnTo>
                    <a:pt x="2149" y="1519771"/>
                  </a:lnTo>
                  <a:lnTo>
                    <a:pt x="1955" y="1513834"/>
                  </a:lnTo>
                  <a:lnTo>
                    <a:pt x="1770" y="1507898"/>
                  </a:lnTo>
                  <a:lnTo>
                    <a:pt x="1595" y="1501961"/>
                  </a:lnTo>
                  <a:lnTo>
                    <a:pt x="1429" y="1496024"/>
                  </a:lnTo>
                  <a:lnTo>
                    <a:pt x="1272" y="1490088"/>
                  </a:lnTo>
                  <a:lnTo>
                    <a:pt x="1124" y="1484151"/>
                  </a:lnTo>
                  <a:lnTo>
                    <a:pt x="985" y="1478215"/>
                  </a:lnTo>
                  <a:lnTo>
                    <a:pt x="856" y="1472278"/>
                  </a:lnTo>
                  <a:lnTo>
                    <a:pt x="736" y="1466341"/>
                  </a:lnTo>
                  <a:lnTo>
                    <a:pt x="625" y="1460405"/>
                  </a:lnTo>
                  <a:lnTo>
                    <a:pt x="523" y="1454468"/>
                  </a:lnTo>
                  <a:lnTo>
                    <a:pt x="431" y="1448531"/>
                  </a:lnTo>
                  <a:lnTo>
                    <a:pt x="348" y="1442595"/>
                  </a:lnTo>
                  <a:lnTo>
                    <a:pt x="273" y="1436658"/>
                  </a:lnTo>
                  <a:lnTo>
                    <a:pt x="208" y="1430722"/>
                  </a:lnTo>
                  <a:lnTo>
                    <a:pt x="152" y="1424785"/>
                  </a:lnTo>
                  <a:lnTo>
                    <a:pt x="105" y="1418848"/>
                  </a:lnTo>
                  <a:lnTo>
                    <a:pt x="66" y="1412912"/>
                  </a:lnTo>
                  <a:lnTo>
                    <a:pt x="36" y="1406975"/>
                  </a:lnTo>
                  <a:lnTo>
                    <a:pt x="16" y="1401039"/>
                  </a:lnTo>
                  <a:lnTo>
                    <a:pt x="3" y="1395102"/>
                  </a:lnTo>
                  <a:lnTo>
                    <a:pt x="0" y="1389165"/>
                  </a:lnTo>
                  <a:lnTo>
                    <a:pt x="4" y="1383229"/>
                  </a:lnTo>
                  <a:lnTo>
                    <a:pt x="17" y="1377292"/>
                  </a:lnTo>
                  <a:lnTo>
                    <a:pt x="38" y="1371356"/>
                  </a:lnTo>
                  <a:lnTo>
                    <a:pt x="67" y="1365419"/>
                  </a:lnTo>
                  <a:lnTo>
                    <a:pt x="104" y="1359482"/>
                  </a:lnTo>
                  <a:lnTo>
                    <a:pt x="149" y="1353546"/>
                  </a:lnTo>
                  <a:lnTo>
                    <a:pt x="201" y="1347609"/>
                  </a:lnTo>
                  <a:lnTo>
                    <a:pt x="262" y="1341673"/>
                  </a:lnTo>
                  <a:lnTo>
                    <a:pt x="329" y="1335736"/>
                  </a:lnTo>
                  <a:lnTo>
                    <a:pt x="404" y="1329799"/>
                  </a:lnTo>
                  <a:lnTo>
                    <a:pt x="485" y="1323863"/>
                  </a:lnTo>
                  <a:lnTo>
                    <a:pt x="574" y="1317926"/>
                  </a:lnTo>
                  <a:lnTo>
                    <a:pt x="670" y="1311990"/>
                  </a:lnTo>
                  <a:lnTo>
                    <a:pt x="772" y="1306053"/>
                  </a:lnTo>
                  <a:lnTo>
                    <a:pt x="880" y="1300116"/>
                  </a:lnTo>
                  <a:lnTo>
                    <a:pt x="995" y="1294180"/>
                  </a:lnTo>
                  <a:lnTo>
                    <a:pt x="1115" y="1288243"/>
                  </a:lnTo>
                  <a:lnTo>
                    <a:pt x="1242" y="1282307"/>
                  </a:lnTo>
                  <a:lnTo>
                    <a:pt x="1374" y="1276370"/>
                  </a:lnTo>
                  <a:lnTo>
                    <a:pt x="1512" y="1270433"/>
                  </a:lnTo>
                  <a:lnTo>
                    <a:pt x="1655" y="1264497"/>
                  </a:lnTo>
                  <a:lnTo>
                    <a:pt x="1803" y="1258560"/>
                  </a:lnTo>
                  <a:lnTo>
                    <a:pt x="1955" y="1252623"/>
                  </a:lnTo>
                  <a:lnTo>
                    <a:pt x="2113" y="1246687"/>
                  </a:lnTo>
                  <a:lnTo>
                    <a:pt x="2275" y="1240750"/>
                  </a:lnTo>
                  <a:lnTo>
                    <a:pt x="2441" y="1234814"/>
                  </a:lnTo>
                  <a:lnTo>
                    <a:pt x="2611" y="1228877"/>
                  </a:lnTo>
                  <a:lnTo>
                    <a:pt x="2786" y="1222940"/>
                  </a:lnTo>
                  <a:lnTo>
                    <a:pt x="2963" y="1217004"/>
                  </a:lnTo>
                  <a:lnTo>
                    <a:pt x="3144" y="1211067"/>
                  </a:lnTo>
                  <a:lnTo>
                    <a:pt x="3328" y="1205131"/>
                  </a:lnTo>
                  <a:lnTo>
                    <a:pt x="3516" y="1199194"/>
                  </a:lnTo>
                  <a:lnTo>
                    <a:pt x="3706" y="1193257"/>
                  </a:lnTo>
                  <a:lnTo>
                    <a:pt x="3898" y="1187321"/>
                  </a:lnTo>
                  <a:lnTo>
                    <a:pt x="4093" y="1181384"/>
                  </a:lnTo>
                  <a:lnTo>
                    <a:pt x="4290" y="1175448"/>
                  </a:lnTo>
                  <a:lnTo>
                    <a:pt x="4489" y="1169511"/>
                  </a:lnTo>
                  <a:lnTo>
                    <a:pt x="4689" y="1163574"/>
                  </a:lnTo>
                  <a:lnTo>
                    <a:pt x="4891" y="1157638"/>
                  </a:lnTo>
                  <a:lnTo>
                    <a:pt x="5094" y="1151701"/>
                  </a:lnTo>
                  <a:lnTo>
                    <a:pt x="5299" y="1145765"/>
                  </a:lnTo>
                  <a:lnTo>
                    <a:pt x="5504" y="1139828"/>
                  </a:lnTo>
                  <a:lnTo>
                    <a:pt x="5709" y="1133891"/>
                  </a:lnTo>
                  <a:lnTo>
                    <a:pt x="5916" y="1127955"/>
                  </a:lnTo>
                  <a:lnTo>
                    <a:pt x="6122" y="1122018"/>
                  </a:lnTo>
                  <a:lnTo>
                    <a:pt x="6329" y="1116082"/>
                  </a:lnTo>
                  <a:lnTo>
                    <a:pt x="6535" y="1110145"/>
                  </a:lnTo>
                  <a:lnTo>
                    <a:pt x="6741" y="1104208"/>
                  </a:lnTo>
                  <a:lnTo>
                    <a:pt x="6947" y="1098272"/>
                  </a:lnTo>
                  <a:lnTo>
                    <a:pt x="7152" y="1092335"/>
                  </a:lnTo>
                  <a:lnTo>
                    <a:pt x="7356" y="1086398"/>
                  </a:lnTo>
                  <a:lnTo>
                    <a:pt x="7559" y="1080462"/>
                  </a:lnTo>
                  <a:lnTo>
                    <a:pt x="7761" y="1074525"/>
                  </a:lnTo>
                  <a:lnTo>
                    <a:pt x="7961" y="1068589"/>
                  </a:lnTo>
                  <a:lnTo>
                    <a:pt x="8160" y="1062652"/>
                  </a:lnTo>
                  <a:lnTo>
                    <a:pt x="8358" y="1056715"/>
                  </a:lnTo>
                  <a:lnTo>
                    <a:pt x="8553" y="1050779"/>
                  </a:lnTo>
                  <a:lnTo>
                    <a:pt x="8747" y="1044842"/>
                  </a:lnTo>
                  <a:lnTo>
                    <a:pt x="8938" y="1038906"/>
                  </a:lnTo>
                  <a:lnTo>
                    <a:pt x="9128" y="1032969"/>
                  </a:lnTo>
                  <a:lnTo>
                    <a:pt x="9315" y="1027032"/>
                  </a:lnTo>
                  <a:lnTo>
                    <a:pt x="9499" y="1021096"/>
                  </a:lnTo>
                  <a:lnTo>
                    <a:pt x="9682" y="1015159"/>
                  </a:lnTo>
                  <a:lnTo>
                    <a:pt x="9861" y="1009223"/>
                  </a:lnTo>
                  <a:lnTo>
                    <a:pt x="10038" y="1003286"/>
                  </a:lnTo>
                  <a:lnTo>
                    <a:pt x="10211" y="997349"/>
                  </a:lnTo>
                  <a:lnTo>
                    <a:pt x="10382" y="991413"/>
                  </a:lnTo>
                  <a:lnTo>
                    <a:pt x="10550" y="985476"/>
                  </a:lnTo>
                  <a:lnTo>
                    <a:pt x="10715" y="979540"/>
                  </a:lnTo>
                  <a:lnTo>
                    <a:pt x="10876" y="973603"/>
                  </a:lnTo>
                  <a:lnTo>
                    <a:pt x="11035" y="967666"/>
                  </a:lnTo>
                  <a:lnTo>
                    <a:pt x="11190" y="961730"/>
                  </a:lnTo>
                  <a:lnTo>
                    <a:pt x="11342" y="955793"/>
                  </a:lnTo>
                  <a:lnTo>
                    <a:pt x="11491" y="949857"/>
                  </a:lnTo>
                  <a:lnTo>
                    <a:pt x="11636" y="943920"/>
                  </a:lnTo>
                  <a:lnTo>
                    <a:pt x="11778" y="937983"/>
                  </a:lnTo>
                  <a:lnTo>
                    <a:pt x="11917" y="932047"/>
                  </a:lnTo>
                  <a:lnTo>
                    <a:pt x="12052" y="926110"/>
                  </a:lnTo>
                  <a:lnTo>
                    <a:pt x="12184" y="920174"/>
                  </a:lnTo>
                  <a:lnTo>
                    <a:pt x="12312" y="914237"/>
                  </a:lnTo>
                  <a:lnTo>
                    <a:pt x="12437" y="908300"/>
                  </a:lnTo>
                  <a:lnTo>
                    <a:pt x="12558" y="902364"/>
                  </a:lnTo>
                  <a:lnTo>
                    <a:pt x="12677" y="896427"/>
                  </a:lnTo>
                  <a:lnTo>
                    <a:pt x="12792" y="890490"/>
                  </a:lnTo>
                  <a:lnTo>
                    <a:pt x="12904" y="884554"/>
                  </a:lnTo>
                  <a:lnTo>
                    <a:pt x="13012" y="878617"/>
                  </a:lnTo>
                  <a:lnTo>
                    <a:pt x="13118" y="872681"/>
                  </a:lnTo>
                  <a:lnTo>
                    <a:pt x="13220" y="866744"/>
                  </a:lnTo>
                  <a:lnTo>
                    <a:pt x="13320" y="860807"/>
                  </a:lnTo>
                  <a:lnTo>
                    <a:pt x="13416" y="854871"/>
                  </a:lnTo>
                  <a:lnTo>
                    <a:pt x="13510" y="848934"/>
                  </a:lnTo>
                  <a:lnTo>
                    <a:pt x="13600" y="842998"/>
                  </a:lnTo>
                  <a:lnTo>
                    <a:pt x="13688" y="837061"/>
                  </a:lnTo>
                  <a:lnTo>
                    <a:pt x="13774" y="831124"/>
                  </a:lnTo>
                  <a:lnTo>
                    <a:pt x="13857" y="825188"/>
                  </a:lnTo>
                  <a:lnTo>
                    <a:pt x="13937" y="819251"/>
                  </a:lnTo>
                  <a:lnTo>
                    <a:pt x="14016" y="813315"/>
                  </a:lnTo>
                  <a:lnTo>
                    <a:pt x="14091" y="807378"/>
                  </a:lnTo>
                  <a:lnTo>
                    <a:pt x="14166" y="801441"/>
                  </a:lnTo>
                  <a:lnTo>
                    <a:pt x="14237" y="795505"/>
                  </a:lnTo>
                  <a:lnTo>
                    <a:pt x="14308" y="789568"/>
                  </a:lnTo>
                  <a:lnTo>
                    <a:pt x="14376" y="783632"/>
                  </a:lnTo>
                  <a:lnTo>
                    <a:pt x="14444" y="777695"/>
                  </a:lnTo>
                  <a:lnTo>
                    <a:pt x="14509" y="771758"/>
                  </a:lnTo>
                  <a:lnTo>
                    <a:pt x="14574" y="765822"/>
                  </a:lnTo>
                  <a:lnTo>
                    <a:pt x="14637" y="759885"/>
                  </a:lnTo>
                  <a:lnTo>
                    <a:pt x="14699" y="753949"/>
                  </a:lnTo>
                  <a:lnTo>
                    <a:pt x="14761" y="748012"/>
                  </a:lnTo>
                  <a:lnTo>
                    <a:pt x="14822" y="742075"/>
                  </a:lnTo>
                  <a:lnTo>
                    <a:pt x="14882" y="736139"/>
                  </a:lnTo>
                  <a:lnTo>
                    <a:pt x="14943" y="730202"/>
                  </a:lnTo>
                  <a:lnTo>
                    <a:pt x="15003" y="724265"/>
                  </a:lnTo>
                  <a:lnTo>
                    <a:pt x="15063" y="718329"/>
                  </a:lnTo>
                  <a:lnTo>
                    <a:pt x="15123" y="712392"/>
                  </a:lnTo>
                  <a:lnTo>
                    <a:pt x="15183" y="706456"/>
                  </a:lnTo>
                  <a:lnTo>
                    <a:pt x="15244" y="700519"/>
                  </a:lnTo>
                  <a:lnTo>
                    <a:pt x="15306" y="694582"/>
                  </a:lnTo>
                  <a:lnTo>
                    <a:pt x="15369" y="688646"/>
                  </a:lnTo>
                  <a:lnTo>
                    <a:pt x="15432" y="682709"/>
                  </a:lnTo>
                  <a:lnTo>
                    <a:pt x="15497" y="676773"/>
                  </a:lnTo>
                  <a:lnTo>
                    <a:pt x="15563" y="670836"/>
                  </a:lnTo>
                  <a:lnTo>
                    <a:pt x="15631" y="664899"/>
                  </a:lnTo>
                  <a:lnTo>
                    <a:pt x="15700" y="658963"/>
                  </a:lnTo>
                  <a:lnTo>
                    <a:pt x="15771" y="653026"/>
                  </a:lnTo>
                  <a:lnTo>
                    <a:pt x="15844" y="647090"/>
                  </a:lnTo>
                  <a:lnTo>
                    <a:pt x="15920" y="641153"/>
                  </a:lnTo>
                  <a:lnTo>
                    <a:pt x="15997" y="635216"/>
                  </a:lnTo>
                  <a:lnTo>
                    <a:pt x="16078" y="629280"/>
                  </a:lnTo>
                  <a:lnTo>
                    <a:pt x="16160" y="623343"/>
                  </a:lnTo>
                  <a:lnTo>
                    <a:pt x="16247" y="617407"/>
                  </a:lnTo>
                  <a:lnTo>
                    <a:pt x="16335" y="611470"/>
                  </a:lnTo>
                  <a:lnTo>
                    <a:pt x="16427" y="605533"/>
                  </a:lnTo>
                  <a:lnTo>
                    <a:pt x="16522" y="599597"/>
                  </a:lnTo>
                  <a:lnTo>
                    <a:pt x="16621" y="593660"/>
                  </a:lnTo>
                  <a:lnTo>
                    <a:pt x="16722" y="587724"/>
                  </a:lnTo>
                  <a:lnTo>
                    <a:pt x="16829" y="581787"/>
                  </a:lnTo>
                  <a:lnTo>
                    <a:pt x="16938" y="575850"/>
                  </a:lnTo>
                  <a:lnTo>
                    <a:pt x="17052" y="569914"/>
                  </a:lnTo>
                  <a:lnTo>
                    <a:pt x="17169" y="563977"/>
                  </a:lnTo>
                  <a:lnTo>
                    <a:pt x="17292" y="558041"/>
                  </a:lnTo>
                  <a:lnTo>
                    <a:pt x="17417" y="552104"/>
                  </a:lnTo>
                  <a:lnTo>
                    <a:pt x="17549" y="546167"/>
                  </a:lnTo>
                  <a:lnTo>
                    <a:pt x="17684" y="540231"/>
                  </a:lnTo>
                  <a:lnTo>
                    <a:pt x="17825" y="534294"/>
                  </a:lnTo>
                  <a:lnTo>
                    <a:pt x="17969" y="528357"/>
                  </a:lnTo>
                  <a:lnTo>
                    <a:pt x="18119" y="522421"/>
                  </a:lnTo>
                  <a:lnTo>
                    <a:pt x="18273" y="516484"/>
                  </a:lnTo>
                  <a:lnTo>
                    <a:pt x="18434" y="510548"/>
                  </a:lnTo>
                  <a:lnTo>
                    <a:pt x="18598" y="504611"/>
                  </a:lnTo>
                  <a:lnTo>
                    <a:pt x="18770" y="498674"/>
                  </a:lnTo>
                  <a:lnTo>
                    <a:pt x="18944" y="492738"/>
                  </a:lnTo>
                  <a:lnTo>
                    <a:pt x="19126" y="486801"/>
                  </a:lnTo>
                  <a:lnTo>
                    <a:pt x="19312" y="480865"/>
                  </a:lnTo>
                  <a:lnTo>
                    <a:pt x="19505" y="474928"/>
                  </a:lnTo>
                  <a:lnTo>
                    <a:pt x="19701" y="468991"/>
                  </a:lnTo>
                  <a:lnTo>
                    <a:pt x="19906" y="463055"/>
                  </a:lnTo>
                  <a:lnTo>
                    <a:pt x="20114" y="457118"/>
                  </a:lnTo>
                  <a:lnTo>
                    <a:pt x="20329" y="451182"/>
                  </a:lnTo>
                  <a:lnTo>
                    <a:pt x="20548" y="445245"/>
                  </a:lnTo>
                  <a:lnTo>
                    <a:pt x="20776" y="439308"/>
                  </a:lnTo>
                  <a:lnTo>
                    <a:pt x="21006" y="433372"/>
                  </a:lnTo>
                  <a:lnTo>
                    <a:pt x="21245" y="427435"/>
                  </a:lnTo>
                  <a:lnTo>
                    <a:pt x="21488" y="421499"/>
                  </a:lnTo>
                  <a:lnTo>
                    <a:pt x="21738" y="415562"/>
                  </a:lnTo>
                  <a:lnTo>
                    <a:pt x="21992" y="409625"/>
                  </a:lnTo>
                  <a:lnTo>
                    <a:pt x="22254" y="403689"/>
                  </a:lnTo>
                  <a:lnTo>
                    <a:pt x="22520" y="397752"/>
                  </a:lnTo>
                  <a:lnTo>
                    <a:pt x="22794" y="391816"/>
                  </a:lnTo>
                  <a:lnTo>
                    <a:pt x="23071" y="385879"/>
                  </a:lnTo>
                  <a:lnTo>
                    <a:pt x="23356" y="379942"/>
                  </a:lnTo>
                  <a:lnTo>
                    <a:pt x="23645" y="374006"/>
                  </a:lnTo>
                  <a:lnTo>
                    <a:pt x="23942" y="368069"/>
                  </a:lnTo>
                  <a:lnTo>
                    <a:pt x="24241" y="362132"/>
                  </a:lnTo>
                  <a:lnTo>
                    <a:pt x="24549" y="356196"/>
                  </a:lnTo>
                  <a:lnTo>
                    <a:pt x="24860" y="350259"/>
                  </a:lnTo>
                  <a:lnTo>
                    <a:pt x="25179" y="344323"/>
                  </a:lnTo>
                  <a:lnTo>
                    <a:pt x="25501" y="338386"/>
                  </a:lnTo>
                  <a:lnTo>
                    <a:pt x="25831" y="332449"/>
                  </a:lnTo>
                  <a:lnTo>
                    <a:pt x="26164" y="326513"/>
                  </a:lnTo>
                  <a:lnTo>
                    <a:pt x="26504" y="320576"/>
                  </a:lnTo>
                  <a:lnTo>
                    <a:pt x="26847" y="314640"/>
                  </a:lnTo>
                  <a:lnTo>
                    <a:pt x="27198" y="308703"/>
                  </a:lnTo>
                  <a:lnTo>
                    <a:pt x="27551" y="302766"/>
                  </a:lnTo>
                  <a:lnTo>
                    <a:pt x="27911" y="296830"/>
                  </a:lnTo>
                  <a:lnTo>
                    <a:pt x="28274" y="290893"/>
                  </a:lnTo>
                  <a:lnTo>
                    <a:pt x="28644" y="284957"/>
                  </a:lnTo>
                  <a:lnTo>
                    <a:pt x="29016" y="279020"/>
                  </a:lnTo>
                  <a:lnTo>
                    <a:pt x="29395" y="273083"/>
                  </a:lnTo>
                  <a:lnTo>
                    <a:pt x="29777" y="267147"/>
                  </a:lnTo>
                  <a:lnTo>
                    <a:pt x="30164" y="261210"/>
                  </a:lnTo>
                  <a:lnTo>
                    <a:pt x="30554" y="255274"/>
                  </a:lnTo>
                  <a:lnTo>
                    <a:pt x="30950" y="249337"/>
                  </a:lnTo>
                  <a:lnTo>
                    <a:pt x="31348" y="243400"/>
                  </a:lnTo>
                  <a:lnTo>
                    <a:pt x="31752" y="237464"/>
                  </a:lnTo>
                  <a:lnTo>
                    <a:pt x="32157" y="231527"/>
                  </a:lnTo>
                  <a:lnTo>
                    <a:pt x="32568" y="225591"/>
                  </a:lnTo>
                  <a:lnTo>
                    <a:pt x="32981" y="219654"/>
                  </a:lnTo>
                  <a:lnTo>
                    <a:pt x="33399" y="213717"/>
                  </a:lnTo>
                  <a:lnTo>
                    <a:pt x="33818" y="207781"/>
                  </a:lnTo>
                  <a:lnTo>
                    <a:pt x="34243" y="201844"/>
                  </a:lnTo>
                  <a:lnTo>
                    <a:pt x="34668" y="195908"/>
                  </a:lnTo>
                  <a:lnTo>
                    <a:pt x="35098" y="189971"/>
                  </a:lnTo>
                  <a:lnTo>
                    <a:pt x="35529" y="184034"/>
                  </a:lnTo>
                  <a:lnTo>
                    <a:pt x="35964" y="178098"/>
                  </a:lnTo>
                  <a:lnTo>
                    <a:pt x="36401" y="172161"/>
                  </a:lnTo>
                  <a:lnTo>
                    <a:pt x="36841" y="166224"/>
                  </a:lnTo>
                  <a:lnTo>
                    <a:pt x="37282" y="160288"/>
                  </a:lnTo>
                  <a:lnTo>
                    <a:pt x="37726" y="154351"/>
                  </a:lnTo>
                  <a:lnTo>
                    <a:pt x="38171" y="148415"/>
                  </a:lnTo>
                  <a:lnTo>
                    <a:pt x="38618" y="142478"/>
                  </a:lnTo>
                  <a:lnTo>
                    <a:pt x="39067" y="136541"/>
                  </a:lnTo>
                  <a:lnTo>
                    <a:pt x="39517" y="130605"/>
                  </a:lnTo>
                  <a:lnTo>
                    <a:pt x="39969" y="124668"/>
                  </a:lnTo>
                  <a:lnTo>
                    <a:pt x="40422" y="118732"/>
                  </a:lnTo>
                  <a:lnTo>
                    <a:pt x="40876" y="112795"/>
                  </a:lnTo>
                  <a:lnTo>
                    <a:pt x="41331" y="106858"/>
                  </a:lnTo>
                  <a:lnTo>
                    <a:pt x="41787" y="100922"/>
                  </a:lnTo>
                  <a:lnTo>
                    <a:pt x="42243" y="94985"/>
                  </a:lnTo>
                  <a:lnTo>
                    <a:pt x="42700" y="89049"/>
                  </a:lnTo>
                  <a:lnTo>
                    <a:pt x="43158" y="83112"/>
                  </a:lnTo>
                  <a:lnTo>
                    <a:pt x="43615" y="77175"/>
                  </a:lnTo>
                  <a:lnTo>
                    <a:pt x="44073" y="71239"/>
                  </a:lnTo>
                  <a:lnTo>
                    <a:pt x="44531" y="65302"/>
                  </a:lnTo>
                  <a:lnTo>
                    <a:pt x="44989" y="59366"/>
                  </a:lnTo>
                  <a:lnTo>
                    <a:pt x="45447" y="53429"/>
                  </a:lnTo>
                  <a:lnTo>
                    <a:pt x="45904" y="47492"/>
                  </a:lnTo>
                  <a:lnTo>
                    <a:pt x="46361" y="41556"/>
                  </a:lnTo>
                  <a:lnTo>
                    <a:pt x="46817" y="35619"/>
                  </a:lnTo>
                  <a:lnTo>
                    <a:pt x="47273" y="29683"/>
                  </a:lnTo>
                  <a:lnTo>
                    <a:pt x="47727" y="23746"/>
                  </a:lnTo>
                  <a:lnTo>
                    <a:pt x="48182" y="17809"/>
                  </a:lnTo>
                  <a:lnTo>
                    <a:pt x="48634" y="11873"/>
                  </a:lnTo>
                  <a:lnTo>
                    <a:pt x="49086" y="5936"/>
                  </a:lnTo>
                  <a:lnTo>
                    <a:pt x="49536" y="0"/>
                  </a:lnTo>
                  <a:lnTo>
                    <a:pt x="115428" y="0"/>
                  </a:lnTo>
                  <a:lnTo>
                    <a:pt x="115878" y="5936"/>
                  </a:lnTo>
                  <a:lnTo>
                    <a:pt x="116330" y="11873"/>
                  </a:lnTo>
                  <a:lnTo>
                    <a:pt x="116782" y="17809"/>
                  </a:lnTo>
                  <a:lnTo>
                    <a:pt x="117236" y="23746"/>
                  </a:lnTo>
                  <a:lnTo>
                    <a:pt x="117691" y="29683"/>
                  </a:lnTo>
                  <a:lnTo>
                    <a:pt x="118146" y="35619"/>
                  </a:lnTo>
                  <a:lnTo>
                    <a:pt x="118603" y="41556"/>
                  </a:lnTo>
                  <a:lnTo>
                    <a:pt x="119060" y="47492"/>
                  </a:lnTo>
                  <a:lnTo>
                    <a:pt x="119517" y="53429"/>
                  </a:lnTo>
                  <a:lnTo>
                    <a:pt x="119975" y="59366"/>
                  </a:lnTo>
                  <a:lnTo>
                    <a:pt x="120432" y="65302"/>
                  </a:lnTo>
                  <a:lnTo>
                    <a:pt x="120890" y="71239"/>
                  </a:lnTo>
                  <a:lnTo>
                    <a:pt x="121348" y="77175"/>
                  </a:lnTo>
                  <a:lnTo>
                    <a:pt x="121806" y="83112"/>
                  </a:lnTo>
                  <a:lnTo>
                    <a:pt x="122264" y="89049"/>
                  </a:lnTo>
                  <a:lnTo>
                    <a:pt x="122721" y="94985"/>
                  </a:lnTo>
                  <a:lnTo>
                    <a:pt x="123177" y="100922"/>
                  </a:lnTo>
                  <a:lnTo>
                    <a:pt x="123633" y="106858"/>
                  </a:lnTo>
                  <a:lnTo>
                    <a:pt x="124088" y="112795"/>
                  </a:lnTo>
                  <a:lnTo>
                    <a:pt x="124542" y="118732"/>
                  </a:lnTo>
                  <a:lnTo>
                    <a:pt x="124995" y="124668"/>
                  </a:lnTo>
                  <a:lnTo>
                    <a:pt x="125446" y="130605"/>
                  </a:lnTo>
                  <a:lnTo>
                    <a:pt x="125897" y="136541"/>
                  </a:lnTo>
                  <a:lnTo>
                    <a:pt x="126346" y="142478"/>
                  </a:lnTo>
                  <a:lnTo>
                    <a:pt x="126793" y="148415"/>
                  </a:lnTo>
                  <a:lnTo>
                    <a:pt x="127238" y="154351"/>
                  </a:lnTo>
                  <a:lnTo>
                    <a:pt x="127682" y="160288"/>
                  </a:lnTo>
                  <a:lnTo>
                    <a:pt x="128123" y="166224"/>
                  </a:lnTo>
                  <a:lnTo>
                    <a:pt x="128563" y="172161"/>
                  </a:lnTo>
                  <a:lnTo>
                    <a:pt x="128999" y="178098"/>
                  </a:lnTo>
                  <a:lnTo>
                    <a:pt x="129434" y="184034"/>
                  </a:lnTo>
                  <a:lnTo>
                    <a:pt x="129866" y="189971"/>
                  </a:lnTo>
                  <a:lnTo>
                    <a:pt x="130296" y="195908"/>
                  </a:lnTo>
                  <a:lnTo>
                    <a:pt x="130721" y="201844"/>
                  </a:lnTo>
                  <a:lnTo>
                    <a:pt x="131145" y="207781"/>
                  </a:lnTo>
                  <a:lnTo>
                    <a:pt x="131565" y="213717"/>
                  </a:lnTo>
                  <a:lnTo>
                    <a:pt x="131983" y="219654"/>
                  </a:lnTo>
                  <a:lnTo>
                    <a:pt x="132395" y="225591"/>
                  </a:lnTo>
                  <a:lnTo>
                    <a:pt x="132806" y="231527"/>
                  </a:lnTo>
                  <a:lnTo>
                    <a:pt x="133212" y="237464"/>
                  </a:lnTo>
                  <a:lnTo>
                    <a:pt x="133616" y="243400"/>
                  </a:lnTo>
                  <a:lnTo>
                    <a:pt x="134014" y="249337"/>
                  </a:lnTo>
                  <a:lnTo>
                    <a:pt x="134410" y="255274"/>
                  </a:lnTo>
                  <a:lnTo>
                    <a:pt x="134799" y="261210"/>
                  </a:lnTo>
                  <a:lnTo>
                    <a:pt x="135187" y="267147"/>
                  </a:lnTo>
                  <a:lnTo>
                    <a:pt x="135568" y="273083"/>
                  </a:lnTo>
                  <a:lnTo>
                    <a:pt x="135947" y="279020"/>
                  </a:lnTo>
                  <a:lnTo>
                    <a:pt x="136320" y="284957"/>
                  </a:lnTo>
                  <a:lnTo>
                    <a:pt x="136690" y="290893"/>
                  </a:lnTo>
                  <a:lnTo>
                    <a:pt x="137052" y="296830"/>
                  </a:lnTo>
                  <a:lnTo>
                    <a:pt x="137413" y="302766"/>
                  </a:lnTo>
                  <a:lnTo>
                    <a:pt x="137766" y="308703"/>
                  </a:lnTo>
                  <a:lnTo>
                    <a:pt x="138117" y="314640"/>
                  </a:lnTo>
                  <a:lnTo>
                    <a:pt x="138460" y="320576"/>
                  </a:lnTo>
                  <a:lnTo>
                    <a:pt x="138800" y="326513"/>
                  </a:lnTo>
                  <a:lnTo>
                    <a:pt x="139133" y="332449"/>
                  </a:lnTo>
                  <a:lnTo>
                    <a:pt x="139462" y="338386"/>
                  </a:lnTo>
                  <a:lnTo>
                    <a:pt x="139784" y="344323"/>
                  </a:lnTo>
                  <a:lnTo>
                    <a:pt x="140103" y="350259"/>
                  </a:lnTo>
                  <a:lnTo>
                    <a:pt x="140414" y="356196"/>
                  </a:lnTo>
                  <a:lnTo>
                    <a:pt x="140722" y="362132"/>
                  </a:lnTo>
                  <a:lnTo>
                    <a:pt x="141022" y="368069"/>
                  </a:lnTo>
                  <a:lnTo>
                    <a:pt x="141319" y="374006"/>
                  </a:lnTo>
                  <a:lnTo>
                    <a:pt x="141607" y="379942"/>
                  </a:lnTo>
                  <a:lnTo>
                    <a:pt x="141893" y="385879"/>
                  </a:lnTo>
                  <a:lnTo>
                    <a:pt x="142170" y="391816"/>
                  </a:lnTo>
                  <a:lnTo>
                    <a:pt x="142444" y="397752"/>
                  </a:lnTo>
                  <a:lnTo>
                    <a:pt x="142709" y="403689"/>
                  </a:lnTo>
                  <a:lnTo>
                    <a:pt x="142972" y="409625"/>
                  </a:lnTo>
                  <a:lnTo>
                    <a:pt x="143225" y="415562"/>
                  </a:lnTo>
                  <a:lnTo>
                    <a:pt x="143476" y="421499"/>
                  </a:lnTo>
                  <a:lnTo>
                    <a:pt x="143718" y="427435"/>
                  </a:lnTo>
                  <a:lnTo>
                    <a:pt x="143957" y="433372"/>
                  </a:lnTo>
                  <a:lnTo>
                    <a:pt x="144188" y="439308"/>
                  </a:lnTo>
                  <a:lnTo>
                    <a:pt x="144415" y="445245"/>
                  </a:lnTo>
                  <a:lnTo>
                    <a:pt x="144634" y="451182"/>
                  </a:lnTo>
                  <a:lnTo>
                    <a:pt x="144850" y="457118"/>
                  </a:lnTo>
                  <a:lnTo>
                    <a:pt x="145058" y="463055"/>
                  </a:lnTo>
                  <a:lnTo>
                    <a:pt x="145262" y="468991"/>
                  </a:lnTo>
                  <a:lnTo>
                    <a:pt x="145459" y="474928"/>
                  </a:lnTo>
                  <a:lnTo>
                    <a:pt x="145652" y="480865"/>
                  </a:lnTo>
                  <a:lnTo>
                    <a:pt x="145837" y="486801"/>
                  </a:lnTo>
                  <a:lnTo>
                    <a:pt x="146020" y="492738"/>
                  </a:lnTo>
                  <a:lnTo>
                    <a:pt x="146194" y="498674"/>
                  </a:lnTo>
                  <a:lnTo>
                    <a:pt x="146366" y="504611"/>
                  </a:lnTo>
                  <a:lnTo>
                    <a:pt x="146530" y="510548"/>
                  </a:lnTo>
                  <a:lnTo>
                    <a:pt x="146691" y="516484"/>
                  </a:lnTo>
                  <a:lnTo>
                    <a:pt x="146844" y="522421"/>
                  </a:lnTo>
                  <a:lnTo>
                    <a:pt x="146995" y="528357"/>
                  </a:lnTo>
                  <a:lnTo>
                    <a:pt x="147139" y="534294"/>
                  </a:lnTo>
                  <a:lnTo>
                    <a:pt x="147280" y="540231"/>
                  </a:lnTo>
                  <a:lnTo>
                    <a:pt x="147415" y="546167"/>
                  </a:lnTo>
                  <a:lnTo>
                    <a:pt x="147546" y="552104"/>
                  </a:lnTo>
                  <a:lnTo>
                    <a:pt x="147672" y="558041"/>
                  </a:lnTo>
                  <a:lnTo>
                    <a:pt x="147795" y="563977"/>
                  </a:lnTo>
                  <a:lnTo>
                    <a:pt x="147912" y="569914"/>
                  </a:lnTo>
                  <a:lnTo>
                    <a:pt x="148026" y="575850"/>
                  </a:lnTo>
                  <a:lnTo>
                    <a:pt x="148135" y="581787"/>
                  </a:lnTo>
                  <a:lnTo>
                    <a:pt x="148242" y="587724"/>
                  </a:lnTo>
                  <a:lnTo>
                    <a:pt x="148343" y="593660"/>
                  </a:lnTo>
                  <a:lnTo>
                    <a:pt x="148442" y="599597"/>
                  </a:lnTo>
                  <a:lnTo>
                    <a:pt x="148537" y="605533"/>
                  </a:lnTo>
                  <a:lnTo>
                    <a:pt x="148629" y="611470"/>
                  </a:lnTo>
                  <a:lnTo>
                    <a:pt x="148717" y="617407"/>
                  </a:lnTo>
                  <a:lnTo>
                    <a:pt x="148803" y="623343"/>
                  </a:lnTo>
                  <a:lnTo>
                    <a:pt x="148886" y="629280"/>
                  </a:lnTo>
                  <a:lnTo>
                    <a:pt x="148967" y="635216"/>
                  </a:lnTo>
                  <a:lnTo>
                    <a:pt x="149044" y="641153"/>
                  </a:lnTo>
                  <a:lnTo>
                    <a:pt x="149120" y="647090"/>
                  </a:lnTo>
                  <a:lnTo>
                    <a:pt x="149192" y="653026"/>
                  </a:lnTo>
                  <a:lnTo>
                    <a:pt x="149264" y="658963"/>
                  </a:lnTo>
                  <a:lnTo>
                    <a:pt x="149333" y="664899"/>
                  </a:lnTo>
                  <a:lnTo>
                    <a:pt x="149401" y="670836"/>
                  </a:lnTo>
                  <a:lnTo>
                    <a:pt x="149467" y="676773"/>
                  </a:lnTo>
                  <a:lnTo>
                    <a:pt x="149532" y="682709"/>
                  </a:lnTo>
                  <a:lnTo>
                    <a:pt x="149595" y="688646"/>
                  </a:lnTo>
                  <a:lnTo>
                    <a:pt x="149658" y="694582"/>
                  </a:lnTo>
                  <a:lnTo>
                    <a:pt x="149719" y="700519"/>
                  </a:lnTo>
                  <a:lnTo>
                    <a:pt x="149780" y="706456"/>
                  </a:lnTo>
                  <a:lnTo>
                    <a:pt x="149841" y="712392"/>
                  </a:lnTo>
                  <a:lnTo>
                    <a:pt x="149901" y="718329"/>
                  </a:lnTo>
                  <a:lnTo>
                    <a:pt x="149961" y="724265"/>
                  </a:lnTo>
                  <a:lnTo>
                    <a:pt x="150021" y="730202"/>
                  </a:lnTo>
                  <a:lnTo>
                    <a:pt x="150081" y="736139"/>
                  </a:lnTo>
                  <a:lnTo>
                    <a:pt x="150142" y="742075"/>
                  </a:lnTo>
                  <a:lnTo>
                    <a:pt x="150203" y="748012"/>
                  </a:lnTo>
                  <a:lnTo>
                    <a:pt x="150264" y="753949"/>
                  </a:lnTo>
                  <a:lnTo>
                    <a:pt x="150327" y="759885"/>
                  </a:lnTo>
                  <a:lnTo>
                    <a:pt x="150390" y="765822"/>
                  </a:lnTo>
                  <a:lnTo>
                    <a:pt x="150455" y="771758"/>
                  </a:lnTo>
                  <a:lnTo>
                    <a:pt x="150520" y="777695"/>
                  </a:lnTo>
                  <a:lnTo>
                    <a:pt x="150587" y="783632"/>
                  </a:lnTo>
                  <a:lnTo>
                    <a:pt x="150656" y="789568"/>
                  </a:lnTo>
                  <a:lnTo>
                    <a:pt x="150726" y="795505"/>
                  </a:lnTo>
                  <a:lnTo>
                    <a:pt x="150798" y="801441"/>
                  </a:lnTo>
                  <a:lnTo>
                    <a:pt x="150872" y="807378"/>
                  </a:lnTo>
                  <a:lnTo>
                    <a:pt x="150948" y="813315"/>
                  </a:lnTo>
                  <a:lnTo>
                    <a:pt x="151027" y="819251"/>
                  </a:lnTo>
                  <a:lnTo>
                    <a:pt x="151107" y="825188"/>
                  </a:lnTo>
                  <a:lnTo>
                    <a:pt x="151190" y="831124"/>
                  </a:lnTo>
                  <a:lnTo>
                    <a:pt x="151275" y="837061"/>
                  </a:lnTo>
                  <a:lnTo>
                    <a:pt x="151364" y="842998"/>
                  </a:lnTo>
                  <a:lnTo>
                    <a:pt x="151454" y="848934"/>
                  </a:lnTo>
                  <a:lnTo>
                    <a:pt x="151548" y="854871"/>
                  </a:lnTo>
                  <a:lnTo>
                    <a:pt x="151644" y="860807"/>
                  </a:lnTo>
                  <a:lnTo>
                    <a:pt x="151744" y="866744"/>
                  </a:lnTo>
                  <a:lnTo>
                    <a:pt x="151846" y="872681"/>
                  </a:lnTo>
                  <a:lnTo>
                    <a:pt x="151951" y="878617"/>
                  </a:lnTo>
                  <a:lnTo>
                    <a:pt x="152060" y="884554"/>
                  </a:lnTo>
                  <a:lnTo>
                    <a:pt x="152172" y="890490"/>
                  </a:lnTo>
                  <a:lnTo>
                    <a:pt x="152287" y="896427"/>
                  </a:lnTo>
                  <a:lnTo>
                    <a:pt x="152405" y="902364"/>
                  </a:lnTo>
                  <a:lnTo>
                    <a:pt x="152527" y="908300"/>
                  </a:lnTo>
                  <a:lnTo>
                    <a:pt x="152652" y="914237"/>
                  </a:lnTo>
                  <a:lnTo>
                    <a:pt x="152780" y="920174"/>
                  </a:lnTo>
                  <a:lnTo>
                    <a:pt x="152912" y="926110"/>
                  </a:lnTo>
                  <a:lnTo>
                    <a:pt x="153047" y="932047"/>
                  </a:lnTo>
                  <a:lnTo>
                    <a:pt x="153186" y="937983"/>
                  </a:lnTo>
                  <a:lnTo>
                    <a:pt x="153327" y="943920"/>
                  </a:lnTo>
                  <a:lnTo>
                    <a:pt x="153473" y="949857"/>
                  </a:lnTo>
                  <a:lnTo>
                    <a:pt x="153621" y="955793"/>
                  </a:lnTo>
                  <a:lnTo>
                    <a:pt x="153774" y="961730"/>
                  </a:lnTo>
                  <a:lnTo>
                    <a:pt x="153929" y="967666"/>
                  </a:lnTo>
                  <a:lnTo>
                    <a:pt x="154087" y="973603"/>
                  </a:lnTo>
                  <a:lnTo>
                    <a:pt x="154249" y="979540"/>
                  </a:lnTo>
                  <a:lnTo>
                    <a:pt x="154414" y="985476"/>
                  </a:lnTo>
                  <a:lnTo>
                    <a:pt x="154581" y="991413"/>
                  </a:lnTo>
                  <a:lnTo>
                    <a:pt x="154753" y="997349"/>
                  </a:lnTo>
                  <a:lnTo>
                    <a:pt x="154926" y="1003286"/>
                  </a:lnTo>
                  <a:lnTo>
                    <a:pt x="155103" y="1009223"/>
                  </a:lnTo>
                  <a:lnTo>
                    <a:pt x="155282" y="1015159"/>
                  </a:lnTo>
                  <a:lnTo>
                    <a:pt x="155465" y="1021096"/>
                  </a:lnTo>
                  <a:lnTo>
                    <a:pt x="155649" y="1027032"/>
                  </a:lnTo>
                  <a:lnTo>
                    <a:pt x="155836" y="1032969"/>
                  </a:lnTo>
                  <a:lnTo>
                    <a:pt x="156025" y="1038906"/>
                  </a:lnTo>
                  <a:lnTo>
                    <a:pt x="156217" y="1044842"/>
                  </a:lnTo>
                  <a:lnTo>
                    <a:pt x="156410" y="1050779"/>
                  </a:lnTo>
                  <a:lnTo>
                    <a:pt x="156606" y="1056715"/>
                  </a:lnTo>
                  <a:lnTo>
                    <a:pt x="156803" y="1062652"/>
                  </a:lnTo>
                  <a:lnTo>
                    <a:pt x="157003" y="1068589"/>
                  </a:lnTo>
                  <a:lnTo>
                    <a:pt x="157203" y="1074525"/>
                  </a:lnTo>
                  <a:lnTo>
                    <a:pt x="157405" y="1080462"/>
                  </a:lnTo>
                  <a:lnTo>
                    <a:pt x="157608" y="1086398"/>
                  </a:lnTo>
                  <a:lnTo>
                    <a:pt x="157812" y="1092335"/>
                  </a:lnTo>
                  <a:lnTo>
                    <a:pt x="158017" y="1098272"/>
                  </a:lnTo>
                  <a:lnTo>
                    <a:pt x="158223" y="1104208"/>
                  </a:lnTo>
                  <a:lnTo>
                    <a:pt x="158429" y="1110145"/>
                  </a:lnTo>
                  <a:lnTo>
                    <a:pt x="158635" y="1116082"/>
                  </a:lnTo>
                  <a:lnTo>
                    <a:pt x="158842" y="1122018"/>
                  </a:lnTo>
                  <a:lnTo>
                    <a:pt x="159048" y="1127955"/>
                  </a:lnTo>
                  <a:lnTo>
                    <a:pt x="159254" y="1133891"/>
                  </a:lnTo>
                  <a:lnTo>
                    <a:pt x="159460" y="1139828"/>
                  </a:lnTo>
                  <a:lnTo>
                    <a:pt x="159665" y="1145765"/>
                  </a:lnTo>
                  <a:lnTo>
                    <a:pt x="159869" y="1151701"/>
                  </a:lnTo>
                  <a:lnTo>
                    <a:pt x="160073" y="1157638"/>
                  </a:lnTo>
                  <a:lnTo>
                    <a:pt x="160275" y="1163574"/>
                  </a:lnTo>
                  <a:lnTo>
                    <a:pt x="160475" y="1169511"/>
                  </a:lnTo>
                  <a:lnTo>
                    <a:pt x="160674" y="1175448"/>
                  </a:lnTo>
                  <a:lnTo>
                    <a:pt x="160871" y="1181384"/>
                  </a:lnTo>
                  <a:lnTo>
                    <a:pt x="161066" y="1187321"/>
                  </a:lnTo>
                  <a:lnTo>
                    <a:pt x="161258" y="1193257"/>
                  </a:lnTo>
                  <a:lnTo>
                    <a:pt x="161448" y="1199194"/>
                  </a:lnTo>
                  <a:lnTo>
                    <a:pt x="161635" y="1205131"/>
                  </a:lnTo>
                  <a:lnTo>
                    <a:pt x="161819" y="1211067"/>
                  </a:lnTo>
                  <a:lnTo>
                    <a:pt x="162001" y="1217004"/>
                  </a:lnTo>
                  <a:lnTo>
                    <a:pt x="162178" y="1222940"/>
                  </a:lnTo>
                  <a:lnTo>
                    <a:pt x="162352" y="1228877"/>
                  </a:lnTo>
                  <a:lnTo>
                    <a:pt x="162522" y="1234814"/>
                  </a:lnTo>
                  <a:lnTo>
                    <a:pt x="162689" y="1240750"/>
                  </a:lnTo>
                  <a:lnTo>
                    <a:pt x="162851" y="1246687"/>
                  </a:lnTo>
                  <a:lnTo>
                    <a:pt x="163008" y="1252623"/>
                  </a:lnTo>
                  <a:lnTo>
                    <a:pt x="163161" y="1258560"/>
                  </a:lnTo>
                  <a:lnTo>
                    <a:pt x="163309" y="1264497"/>
                  </a:lnTo>
                  <a:lnTo>
                    <a:pt x="163452" y="1270433"/>
                  </a:lnTo>
                  <a:lnTo>
                    <a:pt x="163590" y="1276370"/>
                  </a:lnTo>
                  <a:lnTo>
                    <a:pt x="163722" y="1282307"/>
                  </a:lnTo>
                  <a:lnTo>
                    <a:pt x="163848" y="1288243"/>
                  </a:lnTo>
                  <a:lnTo>
                    <a:pt x="163969" y="1294180"/>
                  </a:lnTo>
                  <a:lnTo>
                    <a:pt x="164084" y="1300116"/>
                  </a:lnTo>
                  <a:lnTo>
                    <a:pt x="164192" y="1306053"/>
                  </a:lnTo>
                  <a:lnTo>
                    <a:pt x="164294" y="1311990"/>
                  </a:lnTo>
                  <a:lnTo>
                    <a:pt x="164389" y="1317926"/>
                  </a:lnTo>
                  <a:lnTo>
                    <a:pt x="164478" y="1323863"/>
                  </a:lnTo>
                  <a:lnTo>
                    <a:pt x="164560" y="1329799"/>
                  </a:lnTo>
                  <a:lnTo>
                    <a:pt x="164635" y="1335736"/>
                  </a:lnTo>
                  <a:lnTo>
                    <a:pt x="164702" y="1341673"/>
                  </a:lnTo>
                  <a:lnTo>
                    <a:pt x="164762" y="1347609"/>
                  </a:lnTo>
                  <a:lnTo>
                    <a:pt x="164815" y="1353546"/>
                  </a:lnTo>
                  <a:lnTo>
                    <a:pt x="164860" y="1359482"/>
                  </a:lnTo>
                  <a:lnTo>
                    <a:pt x="164897" y="1365419"/>
                  </a:lnTo>
                  <a:lnTo>
                    <a:pt x="164926" y="1371356"/>
                  </a:lnTo>
                  <a:lnTo>
                    <a:pt x="164947" y="1377292"/>
                  </a:lnTo>
                  <a:lnTo>
                    <a:pt x="164960" y="1383229"/>
                  </a:lnTo>
                  <a:lnTo>
                    <a:pt x="164964" y="1389165"/>
                  </a:lnTo>
                  <a:lnTo>
                    <a:pt x="164961" y="1395102"/>
                  </a:lnTo>
                  <a:lnTo>
                    <a:pt x="164948" y="1401039"/>
                  </a:lnTo>
                  <a:lnTo>
                    <a:pt x="164927" y="1406975"/>
                  </a:lnTo>
                  <a:lnTo>
                    <a:pt x="164897" y="1412912"/>
                  </a:lnTo>
                  <a:lnTo>
                    <a:pt x="164859" y="1418848"/>
                  </a:lnTo>
                  <a:lnTo>
                    <a:pt x="164812" y="1424785"/>
                  </a:lnTo>
                  <a:lnTo>
                    <a:pt x="164756" y="1430722"/>
                  </a:lnTo>
                  <a:lnTo>
                    <a:pt x="164690" y="1436658"/>
                  </a:lnTo>
                  <a:lnTo>
                    <a:pt x="164616" y="1442595"/>
                  </a:lnTo>
                  <a:lnTo>
                    <a:pt x="164533" y="1448531"/>
                  </a:lnTo>
                  <a:lnTo>
                    <a:pt x="164440" y="1454468"/>
                  </a:lnTo>
                  <a:lnTo>
                    <a:pt x="164339" y="1460405"/>
                  </a:lnTo>
                  <a:lnTo>
                    <a:pt x="164228" y="1466341"/>
                  </a:lnTo>
                  <a:lnTo>
                    <a:pt x="164108" y="1472278"/>
                  </a:lnTo>
                  <a:lnTo>
                    <a:pt x="163979" y="1478215"/>
                  </a:lnTo>
                  <a:lnTo>
                    <a:pt x="163840" y="1484151"/>
                  </a:lnTo>
                  <a:lnTo>
                    <a:pt x="163692" y="1490088"/>
                  </a:lnTo>
                  <a:lnTo>
                    <a:pt x="163535" y="1496024"/>
                  </a:lnTo>
                  <a:lnTo>
                    <a:pt x="163369" y="1501961"/>
                  </a:lnTo>
                  <a:lnTo>
                    <a:pt x="163193" y="1507898"/>
                  </a:lnTo>
                  <a:lnTo>
                    <a:pt x="163009" y="1513834"/>
                  </a:lnTo>
                  <a:lnTo>
                    <a:pt x="162815" y="1519771"/>
                  </a:lnTo>
                  <a:lnTo>
                    <a:pt x="162612" y="1525707"/>
                  </a:lnTo>
                  <a:lnTo>
                    <a:pt x="162400" y="1531644"/>
                  </a:lnTo>
                  <a:lnTo>
                    <a:pt x="162178" y="1537581"/>
                  </a:lnTo>
                  <a:lnTo>
                    <a:pt x="161948" y="1543517"/>
                  </a:lnTo>
                  <a:lnTo>
                    <a:pt x="161709" y="1549454"/>
                  </a:lnTo>
                  <a:lnTo>
                    <a:pt x="161461" y="1555390"/>
                  </a:lnTo>
                  <a:lnTo>
                    <a:pt x="161204" y="1561327"/>
                  </a:lnTo>
                  <a:lnTo>
                    <a:pt x="160939" y="1567264"/>
                  </a:lnTo>
                  <a:lnTo>
                    <a:pt x="160665" y="1573200"/>
                  </a:lnTo>
                  <a:lnTo>
                    <a:pt x="160382" y="1579137"/>
                  </a:lnTo>
                  <a:lnTo>
                    <a:pt x="160091" y="1585073"/>
                  </a:lnTo>
                  <a:lnTo>
                    <a:pt x="159792" y="1591010"/>
                  </a:lnTo>
                  <a:lnTo>
                    <a:pt x="159484" y="1596947"/>
                  </a:lnTo>
                  <a:lnTo>
                    <a:pt x="159168" y="1602883"/>
                  </a:lnTo>
                  <a:lnTo>
                    <a:pt x="158844" y="1608820"/>
                  </a:lnTo>
                  <a:lnTo>
                    <a:pt x="158513" y="1614756"/>
                  </a:lnTo>
                  <a:lnTo>
                    <a:pt x="158173" y="1620693"/>
                  </a:lnTo>
                  <a:lnTo>
                    <a:pt x="157826" y="1626630"/>
                  </a:lnTo>
                  <a:lnTo>
                    <a:pt x="157471" y="1632566"/>
                  </a:lnTo>
                  <a:lnTo>
                    <a:pt x="157109" y="1638503"/>
                  </a:lnTo>
                  <a:lnTo>
                    <a:pt x="156739" y="1644440"/>
                  </a:lnTo>
                  <a:lnTo>
                    <a:pt x="156363" y="1650376"/>
                  </a:lnTo>
                  <a:lnTo>
                    <a:pt x="155979" y="1656313"/>
                  </a:lnTo>
                  <a:lnTo>
                    <a:pt x="155589" y="1662249"/>
                  </a:lnTo>
                  <a:lnTo>
                    <a:pt x="155192" y="1668186"/>
                  </a:lnTo>
                  <a:lnTo>
                    <a:pt x="154788" y="1674123"/>
                  </a:lnTo>
                  <a:lnTo>
                    <a:pt x="154378" y="1680059"/>
                  </a:lnTo>
                  <a:lnTo>
                    <a:pt x="153962" y="1685996"/>
                  </a:lnTo>
                  <a:lnTo>
                    <a:pt x="153540" y="1691932"/>
                  </a:lnTo>
                  <a:lnTo>
                    <a:pt x="153112" y="1697869"/>
                  </a:lnTo>
                  <a:lnTo>
                    <a:pt x="152678" y="1703806"/>
                  </a:lnTo>
                  <a:lnTo>
                    <a:pt x="152239" y="1709742"/>
                  </a:lnTo>
                  <a:lnTo>
                    <a:pt x="151794" y="1715679"/>
                  </a:lnTo>
                  <a:lnTo>
                    <a:pt x="151344" y="1721615"/>
                  </a:lnTo>
                  <a:lnTo>
                    <a:pt x="150889" y="1727552"/>
                  </a:lnTo>
                  <a:lnTo>
                    <a:pt x="150429" y="1733489"/>
                  </a:lnTo>
                  <a:lnTo>
                    <a:pt x="149965" y="1739425"/>
                  </a:lnTo>
                  <a:lnTo>
                    <a:pt x="149496" y="1745362"/>
                  </a:lnTo>
                  <a:lnTo>
                    <a:pt x="149023" y="1751298"/>
                  </a:lnTo>
                  <a:lnTo>
                    <a:pt x="148545" y="1757235"/>
                  </a:lnTo>
                  <a:lnTo>
                    <a:pt x="148064" y="1763172"/>
                  </a:lnTo>
                  <a:lnTo>
                    <a:pt x="147578" y="1769108"/>
                  </a:lnTo>
                  <a:lnTo>
                    <a:pt x="147089" y="1775045"/>
                  </a:lnTo>
                  <a:lnTo>
                    <a:pt x="146597" y="1780981"/>
                  </a:lnTo>
                  <a:lnTo>
                    <a:pt x="146102" y="1786918"/>
                  </a:lnTo>
                  <a:lnTo>
                    <a:pt x="145603" y="1792855"/>
                  </a:lnTo>
                  <a:lnTo>
                    <a:pt x="145101" y="1798791"/>
                  </a:lnTo>
                  <a:lnTo>
                    <a:pt x="144597" y="1804728"/>
                  </a:lnTo>
                  <a:lnTo>
                    <a:pt x="144090" y="1810664"/>
                  </a:lnTo>
                  <a:lnTo>
                    <a:pt x="143581" y="1816601"/>
                  </a:lnTo>
                  <a:lnTo>
                    <a:pt x="143070" y="1822538"/>
                  </a:lnTo>
                  <a:lnTo>
                    <a:pt x="142556" y="1828474"/>
                  </a:lnTo>
                  <a:lnTo>
                    <a:pt x="142041" y="1834411"/>
                  </a:lnTo>
                  <a:lnTo>
                    <a:pt x="141524" y="1840348"/>
                  </a:lnTo>
                  <a:lnTo>
                    <a:pt x="141006" y="1846284"/>
                  </a:lnTo>
                  <a:lnTo>
                    <a:pt x="140486" y="1852221"/>
                  </a:lnTo>
                  <a:lnTo>
                    <a:pt x="139965" y="1858157"/>
                  </a:lnTo>
                  <a:lnTo>
                    <a:pt x="139443" y="1864094"/>
                  </a:lnTo>
                  <a:lnTo>
                    <a:pt x="138920" y="1870031"/>
                  </a:lnTo>
                  <a:lnTo>
                    <a:pt x="138397" y="1875967"/>
                  </a:lnTo>
                  <a:lnTo>
                    <a:pt x="137873" y="1881904"/>
                  </a:lnTo>
                  <a:lnTo>
                    <a:pt x="137348" y="1887840"/>
                  </a:lnTo>
                  <a:lnTo>
                    <a:pt x="136824" y="1893777"/>
                  </a:lnTo>
                  <a:lnTo>
                    <a:pt x="136299" y="1899714"/>
                  </a:lnTo>
                  <a:lnTo>
                    <a:pt x="135775" y="1905650"/>
                  </a:lnTo>
                  <a:lnTo>
                    <a:pt x="135251" y="1911587"/>
                  </a:lnTo>
                  <a:lnTo>
                    <a:pt x="134727" y="1917523"/>
                  </a:lnTo>
                  <a:lnTo>
                    <a:pt x="134204" y="1923460"/>
                  </a:lnTo>
                  <a:lnTo>
                    <a:pt x="133682" y="1929397"/>
                  </a:lnTo>
                  <a:lnTo>
                    <a:pt x="133160" y="1935333"/>
                  </a:lnTo>
                  <a:lnTo>
                    <a:pt x="132640" y="1941270"/>
                  </a:lnTo>
                  <a:lnTo>
                    <a:pt x="132121" y="1947206"/>
                  </a:lnTo>
                  <a:lnTo>
                    <a:pt x="131603" y="1953143"/>
                  </a:lnTo>
                  <a:lnTo>
                    <a:pt x="131086" y="1959080"/>
                  </a:lnTo>
                  <a:lnTo>
                    <a:pt x="130571" y="1965016"/>
                  </a:lnTo>
                  <a:lnTo>
                    <a:pt x="130058" y="1970953"/>
                  </a:lnTo>
                  <a:lnTo>
                    <a:pt x="129546" y="1976889"/>
                  </a:lnTo>
                  <a:lnTo>
                    <a:pt x="129037" y="1982826"/>
                  </a:lnTo>
                  <a:lnTo>
                    <a:pt x="128529" y="1988763"/>
                  </a:lnTo>
                  <a:lnTo>
                    <a:pt x="128024" y="1994699"/>
                  </a:lnTo>
                  <a:lnTo>
                    <a:pt x="127521" y="2000636"/>
                  </a:lnTo>
                  <a:lnTo>
                    <a:pt x="127020" y="2006573"/>
                  </a:lnTo>
                  <a:lnTo>
                    <a:pt x="126523" y="2012509"/>
                  </a:lnTo>
                  <a:lnTo>
                    <a:pt x="126027" y="2018446"/>
                  </a:lnTo>
                  <a:lnTo>
                    <a:pt x="125535" y="2024382"/>
                  </a:lnTo>
                  <a:lnTo>
                    <a:pt x="125045" y="2030319"/>
                  </a:lnTo>
                  <a:lnTo>
                    <a:pt x="124559" y="2036256"/>
                  </a:lnTo>
                  <a:lnTo>
                    <a:pt x="124075" y="2042192"/>
                  </a:lnTo>
                  <a:lnTo>
                    <a:pt x="123595" y="2048129"/>
                  </a:lnTo>
                  <a:lnTo>
                    <a:pt x="123118" y="2054065"/>
                  </a:lnTo>
                  <a:lnTo>
                    <a:pt x="122645" y="2060002"/>
                  </a:lnTo>
                  <a:lnTo>
                    <a:pt x="122174" y="2065939"/>
                  </a:lnTo>
                  <a:lnTo>
                    <a:pt x="121708" y="2071875"/>
                  </a:lnTo>
                  <a:lnTo>
                    <a:pt x="121245" y="2077812"/>
                  </a:lnTo>
                  <a:lnTo>
                    <a:pt x="120787" y="2083748"/>
                  </a:lnTo>
                  <a:lnTo>
                    <a:pt x="120331" y="2089685"/>
                  </a:lnTo>
                  <a:lnTo>
                    <a:pt x="119880" y="2095622"/>
                  </a:lnTo>
                  <a:lnTo>
                    <a:pt x="119433" y="2101558"/>
                  </a:lnTo>
                  <a:lnTo>
                    <a:pt x="118991" y="2107495"/>
                  </a:lnTo>
                  <a:lnTo>
                    <a:pt x="118551" y="2113431"/>
                  </a:lnTo>
                  <a:lnTo>
                    <a:pt x="118117" y="2119368"/>
                  </a:lnTo>
                  <a:lnTo>
                    <a:pt x="117687" y="2125305"/>
                  </a:lnTo>
                  <a:lnTo>
                    <a:pt x="117262" y="2131241"/>
                  </a:lnTo>
                  <a:lnTo>
                    <a:pt x="116840" y="2137178"/>
                  </a:lnTo>
                  <a:lnTo>
                    <a:pt x="116424" y="2143114"/>
                  </a:lnTo>
                  <a:lnTo>
                    <a:pt x="116012" y="2149051"/>
                  </a:lnTo>
                  <a:lnTo>
                    <a:pt x="115605" y="2154988"/>
                  </a:lnTo>
                  <a:lnTo>
                    <a:pt x="115202" y="2160924"/>
                  </a:lnTo>
                  <a:lnTo>
                    <a:pt x="114805" y="2166861"/>
                  </a:lnTo>
                  <a:lnTo>
                    <a:pt x="114412" y="2172797"/>
                  </a:lnTo>
                  <a:lnTo>
                    <a:pt x="114025" y="2178734"/>
                  </a:lnTo>
                  <a:lnTo>
                    <a:pt x="113642" y="2184671"/>
                  </a:lnTo>
                  <a:lnTo>
                    <a:pt x="113265" y="2190607"/>
                  </a:lnTo>
                  <a:lnTo>
                    <a:pt x="112892" y="2196544"/>
                  </a:lnTo>
                  <a:lnTo>
                    <a:pt x="112526" y="2202481"/>
                  </a:lnTo>
                  <a:lnTo>
                    <a:pt x="112163" y="2208417"/>
                  </a:lnTo>
                  <a:lnTo>
                    <a:pt x="111808" y="2214354"/>
                  </a:lnTo>
                  <a:lnTo>
                    <a:pt x="111456" y="2220290"/>
                  </a:lnTo>
                  <a:lnTo>
                    <a:pt x="111111" y="2226227"/>
                  </a:lnTo>
                  <a:lnTo>
                    <a:pt x="110770" y="2232164"/>
                  </a:lnTo>
                  <a:lnTo>
                    <a:pt x="110436" y="2238100"/>
                  </a:lnTo>
                  <a:lnTo>
                    <a:pt x="110105" y="2244037"/>
                  </a:lnTo>
                  <a:lnTo>
                    <a:pt x="109782" y="2249973"/>
                  </a:lnTo>
                  <a:lnTo>
                    <a:pt x="109463" y="2255910"/>
                  </a:lnTo>
                  <a:lnTo>
                    <a:pt x="109152" y="2261847"/>
                  </a:lnTo>
                  <a:lnTo>
                    <a:pt x="108844" y="2267783"/>
                  </a:lnTo>
                  <a:lnTo>
                    <a:pt x="108544" y="2273720"/>
                  </a:lnTo>
                  <a:lnTo>
                    <a:pt x="108248" y="2279656"/>
                  </a:lnTo>
                  <a:lnTo>
                    <a:pt x="107959" y="2285593"/>
                  </a:lnTo>
                  <a:lnTo>
                    <a:pt x="107674" y="2291530"/>
                  </a:lnTo>
                  <a:lnTo>
                    <a:pt x="107397" y="2297466"/>
                  </a:lnTo>
                  <a:lnTo>
                    <a:pt x="107124" y="2303403"/>
                  </a:lnTo>
                  <a:lnTo>
                    <a:pt x="106859" y="2309339"/>
                  </a:lnTo>
                  <a:lnTo>
                    <a:pt x="106597" y="2315276"/>
                  </a:lnTo>
                  <a:lnTo>
                    <a:pt x="106344" y="2321213"/>
                  </a:lnTo>
                  <a:lnTo>
                    <a:pt x="106094" y="2327149"/>
                  </a:lnTo>
                  <a:lnTo>
                    <a:pt x="105852" y="2333086"/>
                  </a:lnTo>
                  <a:lnTo>
                    <a:pt x="105615" y="2339022"/>
                  </a:lnTo>
                  <a:lnTo>
                    <a:pt x="105385" y="2344959"/>
                  </a:lnTo>
                  <a:lnTo>
                    <a:pt x="105159" y="2350896"/>
                  </a:lnTo>
                  <a:lnTo>
                    <a:pt x="104941" y="2356832"/>
                  </a:lnTo>
                  <a:lnTo>
                    <a:pt x="104727" y="2362769"/>
                  </a:lnTo>
                  <a:lnTo>
                    <a:pt x="104521" y="2368706"/>
                  </a:lnTo>
                  <a:lnTo>
                    <a:pt x="104319" y="2374642"/>
                  </a:lnTo>
                  <a:lnTo>
                    <a:pt x="104125" y="2380579"/>
                  </a:lnTo>
                  <a:lnTo>
                    <a:pt x="103934" y="2386515"/>
                  </a:lnTo>
                  <a:lnTo>
                    <a:pt x="103752" y="2392452"/>
                  </a:lnTo>
                  <a:lnTo>
                    <a:pt x="103573" y="2398389"/>
                  </a:lnTo>
                  <a:lnTo>
                    <a:pt x="103403" y="2404325"/>
                  </a:lnTo>
                  <a:lnTo>
                    <a:pt x="103236" y="2410262"/>
                  </a:lnTo>
                  <a:lnTo>
                    <a:pt x="103077" y="2416198"/>
                  </a:lnTo>
                  <a:lnTo>
                    <a:pt x="102922" y="2422135"/>
                  </a:lnTo>
                  <a:lnTo>
                    <a:pt x="102775" y="2428072"/>
                  </a:lnTo>
                  <a:lnTo>
                    <a:pt x="102631" y="2434008"/>
                  </a:lnTo>
                  <a:lnTo>
                    <a:pt x="102496" y="2439945"/>
                  </a:lnTo>
                  <a:lnTo>
                    <a:pt x="102364" y="2445881"/>
                  </a:lnTo>
                  <a:lnTo>
                    <a:pt x="102239" y="2451818"/>
                  </a:lnTo>
                  <a:lnTo>
                    <a:pt x="102118" y="2457755"/>
                  </a:lnTo>
                  <a:lnTo>
                    <a:pt x="102005" y="2463691"/>
                  </a:lnTo>
                  <a:lnTo>
                    <a:pt x="101895" y="2469628"/>
                  </a:lnTo>
                  <a:lnTo>
                    <a:pt x="101793" y="2475564"/>
                  </a:lnTo>
                  <a:lnTo>
                    <a:pt x="101694" y="2481501"/>
                  </a:lnTo>
                  <a:lnTo>
                    <a:pt x="101603" y="2487438"/>
                  </a:lnTo>
                  <a:lnTo>
                    <a:pt x="101515" y="2493374"/>
                  </a:lnTo>
                  <a:lnTo>
                    <a:pt x="101434" y="2499311"/>
                  </a:lnTo>
                  <a:lnTo>
                    <a:pt x="101356" y="2505247"/>
                  </a:lnTo>
                  <a:lnTo>
                    <a:pt x="101286" y="2511184"/>
                  </a:lnTo>
                  <a:lnTo>
                    <a:pt x="101218" y="2517121"/>
                  </a:lnTo>
                  <a:lnTo>
                    <a:pt x="101158" y="2523057"/>
                  </a:lnTo>
                  <a:lnTo>
                    <a:pt x="101100" y="2528994"/>
                  </a:lnTo>
                  <a:lnTo>
                    <a:pt x="101050" y="2534930"/>
                  </a:lnTo>
                  <a:lnTo>
                    <a:pt x="101002" y="2540867"/>
                  </a:lnTo>
                  <a:lnTo>
                    <a:pt x="100961" y="2546804"/>
                  </a:lnTo>
                  <a:lnTo>
                    <a:pt x="100922" y="2552740"/>
                  </a:lnTo>
                  <a:lnTo>
                    <a:pt x="100890" y="2558677"/>
                  </a:lnTo>
                  <a:lnTo>
                    <a:pt x="100860" y="2564614"/>
                  </a:lnTo>
                  <a:lnTo>
                    <a:pt x="100837" y="2570550"/>
                  </a:lnTo>
                  <a:lnTo>
                    <a:pt x="100816" y="2576487"/>
                  </a:lnTo>
                  <a:lnTo>
                    <a:pt x="100800" y="2582423"/>
                  </a:lnTo>
                  <a:lnTo>
                    <a:pt x="100788" y="2588360"/>
                  </a:lnTo>
                  <a:lnTo>
                    <a:pt x="100780" y="2594297"/>
                  </a:lnTo>
                  <a:lnTo>
                    <a:pt x="100775" y="2600233"/>
                  </a:lnTo>
                  <a:lnTo>
                    <a:pt x="100776" y="2606170"/>
                  </a:lnTo>
                  <a:lnTo>
                    <a:pt x="100778" y="2612106"/>
                  </a:lnTo>
                  <a:lnTo>
                    <a:pt x="100785" y="2618043"/>
                  </a:lnTo>
                  <a:lnTo>
                    <a:pt x="100795" y="2623980"/>
                  </a:lnTo>
                  <a:lnTo>
                    <a:pt x="100809" y="2629916"/>
                  </a:lnTo>
                  <a:lnTo>
                    <a:pt x="100824" y="2635853"/>
                  </a:lnTo>
                  <a:lnTo>
                    <a:pt x="100844" y="2641789"/>
                  </a:lnTo>
                  <a:lnTo>
                    <a:pt x="100866" y="2647726"/>
                  </a:lnTo>
                  <a:lnTo>
                    <a:pt x="100892" y="2653663"/>
                  </a:lnTo>
                  <a:lnTo>
                    <a:pt x="100919" y="2659599"/>
                  </a:lnTo>
                  <a:lnTo>
                    <a:pt x="100950" y="2665536"/>
                  </a:lnTo>
                  <a:lnTo>
                    <a:pt x="100982" y="2671472"/>
                  </a:lnTo>
                  <a:lnTo>
                    <a:pt x="101018" y="2677409"/>
                  </a:lnTo>
                  <a:lnTo>
                    <a:pt x="101055" y="2683346"/>
                  </a:lnTo>
                  <a:lnTo>
                    <a:pt x="101095" y="2689282"/>
                  </a:lnTo>
                  <a:lnTo>
                    <a:pt x="101135" y="2695219"/>
                  </a:lnTo>
                  <a:lnTo>
                    <a:pt x="101179" y="2701155"/>
                  </a:lnTo>
                  <a:lnTo>
                    <a:pt x="101223" y="2707092"/>
                  </a:lnTo>
                  <a:lnTo>
                    <a:pt x="101269" y="2713029"/>
                  </a:lnTo>
                  <a:lnTo>
                    <a:pt x="101316" y="2718965"/>
                  </a:lnTo>
                  <a:lnTo>
                    <a:pt x="101365" y="2724902"/>
                  </a:lnTo>
                  <a:lnTo>
                    <a:pt x="101415" y="2730839"/>
                  </a:lnTo>
                  <a:lnTo>
                    <a:pt x="101465" y="2736775"/>
                  </a:lnTo>
                  <a:lnTo>
                    <a:pt x="101517" y="2742712"/>
                  </a:lnTo>
                  <a:lnTo>
                    <a:pt x="101569" y="2748648"/>
                  </a:lnTo>
                  <a:lnTo>
                    <a:pt x="101622" y="2754585"/>
                  </a:lnTo>
                  <a:lnTo>
                    <a:pt x="101675" y="2760522"/>
                  </a:lnTo>
                  <a:lnTo>
                    <a:pt x="101728" y="2766458"/>
                  </a:lnTo>
                  <a:lnTo>
                    <a:pt x="101782" y="2772395"/>
                  </a:lnTo>
                  <a:lnTo>
                    <a:pt x="101835" y="2778331"/>
                  </a:lnTo>
                  <a:lnTo>
                    <a:pt x="101888" y="2784268"/>
                  </a:lnTo>
                  <a:lnTo>
                    <a:pt x="101942" y="2790205"/>
                  </a:lnTo>
                  <a:lnTo>
                    <a:pt x="101994" y="2796141"/>
                  </a:lnTo>
                  <a:lnTo>
                    <a:pt x="102046" y="2802078"/>
                  </a:lnTo>
                  <a:lnTo>
                    <a:pt x="102098" y="2808014"/>
                  </a:lnTo>
                  <a:lnTo>
                    <a:pt x="102149" y="2813951"/>
                  </a:lnTo>
                  <a:lnTo>
                    <a:pt x="102198" y="2819888"/>
                  </a:lnTo>
                  <a:lnTo>
                    <a:pt x="102247" y="2825824"/>
                  </a:lnTo>
                  <a:lnTo>
                    <a:pt x="102294" y="2831761"/>
                  </a:lnTo>
                  <a:lnTo>
                    <a:pt x="102341" y="2837697"/>
                  </a:lnTo>
                  <a:lnTo>
                    <a:pt x="102385" y="2843634"/>
                  </a:lnTo>
                  <a:lnTo>
                    <a:pt x="102429" y="2849571"/>
                  </a:lnTo>
                  <a:lnTo>
                    <a:pt x="102470" y="2855507"/>
                  </a:lnTo>
                  <a:lnTo>
                    <a:pt x="102511" y="2861444"/>
                  </a:lnTo>
                  <a:lnTo>
                    <a:pt x="102548" y="2867380"/>
                  </a:lnTo>
                  <a:lnTo>
                    <a:pt x="102585" y="2873317"/>
                  </a:lnTo>
                  <a:lnTo>
                    <a:pt x="102618" y="2879254"/>
                  </a:lnTo>
                  <a:lnTo>
                    <a:pt x="102650" y="2885190"/>
                  </a:lnTo>
                  <a:lnTo>
                    <a:pt x="102679" y="2891127"/>
                  </a:lnTo>
                  <a:lnTo>
                    <a:pt x="102707" y="2897063"/>
                  </a:lnTo>
                  <a:lnTo>
                    <a:pt x="102731" y="2903000"/>
                  </a:lnTo>
                  <a:lnTo>
                    <a:pt x="102753" y="2908937"/>
                  </a:lnTo>
                  <a:lnTo>
                    <a:pt x="102772" y="2914873"/>
                  </a:lnTo>
                  <a:lnTo>
                    <a:pt x="102789" y="2920810"/>
                  </a:lnTo>
                  <a:lnTo>
                    <a:pt x="102802" y="2926747"/>
                  </a:lnTo>
                  <a:lnTo>
                    <a:pt x="102814" y="2932683"/>
                  </a:lnTo>
                  <a:lnTo>
                    <a:pt x="102821" y="2938620"/>
                  </a:lnTo>
                  <a:lnTo>
                    <a:pt x="102826" y="2944556"/>
                  </a:lnTo>
                  <a:lnTo>
                    <a:pt x="102827" y="2950493"/>
                  </a:lnTo>
                  <a:lnTo>
                    <a:pt x="102826" y="2956430"/>
                  </a:lnTo>
                  <a:lnTo>
                    <a:pt x="102820" y="2962366"/>
                  </a:lnTo>
                  <a:lnTo>
                    <a:pt x="102813" y="2968303"/>
                  </a:lnTo>
                  <a:lnTo>
                    <a:pt x="102800" y="2974239"/>
                  </a:lnTo>
                  <a:lnTo>
                    <a:pt x="102786" y="2980176"/>
                  </a:lnTo>
                  <a:lnTo>
                    <a:pt x="102767" y="2986113"/>
                  </a:lnTo>
                  <a:lnTo>
                    <a:pt x="102746" y="2992049"/>
                  </a:lnTo>
                  <a:lnTo>
                    <a:pt x="102719" y="2997986"/>
                  </a:lnTo>
                  <a:lnTo>
                    <a:pt x="102691" y="3003922"/>
                  </a:lnTo>
                  <a:lnTo>
                    <a:pt x="102657" y="3009859"/>
                  </a:lnTo>
                  <a:lnTo>
                    <a:pt x="102622" y="3015796"/>
                  </a:lnTo>
                  <a:lnTo>
                    <a:pt x="102581" y="3021732"/>
                  </a:lnTo>
                  <a:lnTo>
                    <a:pt x="102538" y="3027669"/>
                  </a:lnTo>
                  <a:lnTo>
                    <a:pt x="102489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343" y="1929053"/>
              <a:ext cx="160943" cy="0"/>
            </a:xfrm>
            <a:custGeom>
              <a:avLst/>
              <a:pathLst>
                <a:path w="160943" h="0">
                  <a:moveTo>
                    <a:pt x="0" y="0"/>
                  </a:moveTo>
                  <a:lnTo>
                    <a:pt x="16094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0764" y="2573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90764" y="1033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90764" y="2163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0764" y="1246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2023-05-23T17:54:54Z</dcterms:modified>
</cp:coreProperties>
</file>