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5250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250" y="123259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250" y="93505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250" y="63751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250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5250" y="93505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8906" y="740467"/>
              <a:ext cx="1024375" cy="326103"/>
            </a:xfrm>
            <a:custGeom>
              <a:avLst/>
              <a:pathLst>
                <a:path w="1024375" h="326103">
                  <a:moveTo>
                    <a:pt x="0" y="218394"/>
                  </a:moveTo>
                  <a:lnTo>
                    <a:pt x="256093" y="47011"/>
                  </a:lnTo>
                  <a:lnTo>
                    <a:pt x="512187" y="0"/>
                  </a:lnTo>
                  <a:lnTo>
                    <a:pt x="768281" y="285638"/>
                  </a:lnTo>
                  <a:lnTo>
                    <a:pt x="1024375" y="32610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8906" y="793429"/>
              <a:ext cx="1024375" cy="170787"/>
            </a:xfrm>
            <a:custGeom>
              <a:avLst/>
              <a:pathLst>
                <a:path w="1024375" h="170787">
                  <a:moveTo>
                    <a:pt x="0" y="165432"/>
                  </a:moveTo>
                  <a:lnTo>
                    <a:pt x="256093" y="134488"/>
                  </a:lnTo>
                  <a:lnTo>
                    <a:pt x="512187" y="170787"/>
                  </a:lnTo>
                  <a:lnTo>
                    <a:pt x="768281" y="72004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8906" y="958861"/>
              <a:ext cx="1024375" cy="421316"/>
            </a:xfrm>
            <a:custGeom>
              <a:avLst/>
              <a:pathLst>
                <a:path w="1024375" h="421316">
                  <a:moveTo>
                    <a:pt x="0" y="0"/>
                  </a:moveTo>
                  <a:lnTo>
                    <a:pt x="256093" y="52962"/>
                  </a:lnTo>
                  <a:lnTo>
                    <a:pt x="512187" y="94617"/>
                  </a:lnTo>
                  <a:lnTo>
                    <a:pt x="768281" y="343360"/>
                  </a:lnTo>
                  <a:lnTo>
                    <a:pt x="1024375" y="42131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38906" y="696431"/>
              <a:ext cx="1024375" cy="301705"/>
            </a:xfrm>
            <a:custGeom>
              <a:avLst/>
              <a:pathLst>
                <a:path w="1024375" h="301705">
                  <a:moveTo>
                    <a:pt x="0" y="107709"/>
                  </a:moveTo>
                  <a:lnTo>
                    <a:pt x="256093" y="147579"/>
                  </a:lnTo>
                  <a:lnTo>
                    <a:pt x="512187" y="0"/>
                  </a:lnTo>
                  <a:lnTo>
                    <a:pt x="768281" y="136868"/>
                  </a:lnTo>
                  <a:lnTo>
                    <a:pt x="1024375" y="301705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14080" y="934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14080" y="93403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14080" y="9340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14080" y="779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970174" y="762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70174" y="9030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70174" y="986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70174" y="8191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226268" y="715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26268" y="939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26268" y="10286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26268" y="6716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82362" y="10012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82362" y="8406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82362" y="12773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82362" y="8084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38456" y="1041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38456" y="7686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38456" y="13553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38456" y="973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986527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6527" y="123259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6527" y="93505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6527" y="63751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86527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6527" y="93505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40183" y="554802"/>
              <a:ext cx="1024375" cy="368949"/>
            </a:xfrm>
            <a:custGeom>
              <a:avLst/>
              <a:pathLst>
                <a:path w="1024375" h="368949">
                  <a:moveTo>
                    <a:pt x="0" y="348121"/>
                  </a:moveTo>
                  <a:lnTo>
                    <a:pt x="256093" y="334434"/>
                  </a:lnTo>
                  <a:lnTo>
                    <a:pt x="512187" y="368949"/>
                  </a:lnTo>
                  <a:lnTo>
                    <a:pt x="768281" y="121991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15357" y="878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371451" y="864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627545" y="898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83639" y="651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39733" y="5299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387804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87804" y="123259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87804" y="93505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387804" y="63751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87804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87804" y="93505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541460" y="339978"/>
              <a:ext cx="1024375" cy="618882"/>
            </a:xfrm>
            <a:custGeom>
              <a:avLst/>
              <a:pathLst>
                <a:path w="1024375" h="618882">
                  <a:moveTo>
                    <a:pt x="0" y="618882"/>
                  </a:moveTo>
                  <a:lnTo>
                    <a:pt x="256093" y="479634"/>
                  </a:lnTo>
                  <a:lnTo>
                    <a:pt x="512187" y="458806"/>
                  </a:lnTo>
                  <a:lnTo>
                    <a:pt x="768281" y="61293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541460" y="339978"/>
              <a:ext cx="1024375" cy="501057"/>
            </a:xfrm>
            <a:custGeom>
              <a:avLst/>
              <a:pathLst>
                <a:path w="1024375" h="501057">
                  <a:moveTo>
                    <a:pt x="0" y="501057"/>
                  </a:moveTo>
                  <a:lnTo>
                    <a:pt x="256093" y="399893"/>
                  </a:lnTo>
                  <a:lnTo>
                    <a:pt x="512187" y="308846"/>
                  </a:lnTo>
                  <a:lnTo>
                    <a:pt x="768281" y="29158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41460" y="339978"/>
              <a:ext cx="1024375" cy="447499"/>
            </a:xfrm>
            <a:custGeom>
              <a:avLst/>
              <a:pathLst>
                <a:path w="1024375" h="447499">
                  <a:moveTo>
                    <a:pt x="0" y="412390"/>
                  </a:moveTo>
                  <a:lnTo>
                    <a:pt x="256093" y="447499"/>
                  </a:lnTo>
                  <a:lnTo>
                    <a:pt x="512187" y="158291"/>
                  </a:lnTo>
                  <a:lnTo>
                    <a:pt x="768281" y="1785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541460" y="339978"/>
              <a:ext cx="1024375" cy="537356"/>
            </a:xfrm>
            <a:custGeom>
              <a:avLst/>
              <a:pathLst>
                <a:path w="1024375" h="537356">
                  <a:moveTo>
                    <a:pt x="0" y="536166"/>
                  </a:moveTo>
                  <a:lnTo>
                    <a:pt x="256093" y="537356"/>
                  </a:lnTo>
                  <a:lnTo>
                    <a:pt x="512187" y="95212"/>
                  </a:lnTo>
                  <a:lnTo>
                    <a:pt x="768281" y="7140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16634" y="934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16634" y="81620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16634" y="7275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16634" y="8513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72728" y="7947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72728" y="7150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72728" y="7626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772728" y="85250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28822" y="77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28822" y="62399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28822" y="473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28822" y="4103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84916" y="3764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84916" y="3443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284916" y="3169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84916" y="3222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41010" y="3151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789081" y="287968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789081" y="123259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789081" y="93505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789081" y="63751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789081" y="33997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789081" y="935058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942737" y="828539"/>
              <a:ext cx="1024375" cy="286233"/>
            </a:xfrm>
            <a:custGeom>
              <a:avLst/>
              <a:pathLst>
                <a:path w="1024375" h="286233">
                  <a:moveTo>
                    <a:pt x="0" y="17852"/>
                  </a:moveTo>
                  <a:lnTo>
                    <a:pt x="256093" y="0"/>
                  </a:lnTo>
                  <a:lnTo>
                    <a:pt x="512187" y="30349"/>
                  </a:lnTo>
                  <a:lnTo>
                    <a:pt x="768281" y="163646"/>
                  </a:lnTo>
                  <a:lnTo>
                    <a:pt x="1024375" y="28623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17911" y="8215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74005" y="803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30099" y="834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86193" y="9673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42287" y="10899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85250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85250" y="244640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85250" y="214886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5250" y="185132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85250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85250" y="214886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8906" y="1728740"/>
              <a:ext cx="1024375" cy="338005"/>
            </a:xfrm>
            <a:custGeom>
              <a:avLst/>
              <a:pathLst>
                <a:path w="1024375" h="338005">
                  <a:moveTo>
                    <a:pt x="0" y="338005"/>
                  </a:moveTo>
                  <a:lnTo>
                    <a:pt x="256093" y="234461"/>
                  </a:lnTo>
                  <a:lnTo>
                    <a:pt x="512187" y="213633"/>
                  </a:lnTo>
                  <a:lnTo>
                    <a:pt x="768281" y="0"/>
                  </a:lnTo>
                  <a:lnTo>
                    <a:pt x="1024375" y="12496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38906" y="1895957"/>
              <a:ext cx="1024375" cy="73194"/>
            </a:xfrm>
            <a:custGeom>
              <a:avLst/>
              <a:pathLst>
                <a:path w="1024375" h="73194">
                  <a:moveTo>
                    <a:pt x="0" y="29158"/>
                  </a:moveTo>
                  <a:lnTo>
                    <a:pt x="256093" y="60698"/>
                  </a:lnTo>
                  <a:lnTo>
                    <a:pt x="512187" y="0"/>
                  </a:lnTo>
                  <a:lnTo>
                    <a:pt x="768281" y="3570"/>
                  </a:lnTo>
                  <a:lnTo>
                    <a:pt x="1024375" y="7319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14080" y="1900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14080" y="20419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970174" y="1931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970174" y="19383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226268" y="187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226268" y="19175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482362" y="18747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482362" y="1703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738456" y="1944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38456" y="17164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986527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986527" y="244640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986527" y="214886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986527" y="185132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986527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986527" y="214886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140183" y="1787653"/>
              <a:ext cx="1024375" cy="479634"/>
            </a:xfrm>
            <a:custGeom>
              <a:avLst/>
              <a:pathLst>
                <a:path w="1024375" h="479634">
                  <a:moveTo>
                    <a:pt x="0" y="385016"/>
                  </a:moveTo>
                  <a:lnTo>
                    <a:pt x="256093" y="437978"/>
                  </a:lnTo>
                  <a:lnTo>
                    <a:pt x="512187" y="479634"/>
                  </a:lnTo>
                  <a:lnTo>
                    <a:pt x="768281" y="95807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15357" y="2147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71451" y="2200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27545" y="2242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3639" y="18586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39733" y="1762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387804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387804" y="244640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387804" y="214886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387804" y="185132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387804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387804" y="214886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541460" y="1694820"/>
              <a:ext cx="1024375" cy="349906"/>
            </a:xfrm>
            <a:custGeom>
              <a:avLst/>
              <a:pathLst>
                <a:path w="1024375" h="349906">
                  <a:moveTo>
                    <a:pt x="0" y="349906"/>
                  </a:moveTo>
                  <a:lnTo>
                    <a:pt x="256093" y="285638"/>
                  </a:lnTo>
                  <a:lnTo>
                    <a:pt x="512187" y="286233"/>
                  </a:lnTo>
                  <a:lnTo>
                    <a:pt x="768281" y="30944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541460" y="1710888"/>
              <a:ext cx="1024375" cy="298134"/>
            </a:xfrm>
            <a:custGeom>
              <a:avLst/>
              <a:pathLst>
                <a:path w="1024375" h="298134">
                  <a:moveTo>
                    <a:pt x="0" y="298134"/>
                  </a:moveTo>
                  <a:lnTo>
                    <a:pt x="256093" y="198756"/>
                  </a:lnTo>
                  <a:lnTo>
                    <a:pt x="512187" y="220774"/>
                  </a:lnTo>
                  <a:lnTo>
                    <a:pt x="768281" y="39870"/>
                  </a:lnTo>
                  <a:lnTo>
                    <a:pt x="1024375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541460" y="1752543"/>
              <a:ext cx="1024375" cy="420126"/>
            </a:xfrm>
            <a:custGeom>
              <a:avLst/>
              <a:pathLst>
                <a:path w="1024375" h="420126">
                  <a:moveTo>
                    <a:pt x="0" y="420126"/>
                  </a:moveTo>
                  <a:lnTo>
                    <a:pt x="256093" y="280877"/>
                  </a:lnTo>
                  <a:lnTo>
                    <a:pt x="512187" y="171978"/>
                  </a:lnTo>
                  <a:lnTo>
                    <a:pt x="768281" y="0"/>
                  </a:lnTo>
                  <a:lnTo>
                    <a:pt x="1024375" y="2261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516634" y="2147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16634" y="2019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16634" y="19841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772728" y="2008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772728" y="19556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72728" y="18848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028822" y="18996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028822" y="195622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028822" y="19068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284916" y="1727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84916" y="17009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284916" y="172593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541010" y="17503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541010" y="16699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41010" y="16860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789081" y="1501777"/>
              <a:ext cx="1331687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789081" y="244640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789081" y="214886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789081" y="185132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789081" y="155378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789081" y="214886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42737" y="1588896"/>
              <a:ext cx="256093" cy="29753"/>
            </a:xfrm>
            <a:custGeom>
              <a:avLst/>
              <a:pathLst>
                <a:path w="256093" h="29753">
                  <a:moveTo>
                    <a:pt x="0" y="29753"/>
                  </a:moveTo>
                  <a:lnTo>
                    <a:pt x="256093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942737" y="1914405"/>
              <a:ext cx="1024375" cy="174358"/>
            </a:xfrm>
            <a:custGeom>
              <a:avLst/>
              <a:pathLst>
                <a:path w="1024375" h="174358">
                  <a:moveTo>
                    <a:pt x="0" y="103543"/>
                  </a:moveTo>
                  <a:lnTo>
                    <a:pt x="256093" y="143414"/>
                  </a:lnTo>
                  <a:lnTo>
                    <a:pt x="512187" y="174358"/>
                  </a:lnTo>
                  <a:lnTo>
                    <a:pt x="768281" y="0"/>
                  </a:lnTo>
                  <a:lnTo>
                    <a:pt x="1024375" y="3034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942737" y="1553786"/>
              <a:ext cx="256093" cy="25588"/>
            </a:xfrm>
            <a:custGeom>
              <a:avLst/>
              <a:pathLst>
                <a:path w="256093" h="25588">
                  <a:moveTo>
                    <a:pt x="0" y="25588"/>
                  </a:moveTo>
                  <a:lnTo>
                    <a:pt x="256093" y="0"/>
                  </a:lnTo>
                </a:path>
              </a:pathLst>
            </a:custGeom>
            <a:ln w="13550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917911" y="1993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917911" y="15545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917911" y="1593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174005" y="20329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174005" y="15289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174005" y="15640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430099" y="2063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86193" y="18895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42287" y="1919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585250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1176620" y="138416"/>
              <a:ext cx="148947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EE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1986527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2564324" y="134725"/>
              <a:ext cx="176093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GG</a:t>
              </a:r>
            </a:p>
          </p:txBody>
        </p:sp>
        <p:sp>
          <p:nvSpPr>
            <p:cNvPr id="165" name="rc165"/>
            <p:cNvSpPr/>
            <p:nvPr/>
          </p:nvSpPr>
          <p:spPr>
            <a:xfrm>
              <a:off x="3387804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>
              <a:off x="3972388" y="134725"/>
              <a:ext cx="162520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EG</a:t>
              </a:r>
            </a:p>
          </p:txBody>
        </p:sp>
        <p:sp>
          <p:nvSpPr>
            <p:cNvPr id="167" name="rc167"/>
            <p:cNvSpPr/>
            <p:nvPr/>
          </p:nvSpPr>
          <p:spPr>
            <a:xfrm>
              <a:off x="4789081" y="69589"/>
              <a:ext cx="1331687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5373665" y="134725"/>
              <a:ext cx="162520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GE</a:t>
              </a:r>
            </a:p>
          </p:txBody>
        </p:sp>
        <p:sp>
          <p:nvSpPr>
            <p:cNvPr id="169" name="rc169"/>
            <p:cNvSpPr/>
            <p:nvPr/>
          </p:nvSpPr>
          <p:spPr>
            <a:xfrm>
              <a:off x="6120769" y="287968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 rot="5400000">
              <a:off x="6011449" y="804595"/>
              <a:ext cx="467260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1" name="rc171"/>
            <p:cNvSpPr/>
            <p:nvPr/>
          </p:nvSpPr>
          <p:spPr>
            <a:xfrm>
              <a:off x="6120769" y="1501777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 rot="5400000">
              <a:off x="6006984" y="2019445"/>
              <a:ext cx="474106" cy="10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585250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3890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99500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5109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50718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76328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 rot="-1200000">
              <a:off x="290033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1200000">
              <a:off x="239788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1200000">
              <a:off x="792969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1200000">
              <a:off x="1120285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1200000">
              <a:off x="1452975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1986527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14018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396277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65237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90846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16455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 rot="-1200000">
              <a:off x="1691310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1200000">
              <a:off x="1641065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1200000">
              <a:off x="2194246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1200000">
              <a:off x="2521562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1200000">
              <a:off x="2854252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95" name="pl195"/>
            <p:cNvSpPr/>
            <p:nvPr/>
          </p:nvSpPr>
          <p:spPr>
            <a:xfrm>
              <a:off x="3387804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54146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79755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05364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30974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56583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 rot="-1200000">
              <a:off x="3092587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1200000">
              <a:off x="3042342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1200000">
              <a:off x="3595523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1200000">
              <a:off x="3922838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1200000">
              <a:off x="4255529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4789081" y="2645996"/>
              <a:ext cx="1331687" cy="0"/>
            </a:xfrm>
            <a:custGeom>
              <a:avLst/>
              <a:pathLst>
                <a:path w="1331687" h="0">
                  <a:moveTo>
                    <a:pt x="0" y="0"/>
                  </a:moveTo>
                  <a:lnTo>
                    <a:pt x="1331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942737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19883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45492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71101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96711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 rot="-1200000">
              <a:off x="4493864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1200000">
              <a:off x="4443619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1200000">
              <a:off x="4996799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1200000">
              <a:off x="5324115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1200000">
              <a:off x="5656806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17" name="pl217"/>
            <p:cNvSpPr/>
            <p:nvPr/>
          </p:nvSpPr>
          <p:spPr>
            <a:xfrm>
              <a:off x="585250" y="287968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258539" y="1187056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-50%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360100" y="889516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99140" y="591977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38180" y="294437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550455" y="12325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50455" y="935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50455" y="637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50455" y="339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85250" y="1501777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258539" y="2400865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-50%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360100" y="2103325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299140" y="180578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238180" y="1508245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31" name="pl231"/>
            <p:cNvSpPr/>
            <p:nvPr/>
          </p:nvSpPr>
          <p:spPr>
            <a:xfrm>
              <a:off x="550455" y="24464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50455" y="2148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50455" y="1851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50455" y="1553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 rot="-5400000">
              <a:off x="-969528" y="1397777"/>
              <a:ext cx="214163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2024-03-27T20:56:43Z</dcterms:modified>
</cp:coreProperties>
</file>