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85250" y="287968"/>
              <a:ext cx="1331687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85250" y="139852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5250" y="1222101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85250" y="1045677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5250" y="869252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5250" y="692827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5250" y="516403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85250" y="33997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85250" y="1045677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38906" y="825499"/>
              <a:ext cx="1024375" cy="253345"/>
            </a:xfrm>
            <a:custGeom>
              <a:avLst/>
              <a:pathLst>
                <a:path w="1024375" h="253345">
                  <a:moveTo>
                    <a:pt x="0" y="253345"/>
                  </a:moveTo>
                  <a:lnTo>
                    <a:pt x="256093" y="45870"/>
                  </a:lnTo>
                  <a:lnTo>
                    <a:pt x="512187" y="0"/>
                  </a:lnTo>
                  <a:lnTo>
                    <a:pt x="768281" y="239231"/>
                  </a:lnTo>
                  <a:lnTo>
                    <a:pt x="1024375" y="24134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38906" y="793742"/>
              <a:ext cx="1024375" cy="303450"/>
            </a:xfrm>
            <a:custGeom>
              <a:avLst/>
              <a:pathLst>
                <a:path w="1024375" h="303450">
                  <a:moveTo>
                    <a:pt x="0" y="285102"/>
                  </a:moveTo>
                  <a:lnTo>
                    <a:pt x="256093" y="244171"/>
                  </a:lnTo>
                  <a:lnTo>
                    <a:pt x="512187" y="303450"/>
                  </a:lnTo>
                  <a:lnTo>
                    <a:pt x="768281" y="100914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38906" y="1078844"/>
              <a:ext cx="1024375" cy="301333"/>
            </a:xfrm>
            <a:custGeom>
              <a:avLst/>
              <a:pathLst>
                <a:path w="1024375" h="301333">
                  <a:moveTo>
                    <a:pt x="0" y="0"/>
                  </a:moveTo>
                  <a:lnTo>
                    <a:pt x="256093" y="58572"/>
                  </a:lnTo>
                  <a:lnTo>
                    <a:pt x="512187" y="126320"/>
                  </a:lnTo>
                  <a:lnTo>
                    <a:pt x="768281" y="277339"/>
                  </a:lnTo>
                  <a:lnTo>
                    <a:pt x="1024375" y="301333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38906" y="772571"/>
              <a:ext cx="1024375" cy="225823"/>
            </a:xfrm>
            <a:custGeom>
              <a:avLst/>
              <a:pathLst>
                <a:path w="1024375" h="225823">
                  <a:moveTo>
                    <a:pt x="0" y="121380"/>
                  </a:moveTo>
                  <a:lnTo>
                    <a:pt x="256093" y="165839"/>
                  </a:lnTo>
                  <a:lnTo>
                    <a:pt x="512187" y="0"/>
                  </a:lnTo>
                  <a:lnTo>
                    <a:pt x="768281" y="88212"/>
                  </a:lnTo>
                  <a:lnTo>
                    <a:pt x="1024375" y="225823"/>
                  </a:lnTo>
                </a:path>
              </a:pathLst>
            </a:custGeom>
            <a:ln w="13550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714080" y="10540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714080" y="10540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714080" y="105401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714080" y="8691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970174" y="8465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970174" y="10130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970174" y="11125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970174" y="9135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226268" y="8006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226268" y="10723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226268" y="118033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226268" y="74774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482362" y="10399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482362" y="86983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482362" y="13313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482362" y="83595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738456" y="10420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738456" y="7689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738456" y="135535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738456" y="97356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986527" y="287968"/>
              <a:ext cx="1331687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986527" y="139852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986527" y="1222101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986527" y="1045677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986527" y="869252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986527" y="692827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986527" y="516403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986527" y="33997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986527" y="1045677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140183" y="555216"/>
              <a:ext cx="1024375" cy="492577"/>
            </a:xfrm>
            <a:custGeom>
              <a:avLst/>
              <a:pathLst>
                <a:path w="1024375" h="492577">
                  <a:moveTo>
                    <a:pt x="0" y="456586"/>
                  </a:moveTo>
                  <a:lnTo>
                    <a:pt x="256093" y="437532"/>
                  </a:lnTo>
                  <a:lnTo>
                    <a:pt x="512187" y="492577"/>
                  </a:lnTo>
                  <a:lnTo>
                    <a:pt x="768281" y="140433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115357" y="9869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371451" y="9679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627545" y="10229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883639" y="6708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139733" y="530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387804" y="287968"/>
              <a:ext cx="1331687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387804" y="139852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387804" y="1222101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387804" y="1045677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387804" y="869252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387804" y="692827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387804" y="516403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387804" y="33997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387804" y="1045677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541460" y="339978"/>
              <a:ext cx="1024375" cy="738866"/>
            </a:xfrm>
            <a:custGeom>
              <a:avLst/>
              <a:pathLst>
                <a:path w="1024375" h="738866">
                  <a:moveTo>
                    <a:pt x="0" y="738866"/>
                  </a:moveTo>
                  <a:lnTo>
                    <a:pt x="256093" y="569498"/>
                  </a:lnTo>
                  <a:lnTo>
                    <a:pt x="512187" y="556090"/>
                  </a:lnTo>
                  <a:lnTo>
                    <a:pt x="768281" y="64218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541460" y="339978"/>
              <a:ext cx="1024375" cy="598432"/>
            </a:xfrm>
            <a:custGeom>
              <a:avLst/>
              <a:pathLst>
                <a:path w="1024375" h="598432">
                  <a:moveTo>
                    <a:pt x="0" y="598432"/>
                  </a:moveTo>
                  <a:lnTo>
                    <a:pt x="256093" y="474934"/>
                  </a:lnTo>
                  <a:lnTo>
                    <a:pt x="512187" y="374725"/>
                  </a:lnTo>
                  <a:lnTo>
                    <a:pt x="768281" y="30345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541460" y="339978"/>
              <a:ext cx="1024375" cy="531390"/>
            </a:xfrm>
            <a:custGeom>
              <a:avLst/>
              <a:pathLst>
                <a:path w="1024375" h="531390">
                  <a:moveTo>
                    <a:pt x="0" y="492577"/>
                  </a:moveTo>
                  <a:lnTo>
                    <a:pt x="256093" y="531390"/>
                  </a:lnTo>
                  <a:lnTo>
                    <a:pt x="512187" y="191949"/>
                  </a:lnTo>
                  <a:lnTo>
                    <a:pt x="768281" y="1411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541460" y="339978"/>
              <a:ext cx="1024375" cy="640774"/>
            </a:xfrm>
            <a:custGeom>
              <a:avLst/>
              <a:pathLst>
                <a:path w="1024375" h="640774">
                  <a:moveTo>
                    <a:pt x="0" y="640774"/>
                  </a:moveTo>
                  <a:lnTo>
                    <a:pt x="256093" y="637951"/>
                  </a:lnTo>
                  <a:lnTo>
                    <a:pt x="512187" y="115028"/>
                  </a:lnTo>
                  <a:lnTo>
                    <a:pt x="768281" y="7762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516634" y="10540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516634" y="913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516634" y="8077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516634" y="95592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772728" y="8846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772728" y="7900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772728" y="846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772728" y="9531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028822" y="87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028822" y="6898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028822" y="50710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028822" y="4301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284916" y="3793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284916" y="34549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284916" y="3165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284916" y="3229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541010" y="3151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541010" y="3151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541010" y="31515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541010" y="3151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789081" y="287968"/>
              <a:ext cx="1331687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789081" y="139852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789081" y="1222101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789081" y="1045677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789081" y="869252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789081" y="692827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789081" y="516403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789081" y="33997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789081" y="1045677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942737" y="920062"/>
              <a:ext cx="1024375" cy="194772"/>
            </a:xfrm>
            <a:custGeom>
              <a:avLst/>
              <a:pathLst>
                <a:path w="1024375" h="194772">
                  <a:moveTo>
                    <a:pt x="0" y="24699"/>
                  </a:moveTo>
                  <a:lnTo>
                    <a:pt x="256093" y="0"/>
                  </a:lnTo>
                  <a:lnTo>
                    <a:pt x="512187" y="48693"/>
                  </a:lnTo>
                  <a:lnTo>
                    <a:pt x="768281" y="108677"/>
                  </a:lnTo>
                  <a:lnTo>
                    <a:pt x="1024375" y="19477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917911" y="9199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174005" y="8952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430099" y="9439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686193" y="10039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942287" y="10900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585250" y="1501777"/>
              <a:ext cx="1331687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85250" y="2614349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85250" y="240223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85250" y="2190124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85250" y="1978011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85250" y="1765899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85250" y="155378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85250" y="240223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738906" y="1776080"/>
              <a:ext cx="1024375" cy="514160"/>
            </a:xfrm>
            <a:custGeom>
              <a:avLst/>
              <a:pathLst>
                <a:path w="1024375" h="514160">
                  <a:moveTo>
                    <a:pt x="0" y="514160"/>
                  </a:moveTo>
                  <a:lnTo>
                    <a:pt x="256093" y="362288"/>
                  </a:lnTo>
                  <a:lnTo>
                    <a:pt x="512187" y="343622"/>
                  </a:lnTo>
                  <a:lnTo>
                    <a:pt x="768281" y="0"/>
                  </a:lnTo>
                  <a:lnTo>
                    <a:pt x="1024375" y="2545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38906" y="1992435"/>
              <a:ext cx="1024375" cy="136600"/>
            </a:xfrm>
            <a:custGeom>
              <a:avLst/>
              <a:pathLst>
                <a:path w="1024375" h="136600">
                  <a:moveTo>
                    <a:pt x="0" y="94177"/>
                  </a:moveTo>
                  <a:lnTo>
                    <a:pt x="256093" y="136600"/>
                  </a:lnTo>
                  <a:lnTo>
                    <a:pt x="512187" y="60239"/>
                  </a:lnTo>
                  <a:lnTo>
                    <a:pt x="768281" y="0"/>
                  </a:lnTo>
                  <a:lnTo>
                    <a:pt x="1024375" y="6108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714080" y="20617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714080" y="22654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970174" y="21042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970174" y="21135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226268" y="20278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226268" y="20948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482362" y="19676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482362" y="1751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738456" y="20286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738456" y="17538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1986527" y="1501777"/>
              <a:ext cx="1331687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986527" y="2614349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986527" y="240223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986527" y="2190124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1986527" y="1978011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986527" y="1765899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1986527" y="155378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1986527" y="240223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140183" y="1834623"/>
              <a:ext cx="1024375" cy="759362"/>
            </a:xfrm>
            <a:custGeom>
              <a:avLst/>
              <a:pathLst>
                <a:path w="1024375" h="759362">
                  <a:moveTo>
                    <a:pt x="0" y="607489"/>
                  </a:moveTo>
                  <a:lnTo>
                    <a:pt x="256093" y="677911"/>
                  </a:lnTo>
                  <a:lnTo>
                    <a:pt x="512187" y="759362"/>
                  </a:lnTo>
                  <a:lnTo>
                    <a:pt x="768281" y="137448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115357" y="24172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371451" y="24877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627545" y="25691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883639" y="19472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139733" y="18097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3387804" y="1501777"/>
              <a:ext cx="1331687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387804" y="2614349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387804" y="240223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3387804" y="2190124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3387804" y="1978011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387804" y="1765899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387804" y="155378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3387804" y="240223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541460" y="1723476"/>
              <a:ext cx="1024375" cy="535371"/>
            </a:xfrm>
            <a:custGeom>
              <a:avLst/>
              <a:pathLst>
                <a:path w="1024375" h="535371">
                  <a:moveTo>
                    <a:pt x="0" y="535371"/>
                  </a:moveTo>
                  <a:lnTo>
                    <a:pt x="256093" y="439496"/>
                  </a:lnTo>
                  <a:lnTo>
                    <a:pt x="512187" y="453072"/>
                  </a:lnTo>
                  <a:lnTo>
                    <a:pt x="768281" y="48361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541460" y="1742991"/>
              <a:ext cx="1024375" cy="464101"/>
            </a:xfrm>
            <a:custGeom>
              <a:avLst/>
              <a:pathLst>
                <a:path w="1024375" h="464101">
                  <a:moveTo>
                    <a:pt x="0" y="464101"/>
                  </a:moveTo>
                  <a:lnTo>
                    <a:pt x="256093" y="318168"/>
                  </a:lnTo>
                  <a:lnTo>
                    <a:pt x="512187" y="361439"/>
                  </a:lnTo>
                  <a:lnTo>
                    <a:pt x="768281" y="61088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541460" y="1805776"/>
              <a:ext cx="1024375" cy="636337"/>
            </a:xfrm>
            <a:custGeom>
              <a:avLst/>
              <a:pathLst>
                <a:path w="1024375" h="636337">
                  <a:moveTo>
                    <a:pt x="0" y="636337"/>
                  </a:moveTo>
                  <a:lnTo>
                    <a:pt x="256093" y="432709"/>
                  </a:lnTo>
                  <a:lnTo>
                    <a:pt x="512187" y="288472"/>
                  </a:lnTo>
                  <a:lnTo>
                    <a:pt x="768281" y="0"/>
                  </a:lnTo>
                  <a:lnTo>
                    <a:pt x="1024375" y="1442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516634" y="24172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516634" y="22340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516634" y="21822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772728" y="22136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772728" y="21381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772728" y="203633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028822" y="20694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028822" y="21517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028822" y="20796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284916" y="1780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284916" y="17470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284916" y="17792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541010" y="17953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541010" y="169865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541010" y="17181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4789081" y="1501777"/>
              <a:ext cx="1331687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4789081" y="2614349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4789081" y="240223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4789081" y="2190124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789081" y="1978011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4789081" y="1765899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4789081" y="155378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4789081" y="240223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4942737" y="1603845"/>
              <a:ext cx="256093" cy="43270"/>
            </a:xfrm>
            <a:custGeom>
              <a:avLst/>
              <a:pathLst>
                <a:path w="256093" h="43270">
                  <a:moveTo>
                    <a:pt x="0" y="43270"/>
                  </a:moveTo>
                  <a:lnTo>
                    <a:pt x="256093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4942737" y="2011949"/>
              <a:ext cx="1024375" cy="321562"/>
            </a:xfrm>
            <a:custGeom>
              <a:avLst/>
              <a:pathLst>
                <a:path w="1024375" h="321562">
                  <a:moveTo>
                    <a:pt x="0" y="207870"/>
                  </a:moveTo>
                  <a:lnTo>
                    <a:pt x="256093" y="261322"/>
                  </a:lnTo>
                  <a:lnTo>
                    <a:pt x="512187" y="321562"/>
                  </a:lnTo>
                  <a:lnTo>
                    <a:pt x="768281" y="0"/>
                  </a:lnTo>
                  <a:lnTo>
                    <a:pt x="1024375" y="1187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4942737" y="1553786"/>
              <a:ext cx="256093" cy="37331"/>
            </a:xfrm>
            <a:custGeom>
              <a:avLst/>
              <a:pathLst>
                <a:path w="256093" h="37331">
                  <a:moveTo>
                    <a:pt x="0" y="37331"/>
                  </a:moveTo>
                  <a:lnTo>
                    <a:pt x="256093" y="0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917911" y="21949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917911" y="15662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917911" y="162229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174005" y="22484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174005" y="15289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174005" y="157901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430099" y="23086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686193" y="19871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942287" y="19990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585250" y="69589"/>
              <a:ext cx="1331687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2"/>
            <p:cNvSpPr/>
            <p:nvPr/>
          </p:nvSpPr>
          <p:spPr>
            <a:xfrm>
              <a:off x="1176620" y="138416"/>
              <a:ext cx="148947" cy="80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EE</a:t>
              </a:r>
            </a:p>
          </p:txBody>
        </p:sp>
        <p:sp>
          <p:nvSpPr>
            <p:cNvPr id="183" name="rc183"/>
            <p:cNvSpPr/>
            <p:nvPr/>
          </p:nvSpPr>
          <p:spPr>
            <a:xfrm>
              <a:off x="1986527" y="69589"/>
              <a:ext cx="1331687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>
              <a:off x="2564324" y="134725"/>
              <a:ext cx="176093" cy="84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GG</a:t>
              </a:r>
            </a:p>
          </p:txBody>
        </p:sp>
        <p:sp>
          <p:nvSpPr>
            <p:cNvPr id="185" name="rc185"/>
            <p:cNvSpPr/>
            <p:nvPr/>
          </p:nvSpPr>
          <p:spPr>
            <a:xfrm>
              <a:off x="3387804" y="69589"/>
              <a:ext cx="1331687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3972388" y="134725"/>
              <a:ext cx="162520" cy="84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EG</a:t>
              </a:r>
            </a:p>
          </p:txBody>
        </p:sp>
        <p:sp>
          <p:nvSpPr>
            <p:cNvPr id="187" name="rc187"/>
            <p:cNvSpPr/>
            <p:nvPr/>
          </p:nvSpPr>
          <p:spPr>
            <a:xfrm>
              <a:off x="4789081" y="69589"/>
              <a:ext cx="1331687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5373665" y="134725"/>
              <a:ext cx="162520" cy="84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GE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6120769" y="287968"/>
              <a:ext cx="218379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tx190"/>
            <p:cNvSpPr/>
            <p:nvPr/>
          </p:nvSpPr>
          <p:spPr>
            <a:xfrm rot="5400000">
              <a:off x="6011449" y="804595"/>
              <a:ext cx="467260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91" name="rc191"/>
            <p:cNvSpPr/>
            <p:nvPr/>
          </p:nvSpPr>
          <p:spPr>
            <a:xfrm>
              <a:off x="6120769" y="1501777"/>
              <a:ext cx="218379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 rot="5400000">
              <a:off x="6006984" y="2019445"/>
              <a:ext cx="474106" cy="108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93" name="pl193"/>
            <p:cNvSpPr/>
            <p:nvPr/>
          </p:nvSpPr>
          <p:spPr>
            <a:xfrm>
              <a:off x="585250" y="264599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738906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995000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1251094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1507188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1763282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 rot="-1200000">
              <a:off x="290033" y="2783111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200" name="tx200"/>
            <p:cNvSpPr/>
            <p:nvPr/>
          </p:nvSpPr>
          <p:spPr>
            <a:xfrm rot="-1200000">
              <a:off x="239788" y="2837127"/>
              <a:ext cx="789731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1200000">
              <a:off x="792969" y="2764403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202" name="tx202"/>
            <p:cNvSpPr/>
            <p:nvPr/>
          </p:nvSpPr>
          <p:spPr>
            <a:xfrm rot="-1200000">
              <a:off x="1120285" y="2751646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203" name="tx203"/>
            <p:cNvSpPr/>
            <p:nvPr/>
          </p:nvSpPr>
          <p:spPr>
            <a:xfrm rot="-1200000">
              <a:off x="1452975" y="2738140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204" name="pl204"/>
            <p:cNvSpPr/>
            <p:nvPr/>
          </p:nvSpPr>
          <p:spPr>
            <a:xfrm>
              <a:off x="1986527" y="264599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140183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396277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652371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908465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164559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tx210"/>
            <p:cNvSpPr/>
            <p:nvPr/>
          </p:nvSpPr>
          <p:spPr>
            <a:xfrm rot="-1200000">
              <a:off x="1691310" y="2783111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211" name="tx211"/>
            <p:cNvSpPr/>
            <p:nvPr/>
          </p:nvSpPr>
          <p:spPr>
            <a:xfrm rot="-1200000">
              <a:off x="1641065" y="2837127"/>
              <a:ext cx="789731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212" name="tx212"/>
            <p:cNvSpPr/>
            <p:nvPr/>
          </p:nvSpPr>
          <p:spPr>
            <a:xfrm rot="-1200000">
              <a:off x="2194246" y="2764403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213" name="tx213"/>
            <p:cNvSpPr/>
            <p:nvPr/>
          </p:nvSpPr>
          <p:spPr>
            <a:xfrm rot="-1200000">
              <a:off x="2521562" y="2751646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214" name="tx214"/>
            <p:cNvSpPr/>
            <p:nvPr/>
          </p:nvSpPr>
          <p:spPr>
            <a:xfrm rot="-1200000">
              <a:off x="2854252" y="2738140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215" name="pl215"/>
            <p:cNvSpPr/>
            <p:nvPr/>
          </p:nvSpPr>
          <p:spPr>
            <a:xfrm>
              <a:off x="3387804" y="264599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3541460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797554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4053648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4309742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4565836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 rot="-1200000">
              <a:off x="3092587" y="2783111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222" name="tx222"/>
            <p:cNvSpPr/>
            <p:nvPr/>
          </p:nvSpPr>
          <p:spPr>
            <a:xfrm rot="-1200000">
              <a:off x="3042342" y="2837127"/>
              <a:ext cx="789731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223" name="tx223"/>
            <p:cNvSpPr/>
            <p:nvPr/>
          </p:nvSpPr>
          <p:spPr>
            <a:xfrm rot="-1200000">
              <a:off x="3595523" y="2764403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224" name="tx224"/>
            <p:cNvSpPr/>
            <p:nvPr/>
          </p:nvSpPr>
          <p:spPr>
            <a:xfrm rot="-1200000">
              <a:off x="3922838" y="2751646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225" name="tx225"/>
            <p:cNvSpPr/>
            <p:nvPr/>
          </p:nvSpPr>
          <p:spPr>
            <a:xfrm rot="-1200000">
              <a:off x="4255529" y="2738140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226" name="pl226"/>
            <p:cNvSpPr/>
            <p:nvPr/>
          </p:nvSpPr>
          <p:spPr>
            <a:xfrm>
              <a:off x="4789081" y="264599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4942737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5198831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5454925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5711019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5967113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 rot="-1200000">
              <a:off x="4493864" y="2783111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233" name="tx233"/>
            <p:cNvSpPr/>
            <p:nvPr/>
          </p:nvSpPr>
          <p:spPr>
            <a:xfrm rot="-1200000">
              <a:off x="4443619" y="2837127"/>
              <a:ext cx="789731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234" name="tx234"/>
            <p:cNvSpPr/>
            <p:nvPr/>
          </p:nvSpPr>
          <p:spPr>
            <a:xfrm rot="-1200000">
              <a:off x="4996799" y="2764403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235" name="tx235"/>
            <p:cNvSpPr/>
            <p:nvPr/>
          </p:nvSpPr>
          <p:spPr>
            <a:xfrm rot="-1200000">
              <a:off x="5324115" y="2751646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236" name="tx236"/>
            <p:cNvSpPr/>
            <p:nvPr/>
          </p:nvSpPr>
          <p:spPr>
            <a:xfrm rot="-1200000">
              <a:off x="5656806" y="2738140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237" name="pl237"/>
            <p:cNvSpPr/>
            <p:nvPr/>
          </p:nvSpPr>
          <p:spPr>
            <a:xfrm>
              <a:off x="585250" y="287968"/>
              <a:ext cx="0" cy="1144219"/>
            </a:xfrm>
            <a:custGeom>
              <a:avLst/>
              <a:pathLst>
                <a:path w="0" h="1144219">
                  <a:moveTo>
                    <a:pt x="0" y="11442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258539" y="1352984"/>
              <a:ext cx="2640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-50%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258539" y="1176560"/>
              <a:ext cx="2640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-25%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360100" y="1000135"/>
              <a:ext cx="16252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299140" y="823711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299140" y="647286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299140" y="470861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238180" y="294437"/>
              <a:ext cx="28444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245" name="pl245"/>
            <p:cNvSpPr/>
            <p:nvPr/>
          </p:nvSpPr>
          <p:spPr>
            <a:xfrm>
              <a:off x="550455" y="1398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550455" y="1222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550455" y="1045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550455" y="869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550455" y="6928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550455" y="5164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550455" y="3399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585250" y="1501777"/>
              <a:ext cx="0" cy="1144219"/>
            </a:xfrm>
            <a:custGeom>
              <a:avLst/>
              <a:pathLst>
                <a:path w="0" h="1144219">
                  <a:moveTo>
                    <a:pt x="0" y="11442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tx253"/>
            <p:cNvSpPr/>
            <p:nvPr/>
          </p:nvSpPr>
          <p:spPr>
            <a:xfrm>
              <a:off x="258539" y="2568807"/>
              <a:ext cx="2640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-25%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360100" y="2356695"/>
              <a:ext cx="16252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299140" y="2144582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299140" y="1932470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299140" y="1720358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238180" y="1508245"/>
              <a:ext cx="28444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259" name="pl259"/>
            <p:cNvSpPr/>
            <p:nvPr/>
          </p:nvSpPr>
          <p:spPr>
            <a:xfrm>
              <a:off x="550455" y="26143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550455" y="24022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550455" y="21901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550455" y="19780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550455" y="17658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550455" y="1553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tx265"/>
            <p:cNvSpPr/>
            <p:nvPr/>
          </p:nvSpPr>
          <p:spPr>
            <a:xfrm rot="-5400000">
              <a:off x="-969528" y="1397777"/>
              <a:ext cx="2141636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Cumulative Reproductive Isolation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2</cp:revision>
  <dcterms:created xsi:type="dcterms:W3CDTF">2022-06-23T18:22:42Z</dcterms:created>
  <dcterms:modified xsi:type="dcterms:W3CDTF">2024-03-28T21:59:14Z</dcterms:modified>
</cp:coreProperties>
</file>