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569" y="354402"/>
              <a:ext cx="808794" cy="873903"/>
            </a:xfrm>
            <a:custGeom>
              <a:avLst/>
              <a:pathLst>
                <a:path w="808794" h="873903">
                  <a:moveTo>
                    <a:pt x="0" y="873903"/>
                  </a:moveTo>
                  <a:lnTo>
                    <a:pt x="202198" y="807724"/>
                  </a:lnTo>
                  <a:lnTo>
                    <a:pt x="404397" y="795845"/>
                  </a:lnTo>
                  <a:lnTo>
                    <a:pt x="606595" y="234172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81743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83942" y="11373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86140" y="11254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88339" y="563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90537" y="3295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6272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06272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06272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06272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06272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06272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06272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06272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27591" y="1139218"/>
              <a:ext cx="808794" cy="240959"/>
            </a:xfrm>
            <a:custGeom>
              <a:avLst/>
              <a:pathLst>
                <a:path w="808794" h="240959">
                  <a:moveTo>
                    <a:pt x="0" y="89087"/>
                  </a:moveTo>
                  <a:lnTo>
                    <a:pt x="202198" y="159508"/>
                  </a:lnTo>
                  <a:lnTo>
                    <a:pt x="404397" y="240959"/>
                  </a:lnTo>
                  <a:lnTo>
                    <a:pt x="606595" y="0"/>
                  </a:lnTo>
                  <a:lnTo>
                    <a:pt x="808794" y="1552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02765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04963" y="12739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07162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09360" y="1114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1559" y="1269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827293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27293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27293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27293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27293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27293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27293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27293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48612" y="339978"/>
              <a:ext cx="808794" cy="905295"/>
            </a:xfrm>
            <a:custGeom>
              <a:avLst/>
              <a:pathLst>
                <a:path w="808794" h="905295">
                  <a:moveTo>
                    <a:pt x="0" y="888326"/>
                  </a:moveTo>
                  <a:lnTo>
                    <a:pt x="202198" y="905295"/>
                  </a:lnTo>
                  <a:lnTo>
                    <a:pt x="404397" y="812814"/>
                  </a:lnTo>
                  <a:lnTo>
                    <a:pt x="606595" y="39028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23786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25985" y="122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28183" y="1127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30382" y="354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32581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48315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48315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48315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948315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48315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48315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948315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48315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69634" y="339978"/>
              <a:ext cx="808794" cy="719485"/>
            </a:xfrm>
            <a:custGeom>
              <a:avLst/>
              <a:pathLst>
                <a:path w="808794" h="719485">
                  <a:moveTo>
                    <a:pt x="0" y="666033"/>
                  </a:moveTo>
                  <a:lnTo>
                    <a:pt x="202198" y="719485"/>
                  </a:lnTo>
                  <a:lnTo>
                    <a:pt x="404397" y="487858"/>
                  </a:lnTo>
                  <a:lnTo>
                    <a:pt x="606595" y="39877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44808" y="981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47006" y="10346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49205" y="803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51404" y="355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53602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69336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69336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69336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69336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69336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69336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069336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69336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190655" y="339978"/>
              <a:ext cx="808794" cy="822147"/>
            </a:xfrm>
            <a:custGeom>
              <a:avLst/>
              <a:pathLst>
                <a:path w="808794" h="822147">
                  <a:moveTo>
                    <a:pt x="0" y="761907"/>
                  </a:moveTo>
                  <a:lnTo>
                    <a:pt x="202198" y="822147"/>
                  </a:lnTo>
                  <a:lnTo>
                    <a:pt x="404397" y="668578"/>
                  </a:lnTo>
                  <a:lnTo>
                    <a:pt x="606595" y="763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65829" y="1077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368028" y="11373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70227" y="983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72425" y="322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74624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85250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5250" y="261434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5250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5250" y="2190124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5250" y="197801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5250" y="176589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5250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250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06569" y="1584331"/>
              <a:ext cx="808794" cy="1009655"/>
            </a:xfrm>
            <a:custGeom>
              <a:avLst/>
              <a:pathLst>
                <a:path w="808794" h="1009655">
                  <a:moveTo>
                    <a:pt x="0" y="857782"/>
                  </a:moveTo>
                  <a:lnTo>
                    <a:pt x="202198" y="928203"/>
                  </a:lnTo>
                  <a:lnTo>
                    <a:pt x="404397" y="1009655"/>
                  </a:lnTo>
                  <a:lnTo>
                    <a:pt x="606595" y="0"/>
                  </a:lnTo>
                  <a:lnTo>
                    <a:pt x="808794" y="848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6569" y="1829533"/>
              <a:ext cx="808794" cy="375863"/>
            </a:xfrm>
            <a:custGeom>
              <a:avLst/>
              <a:pathLst>
                <a:path w="808794" h="375863">
                  <a:moveTo>
                    <a:pt x="0" y="375863"/>
                  </a:moveTo>
                  <a:lnTo>
                    <a:pt x="202198" y="363136"/>
                  </a:lnTo>
                  <a:lnTo>
                    <a:pt x="404397" y="291866"/>
                  </a:lnTo>
                  <a:lnTo>
                    <a:pt x="606595" y="33089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06569" y="2134975"/>
              <a:ext cx="808794" cy="307138"/>
            </a:xfrm>
            <a:custGeom>
              <a:avLst/>
              <a:pathLst>
                <a:path w="808794" h="307138">
                  <a:moveTo>
                    <a:pt x="0" y="307138"/>
                  </a:moveTo>
                  <a:lnTo>
                    <a:pt x="202198" y="257928"/>
                  </a:lnTo>
                  <a:lnTo>
                    <a:pt x="404397" y="252838"/>
                  </a:lnTo>
                  <a:lnTo>
                    <a:pt x="606595" y="11029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81743" y="2417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81743" y="2417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81743" y="2180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883942" y="23680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883942" y="2487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83942" y="21678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086140" y="23629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086140" y="2569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086140" y="2096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288339" y="2121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288339" y="1559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288339" y="18377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90537" y="2110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90537" y="15603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90537" y="1804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706272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706272" y="261434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706272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706272" y="2190124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06272" y="197801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706272" y="176589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706272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706272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827591" y="1553786"/>
              <a:ext cx="202198" cy="148478"/>
            </a:xfrm>
            <a:custGeom>
              <a:avLst/>
              <a:pathLst>
                <a:path w="202198" h="148478">
                  <a:moveTo>
                    <a:pt x="0" y="148478"/>
                  </a:moveTo>
                  <a:lnTo>
                    <a:pt x="20219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802765" y="16774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04963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827293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827293" y="261434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827293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827293" y="2190124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27293" y="197801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827293" y="176589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827293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827293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948612" y="1682751"/>
              <a:ext cx="808794" cy="93329"/>
            </a:xfrm>
            <a:custGeom>
              <a:avLst/>
              <a:pathLst>
                <a:path w="808794" h="93329">
                  <a:moveTo>
                    <a:pt x="0" y="93329"/>
                  </a:moveTo>
                  <a:lnTo>
                    <a:pt x="202198" y="50906"/>
                  </a:lnTo>
                  <a:lnTo>
                    <a:pt x="404397" y="66179"/>
                  </a:lnTo>
                  <a:lnTo>
                    <a:pt x="606595" y="11029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948612" y="1619117"/>
              <a:ext cx="808794" cy="787361"/>
            </a:xfrm>
            <a:custGeom>
              <a:avLst/>
              <a:pathLst>
                <a:path w="808794" h="787361">
                  <a:moveTo>
                    <a:pt x="0" y="724576"/>
                  </a:moveTo>
                  <a:lnTo>
                    <a:pt x="202198" y="787361"/>
                  </a:lnTo>
                  <a:lnTo>
                    <a:pt x="404397" y="720333"/>
                  </a:lnTo>
                  <a:lnTo>
                    <a:pt x="606595" y="173083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23786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23786" y="17512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23786" y="23188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25985" y="17088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25985" y="23816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28183" y="1724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328183" y="23146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30382" y="16689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30382" y="1767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32581" y="1657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32581" y="15942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948315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948315" y="261434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948315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948315" y="2190124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948315" y="197801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948315" y="176589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948315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948315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069634" y="1608936"/>
              <a:ext cx="808794" cy="278291"/>
            </a:xfrm>
            <a:custGeom>
              <a:avLst/>
              <a:pathLst>
                <a:path w="808794" h="278291">
                  <a:moveTo>
                    <a:pt x="0" y="278291"/>
                  </a:moveTo>
                  <a:lnTo>
                    <a:pt x="202198" y="184962"/>
                  </a:lnTo>
                  <a:lnTo>
                    <a:pt x="404397" y="204476"/>
                  </a:lnTo>
                  <a:lnTo>
                    <a:pt x="606595" y="26301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069634" y="1587724"/>
              <a:ext cx="808794" cy="410649"/>
            </a:xfrm>
            <a:custGeom>
              <a:avLst/>
              <a:pathLst>
                <a:path w="808794" h="410649">
                  <a:moveTo>
                    <a:pt x="0" y="410649"/>
                  </a:moveTo>
                  <a:lnTo>
                    <a:pt x="202198" y="157811"/>
                  </a:lnTo>
                  <a:lnTo>
                    <a:pt x="404397" y="173932"/>
                  </a:lnTo>
                  <a:lnTo>
                    <a:pt x="606595" y="49210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44808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44808" y="19735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44808" y="18624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47006" y="1720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47006" y="17690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49205" y="17368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49205" y="17885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51404" y="1612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51404" y="1610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853602" y="15628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53602" y="1584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069336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069336" y="261434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069336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069336" y="2190124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069336" y="197801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69336" y="176589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069336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069336" y="240223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190655" y="1593664"/>
              <a:ext cx="808794" cy="848449"/>
            </a:xfrm>
            <a:custGeom>
              <a:avLst/>
              <a:pathLst>
                <a:path w="808794" h="848449">
                  <a:moveTo>
                    <a:pt x="0" y="848449"/>
                  </a:moveTo>
                  <a:lnTo>
                    <a:pt x="202198" y="727121"/>
                  </a:lnTo>
                  <a:lnTo>
                    <a:pt x="404397" y="792452"/>
                  </a:lnTo>
                  <a:lnTo>
                    <a:pt x="606595" y="362288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90655" y="1848199"/>
              <a:ext cx="808794" cy="593914"/>
            </a:xfrm>
            <a:custGeom>
              <a:avLst/>
              <a:pathLst>
                <a:path w="808794" h="593914">
                  <a:moveTo>
                    <a:pt x="0" y="593914"/>
                  </a:moveTo>
                  <a:lnTo>
                    <a:pt x="202198" y="65330"/>
                  </a:lnTo>
                  <a:lnTo>
                    <a:pt x="404397" y="95874"/>
                  </a:lnTo>
                  <a:lnTo>
                    <a:pt x="606595" y="31392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65829" y="2417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165829" y="2417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8028" y="188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368028" y="22959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70227" y="19192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570227" y="2361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72425" y="18547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72425" y="19311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74624" y="18233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74624" y="15688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5250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1029706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EH</a:t>
              </a:r>
            </a:p>
          </p:txBody>
        </p:sp>
        <p:sp>
          <p:nvSpPr>
            <p:cNvPr id="176" name="rc176"/>
            <p:cNvSpPr/>
            <p:nvPr/>
          </p:nvSpPr>
          <p:spPr>
            <a:xfrm>
              <a:off x="1706272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2143941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GH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2827293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3264963" y="138416"/>
              <a:ext cx="176093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HH</a:t>
              </a:r>
            </a:p>
          </p:txBody>
        </p:sp>
        <p:sp>
          <p:nvSpPr>
            <p:cNvPr id="180" name="rc180"/>
            <p:cNvSpPr/>
            <p:nvPr/>
          </p:nvSpPr>
          <p:spPr>
            <a:xfrm>
              <a:off x="3948315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4392771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5069336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5507006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HG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85250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0656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0876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11096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3131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51536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 rot="-1200000">
              <a:off x="257696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1200000">
              <a:off x="153556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1200000">
              <a:off x="652841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1200000">
              <a:off x="9262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1200000">
              <a:off x="1205057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1706272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82759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02978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2319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43418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63638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 rot="-1200000">
              <a:off x="137871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1200000">
              <a:off x="1274577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1200000">
              <a:off x="1773862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1200000">
              <a:off x="2047283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1200000">
              <a:off x="2326078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2827293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94861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5081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300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55520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75740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 rot="-1200000">
              <a:off x="2499739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1200000">
              <a:off x="239559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1200000">
              <a:off x="2894884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1200000">
              <a:off x="316830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1200000">
              <a:off x="3447100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3948315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06963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27183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4740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67623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87842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 rot="-1200000">
              <a:off x="362076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1200000">
              <a:off x="3516621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1200000">
              <a:off x="401590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1200000">
              <a:off x="4289326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4568121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5069336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19065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3928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59505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79725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99945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 rot="-1200000">
              <a:off x="4741782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1200000">
              <a:off x="46376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1200000">
              <a:off x="5136927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541034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1200000">
              <a:off x="5689143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258539" y="1354999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360100" y="114288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99140" y="930774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99140" y="71866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99140" y="50654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50" name="pl250"/>
            <p:cNvSpPr/>
            <p:nvPr/>
          </p:nvSpPr>
          <p:spPr>
            <a:xfrm>
              <a:off x="550455" y="14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0455" y="1188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50455" y="976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50455" y="764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50455" y="552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258539" y="2568807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360100" y="2356695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99140" y="214458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99140" y="1932470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99140" y="1720358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63" name="pl263"/>
            <p:cNvSpPr/>
            <p:nvPr/>
          </p:nvSpPr>
          <p:spPr>
            <a:xfrm>
              <a:off x="550455" y="2614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0455" y="2402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50455" y="2190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50455" y="197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0455" y="1765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2024-03-28T21:59:15Z</dcterms:modified>
</cp:coreProperties>
</file>