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408738" cy="89995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72842"/>
            <a:ext cx="5447427" cy="3133172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726842"/>
            <a:ext cx="4806554" cy="217280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79142"/>
            <a:ext cx="1381884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79142"/>
            <a:ext cx="4065543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243638"/>
            <a:ext cx="5527537" cy="374355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6022610"/>
            <a:ext cx="5527537" cy="1968648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95710"/>
            <a:ext cx="2723714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95710"/>
            <a:ext cx="2723714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79144"/>
            <a:ext cx="5527537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206137"/>
            <a:ext cx="2711196" cy="1081194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87331"/>
            <a:ext cx="2711196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206137"/>
            <a:ext cx="2724548" cy="1081194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87331"/>
            <a:ext cx="2724548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99969"/>
            <a:ext cx="2066985" cy="209989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95769"/>
            <a:ext cx="3244424" cy="6395505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99862"/>
            <a:ext cx="2066985" cy="5001827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99969"/>
            <a:ext cx="2066985" cy="209989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95769"/>
            <a:ext cx="3244424" cy="6395505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99862"/>
            <a:ext cx="2066985" cy="5001827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79144"/>
            <a:ext cx="552753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95710"/>
            <a:ext cx="552753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341240"/>
            <a:ext cx="144196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341240"/>
            <a:ext cx="21629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341240"/>
            <a:ext cx="144196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8999538"/>
            <a:chOff x="0" y="0"/>
            <a:chExt cx="6408738" cy="89995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89995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89995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5485" y="323647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5485" y="1292231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5485" y="1081670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5485" y="871108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5485" y="66054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95485" y="44998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823413" y="355232"/>
              <a:ext cx="143903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762946" y="565793"/>
              <a:ext cx="204371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014834" y="776355"/>
              <a:ext cx="952482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83440" y="986917"/>
              <a:ext cx="1583877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757027" y="1197478"/>
              <a:ext cx="1210290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67317" y="323647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5485" y="1742216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5485" y="2710800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5485" y="2500238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95485" y="2289677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95485" y="207911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95485" y="186855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67317" y="1773800"/>
              <a:ext cx="1145135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67317" y="1984362"/>
              <a:ext cx="624051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697322" y="2194924"/>
              <a:ext cx="269995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49446" y="2405486"/>
              <a:ext cx="217871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72449" y="2616047"/>
              <a:ext cx="394867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967317" y="1742216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95485" y="3160785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95485" y="4129369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95485" y="3918807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95485" y="370824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95485" y="349768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95485" y="3287122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950442" y="3192369"/>
              <a:ext cx="16874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657948" y="3402931"/>
              <a:ext cx="309369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2327" y="3613493"/>
              <a:ext cx="554989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67977" y="3824054"/>
              <a:ext cx="1899340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56106" y="4034616"/>
              <a:ext cx="2111211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67317" y="3160785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95485" y="4579354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595485" y="5547938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595485" y="533737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595485" y="512681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595485" y="4916252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595485" y="4705691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967317" y="4610938"/>
              <a:ext cx="491240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967317" y="4821500"/>
              <a:ext cx="0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967317" y="5032061"/>
              <a:ext cx="0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58574" y="5242623"/>
              <a:ext cx="408742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082333" y="5453185"/>
              <a:ext cx="884983" cy="18950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967317" y="4579354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95485" y="5997922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595485" y="696650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595485" y="675594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595485" y="654538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595485" y="6334821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595485" y="6124259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967317" y="6029507"/>
              <a:ext cx="1880590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967317" y="6240068"/>
              <a:ext cx="1445598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967317" y="5997922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595485" y="7416491"/>
              <a:ext cx="4743663" cy="109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595485" y="838507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95485" y="817451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595485" y="7963952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95485" y="7753390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595485" y="7542828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967317" y="7448075"/>
              <a:ext cx="1351850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967317" y="7658637"/>
              <a:ext cx="605613" cy="189505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967317" y="7416491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651157" y="7195323"/>
              <a:ext cx="2983626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CachadasXLaxe - LaxeXCachadas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651157" y="5776754"/>
              <a:ext cx="2983626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LanzadaXLouro - LouroXLanzada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51157" y="4358186"/>
              <a:ext cx="3273186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CorrubedoXLouro - LouroXCorrubedo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651157" y="2939617"/>
              <a:ext cx="3444557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Allopatry: CachadasXBelgium - BelgiumXCachadas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651157" y="1523826"/>
              <a:ext cx="1223327" cy="1451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Average Sympatry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651157" y="102479"/>
              <a:ext cx="1214199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Average Allopatry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595485" y="8511412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92351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561093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029834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498576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967317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436058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904800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373541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842283" y="8511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1923044" y="856959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-1.00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91786" y="856959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-0.75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60527" y="856959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329269" y="856959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825077" y="85695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293818" y="85695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762560" y="85695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231301" y="85695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700043" y="85695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1595485" y="323647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1009060" y="1198092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82695" y="987531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65140" y="777287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82778" y="599269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74665" y="388707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1560691" y="12922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60691" y="1081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560691" y="871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560691" y="660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560691" y="449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595485" y="1742216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1009060" y="2616661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82695" y="2406100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65140" y="2195855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82778" y="2017837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74665" y="1807276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1560691" y="271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560691" y="25002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560691" y="2289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560691" y="2079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560691" y="1868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595485" y="3160785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1009060" y="4035230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82695" y="3824668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65140" y="3614424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82778" y="3436406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74665" y="3225844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1560691" y="4129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560691" y="3918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560691" y="3708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560691" y="3497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560691" y="3287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595485" y="4579354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009060" y="5453799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82695" y="5243237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65140" y="5032993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2778" y="4854975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74665" y="4644413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1560691" y="554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560691" y="533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560691" y="5126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560691" y="4916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560691" y="4705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595485" y="5997922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1009060" y="6872368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82695" y="6661806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65140" y="6451562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82778" y="6273544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74665" y="6062982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1560691" y="6966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560691" y="6755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560691" y="6545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560691" y="6334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560691" y="612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595485" y="7416491"/>
              <a:ext cx="0" cy="1094921"/>
            </a:xfrm>
            <a:custGeom>
              <a:avLst/>
              <a:pathLst>
                <a:path w="0" h="1094921">
                  <a:moveTo>
                    <a:pt x="0" y="109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1009060" y="8290936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882695" y="8080375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65140" y="7870130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82778" y="7692112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74665" y="7481551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1560691" y="8385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560691" y="8174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560691" y="79639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560691" y="7753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560691" y="7542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1814419" y="8681505"/>
              <a:ext cx="4305796" cy="204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Reproductive isolation asymmetry (G♂E♀ - E♂G♀)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-155488" y="4345596"/>
              <a:ext cx="575369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6</cp:revision>
  <dcterms:created xsi:type="dcterms:W3CDTF">2022-06-23T18:22:42Z</dcterms:created>
  <dcterms:modified xsi:type="dcterms:W3CDTF">2024-03-28T21:54:17Z</dcterms:modified>
</cp:coreProperties>
</file>