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11251" y="381816"/>
              <a:ext cx="574244" cy="21220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251" y="2503883"/>
              <a:ext cx="574244" cy="11168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49301" y="381816"/>
              <a:ext cx="574244" cy="17967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49301" y="2178532"/>
              <a:ext cx="574244" cy="4370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84550" y="381816"/>
              <a:ext cx="574244" cy="214440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84550" y="2526221"/>
              <a:ext cx="574244" cy="8935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599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557848" y="381816"/>
              <a:ext cx="574244" cy="18508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57848" y="2232642"/>
              <a:ext cx="574244" cy="38292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5898" y="381816"/>
              <a:ext cx="574244" cy="17657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95898" y="2147546"/>
              <a:ext cx="574244" cy="4680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031147" y="381816"/>
              <a:ext cx="574244" cy="18614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31147" y="2243278"/>
              <a:ext cx="574244" cy="372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669196" y="381816"/>
              <a:ext cx="574244" cy="2851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69196" y="666977"/>
              <a:ext cx="574244" cy="19485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-889608" y="144089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11251" y="381816"/>
              <a:ext cx="574244" cy="199862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251" y="2380439"/>
              <a:ext cx="574244" cy="23513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49301" y="381816"/>
              <a:ext cx="574244" cy="16904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49301" y="2072225"/>
              <a:ext cx="574244" cy="54334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84550" y="381816"/>
              <a:ext cx="574244" cy="214068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84550" y="2522498"/>
              <a:ext cx="574244" cy="9307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599" y="381816"/>
              <a:ext cx="574244" cy="18614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722599" y="2243278"/>
              <a:ext cx="574244" cy="3722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57848" y="381816"/>
              <a:ext cx="574244" cy="177159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557848" y="2153415"/>
              <a:ext cx="574244" cy="4621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95898" y="381816"/>
              <a:ext cx="574244" cy="172241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95898" y="2104230"/>
              <a:ext cx="574244" cy="51134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031147" y="381816"/>
              <a:ext cx="574244" cy="201037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31147" y="2392195"/>
              <a:ext cx="574244" cy="22337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69196" y="381816"/>
              <a:ext cx="574244" cy="148916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69196" y="1870986"/>
              <a:ext cx="574244" cy="74458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65876" y="1440899"/>
              <a:ext cx="2323517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611251" y="381816"/>
              <a:ext cx="574244" cy="197846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11251" y="2360285"/>
              <a:ext cx="574244" cy="2552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49301" y="381816"/>
              <a:ext cx="574244" cy="193983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49301" y="2321656"/>
              <a:ext cx="574244" cy="29391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084550" y="381816"/>
              <a:ext cx="574244" cy="214068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084550" y="2522498"/>
              <a:ext cx="574244" cy="9307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22599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557848" y="381816"/>
              <a:ext cx="574244" cy="141471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557848" y="1796528"/>
              <a:ext cx="574244" cy="8190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5898" y="381816"/>
              <a:ext cx="574244" cy="204306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95898" y="2424885"/>
              <a:ext cx="574244" cy="1906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031147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69196" y="381816"/>
              <a:ext cx="574244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144089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28060" y="381816"/>
              <a:ext cx="582900" cy="2161813"/>
            </a:xfrm>
            <a:custGeom>
              <a:avLst/>
              <a:pathLst>
                <a:path w="582900" h="2161813">
                  <a:moveTo>
                    <a:pt x="175213" y="2161813"/>
                  </a:moveTo>
                  <a:lnTo>
                    <a:pt x="173381" y="2157583"/>
                  </a:lnTo>
                  <a:lnTo>
                    <a:pt x="171533" y="2153352"/>
                  </a:lnTo>
                  <a:lnTo>
                    <a:pt x="169681" y="2149122"/>
                  </a:lnTo>
                  <a:lnTo>
                    <a:pt x="167813" y="2144891"/>
                  </a:lnTo>
                  <a:lnTo>
                    <a:pt x="165943" y="2140661"/>
                  </a:lnTo>
                  <a:lnTo>
                    <a:pt x="164057" y="2136430"/>
                  </a:lnTo>
                  <a:lnTo>
                    <a:pt x="162170" y="2132200"/>
                  </a:lnTo>
                  <a:lnTo>
                    <a:pt x="160268" y="2127969"/>
                  </a:lnTo>
                  <a:lnTo>
                    <a:pt x="158364" y="2123738"/>
                  </a:lnTo>
                  <a:lnTo>
                    <a:pt x="156448" y="2119508"/>
                  </a:lnTo>
                  <a:lnTo>
                    <a:pt x="154530" y="2115277"/>
                  </a:lnTo>
                  <a:lnTo>
                    <a:pt x="152602" y="2111047"/>
                  </a:lnTo>
                  <a:lnTo>
                    <a:pt x="150671" y="2106816"/>
                  </a:lnTo>
                  <a:lnTo>
                    <a:pt x="148733" y="2102586"/>
                  </a:lnTo>
                  <a:lnTo>
                    <a:pt x="146792" y="2098355"/>
                  </a:lnTo>
                  <a:lnTo>
                    <a:pt x="144844" y="2094125"/>
                  </a:lnTo>
                  <a:lnTo>
                    <a:pt x="142895" y="2089894"/>
                  </a:lnTo>
                  <a:lnTo>
                    <a:pt x="140940" y="2085663"/>
                  </a:lnTo>
                  <a:lnTo>
                    <a:pt x="138984" y="2081433"/>
                  </a:lnTo>
                  <a:lnTo>
                    <a:pt x="137025" y="2077202"/>
                  </a:lnTo>
                  <a:lnTo>
                    <a:pt x="135064" y="2072972"/>
                  </a:lnTo>
                  <a:lnTo>
                    <a:pt x="133102" y="2068741"/>
                  </a:lnTo>
                  <a:lnTo>
                    <a:pt x="131138" y="2064511"/>
                  </a:lnTo>
                  <a:lnTo>
                    <a:pt x="129175" y="2060280"/>
                  </a:lnTo>
                  <a:lnTo>
                    <a:pt x="127211" y="2056050"/>
                  </a:lnTo>
                  <a:lnTo>
                    <a:pt x="125248" y="2051819"/>
                  </a:lnTo>
                  <a:lnTo>
                    <a:pt x="123287" y="2047588"/>
                  </a:lnTo>
                  <a:lnTo>
                    <a:pt x="121326" y="2043358"/>
                  </a:lnTo>
                  <a:lnTo>
                    <a:pt x="119369" y="2039127"/>
                  </a:lnTo>
                  <a:lnTo>
                    <a:pt x="117412" y="2034897"/>
                  </a:lnTo>
                  <a:lnTo>
                    <a:pt x="115462" y="2030666"/>
                  </a:lnTo>
                  <a:lnTo>
                    <a:pt x="113512" y="2026436"/>
                  </a:lnTo>
                  <a:lnTo>
                    <a:pt x="111570" y="2022205"/>
                  </a:lnTo>
                  <a:lnTo>
                    <a:pt x="109628" y="2017975"/>
                  </a:lnTo>
                  <a:lnTo>
                    <a:pt x="107697" y="2013744"/>
                  </a:lnTo>
                  <a:lnTo>
                    <a:pt x="105766" y="2009513"/>
                  </a:lnTo>
                  <a:lnTo>
                    <a:pt x="103847" y="2005283"/>
                  </a:lnTo>
                  <a:lnTo>
                    <a:pt x="101930" y="2001052"/>
                  </a:lnTo>
                  <a:lnTo>
                    <a:pt x="100025" y="1996822"/>
                  </a:lnTo>
                  <a:lnTo>
                    <a:pt x="98123" y="1992591"/>
                  </a:lnTo>
                  <a:lnTo>
                    <a:pt x="96235" y="1988361"/>
                  </a:lnTo>
                  <a:lnTo>
                    <a:pt x="94350" y="1984130"/>
                  </a:lnTo>
                  <a:lnTo>
                    <a:pt x="92480" y="1979900"/>
                  </a:lnTo>
                  <a:lnTo>
                    <a:pt x="90615" y="1975669"/>
                  </a:lnTo>
                  <a:lnTo>
                    <a:pt x="88765" y="1971438"/>
                  </a:lnTo>
                  <a:lnTo>
                    <a:pt x="86922" y="1967208"/>
                  </a:lnTo>
                  <a:lnTo>
                    <a:pt x="85093" y="1962977"/>
                  </a:lnTo>
                  <a:lnTo>
                    <a:pt x="83274" y="1958747"/>
                  </a:lnTo>
                  <a:lnTo>
                    <a:pt x="81469" y="1954516"/>
                  </a:lnTo>
                  <a:lnTo>
                    <a:pt x="79676" y="1950286"/>
                  </a:lnTo>
                  <a:lnTo>
                    <a:pt x="77896" y="1946055"/>
                  </a:lnTo>
                  <a:lnTo>
                    <a:pt x="76130" y="1941825"/>
                  </a:lnTo>
                  <a:lnTo>
                    <a:pt x="74377" y="1937594"/>
                  </a:lnTo>
                  <a:lnTo>
                    <a:pt x="72641" y="1933363"/>
                  </a:lnTo>
                  <a:lnTo>
                    <a:pt x="70917" y="1929133"/>
                  </a:lnTo>
                  <a:lnTo>
                    <a:pt x="69212" y="1924902"/>
                  </a:lnTo>
                  <a:lnTo>
                    <a:pt x="67518" y="1920672"/>
                  </a:lnTo>
                  <a:lnTo>
                    <a:pt x="65847" y="1916441"/>
                  </a:lnTo>
                  <a:lnTo>
                    <a:pt x="64184" y="1912211"/>
                  </a:lnTo>
                  <a:lnTo>
                    <a:pt x="62547" y="1907980"/>
                  </a:lnTo>
                  <a:lnTo>
                    <a:pt x="60917" y="1903750"/>
                  </a:lnTo>
                  <a:lnTo>
                    <a:pt x="59317" y="1899519"/>
                  </a:lnTo>
                  <a:lnTo>
                    <a:pt x="57722" y="1895288"/>
                  </a:lnTo>
                  <a:lnTo>
                    <a:pt x="56160" y="1891058"/>
                  </a:lnTo>
                  <a:lnTo>
                    <a:pt x="54600" y="1886827"/>
                  </a:lnTo>
                  <a:lnTo>
                    <a:pt x="53077" y="1882597"/>
                  </a:lnTo>
                  <a:lnTo>
                    <a:pt x="51556" y="1878366"/>
                  </a:lnTo>
                  <a:lnTo>
                    <a:pt x="50071" y="1874136"/>
                  </a:lnTo>
                  <a:lnTo>
                    <a:pt x="48591" y="1869905"/>
                  </a:lnTo>
                  <a:lnTo>
                    <a:pt x="47145" y="1865675"/>
                  </a:lnTo>
                  <a:lnTo>
                    <a:pt x="45707" y="1861444"/>
                  </a:lnTo>
                  <a:lnTo>
                    <a:pt x="44301" y="1857213"/>
                  </a:lnTo>
                  <a:lnTo>
                    <a:pt x="42906" y="1852983"/>
                  </a:lnTo>
                  <a:lnTo>
                    <a:pt x="41541" y="1848752"/>
                  </a:lnTo>
                  <a:lnTo>
                    <a:pt x="40189" y="1844522"/>
                  </a:lnTo>
                  <a:lnTo>
                    <a:pt x="38866" y="1840291"/>
                  </a:lnTo>
                  <a:lnTo>
                    <a:pt x="37559" y="1836061"/>
                  </a:lnTo>
                  <a:lnTo>
                    <a:pt x="36278" y="1831830"/>
                  </a:lnTo>
                  <a:lnTo>
                    <a:pt x="35017" y="1827600"/>
                  </a:lnTo>
                  <a:lnTo>
                    <a:pt x="33778" y="1823369"/>
                  </a:lnTo>
                  <a:lnTo>
                    <a:pt x="32563" y="1819138"/>
                  </a:lnTo>
                  <a:lnTo>
                    <a:pt x="31369" y="1814908"/>
                  </a:lnTo>
                  <a:lnTo>
                    <a:pt x="30200" y="1810677"/>
                  </a:lnTo>
                  <a:lnTo>
                    <a:pt x="29049" y="1806447"/>
                  </a:lnTo>
                  <a:lnTo>
                    <a:pt x="27928" y="1802216"/>
                  </a:lnTo>
                  <a:lnTo>
                    <a:pt x="26822" y="1797986"/>
                  </a:lnTo>
                  <a:lnTo>
                    <a:pt x="25748" y="1793755"/>
                  </a:lnTo>
                  <a:lnTo>
                    <a:pt x="24686" y="1789525"/>
                  </a:lnTo>
                  <a:lnTo>
                    <a:pt x="23660" y="1785294"/>
                  </a:lnTo>
                  <a:lnTo>
                    <a:pt x="22643" y="1781063"/>
                  </a:lnTo>
                  <a:lnTo>
                    <a:pt x="21665" y="1776833"/>
                  </a:lnTo>
                  <a:lnTo>
                    <a:pt x="20693" y="1772602"/>
                  </a:lnTo>
                  <a:lnTo>
                    <a:pt x="19763" y="1768372"/>
                  </a:lnTo>
                  <a:lnTo>
                    <a:pt x="18836" y="1764141"/>
                  </a:lnTo>
                  <a:lnTo>
                    <a:pt x="17953" y="1759911"/>
                  </a:lnTo>
                  <a:lnTo>
                    <a:pt x="17074" y="1755680"/>
                  </a:lnTo>
                  <a:lnTo>
                    <a:pt x="16237" y="1751450"/>
                  </a:lnTo>
                  <a:lnTo>
                    <a:pt x="15405" y="1747219"/>
                  </a:lnTo>
                  <a:lnTo>
                    <a:pt x="14613" y="1742988"/>
                  </a:lnTo>
                  <a:lnTo>
                    <a:pt x="13829" y="1738758"/>
                  </a:lnTo>
                  <a:lnTo>
                    <a:pt x="13081" y="1734527"/>
                  </a:lnTo>
                  <a:lnTo>
                    <a:pt x="12344" y="1730297"/>
                  </a:lnTo>
                  <a:lnTo>
                    <a:pt x="11640" y="1726066"/>
                  </a:lnTo>
                  <a:lnTo>
                    <a:pt x="10951" y="1721836"/>
                  </a:lnTo>
                  <a:lnTo>
                    <a:pt x="10290" y="1717605"/>
                  </a:lnTo>
                  <a:lnTo>
                    <a:pt x="9647" y="1713375"/>
                  </a:lnTo>
                  <a:lnTo>
                    <a:pt x="9031" y="1709144"/>
                  </a:lnTo>
                  <a:lnTo>
                    <a:pt x="8433" y="1704913"/>
                  </a:lnTo>
                  <a:lnTo>
                    <a:pt x="7860" y="1700683"/>
                  </a:lnTo>
                  <a:lnTo>
                    <a:pt x="7308" y="1696452"/>
                  </a:lnTo>
                  <a:lnTo>
                    <a:pt x="6776" y="1692222"/>
                  </a:lnTo>
                  <a:lnTo>
                    <a:pt x="6269" y="1687991"/>
                  </a:lnTo>
                  <a:lnTo>
                    <a:pt x="5780" y="1683761"/>
                  </a:lnTo>
                  <a:lnTo>
                    <a:pt x="5317" y="1679530"/>
                  </a:lnTo>
                  <a:lnTo>
                    <a:pt x="4868" y="1675300"/>
                  </a:lnTo>
                  <a:lnTo>
                    <a:pt x="4449" y="1671069"/>
                  </a:lnTo>
                  <a:lnTo>
                    <a:pt x="4041" y="1666838"/>
                  </a:lnTo>
                  <a:lnTo>
                    <a:pt x="3664" y="1662608"/>
                  </a:lnTo>
                  <a:lnTo>
                    <a:pt x="3296" y="1658377"/>
                  </a:lnTo>
                  <a:lnTo>
                    <a:pt x="2961" y="1654147"/>
                  </a:lnTo>
                  <a:lnTo>
                    <a:pt x="2631" y="1649916"/>
                  </a:lnTo>
                  <a:lnTo>
                    <a:pt x="2337" y="1645686"/>
                  </a:lnTo>
                  <a:lnTo>
                    <a:pt x="2046" y="1641455"/>
                  </a:lnTo>
                  <a:lnTo>
                    <a:pt x="1791" y="1637225"/>
                  </a:lnTo>
                  <a:lnTo>
                    <a:pt x="1539" y="1632994"/>
                  </a:lnTo>
                  <a:lnTo>
                    <a:pt x="1322" y="1628763"/>
                  </a:lnTo>
                  <a:lnTo>
                    <a:pt x="1109" y="1624533"/>
                  </a:lnTo>
                  <a:lnTo>
                    <a:pt x="928" y="1620302"/>
                  </a:lnTo>
                  <a:lnTo>
                    <a:pt x="752" y="1616072"/>
                  </a:lnTo>
                  <a:lnTo>
                    <a:pt x="605" y="1611841"/>
                  </a:lnTo>
                  <a:lnTo>
                    <a:pt x="467" y="1607611"/>
                  </a:lnTo>
                  <a:lnTo>
                    <a:pt x="354" y="1603380"/>
                  </a:lnTo>
                  <a:lnTo>
                    <a:pt x="251" y="1599150"/>
                  </a:lnTo>
                  <a:lnTo>
                    <a:pt x="171" y="1594919"/>
                  </a:lnTo>
                  <a:lnTo>
                    <a:pt x="103" y="1590688"/>
                  </a:lnTo>
                  <a:lnTo>
                    <a:pt x="54" y="1586458"/>
                  </a:lnTo>
                  <a:lnTo>
                    <a:pt x="19" y="1582227"/>
                  </a:lnTo>
                  <a:lnTo>
                    <a:pt x="2" y="1577997"/>
                  </a:lnTo>
                  <a:lnTo>
                    <a:pt x="0" y="1573766"/>
                  </a:lnTo>
                  <a:lnTo>
                    <a:pt x="12" y="1569536"/>
                  </a:lnTo>
                  <a:lnTo>
                    <a:pt x="40" y="1565305"/>
                  </a:lnTo>
                  <a:lnTo>
                    <a:pt x="81" y="1561075"/>
                  </a:lnTo>
                  <a:lnTo>
                    <a:pt x="140" y="1556844"/>
                  </a:lnTo>
                  <a:lnTo>
                    <a:pt x="209" y="1552613"/>
                  </a:lnTo>
                  <a:lnTo>
                    <a:pt x="296" y="1548383"/>
                  </a:lnTo>
                  <a:lnTo>
                    <a:pt x="392" y="1544152"/>
                  </a:lnTo>
                  <a:lnTo>
                    <a:pt x="507" y="1539922"/>
                  </a:lnTo>
                  <a:lnTo>
                    <a:pt x="627" y="1535691"/>
                  </a:lnTo>
                  <a:lnTo>
                    <a:pt x="769" y="1531461"/>
                  </a:lnTo>
                  <a:lnTo>
                    <a:pt x="914" y="1527230"/>
                  </a:lnTo>
                  <a:lnTo>
                    <a:pt x="1080" y="1523000"/>
                  </a:lnTo>
                  <a:lnTo>
                    <a:pt x="1249" y="1518769"/>
                  </a:lnTo>
                  <a:lnTo>
                    <a:pt x="1439" y="1514538"/>
                  </a:lnTo>
                  <a:lnTo>
                    <a:pt x="1630" y="1510308"/>
                  </a:lnTo>
                  <a:lnTo>
                    <a:pt x="1842" y="1506077"/>
                  </a:lnTo>
                  <a:lnTo>
                    <a:pt x="2056" y="1501847"/>
                  </a:lnTo>
                  <a:lnTo>
                    <a:pt x="2287" y="1497616"/>
                  </a:lnTo>
                  <a:lnTo>
                    <a:pt x="2522" y="1493386"/>
                  </a:lnTo>
                  <a:lnTo>
                    <a:pt x="2773" y="1489155"/>
                  </a:lnTo>
                  <a:lnTo>
                    <a:pt x="3027" y="1484925"/>
                  </a:lnTo>
                  <a:lnTo>
                    <a:pt x="3295" y="1480694"/>
                  </a:lnTo>
                  <a:lnTo>
                    <a:pt x="3568" y="1476463"/>
                  </a:lnTo>
                  <a:lnTo>
                    <a:pt x="3852" y="1472233"/>
                  </a:lnTo>
                  <a:lnTo>
                    <a:pt x="4143" y="1468002"/>
                  </a:lnTo>
                  <a:lnTo>
                    <a:pt x="4442" y="1463772"/>
                  </a:lnTo>
                  <a:lnTo>
                    <a:pt x="4748" y="1459541"/>
                  </a:lnTo>
                  <a:lnTo>
                    <a:pt x="5062" y="1455311"/>
                  </a:lnTo>
                  <a:lnTo>
                    <a:pt x="5382" y="1451080"/>
                  </a:lnTo>
                  <a:lnTo>
                    <a:pt x="5709" y="1446850"/>
                  </a:lnTo>
                  <a:lnTo>
                    <a:pt x="6043" y="1442619"/>
                  </a:lnTo>
                  <a:lnTo>
                    <a:pt x="6381" y="1438388"/>
                  </a:lnTo>
                  <a:lnTo>
                    <a:pt x="6727" y="1434158"/>
                  </a:lnTo>
                  <a:lnTo>
                    <a:pt x="7076" y="1429927"/>
                  </a:lnTo>
                  <a:lnTo>
                    <a:pt x="7432" y="1425697"/>
                  </a:lnTo>
                  <a:lnTo>
                    <a:pt x="7791" y="1421466"/>
                  </a:lnTo>
                  <a:lnTo>
                    <a:pt x="8156" y="1417236"/>
                  </a:lnTo>
                  <a:lnTo>
                    <a:pt x="8524" y="1413005"/>
                  </a:lnTo>
                  <a:lnTo>
                    <a:pt x="8897" y="1408775"/>
                  </a:lnTo>
                  <a:lnTo>
                    <a:pt x="9272" y="1404544"/>
                  </a:lnTo>
                  <a:lnTo>
                    <a:pt x="9652" y="1400313"/>
                  </a:lnTo>
                  <a:lnTo>
                    <a:pt x="10033" y="1396083"/>
                  </a:lnTo>
                  <a:lnTo>
                    <a:pt x="10419" y="1391852"/>
                  </a:lnTo>
                  <a:lnTo>
                    <a:pt x="10805" y="1387622"/>
                  </a:lnTo>
                  <a:lnTo>
                    <a:pt x="11195" y="1383391"/>
                  </a:lnTo>
                  <a:lnTo>
                    <a:pt x="11585" y="1379161"/>
                  </a:lnTo>
                  <a:lnTo>
                    <a:pt x="11979" y="1374930"/>
                  </a:lnTo>
                  <a:lnTo>
                    <a:pt x="12372" y="1370700"/>
                  </a:lnTo>
                  <a:lnTo>
                    <a:pt x="12768" y="1366469"/>
                  </a:lnTo>
                  <a:lnTo>
                    <a:pt x="13163" y="1362238"/>
                  </a:lnTo>
                  <a:lnTo>
                    <a:pt x="13559" y="1358008"/>
                  </a:lnTo>
                  <a:lnTo>
                    <a:pt x="13956" y="1353777"/>
                  </a:lnTo>
                  <a:lnTo>
                    <a:pt x="14352" y="1349547"/>
                  </a:lnTo>
                  <a:lnTo>
                    <a:pt x="14749" y="1345316"/>
                  </a:lnTo>
                  <a:lnTo>
                    <a:pt x="15145" y="1341086"/>
                  </a:lnTo>
                  <a:lnTo>
                    <a:pt x="15540" y="1336855"/>
                  </a:lnTo>
                  <a:lnTo>
                    <a:pt x="15934" y="1332625"/>
                  </a:lnTo>
                  <a:lnTo>
                    <a:pt x="16327" y="1328394"/>
                  </a:lnTo>
                  <a:lnTo>
                    <a:pt x="16719" y="1324163"/>
                  </a:lnTo>
                  <a:lnTo>
                    <a:pt x="17109" y="1319933"/>
                  </a:lnTo>
                  <a:lnTo>
                    <a:pt x="17497" y="1315702"/>
                  </a:lnTo>
                  <a:lnTo>
                    <a:pt x="17883" y="1311472"/>
                  </a:lnTo>
                  <a:lnTo>
                    <a:pt x="18268" y="1307241"/>
                  </a:lnTo>
                  <a:lnTo>
                    <a:pt x="18649" y="1303011"/>
                  </a:lnTo>
                  <a:lnTo>
                    <a:pt x="19029" y="1298780"/>
                  </a:lnTo>
                  <a:lnTo>
                    <a:pt x="19405" y="1294550"/>
                  </a:lnTo>
                  <a:lnTo>
                    <a:pt x="19779" y="1290319"/>
                  </a:lnTo>
                  <a:lnTo>
                    <a:pt x="20149" y="1286088"/>
                  </a:lnTo>
                  <a:lnTo>
                    <a:pt x="20518" y="1281858"/>
                  </a:lnTo>
                  <a:lnTo>
                    <a:pt x="20881" y="1277627"/>
                  </a:lnTo>
                  <a:lnTo>
                    <a:pt x="21243" y="1273397"/>
                  </a:lnTo>
                  <a:lnTo>
                    <a:pt x="21599" y="1269166"/>
                  </a:lnTo>
                  <a:lnTo>
                    <a:pt x="21954" y="1264936"/>
                  </a:lnTo>
                  <a:lnTo>
                    <a:pt x="22302" y="1260705"/>
                  </a:lnTo>
                  <a:lnTo>
                    <a:pt x="22649" y="1256475"/>
                  </a:lnTo>
                  <a:lnTo>
                    <a:pt x="22989" y="1252244"/>
                  </a:lnTo>
                  <a:lnTo>
                    <a:pt x="23328" y="1248013"/>
                  </a:lnTo>
                  <a:lnTo>
                    <a:pt x="23661" y="1243783"/>
                  </a:lnTo>
                  <a:lnTo>
                    <a:pt x="23991" y="1239552"/>
                  </a:lnTo>
                  <a:lnTo>
                    <a:pt x="24315" y="1235322"/>
                  </a:lnTo>
                  <a:lnTo>
                    <a:pt x="24636" y="1231091"/>
                  </a:lnTo>
                  <a:lnTo>
                    <a:pt x="24952" y="1226861"/>
                  </a:lnTo>
                  <a:lnTo>
                    <a:pt x="25264" y="1222630"/>
                  </a:lnTo>
                  <a:lnTo>
                    <a:pt x="25571" y="1218400"/>
                  </a:lnTo>
                  <a:lnTo>
                    <a:pt x="25875" y="1214169"/>
                  </a:lnTo>
                  <a:lnTo>
                    <a:pt x="26173" y="1209938"/>
                  </a:lnTo>
                  <a:lnTo>
                    <a:pt x="26467" y="1205708"/>
                  </a:lnTo>
                  <a:lnTo>
                    <a:pt x="26756" y="1201477"/>
                  </a:lnTo>
                  <a:lnTo>
                    <a:pt x="27041" y="1197247"/>
                  </a:lnTo>
                  <a:lnTo>
                    <a:pt x="27322" y="1193016"/>
                  </a:lnTo>
                  <a:lnTo>
                    <a:pt x="27598" y="1188786"/>
                  </a:lnTo>
                  <a:lnTo>
                    <a:pt x="27870" y="1184555"/>
                  </a:lnTo>
                  <a:lnTo>
                    <a:pt x="28137" y="1180325"/>
                  </a:lnTo>
                  <a:lnTo>
                    <a:pt x="28401" y="1176094"/>
                  </a:lnTo>
                  <a:lnTo>
                    <a:pt x="28659" y="1171863"/>
                  </a:lnTo>
                  <a:lnTo>
                    <a:pt x="28915" y="1167633"/>
                  </a:lnTo>
                  <a:lnTo>
                    <a:pt x="29165" y="1163402"/>
                  </a:lnTo>
                  <a:lnTo>
                    <a:pt x="29413" y="1159172"/>
                  </a:lnTo>
                  <a:lnTo>
                    <a:pt x="29654" y="1154941"/>
                  </a:lnTo>
                  <a:lnTo>
                    <a:pt x="29895" y="1150711"/>
                  </a:lnTo>
                  <a:lnTo>
                    <a:pt x="30129" y="1146480"/>
                  </a:lnTo>
                  <a:lnTo>
                    <a:pt x="30362" y="1142250"/>
                  </a:lnTo>
                  <a:lnTo>
                    <a:pt x="30589" y="1138019"/>
                  </a:lnTo>
                  <a:lnTo>
                    <a:pt x="30816" y="1133788"/>
                  </a:lnTo>
                  <a:lnTo>
                    <a:pt x="31036" y="1129558"/>
                  </a:lnTo>
                  <a:lnTo>
                    <a:pt x="31256" y="1125327"/>
                  </a:lnTo>
                  <a:lnTo>
                    <a:pt x="31471" y="1121097"/>
                  </a:lnTo>
                  <a:lnTo>
                    <a:pt x="31685" y="1116866"/>
                  </a:lnTo>
                  <a:lnTo>
                    <a:pt x="31895" y="1112636"/>
                  </a:lnTo>
                  <a:lnTo>
                    <a:pt x="32104" y="1108405"/>
                  </a:lnTo>
                  <a:lnTo>
                    <a:pt x="32310" y="1104175"/>
                  </a:lnTo>
                  <a:lnTo>
                    <a:pt x="32514" y="1099944"/>
                  </a:lnTo>
                  <a:lnTo>
                    <a:pt x="32716" y="1095713"/>
                  </a:lnTo>
                  <a:lnTo>
                    <a:pt x="32916" y="1091483"/>
                  </a:lnTo>
                  <a:lnTo>
                    <a:pt x="33115" y="1087252"/>
                  </a:lnTo>
                  <a:lnTo>
                    <a:pt x="33312" y="1083022"/>
                  </a:lnTo>
                  <a:lnTo>
                    <a:pt x="33509" y="1078791"/>
                  </a:lnTo>
                  <a:lnTo>
                    <a:pt x="33704" y="1074561"/>
                  </a:lnTo>
                  <a:lnTo>
                    <a:pt x="33899" y="1070330"/>
                  </a:lnTo>
                  <a:lnTo>
                    <a:pt x="34093" y="1066100"/>
                  </a:lnTo>
                  <a:lnTo>
                    <a:pt x="34287" y="1061869"/>
                  </a:lnTo>
                  <a:lnTo>
                    <a:pt x="34481" y="1057638"/>
                  </a:lnTo>
                  <a:lnTo>
                    <a:pt x="34675" y="1053408"/>
                  </a:lnTo>
                  <a:lnTo>
                    <a:pt x="34869" y="1049177"/>
                  </a:lnTo>
                  <a:lnTo>
                    <a:pt x="35063" y="1044947"/>
                  </a:lnTo>
                  <a:lnTo>
                    <a:pt x="35259" y="1040716"/>
                  </a:lnTo>
                  <a:lnTo>
                    <a:pt x="35455" y="1036486"/>
                  </a:lnTo>
                  <a:lnTo>
                    <a:pt x="35654" y="1032255"/>
                  </a:lnTo>
                  <a:lnTo>
                    <a:pt x="35852" y="1028025"/>
                  </a:lnTo>
                  <a:lnTo>
                    <a:pt x="36054" y="1023794"/>
                  </a:lnTo>
                  <a:lnTo>
                    <a:pt x="36256" y="1019563"/>
                  </a:lnTo>
                  <a:lnTo>
                    <a:pt x="36462" y="1015333"/>
                  </a:lnTo>
                  <a:lnTo>
                    <a:pt x="36668" y="1011102"/>
                  </a:lnTo>
                  <a:lnTo>
                    <a:pt x="36879" y="1006872"/>
                  </a:lnTo>
                  <a:lnTo>
                    <a:pt x="37091" y="1002641"/>
                  </a:lnTo>
                  <a:lnTo>
                    <a:pt x="37308" y="998411"/>
                  </a:lnTo>
                  <a:lnTo>
                    <a:pt x="37526" y="994180"/>
                  </a:lnTo>
                  <a:lnTo>
                    <a:pt x="37750" y="989950"/>
                  </a:lnTo>
                  <a:lnTo>
                    <a:pt x="37976" y="985719"/>
                  </a:lnTo>
                  <a:lnTo>
                    <a:pt x="38207" y="981488"/>
                  </a:lnTo>
                  <a:lnTo>
                    <a:pt x="38441" y="977258"/>
                  </a:lnTo>
                  <a:lnTo>
                    <a:pt x="38680" y="973027"/>
                  </a:lnTo>
                  <a:lnTo>
                    <a:pt x="38924" y="968797"/>
                  </a:lnTo>
                  <a:lnTo>
                    <a:pt x="39173" y="964566"/>
                  </a:lnTo>
                  <a:lnTo>
                    <a:pt x="39426" y="960336"/>
                  </a:lnTo>
                  <a:lnTo>
                    <a:pt x="39685" y="956105"/>
                  </a:lnTo>
                  <a:lnTo>
                    <a:pt x="39949" y="951875"/>
                  </a:lnTo>
                  <a:lnTo>
                    <a:pt x="40219" y="947644"/>
                  </a:lnTo>
                  <a:lnTo>
                    <a:pt x="40496" y="943413"/>
                  </a:lnTo>
                  <a:lnTo>
                    <a:pt x="40777" y="939183"/>
                  </a:lnTo>
                  <a:lnTo>
                    <a:pt x="41066" y="934952"/>
                  </a:lnTo>
                  <a:lnTo>
                    <a:pt x="41360" y="930722"/>
                  </a:lnTo>
                  <a:lnTo>
                    <a:pt x="41663" y="926491"/>
                  </a:lnTo>
                  <a:lnTo>
                    <a:pt x="41970" y="922261"/>
                  </a:lnTo>
                  <a:lnTo>
                    <a:pt x="42287" y="918030"/>
                  </a:lnTo>
                  <a:lnTo>
                    <a:pt x="42607" y="913800"/>
                  </a:lnTo>
                  <a:lnTo>
                    <a:pt x="42940" y="909569"/>
                  </a:lnTo>
                  <a:lnTo>
                    <a:pt x="43275" y="905338"/>
                  </a:lnTo>
                  <a:lnTo>
                    <a:pt x="43623" y="901108"/>
                  </a:lnTo>
                  <a:lnTo>
                    <a:pt x="43973" y="896877"/>
                  </a:lnTo>
                  <a:lnTo>
                    <a:pt x="44338" y="892647"/>
                  </a:lnTo>
                  <a:lnTo>
                    <a:pt x="44704" y="888416"/>
                  </a:lnTo>
                  <a:lnTo>
                    <a:pt x="45086" y="884186"/>
                  </a:lnTo>
                  <a:lnTo>
                    <a:pt x="45469" y="879955"/>
                  </a:lnTo>
                  <a:lnTo>
                    <a:pt x="45867" y="875725"/>
                  </a:lnTo>
                  <a:lnTo>
                    <a:pt x="46269" y="871494"/>
                  </a:lnTo>
                  <a:lnTo>
                    <a:pt x="46684" y="867263"/>
                  </a:lnTo>
                  <a:lnTo>
                    <a:pt x="47104" y="863033"/>
                  </a:lnTo>
                  <a:lnTo>
                    <a:pt x="47536" y="858802"/>
                  </a:lnTo>
                  <a:lnTo>
                    <a:pt x="47975" y="854572"/>
                  </a:lnTo>
                  <a:lnTo>
                    <a:pt x="48426" y="850341"/>
                  </a:lnTo>
                  <a:lnTo>
                    <a:pt x="48884" y="846111"/>
                  </a:lnTo>
                  <a:lnTo>
                    <a:pt x="49353" y="841880"/>
                  </a:lnTo>
                  <a:lnTo>
                    <a:pt x="49831" y="837650"/>
                  </a:lnTo>
                  <a:lnTo>
                    <a:pt x="50318" y="833419"/>
                  </a:lnTo>
                  <a:lnTo>
                    <a:pt x="50816" y="829188"/>
                  </a:lnTo>
                  <a:lnTo>
                    <a:pt x="51323" y="824958"/>
                  </a:lnTo>
                  <a:lnTo>
                    <a:pt x="51841" y="820727"/>
                  </a:lnTo>
                  <a:lnTo>
                    <a:pt x="52367" y="816497"/>
                  </a:lnTo>
                  <a:lnTo>
                    <a:pt x="52906" y="812266"/>
                  </a:lnTo>
                  <a:lnTo>
                    <a:pt x="53451" y="808036"/>
                  </a:lnTo>
                  <a:lnTo>
                    <a:pt x="54011" y="803805"/>
                  </a:lnTo>
                  <a:lnTo>
                    <a:pt x="54576" y="799575"/>
                  </a:lnTo>
                  <a:lnTo>
                    <a:pt x="55156" y="795344"/>
                  </a:lnTo>
                  <a:lnTo>
                    <a:pt x="55741" y="791113"/>
                  </a:lnTo>
                  <a:lnTo>
                    <a:pt x="56342" y="786883"/>
                  </a:lnTo>
                  <a:lnTo>
                    <a:pt x="56947" y="782652"/>
                  </a:lnTo>
                  <a:lnTo>
                    <a:pt x="57570" y="778422"/>
                  </a:lnTo>
                  <a:lnTo>
                    <a:pt x="58194" y="774191"/>
                  </a:lnTo>
                  <a:lnTo>
                    <a:pt x="58838" y="769961"/>
                  </a:lnTo>
                  <a:lnTo>
                    <a:pt x="59483" y="765730"/>
                  </a:lnTo>
                  <a:lnTo>
                    <a:pt x="60147" y="761500"/>
                  </a:lnTo>
                  <a:lnTo>
                    <a:pt x="60813" y="757269"/>
                  </a:lnTo>
                  <a:lnTo>
                    <a:pt x="61497" y="753038"/>
                  </a:lnTo>
                  <a:lnTo>
                    <a:pt x="62185" y="748808"/>
                  </a:lnTo>
                  <a:lnTo>
                    <a:pt x="62889" y="744577"/>
                  </a:lnTo>
                  <a:lnTo>
                    <a:pt x="63597" y="740347"/>
                  </a:lnTo>
                  <a:lnTo>
                    <a:pt x="64320" y="736116"/>
                  </a:lnTo>
                  <a:lnTo>
                    <a:pt x="65049" y="731886"/>
                  </a:lnTo>
                  <a:lnTo>
                    <a:pt x="65792" y="727655"/>
                  </a:lnTo>
                  <a:lnTo>
                    <a:pt x="66542" y="723425"/>
                  </a:lnTo>
                  <a:lnTo>
                    <a:pt x="67304" y="719194"/>
                  </a:lnTo>
                  <a:lnTo>
                    <a:pt x="68075" y="714963"/>
                  </a:lnTo>
                  <a:lnTo>
                    <a:pt x="68856" y="710733"/>
                  </a:lnTo>
                  <a:lnTo>
                    <a:pt x="69646" y="706502"/>
                  </a:lnTo>
                  <a:lnTo>
                    <a:pt x="70446" y="702272"/>
                  </a:lnTo>
                  <a:lnTo>
                    <a:pt x="71257" y="698041"/>
                  </a:lnTo>
                  <a:lnTo>
                    <a:pt x="72076" y="693811"/>
                  </a:lnTo>
                  <a:lnTo>
                    <a:pt x="72906" y="689580"/>
                  </a:lnTo>
                  <a:lnTo>
                    <a:pt x="73743" y="685350"/>
                  </a:lnTo>
                  <a:lnTo>
                    <a:pt x="74592" y="681119"/>
                  </a:lnTo>
                  <a:lnTo>
                    <a:pt x="75448" y="676888"/>
                  </a:lnTo>
                  <a:lnTo>
                    <a:pt x="76316" y="672658"/>
                  </a:lnTo>
                  <a:lnTo>
                    <a:pt x="77189" y="668427"/>
                  </a:lnTo>
                  <a:lnTo>
                    <a:pt x="78076" y="664197"/>
                  </a:lnTo>
                  <a:lnTo>
                    <a:pt x="78966" y="659966"/>
                  </a:lnTo>
                  <a:lnTo>
                    <a:pt x="79872" y="655736"/>
                  </a:lnTo>
                  <a:lnTo>
                    <a:pt x="80779" y="651505"/>
                  </a:lnTo>
                  <a:lnTo>
                    <a:pt x="81703" y="647275"/>
                  </a:lnTo>
                  <a:lnTo>
                    <a:pt x="82627" y="643044"/>
                  </a:lnTo>
                  <a:lnTo>
                    <a:pt x="83568" y="638813"/>
                  </a:lnTo>
                  <a:lnTo>
                    <a:pt x="84510" y="634583"/>
                  </a:lnTo>
                  <a:lnTo>
                    <a:pt x="85466" y="630352"/>
                  </a:lnTo>
                  <a:lnTo>
                    <a:pt x="86425" y="626122"/>
                  </a:lnTo>
                  <a:lnTo>
                    <a:pt x="87397" y="621891"/>
                  </a:lnTo>
                  <a:lnTo>
                    <a:pt x="88373" y="617661"/>
                  </a:lnTo>
                  <a:lnTo>
                    <a:pt x="89360" y="613430"/>
                  </a:lnTo>
                  <a:lnTo>
                    <a:pt x="90351" y="609200"/>
                  </a:lnTo>
                  <a:lnTo>
                    <a:pt x="91353" y="604969"/>
                  </a:lnTo>
                  <a:lnTo>
                    <a:pt x="92361" y="600738"/>
                  </a:lnTo>
                  <a:lnTo>
                    <a:pt x="93377" y="596508"/>
                  </a:lnTo>
                  <a:lnTo>
                    <a:pt x="94399" y="592277"/>
                  </a:lnTo>
                  <a:lnTo>
                    <a:pt x="95430" y="588047"/>
                  </a:lnTo>
                  <a:lnTo>
                    <a:pt x="96467" y="583816"/>
                  </a:lnTo>
                  <a:lnTo>
                    <a:pt x="97511" y="579586"/>
                  </a:lnTo>
                  <a:lnTo>
                    <a:pt x="98562" y="575355"/>
                  </a:lnTo>
                  <a:lnTo>
                    <a:pt x="99619" y="571125"/>
                  </a:lnTo>
                  <a:lnTo>
                    <a:pt x="100683" y="566894"/>
                  </a:lnTo>
                  <a:lnTo>
                    <a:pt x="101753" y="562663"/>
                  </a:lnTo>
                  <a:lnTo>
                    <a:pt x="102831" y="558433"/>
                  </a:lnTo>
                  <a:lnTo>
                    <a:pt x="103913" y="554202"/>
                  </a:lnTo>
                  <a:lnTo>
                    <a:pt x="105003" y="549972"/>
                  </a:lnTo>
                  <a:lnTo>
                    <a:pt x="106097" y="545741"/>
                  </a:lnTo>
                  <a:lnTo>
                    <a:pt x="107199" y="541511"/>
                  </a:lnTo>
                  <a:lnTo>
                    <a:pt x="108304" y="537280"/>
                  </a:lnTo>
                  <a:lnTo>
                    <a:pt x="109418" y="533050"/>
                  </a:lnTo>
                  <a:lnTo>
                    <a:pt x="110533" y="528819"/>
                  </a:lnTo>
                  <a:lnTo>
                    <a:pt x="111659" y="524588"/>
                  </a:lnTo>
                  <a:lnTo>
                    <a:pt x="112785" y="520358"/>
                  </a:lnTo>
                  <a:lnTo>
                    <a:pt x="113920" y="516127"/>
                  </a:lnTo>
                  <a:lnTo>
                    <a:pt x="115056" y="511897"/>
                  </a:lnTo>
                  <a:lnTo>
                    <a:pt x="116201" y="507666"/>
                  </a:lnTo>
                  <a:lnTo>
                    <a:pt x="117347" y="503436"/>
                  </a:lnTo>
                  <a:lnTo>
                    <a:pt x="118501" y="499205"/>
                  </a:lnTo>
                  <a:lnTo>
                    <a:pt x="119656" y="494975"/>
                  </a:lnTo>
                  <a:lnTo>
                    <a:pt x="120818" y="490744"/>
                  </a:lnTo>
                  <a:lnTo>
                    <a:pt x="121981" y="486513"/>
                  </a:lnTo>
                  <a:lnTo>
                    <a:pt x="123151" y="482283"/>
                  </a:lnTo>
                  <a:lnTo>
                    <a:pt x="124323" y="478052"/>
                  </a:lnTo>
                  <a:lnTo>
                    <a:pt x="125499" y="473822"/>
                  </a:lnTo>
                  <a:lnTo>
                    <a:pt x="126679" y="469591"/>
                  </a:lnTo>
                  <a:lnTo>
                    <a:pt x="127862" y="465361"/>
                  </a:lnTo>
                  <a:lnTo>
                    <a:pt x="129048" y="461130"/>
                  </a:lnTo>
                  <a:lnTo>
                    <a:pt x="130237" y="456900"/>
                  </a:lnTo>
                  <a:lnTo>
                    <a:pt x="131429" y="452669"/>
                  </a:lnTo>
                  <a:lnTo>
                    <a:pt x="132624" y="448438"/>
                  </a:lnTo>
                  <a:lnTo>
                    <a:pt x="133822" y="444208"/>
                  </a:lnTo>
                  <a:lnTo>
                    <a:pt x="135021" y="439977"/>
                  </a:lnTo>
                  <a:lnTo>
                    <a:pt x="136224" y="435747"/>
                  </a:lnTo>
                  <a:lnTo>
                    <a:pt x="137427" y="431516"/>
                  </a:lnTo>
                  <a:lnTo>
                    <a:pt x="138634" y="427286"/>
                  </a:lnTo>
                  <a:lnTo>
                    <a:pt x="139841" y="423055"/>
                  </a:lnTo>
                  <a:lnTo>
                    <a:pt x="141051" y="418825"/>
                  </a:lnTo>
                  <a:lnTo>
                    <a:pt x="142262" y="414594"/>
                  </a:lnTo>
                  <a:lnTo>
                    <a:pt x="143474" y="410363"/>
                  </a:lnTo>
                  <a:lnTo>
                    <a:pt x="144687" y="406133"/>
                  </a:lnTo>
                  <a:lnTo>
                    <a:pt x="145902" y="401902"/>
                  </a:lnTo>
                  <a:lnTo>
                    <a:pt x="147116" y="397672"/>
                  </a:lnTo>
                  <a:lnTo>
                    <a:pt x="148332" y="393441"/>
                  </a:lnTo>
                  <a:lnTo>
                    <a:pt x="149548" y="389211"/>
                  </a:lnTo>
                  <a:lnTo>
                    <a:pt x="150764" y="384980"/>
                  </a:lnTo>
                  <a:lnTo>
                    <a:pt x="151980" y="380750"/>
                  </a:lnTo>
                  <a:lnTo>
                    <a:pt x="153196" y="376519"/>
                  </a:lnTo>
                  <a:lnTo>
                    <a:pt x="154412" y="372288"/>
                  </a:lnTo>
                  <a:lnTo>
                    <a:pt x="155626" y="368058"/>
                  </a:lnTo>
                  <a:lnTo>
                    <a:pt x="156841" y="363827"/>
                  </a:lnTo>
                  <a:lnTo>
                    <a:pt x="158054" y="359597"/>
                  </a:lnTo>
                  <a:lnTo>
                    <a:pt x="159267" y="355366"/>
                  </a:lnTo>
                  <a:lnTo>
                    <a:pt x="160478" y="351136"/>
                  </a:lnTo>
                  <a:lnTo>
                    <a:pt x="161687" y="346905"/>
                  </a:lnTo>
                  <a:lnTo>
                    <a:pt x="162895" y="342675"/>
                  </a:lnTo>
                  <a:lnTo>
                    <a:pt x="164101" y="338444"/>
                  </a:lnTo>
                  <a:lnTo>
                    <a:pt x="165306" y="334213"/>
                  </a:lnTo>
                  <a:lnTo>
                    <a:pt x="166507" y="329983"/>
                  </a:lnTo>
                  <a:lnTo>
                    <a:pt x="167707" y="325752"/>
                  </a:lnTo>
                  <a:lnTo>
                    <a:pt x="168904" y="321522"/>
                  </a:lnTo>
                  <a:lnTo>
                    <a:pt x="170099" y="317291"/>
                  </a:lnTo>
                  <a:lnTo>
                    <a:pt x="171289" y="313061"/>
                  </a:lnTo>
                  <a:lnTo>
                    <a:pt x="172478" y="308830"/>
                  </a:lnTo>
                  <a:lnTo>
                    <a:pt x="173662" y="304600"/>
                  </a:lnTo>
                  <a:lnTo>
                    <a:pt x="174845" y="300369"/>
                  </a:lnTo>
                  <a:lnTo>
                    <a:pt x="176021" y="296138"/>
                  </a:lnTo>
                  <a:lnTo>
                    <a:pt x="177197" y="291908"/>
                  </a:lnTo>
                  <a:lnTo>
                    <a:pt x="178365" y="287677"/>
                  </a:lnTo>
                  <a:lnTo>
                    <a:pt x="179532" y="283447"/>
                  </a:lnTo>
                  <a:lnTo>
                    <a:pt x="180692" y="279216"/>
                  </a:lnTo>
                  <a:lnTo>
                    <a:pt x="181851" y="274986"/>
                  </a:lnTo>
                  <a:lnTo>
                    <a:pt x="183001" y="270755"/>
                  </a:lnTo>
                  <a:lnTo>
                    <a:pt x="184150" y="266525"/>
                  </a:lnTo>
                  <a:lnTo>
                    <a:pt x="185290" y="262294"/>
                  </a:lnTo>
                  <a:lnTo>
                    <a:pt x="186429" y="258063"/>
                  </a:lnTo>
                  <a:lnTo>
                    <a:pt x="187559" y="253833"/>
                  </a:lnTo>
                  <a:lnTo>
                    <a:pt x="188686" y="249602"/>
                  </a:lnTo>
                  <a:lnTo>
                    <a:pt x="189805" y="245372"/>
                  </a:lnTo>
                  <a:lnTo>
                    <a:pt x="190921" y="241141"/>
                  </a:lnTo>
                  <a:lnTo>
                    <a:pt x="192029" y="236911"/>
                  </a:lnTo>
                  <a:lnTo>
                    <a:pt x="193133" y="232680"/>
                  </a:lnTo>
                  <a:lnTo>
                    <a:pt x="194228" y="228450"/>
                  </a:lnTo>
                  <a:lnTo>
                    <a:pt x="195319" y="224219"/>
                  </a:lnTo>
                  <a:lnTo>
                    <a:pt x="196402" y="219988"/>
                  </a:lnTo>
                  <a:lnTo>
                    <a:pt x="197480" y="215758"/>
                  </a:lnTo>
                  <a:lnTo>
                    <a:pt x="198550" y="211527"/>
                  </a:lnTo>
                  <a:lnTo>
                    <a:pt x="199614" y="207297"/>
                  </a:lnTo>
                  <a:lnTo>
                    <a:pt x="200671" y="203066"/>
                  </a:lnTo>
                  <a:lnTo>
                    <a:pt x="201720" y="198836"/>
                  </a:lnTo>
                  <a:lnTo>
                    <a:pt x="202763" y="194605"/>
                  </a:lnTo>
                  <a:lnTo>
                    <a:pt x="203798" y="190375"/>
                  </a:lnTo>
                  <a:lnTo>
                    <a:pt x="204827" y="186144"/>
                  </a:lnTo>
                  <a:lnTo>
                    <a:pt x="205846" y="181913"/>
                  </a:lnTo>
                  <a:lnTo>
                    <a:pt x="206861" y="177683"/>
                  </a:lnTo>
                  <a:lnTo>
                    <a:pt x="207865" y="173452"/>
                  </a:lnTo>
                  <a:lnTo>
                    <a:pt x="208865" y="169222"/>
                  </a:lnTo>
                  <a:lnTo>
                    <a:pt x="209853" y="164991"/>
                  </a:lnTo>
                  <a:lnTo>
                    <a:pt x="210839" y="160761"/>
                  </a:lnTo>
                  <a:lnTo>
                    <a:pt x="211810" y="156530"/>
                  </a:lnTo>
                  <a:lnTo>
                    <a:pt x="212781" y="152300"/>
                  </a:lnTo>
                  <a:lnTo>
                    <a:pt x="213736" y="148069"/>
                  </a:lnTo>
                  <a:lnTo>
                    <a:pt x="214691" y="143838"/>
                  </a:lnTo>
                  <a:lnTo>
                    <a:pt x="215631" y="139608"/>
                  </a:lnTo>
                  <a:lnTo>
                    <a:pt x="216569" y="135377"/>
                  </a:lnTo>
                  <a:lnTo>
                    <a:pt x="217493" y="131147"/>
                  </a:lnTo>
                  <a:lnTo>
                    <a:pt x="218415" y="126916"/>
                  </a:lnTo>
                  <a:lnTo>
                    <a:pt x="219324" y="122686"/>
                  </a:lnTo>
                  <a:lnTo>
                    <a:pt x="220229" y="118455"/>
                  </a:lnTo>
                  <a:lnTo>
                    <a:pt x="221122" y="114225"/>
                  </a:lnTo>
                  <a:lnTo>
                    <a:pt x="222011" y="109994"/>
                  </a:lnTo>
                  <a:lnTo>
                    <a:pt x="222888" y="105763"/>
                  </a:lnTo>
                  <a:lnTo>
                    <a:pt x="223760" y="101533"/>
                  </a:lnTo>
                  <a:lnTo>
                    <a:pt x="224623" y="97302"/>
                  </a:lnTo>
                  <a:lnTo>
                    <a:pt x="225478" y="93072"/>
                  </a:lnTo>
                  <a:lnTo>
                    <a:pt x="226325" y="88841"/>
                  </a:lnTo>
                  <a:lnTo>
                    <a:pt x="227164" y="84611"/>
                  </a:lnTo>
                  <a:lnTo>
                    <a:pt x="227996" y="80380"/>
                  </a:lnTo>
                  <a:lnTo>
                    <a:pt x="228818" y="76150"/>
                  </a:lnTo>
                  <a:lnTo>
                    <a:pt x="229635" y="71919"/>
                  </a:lnTo>
                  <a:lnTo>
                    <a:pt x="230441" y="67688"/>
                  </a:lnTo>
                  <a:lnTo>
                    <a:pt x="231243" y="63458"/>
                  </a:lnTo>
                  <a:lnTo>
                    <a:pt x="232033" y="59227"/>
                  </a:lnTo>
                  <a:lnTo>
                    <a:pt x="232820" y="54997"/>
                  </a:lnTo>
                  <a:lnTo>
                    <a:pt x="233595" y="50766"/>
                  </a:lnTo>
                  <a:lnTo>
                    <a:pt x="234367" y="46536"/>
                  </a:lnTo>
                  <a:lnTo>
                    <a:pt x="235126" y="42305"/>
                  </a:lnTo>
                  <a:lnTo>
                    <a:pt x="235884" y="38075"/>
                  </a:lnTo>
                  <a:lnTo>
                    <a:pt x="236628" y="33844"/>
                  </a:lnTo>
                  <a:lnTo>
                    <a:pt x="237371" y="29613"/>
                  </a:lnTo>
                  <a:lnTo>
                    <a:pt x="238101" y="25383"/>
                  </a:lnTo>
                  <a:lnTo>
                    <a:pt x="238829" y="21152"/>
                  </a:lnTo>
                  <a:lnTo>
                    <a:pt x="239544" y="16922"/>
                  </a:lnTo>
                  <a:lnTo>
                    <a:pt x="240258" y="12691"/>
                  </a:lnTo>
                  <a:lnTo>
                    <a:pt x="240960" y="8461"/>
                  </a:lnTo>
                  <a:lnTo>
                    <a:pt x="241660" y="4230"/>
                  </a:lnTo>
                  <a:lnTo>
                    <a:pt x="242349" y="0"/>
                  </a:lnTo>
                  <a:lnTo>
                    <a:pt x="340551" y="0"/>
                  </a:lnTo>
                  <a:lnTo>
                    <a:pt x="341239" y="4230"/>
                  </a:lnTo>
                  <a:lnTo>
                    <a:pt x="341939" y="8461"/>
                  </a:lnTo>
                  <a:lnTo>
                    <a:pt x="342641" y="12691"/>
                  </a:lnTo>
                  <a:lnTo>
                    <a:pt x="343355" y="16922"/>
                  </a:lnTo>
                  <a:lnTo>
                    <a:pt x="344070" y="21152"/>
                  </a:lnTo>
                  <a:lnTo>
                    <a:pt x="344799" y="25383"/>
                  </a:lnTo>
                  <a:lnTo>
                    <a:pt x="345528" y="29613"/>
                  </a:lnTo>
                  <a:lnTo>
                    <a:pt x="346272" y="33844"/>
                  </a:lnTo>
                  <a:lnTo>
                    <a:pt x="347016" y="38075"/>
                  </a:lnTo>
                  <a:lnTo>
                    <a:pt x="347773" y="42305"/>
                  </a:lnTo>
                  <a:lnTo>
                    <a:pt x="348533" y="46536"/>
                  </a:lnTo>
                  <a:lnTo>
                    <a:pt x="349305" y="50766"/>
                  </a:lnTo>
                  <a:lnTo>
                    <a:pt x="350080" y="54997"/>
                  </a:lnTo>
                  <a:lnTo>
                    <a:pt x="350866" y="59227"/>
                  </a:lnTo>
                  <a:lnTo>
                    <a:pt x="351657" y="63458"/>
                  </a:lnTo>
                  <a:lnTo>
                    <a:pt x="352458" y="67688"/>
                  </a:lnTo>
                  <a:lnTo>
                    <a:pt x="353265" y="71919"/>
                  </a:lnTo>
                  <a:lnTo>
                    <a:pt x="354081" y="76150"/>
                  </a:lnTo>
                  <a:lnTo>
                    <a:pt x="354904" y="80380"/>
                  </a:lnTo>
                  <a:lnTo>
                    <a:pt x="355735" y="84611"/>
                  </a:lnTo>
                  <a:lnTo>
                    <a:pt x="356574" y="88841"/>
                  </a:lnTo>
                  <a:lnTo>
                    <a:pt x="357421" y="93072"/>
                  </a:lnTo>
                  <a:lnTo>
                    <a:pt x="358277" y="97302"/>
                  </a:lnTo>
                  <a:lnTo>
                    <a:pt x="359139" y="101533"/>
                  </a:lnTo>
                  <a:lnTo>
                    <a:pt x="360011" y="105763"/>
                  </a:lnTo>
                  <a:lnTo>
                    <a:pt x="360889" y="109994"/>
                  </a:lnTo>
                  <a:lnTo>
                    <a:pt x="361777" y="114225"/>
                  </a:lnTo>
                  <a:lnTo>
                    <a:pt x="362671" y="118455"/>
                  </a:lnTo>
                  <a:lnTo>
                    <a:pt x="363576" y="122686"/>
                  </a:lnTo>
                  <a:lnTo>
                    <a:pt x="364485" y="126916"/>
                  </a:lnTo>
                  <a:lnTo>
                    <a:pt x="365406" y="131147"/>
                  </a:lnTo>
                  <a:lnTo>
                    <a:pt x="366331" y="135377"/>
                  </a:lnTo>
                  <a:lnTo>
                    <a:pt x="367269" y="139608"/>
                  </a:lnTo>
                  <a:lnTo>
                    <a:pt x="368209" y="143838"/>
                  </a:lnTo>
                  <a:lnTo>
                    <a:pt x="369163" y="148069"/>
                  </a:lnTo>
                  <a:lnTo>
                    <a:pt x="370119" y="152300"/>
                  </a:lnTo>
                  <a:lnTo>
                    <a:pt x="371089" y="156530"/>
                  </a:lnTo>
                  <a:lnTo>
                    <a:pt x="372061" y="160761"/>
                  </a:lnTo>
                  <a:lnTo>
                    <a:pt x="373046" y="164991"/>
                  </a:lnTo>
                  <a:lnTo>
                    <a:pt x="374034" y="169222"/>
                  </a:lnTo>
                  <a:lnTo>
                    <a:pt x="375035" y="173452"/>
                  </a:lnTo>
                  <a:lnTo>
                    <a:pt x="376038" y="177683"/>
                  </a:lnTo>
                  <a:lnTo>
                    <a:pt x="377053" y="181913"/>
                  </a:lnTo>
                  <a:lnTo>
                    <a:pt x="378072" y="186144"/>
                  </a:lnTo>
                  <a:lnTo>
                    <a:pt x="379102" y="190375"/>
                  </a:lnTo>
                  <a:lnTo>
                    <a:pt x="380136" y="194605"/>
                  </a:lnTo>
                  <a:lnTo>
                    <a:pt x="381180" y="198836"/>
                  </a:lnTo>
                  <a:lnTo>
                    <a:pt x="382229" y="203066"/>
                  </a:lnTo>
                  <a:lnTo>
                    <a:pt x="383286" y="207297"/>
                  </a:lnTo>
                  <a:lnTo>
                    <a:pt x="384349" y="211527"/>
                  </a:lnTo>
                  <a:lnTo>
                    <a:pt x="385420" y="215758"/>
                  </a:lnTo>
                  <a:lnTo>
                    <a:pt x="386497" y="219988"/>
                  </a:lnTo>
                  <a:lnTo>
                    <a:pt x="387580" y="224219"/>
                  </a:lnTo>
                  <a:lnTo>
                    <a:pt x="388671" y="228450"/>
                  </a:lnTo>
                  <a:lnTo>
                    <a:pt x="389767" y="232680"/>
                  </a:lnTo>
                  <a:lnTo>
                    <a:pt x="390870" y="236911"/>
                  </a:lnTo>
                  <a:lnTo>
                    <a:pt x="391978" y="241141"/>
                  </a:lnTo>
                  <a:lnTo>
                    <a:pt x="393094" y="245372"/>
                  </a:lnTo>
                  <a:lnTo>
                    <a:pt x="394213" y="249602"/>
                  </a:lnTo>
                  <a:lnTo>
                    <a:pt x="395341" y="253833"/>
                  </a:lnTo>
                  <a:lnTo>
                    <a:pt x="396471" y="258063"/>
                  </a:lnTo>
                  <a:lnTo>
                    <a:pt x="397609" y="262294"/>
                  </a:lnTo>
                  <a:lnTo>
                    <a:pt x="398750" y="266525"/>
                  </a:lnTo>
                  <a:lnTo>
                    <a:pt x="399899" y="270755"/>
                  </a:lnTo>
                  <a:lnTo>
                    <a:pt x="401049" y="274986"/>
                  </a:lnTo>
                  <a:lnTo>
                    <a:pt x="402208" y="279216"/>
                  </a:lnTo>
                  <a:lnTo>
                    <a:pt x="403367" y="283447"/>
                  </a:lnTo>
                  <a:lnTo>
                    <a:pt x="404534" y="287677"/>
                  </a:lnTo>
                  <a:lnTo>
                    <a:pt x="405703" y="291908"/>
                  </a:lnTo>
                  <a:lnTo>
                    <a:pt x="406878" y="296138"/>
                  </a:lnTo>
                  <a:lnTo>
                    <a:pt x="408055" y="300369"/>
                  </a:lnTo>
                  <a:lnTo>
                    <a:pt x="409237" y="304600"/>
                  </a:lnTo>
                  <a:lnTo>
                    <a:pt x="410421" y="308830"/>
                  </a:lnTo>
                  <a:lnTo>
                    <a:pt x="411610" y="313061"/>
                  </a:lnTo>
                  <a:lnTo>
                    <a:pt x="412801" y="317291"/>
                  </a:lnTo>
                  <a:lnTo>
                    <a:pt x="413996" y="321522"/>
                  </a:lnTo>
                  <a:lnTo>
                    <a:pt x="415192" y="325752"/>
                  </a:lnTo>
                  <a:lnTo>
                    <a:pt x="416392" y="329983"/>
                  </a:lnTo>
                  <a:lnTo>
                    <a:pt x="417594" y="334213"/>
                  </a:lnTo>
                  <a:lnTo>
                    <a:pt x="418798" y="338444"/>
                  </a:lnTo>
                  <a:lnTo>
                    <a:pt x="420004" y="342675"/>
                  </a:lnTo>
                  <a:lnTo>
                    <a:pt x="421212" y="346905"/>
                  </a:lnTo>
                  <a:lnTo>
                    <a:pt x="422422" y="351136"/>
                  </a:lnTo>
                  <a:lnTo>
                    <a:pt x="423633" y="355366"/>
                  </a:lnTo>
                  <a:lnTo>
                    <a:pt x="424845" y="359597"/>
                  </a:lnTo>
                  <a:lnTo>
                    <a:pt x="426059" y="363827"/>
                  </a:lnTo>
                  <a:lnTo>
                    <a:pt x="427273" y="368058"/>
                  </a:lnTo>
                  <a:lnTo>
                    <a:pt x="428488" y="372288"/>
                  </a:lnTo>
                  <a:lnTo>
                    <a:pt x="429704" y="376519"/>
                  </a:lnTo>
                  <a:lnTo>
                    <a:pt x="430919" y="380750"/>
                  </a:lnTo>
                  <a:lnTo>
                    <a:pt x="432135" y="384980"/>
                  </a:lnTo>
                  <a:lnTo>
                    <a:pt x="433352" y="389211"/>
                  </a:lnTo>
                  <a:lnTo>
                    <a:pt x="434567" y="393441"/>
                  </a:lnTo>
                  <a:lnTo>
                    <a:pt x="435783" y="397672"/>
                  </a:lnTo>
                  <a:lnTo>
                    <a:pt x="436998" y="401902"/>
                  </a:lnTo>
                  <a:lnTo>
                    <a:pt x="438212" y="406133"/>
                  </a:lnTo>
                  <a:lnTo>
                    <a:pt x="439425" y="410363"/>
                  </a:lnTo>
                  <a:lnTo>
                    <a:pt x="440638" y="414594"/>
                  </a:lnTo>
                  <a:lnTo>
                    <a:pt x="441848" y="418825"/>
                  </a:lnTo>
                  <a:lnTo>
                    <a:pt x="443058" y="423055"/>
                  </a:lnTo>
                  <a:lnTo>
                    <a:pt x="444265" y="427286"/>
                  </a:lnTo>
                  <a:lnTo>
                    <a:pt x="445472" y="431516"/>
                  </a:lnTo>
                  <a:lnTo>
                    <a:pt x="446676" y="435747"/>
                  </a:lnTo>
                  <a:lnTo>
                    <a:pt x="447878" y="439977"/>
                  </a:lnTo>
                  <a:lnTo>
                    <a:pt x="449078" y="444208"/>
                  </a:lnTo>
                  <a:lnTo>
                    <a:pt x="450275" y="448438"/>
                  </a:lnTo>
                  <a:lnTo>
                    <a:pt x="451470" y="452669"/>
                  </a:lnTo>
                  <a:lnTo>
                    <a:pt x="452662" y="456900"/>
                  </a:lnTo>
                  <a:lnTo>
                    <a:pt x="453852" y="461130"/>
                  </a:lnTo>
                  <a:lnTo>
                    <a:pt x="455038" y="465361"/>
                  </a:lnTo>
                  <a:lnTo>
                    <a:pt x="456221" y="469591"/>
                  </a:lnTo>
                  <a:lnTo>
                    <a:pt x="457400" y="473822"/>
                  </a:lnTo>
                  <a:lnTo>
                    <a:pt x="458577" y="478052"/>
                  </a:lnTo>
                  <a:lnTo>
                    <a:pt x="459749" y="482283"/>
                  </a:lnTo>
                  <a:lnTo>
                    <a:pt x="460918" y="486513"/>
                  </a:lnTo>
                  <a:lnTo>
                    <a:pt x="462082" y="490744"/>
                  </a:lnTo>
                  <a:lnTo>
                    <a:pt x="463244" y="494975"/>
                  </a:lnTo>
                  <a:lnTo>
                    <a:pt x="464399" y="499205"/>
                  </a:lnTo>
                  <a:lnTo>
                    <a:pt x="465552" y="503436"/>
                  </a:lnTo>
                  <a:lnTo>
                    <a:pt x="466698" y="507666"/>
                  </a:lnTo>
                  <a:lnTo>
                    <a:pt x="467843" y="511897"/>
                  </a:lnTo>
                  <a:lnTo>
                    <a:pt x="468979" y="516127"/>
                  </a:lnTo>
                  <a:lnTo>
                    <a:pt x="470115" y="520358"/>
                  </a:lnTo>
                  <a:lnTo>
                    <a:pt x="471241" y="524588"/>
                  </a:lnTo>
                  <a:lnTo>
                    <a:pt x="472366" y="528819"/>
                  </a:lnTo>
                  <a:lnTo>
                    <a:pt x="473481" y="533050"/>
                  </a:lnTo>
                  <a:lnTo>
                    <a:pt x="474596" y="537280"/>
                  </a:lnTo>
                  <a:lnTo>
                    <a:pt x="475700" y="541511"/>
                  </a:lnTo>
                  <a:lnTo>
                    <a:pt x="476803" y="545741"/>
                  </a:lnTo>
                  <a:lnTo>
                    <a:pt x="477896" y="549972"/>
                  </a:lnTo>
                  <a:lnTo>
                    <a:pt x="478987" y="554202"/>
                  </a:lnTo>
                  <a:lnTo>
                    <a:pt x="480069" y="558433"/>
                  </a:lnTo>
                  <a:lnTo>
                    <a:pt x="481147" y="562663"/>
                  </a:lnTo>
                  <a:lnTo>
                    <a:pt x="482216" y="566894"/>
                  </a:lnTo>
                  <a:lnTo>
                    <a:pt x="483281" y="571125"/>
                  </a:lnTo>
                  <a:lnTo>
                    <a:pt x="484338" y="575355"/>
                  </a:lnTo>
                  <a:lnTo>
                    <a:pt x="485389" y="579586"/>
                  </a:lnTo>
                  <a:lnTo>
                    <a:pt x="486433" y="583816"/>
                  </a:lnTo>
                  <a:lnTo>
                    <a:pt x="487470" y="588047"/>
                  </a:lnTo>
                  <a:lnTo>
                    <a:pt x="488500" y="592277"/>
                  </a:lnTo>
                  <a:lnTo>
                    <a:pt x="489522" y="596508"/>
                  </a:lnTo>
                  <a:lnTo>
                    <a:pt x="490539" y="600738"/>
                  </a:lnTo>
                  <a:lnTo>
                    <a:pt x="491546" y="604969"/>
                  </a:lnTo>
                  <a:lnTo>
                    <a:pt x="492548" y="609200"/>
                  </a:lnTo>
                  <a:lnTo>
                    <a:pt x="493540" y="613430"/>
                  </a:lnTo>
                  <a:lnTo>
                    <a:pt x="494527" y="617661"/>
                  </a:lnTo>
                  <a:lnTo>
                    <a:pt x="495502" y="621891"/>
                  </a:lnTo>
                  <a:lnTo>
                    <a:pt x="496474" y="626122"/>
                  </a:lnTo>
                  <a:lnTo>
                    <a:pt x="497433" y="630352"/>
                  </a:lnTo>
                  <a:lnTo>
                    <a:pt x="498390" y="634583"/>
                  </a:lnTo>
                  <a:lnTo>
                    <a:pt x="499332" y="638813"/>
                  </a:lnTo>
                  <a:lnTo>
                    <a:pt x="500272" y="643044"/>
                  </a:lnTo>
                  <a:lnTo>
                    <a:pt x="501197" y="647275"/>
                  </a:lnTo>
                  <a:lnTo>
                    <a:pt x="502120" y="651505"/>
                  </a:lnTo>
                  <a:lnTo>
                    <a:pt x="503027" y="655736"/>
                  </a:lnTo>
                  <a:lnTo>
                    <a:pt x="503933" y="659966"/>
                  </a:lnTo>
                  <a:lnTo>
                    <a:pt x="504823" y="664197"/>
                  </a:lnTo>
                  <a:lnTo>
                    <a:pt x="505710" y="668427"/>
                  </a:lnTo>
                  <a:lnTo>
                    <a:pt x="506583" y="672658"/>
                  </a:lnTo>
                  <a:lnTo>
                    <a:pt x="507452" y="676888"/>
                  </a:lnTo>
                  <a:lnTo>
                    <a:pt x="508307" y="681119"/>
                  </a:lnTo>
                  <a:lnTo>
                    <a:pt x="509157" y="685350"/>
                  </a:lnTo>
                  <a:lnTo>
                    <a:pt x="509994" y="689580"/>
                  </a:lnTo>
                  <a:lnTo>
                    <a:pt x="510824" y="693811"/>
                  </a:lnTo>
                  <a:lnTo>
                    <a:pt x="511643" y="698041"/>
                  </a:lnTo>
                  <a:lnTo>
                    <a:pt x="512453" y="702272"/>
                  </a:lnTo>
                  <a:lnTo>
                    <a:pt x="513253" y="706502"/>
                  </a:lnTo>
                  <a:lnTo>
                    <a:pt x="514044" y="710733"/>
                  </a:lnTo>
                  <a:lnTo>
                    <a:pt x="514825" y="714963"/>
                  </a:lnTo>
                  <a:lnTo>
                    <a:pt x="515595" y="719194"/>
                  </a:lnTo>
                  <a:lnTo>
                    <a:pt x="516357" y="723425"/>
                  </a:lnTo>
                  <a:lnTo>
                    <a:pt x="517107" y="727655"/>
                  </a:lnTo>
                  <a:lnTo>
                    <a:pt x="517850" y="731886"/>
                  </a:lnTo>
                  <a:lnTo>
                    <a:pt x="518579" y="736116"/>
                  </a:lnTo>
                  <a:lnTo>
                    <a:pt x="519303" y="740347"/>
                  </a:lnTo>
                  <a:lnTo>
                    <a:pt x="520011" y="744577"/>
                  </a:lnTo>
                  <a:lnTo>
                    <a:pt x="520715" y="748808"/>
                  </a:lnTo>
                  <a:lnTo>
                    <a:pt x="521402" y="753038"/>
                  </a:lnTo>
                  <a:lnTo>
                    <a:pt x="522086" y="757269"/>
                  </a:lnTo>
                  <a:lnTo>
                    <a:pt x="522752" y="761500"/>
                  </a:lnTo>
                  <a:lnTo>
                    <a:pt x="523416" y="765730"/>
                  </a:lnTo>
                  <a:lnTo>
                    <a:pt x="524062" y="769961"/>
                  </a:lnTo>
                  <a:lnTo>
                    <a:pt x="524705" y="774191"/>
                  </a:lnTo>
                  <a:lnTo>
                    <a:pt x="525330" y="778422"/>
                  </a:lnTo>
                  <a:lnTo>
                    <a:pt x="525953" y="782652"/>
                  </a:lnTo>
                  <a:lnTo>
                    <a:pt x="526557" y="786883"/>
                  </a:lnTo>
                  <a:lnTo>
                    <a:pt x="527159" y="791113"/>
                  </a:lnTo>
                  <a:lnTo>
                    <a:pt x="527743" y="795344"/>
                  </a:lnTo>
                  <a:lnTo>
                    <a:pt x="528324" y="799575"/>
                  </a:lnTo>
                  <a:lnTo>
                    <a:pt x="528889" y="803805"/>
                  </a:lnTo>
                  <a:lnTo>
                    <a:pt x="529448" y="808036"/>
                  </a:lnTo>
                  <a:lnTo>
                    <a:pt x="529994" y="812266"/>
                  </a:lnTo>
                  <a:lnTo>
                    <a:pt x="530532" y="816497"/>
                  </a:lnTo>
                  <a:lnTo>
                    <a:pt x="531059" y="820727"/>
                  </a:lnTo>
                  <a:lnTo>
                    <a:pt x="531577" y="824958"/>
                  </a:lnTo>
                  <a:lnTo>
                    <a:pt x="532083" y="829188"/>
                  </a:lnTo>
                  <a:lnTo>
                    <a:pt x="532581" y="833419"/>
                  </a:lnTo>
                  <a:lnTo>
                    <a:pt x="533069" y="837650"/>
                  </a:lnTo>
                  <a:lnTo>
                    <a:pt x="533547" y="841880"/>
                  </a:lnTo>
                  <a:lnTo>
                    <a:pt x="534016" y="846111"/>
                  </a:lnTo>
                  <a:lnTo>
                    <a:pt x="534474" y="850341"/>
                  </a:lnTo>
                  <a:lnTo>
                    <a:pt x="534924" y="854572"/>
                  </a:lnTo>
                  <a:lnTo>
                    <a:pt x="535363" y="858802"/>
                  </a:lnTo>
                  <a:lnTo>
                    <a:pt x="535796" y="863033"/>
                  </a:lnTo>
                  <a:lnTo>
                    <a:pt x="536216" y="867263"/>
                  </a:lnTo>
                  <a:lnTo>
                    <a:pt x="536631" y="871494"/>
                  </a:lnTo>
                  <a:lnTo>
                    <a:pt x="537032" y="875725"/>
                  </a:lnTo>
                  <a:lnTo>
                    <a:pt x="537430" y="879955"/>
                  </a:lnTo>
                  <a:lnTo>
                    <a:pt x="537814" y="884186"/>
                  </a:lnTo>
                  <a:lnTo>
                    <a:pt x="538195" y="888416"/>
                  </a:lnTo>
                  <a:lnTo>
                    <a:pt x="538561" y="892647"/>
                  </a:lnTo>
                  <a:lnTo>
                    <a:pt x="538926" y="896877"/>
                  </a:lnTo>
                  <a:lnTo>
                    <a:pt x="539276" y="901108"/>
                  </a:lnTo>
                  <a:lnTo>
                    <a:pt x="539625" y="905338"/>
                  </a:lnTo>
                  <a:lnTo>
                    <a:pt x="539959" y="909569"/>
                  </a:lnTo>
                  <a:lnTo>
                    <a:pt x="540292" y="913800"/>
                  </a:lnTo>
                  <a:lnTo>
                    <a:pt x="540612" y="918030"/>
                  </a:lnTo>
                  <a:lnTo>
                    <a:pt x="540930" y="922261"/>
                  </a:lnTo>
                  <a:lnTo>
                    <a:pt x="541237" y="926491"/>
                  </a:lnTo>
                  <a:lnTo>
                    <a:pt x="541540" y="930722"/>
                  </a:lnTo>
                  <a:lnTo>
                    <a:pt x="541833" y="934952"/>
                  </a:lnTo>
                  <a:lnTo>
                    <a:pt x="542123" y="939183"/>
                  </a:lnTo>
                  <a:lnTo>
                    <a:pt x="542404" y="943413"/>
                  </a:lnTo>
                  <a:lnTo>
                    <a:pt x="542680" y="947644"/>
                  </a:lnTo>
                  <a:lnTo>
                    <a:pt x="542950" y="951875"/>
                  </a:lnTo>
                  <a:lnTo>
                    <a:pt x="543215" y="956105"/>
                  </a:lnTo>
                  <a:lnTo>
                    <a:pt x="543473" y="960336"/>
                  </a:lnTo>
                  <a:lnTo>
                    <a:pt x="543727" y="964566"/>
                  </a:lnTo>
                  <a:lnTo>
                    <a:pt x="543976" y="968797"/>
                  </a:lnTo>
                  <a:lnTo>
                    <a:pt x="544219" y="973027"/>
                  </a:lnTo>
                  <a:lnTo>
                    <a:pt x="544459" y="977258"/>
                  </a:lnTo>
                  <a:lnTo>
                    <a:pt x="544693" y="981488"/>
                  </a:lnTo>
                  <a:lnTo>
                    <a:pt x="544924" y="985719"/>
                  </a:lnTo>
                  <a:lnTo>
                    <a:pt x="545149" y="989950"/>
                  </a:lnTo>
                  <a:lnTo>
                    <a:pt x="545373" y="994180"/>
                  </a:lnTo>
                  <a:lnTo>
                    <a:pt x="545591" y="998411"/>
                  </a:lnTo>
                  <a:lnTo>
                    <a:pt x="545808" y="1002641"/>
                  </a:lnTo>
                  <a:lnTo>
                    <a:pt x="546020" y="1006872"/>
                  </a:lnTo>
                  <a:lnTo>
                    <a:pt x="546231" y="1011102"/>
                  </a:lnTo>
                  <a:lnTo>
                    <a:pt x="546438" y="1015333"/>
                  </a:lnTo>
                  <a:lnTo>
                    <a:pt x="546644" y="1019563"/>
                  </a:lnTo>
                  <a:lnTo>
                    <a:pt x="546845" y="1023794"/>
                  </a:lnTo>
                  <a:lnTo>
                    <a:pt x="547047" y="1028025"/>
                  </a:lnTo>
                  <a:lnTo>
                    <a:pt x="547246" y="1032255"/>
                  </a:lnTo>
                  <a:lnTo>
                    <a:pt x="547444" y="1036486"/>
                  </a:lnTo>
                  <a:lnTo>
                    <a:pt x="547640" y="1040716"/>
                  </a:lnTo>
                  <a:lnTo>
                    <a:pt x="547836" y="1044947"/>
                  </a:lnTo>
                  <a:lnTo>
                    <a:pt x="548031" y="1049177"/>
                  </a:lnTo>
                  <a:lnTo>
                    <a:pt x="548225" y="1053408"/>
                  </a:lnTo>
                  <a:lnTo>
                    <a:pt x="548419" y="1057638"/>
                  </a:lnTo>
                  <a:lnTo>
                    <a:pt x="548613" y="1061869"/>
                  </a:lnTo>
                  <a:lnTo>
                    <a:pt x="548806" y="1066100"/>
                  </a:lnTo>
                  <a:lnTo>
                    <a:pt x="549001" y="1070330"/>
                  </a:lnTo>
                  <a:lnTo>
                    <a:pt x="549195" y="1074561"/>
                  </a:lnTo>
                  <a:lnTo>
                    <a:pt x="549391" y="1078791"/>
                  </a:lnTo>
                  <a:lnTo>
                    <a:pt x="549587" y="1083022"/>
                  </a:lnTo>
                  <a:lnTo>
                    <a:pt x="549785" y="1087252"/>
                  </a:lnTo>
                  <a:lnTo>
                    <a:pt x="549983" y="1091483"/>
                  </a:lnTo>
                  <a:lnTo>
                    <a:pt x="550184" y="1095713"/>
                  </a:lnTo>
                  <a:lnTo>
                    <a:pt x="550386" y="1099944"/>
                  </a:lnTo>
                  <a:lnTo>
                    <a:pt x="550590" y="1104175"/>
                  </a:lnTo>
                  <a:lnTo>
                    <a:pt x="550795" y="1108405"/>
                  </a:lnTo>
                  <a:lnTo>
                    <a:pt x="551004" y="1112636"/>
                  </a:lnTo>
                  <a:lnTo>
                    <a:pt x="551214" y="1116866"/>
                  </a:lnTo>
                  <a:lnTo>
                    <a:pt x="551428" y="1121097"/>
                  </a:lnTo>
                  <a:lnTo>
                    <a:pt x="551643" y="1125327"/>
                  </a:lnTo>
                  <a:lnTo>
                    <a:pt x="551863" y="1129558"/>
                  </a:lnTo>
                  <a:lnTo>
                    <a:pt x="552084" y="1133788"/>
                  </a:lnTo>
                  <a:lnTo>
                    <a:pt x="552310" y="1138019"/>
                  </a:lnTo>
                  <a:lnTo>
                    <a:pt x="552537" y="1142250"/>
                  </a:lnTo>
                  <a:lnTo>
                    <a:pt x="552771" y="1146480"/>
                  </a:lnTo>
                  <a:lnTo>
                    <a:pt x="553005" y="1150711"/>
                  </a:lnTo>
                  <a:lnTo>
                    <a:pt x="553245" y="1154941"/>
                  </a:lnTo>
                  <a:lnTo>
                    <a:pt x="553487" y="1159172"/>
                  </a:lnTo>
                  <a:lnTo>
                    <a:pt x="553735" y="1163402"/>
                  </a:lnTo>
                  <a:lnTo>
                    <a:pt x="553985" y="1167633"/>
                  </a:lnTo>
                  <a:lnTo>
                    <a:pt x="554240" y="1171863"/>
                  </a:lnTo>
                  <a:lnTo>
                    <a:pt x="554498" y="1176094"/>
                  </a:lnTo>
                  <a:lnTo>
                    <a:pt x="554763" y="1180325"/>
                  </a:lnTo>
                  <a:lnTo>
                    <a:pt x="555029" y="1184555"/>
                  </a:lnTo>
                  <a:lnTo>
                    <a:pt x="555302" y="1188786"/>
                  </a:lnTo>
                  <a:lnTo>
                    <a:pt x="555577" y="1193016"/>
                  </a:lnTo>
                  <a:lnTo>
                    <a:pt x="555858" y="1197247"/>
                  </a:lnTo>
                  <a:lnTo>
                    <a:pt x="556143" y="1201477"/>
                  </a:lnTo>
                  <a:lnTo>
                    <a:pt x="556433" y="1205708"/>
                  </a:lnTo>
                  <a:lnTo>
                    <a:pt x="556727" y="1209938"/>
                  </a:lnTo>
                  <a:lnTo>
                    <a:pt x="557025" y="1214169"/>
                  </a:lnTo>
                  <a:lnTo>
                    <a:pt x="557328" y="1218400"/>
                  </a:lnTo>
                  <a:lnTo>
                    <a:pt x="557635" y="1222630"/>
                  </a:lnTo>
                  <a:lnTo>
                    <a:pt x="557948" y="1226861"/>
                  </a:lnTo>
                  <a:lnTo>
                    <a:pt x="558263" y="1231091"/>
                  </a:lnTo>
                  <a:lnTo>
                    <a:pt x="558585" y="1235322"/>
                  </a:lnTo>
                  <a:lnTo>
                    <a:pt x="558909" y="1239552"/>
                  </a:lnTo>
                  <a:lnTo>
                    <a:pt x="559239" y="1243783"/>
                  </a:lnTo>
                  <a:lnTo>
                    <a:pt x="559571" y="1248013"/>
                  </a:lnTo>
                  <a:lnTo>
                    <a:pt x="559910" y="1252244"/>
                  </a:lnTo>
                  <a:lnTo>
                    <a:pt x="560250" y="1256475"/>
                  </a:lnTo>
                  <a:lnTo>
                    <a:pt x="560598" y="1260705"/>
                  </a:lnTo>
                  <a:lnTo>
                    <a:pt x="560946" y="1264936"/>
                  </a:lnTo>
                  <a:lnTo>
                    <a:pt x="561301" y="1269166"/>
                  </a:lnTo>
                  <a:lnTo>
                    <a:pt x="561657" y="1273397"/>
                  </a:lnTo>
                  <a:lnTo>
                    <a:pt x="562019" y="1277627"/>
                  </a:lnTo>
                  <a:lnTo>
                    <a:pt x="562382" y="1281858"/>
                  </a:lnTo>
                  <a:lnTo>
                    <a:pt x="562750" y="1286088"/>
                  </a:lnTo>
                  <a:lnTo>
                    <a:pt x="563120" y="1290319"/>
                  </a:lnTo>
                  <a:lnTo>
                    <a:pt x="563495" y="1294550"/>
                  </a:lnTo>
                  <a:lnTo>
                    <a:pt x="563871" y="1298780"/>
                  </a:lnTo>
                  <a:lnTo>
                    <a:pt x="564250" y="1303011"/>
                  </a:lnTo>
                  <a:lnTo>
                    <a:pt x="564632" y="1307241"/>
                  </a:lnTo>
                  <a:lnTo>
                    <a:pt x="565016" y="1311472"/>
                  </a:lnTo>
                  <a:lnTo>
                    <a:pt x="565402" y="1315702"/>
                  </a:lnTo>
                  <a:lnTo>
                    <a:pt x="565791" y="1319933"/>
                  </a:lnTo>
                  <a:lnTo>
                    <a:pt x="566181" y="1324163"/>
                  </a:lnTo>
                  <a:lnTo>
                    <a:pt x="566573" y="1328394"/>
                  </a:lnTo>
                  <a:lnTo>
                    <a:pt x="566966" y="1332625"/>
                  </a:lnTo>
                  <a:lnTo>
                    <a:pt x="567360" y="1336855"/>
                  </a:lnTo>
                  <a:lnTo>
                    <a:pt x="567755" y="1341086"/>
                  </a:lnTo>
                  <a:lnTo>
                    <a:pt x="568151" y="1345316"/>
                  </a:lnTo>
                  <a:lnTo>
                    <a:pt x="568547" y="1349547"/>
                  </a:lnTo>
                  <a:lnTo>
                    <a:pt x="568944" y="1353777"/>
                  </a:lnTo>
                  <a:lnTo>
                    <a:pt x="569340" y="1358008"/>
                  </a:lnTo>
                  <a:lnTo>
                    <a:pt x="569736" y="1362238"/>
                  </a:lnTo>
                  <a:lnTo>
                    <a:pt x="570132" y="1366469"/>
                  </a:lnTo>
                  <a:lnTo>
                    <a:pt x="570527" y="1370700"/>
                  </a:lnTo>
                  <a:lnTo>
                    <a:pt x="570921" y="1374930"/>
                  </a:lnTo>
                  <a:lnTo>
                    <a:pt x="571314" y="1379161"/>
                  </a:lnTo>
                  <a:lnTo>
                    <a:pt x="571704" y="1383391"/>
                  </a:lnTo>
                  <a:lnTo>
                    <a:pt x="572095" y="1387622"/>
                  </a:lnTo>
                  <a:lnTo>
                    <a:pt x="572481" y="1391852"/>
                  </a:lnTo>
                  <a:lnTo>
                    <a:pt x="572867" y="1396083"/>
                  </a:lnTo>
                  <a:lnTo>
                    <a:pt x="573247" y="1400313"/>
                  </a:lnTo>
                  <a:lnTo>
                    <a:pt x="573628" y="1404544"/>
                  </a:lnTo>
                  <a:lnTo>
                    <a:pt x="574002" y="1408775"/>
                  </a:lnTo>
                  <a:lnTo>
                    <a:pt x="574376" y="1413005"/>
                  </a:lnTo>
                  <a:lnTo>
                    <a:pt x="574743" y="1417236"/>
                  </a:lnTo>
                  <a:lnTo>
                    <a:pt x="575108" y="1421466"/>
                  </a:lnTo>
                  <a:lnTo>
                    <a:pt x="575467" y="1425697"/>
                  </a:lnTo>
                  <a:lnTo>
                    <a:pt x="575823" y="1429927"/>
                  </a:lnTo>
                  <a:lnTo>
                    <a:pt x="576173" y="1434158"/>
                  </a:lnTo>
                  <a:lnTo>
                    <a:pt x="576518" y="1438388"/>
                  </a:lnTo>
                  <a:lnTo>
                    <a:pt x="576857" y="1442619"/>
                  </a:lnTo>
                  <a:lnTo>
                    <a:pt x="577190" y="1446850"/>
                  </a:lnTo>
                  <a:lnTo>
                    <a:pt x="577517" y="1451080"/>
                  </a:lnTo>
                  <a:lnTo>
                    <a:pt x="577837" y="1455311"/>
                  </a:lnTo>
                  <a:lnTo>
                    <a:pt x="578151" y="1459541"/>
                  </a:lnTo>
                  <a:lnTo>
                    <a:pt x="578457" y="1463772"/>
                  </a:lnTo>
                  <a:lnTo>
                    <a:pt x="578757" y="1468002"/>
                  </a:lnTo>
                  <a:lnTo>
                    <a:pt x="579047" y="1472233"/>
                  </a:lnTo>
                  <a:lnTo>
                    <a:pt x="579331" y="1476463"/>
                  </a:lnTo>
                  <a:lnTo>
                    <a:pt x="579604" y="1480694"/>
                  </a:lnTo>
                  <a:lnTo>
                    <a:pt x="579872" y="1484925"/>
                  </a:lnTo>
                  <a:lnTo>
                    <a:pt x="580127" y="1489155"/>
                  </a:lnTo>
                  <a:lnTo>
                    <a:pt x="580377" y="1493386"/>
                  </a:lnTo>
                  <a:lnTo>
                    <a:pt x="580612" y="1497616"/>
                  </a:lnTo>
                  <a:lnTo>
                    <a:pt x="580844" y="1501847"/>
                  </a:lnTo>
                  <a:lnTo>
                    <a:pt x="581057" y="1506077"/>
                  </a:lnTo>
                  <a:lnTo>
                    <a:pt x="581269" y="1510308"/>
                  </a:lnTo>
                  <a:lnTo>
                    <a:pt x="581461" y="1514538"/>
                  </a:lnTo>
                  <a:lnTo>
                    <a:pt x="581651" y="1518769"/>
                  </a:lnTo>
                  <a:lnTo>
                    <a:pt x="581819" y="1523000"/>
                  </a:lnTo>
                  <a:lnTo>
                    <a:pt x="581986" y="1527230"/>
                  </a:lnTo>
                  <a:lnTo>
                    <a:pt x="582131" y="1531461"/>
                  </a:lnTo>
                  <a:lnTo>
                    <a:pt x="582272" y="1535691"/>
                  </a:lnTo>
                  <a:lnTo>
                    <a:pt x="582393" y="1539922"/>
                  </a:lnTo>
                  <a:lnTo>
                    <a:pt x="582508" y="1544152"/>
                  </a:lnTo>
                  <a:lnTo>
                    <a:pt x="582603" y="1548383"/>
                  </a:lnTo>
                  <a:lnTo>
                    <a:pt x="582691" y="1552613"/>
                  </a:lnTo>
                  <a:lnTo>
                    <a:pt x="582759" y="1556844"/>
                  </a:lnTo>
                  <a:lnTo>
                    <a:pt x="582818" y="1561075"/>
                  </a:lnTo>
                  <a:lnTo>
                    <a:pt x="582859" y="1565305"/>
                  </a:lnTo>
                  <a:lnTo>
                    <a:pt x="582888" y="1569536"/>
                  </a:lnTo>
                  <a:lnTo>
                    <a:pt x="582900" y="1573766"/>
                  </a:lnTo>
                  <a:lnTo>
                    <a:pt x="582898" y="1577997"/>
                  </a:lnTo>
                  <a:lnTo>
                    <a:pt x="582880" y="1582227"/>
                  </a:lnTo>
                  <a:lnTo>
                    <a:pt x="582845" y="1586458"/>
                  </a:lnTo>
                  <a:lnTo>
                    <a:pt x="582797" y="1590688"/>
                  </a:lnTo>
                  <a:lnTo>
                    <a:pt x="582729" y="1594919"/>
                  </a:lnTo>
                  <a:lnTo>
                    <a:pt x="582648" y="1599150"/>
                  </a:lnTo>
                  <a:lnTo>
                    <a:pt x="582546" y="1603380"/>
                  </a:lnTo>
                  <a:lnTo>
                    <a:pt x="582433" y="1607611"/>
                  </a:lnTo>
                  <a:lnTo>
                    <a:pt x="582294" y="1611841"/>
                  </a:lnTo>
                  <a:lnTo>
                    <a:pt x="582147" y="1616072"/>
                  </a:lnTo>
                  <a:lnTo>
                    <a:pt x="581972" y="1620302"/>
                  </a:lnTo>
                  <a:lnTo>
                    <a:pt x="581790" y="1624533"/>
                  </a:lnTo>
                  <a:lnTo>
                    <a:pt x="581577" y="1628763"/>
                  </a:lnTo>
                  <a:lnTo>
                    <a:pt x="581360" y="1632994"/>
                  </a:lnTo>
                  <a:lnTo>
                    <a:pt x="581108" y="1637225"/>
                  </a:lnTo>
                  <a:lnTo>
                    <a:pt x="580854" y="1641455"/>
                  </a:lnTo>
                  <a:lnTo>
                    <a:pt x="580563" y="1645686"/>
                  </a:lnTo>
                  <a:lnTo>
                    <a:pt x="580268" y="1649916"/>
                  </a:lnTo>
                  <a:lnTo>
                    <a:pt x="579939" y="1654147"/>
                  </a:lnTo>
                  <a:lnTo>
                    <a:pt x="579604" y="1658377"/>
                  </a:lnTo>
                  <a:lnTo>
                    <a:pt x="579235" y="1662608"/>
                  </a:lnTo>
                  <a:lnTo>
                    <a:pt x="578859" y="1666838"/>
                  </a:lnTo>
                  <a:lnTo>
                    <a:pt x="578450" y="1671069"/>
                  </a:lnTo>
                  <a:lnTo>
                    <a:pt x="578031" y="1675300"/>
                  </a:lnTo>
                  <a:lnTo>
                    <a:pt x="577582" y="1679530"/>
                  </a:lnTo>
                  <a:lnTo>
                    <a:pt x="577120" y="1683761"/>
                  </a:lnTo>
                  <a:lnTo>
                    <a:pt x="576630" y="1687991"/>
                  </a:lnTo>
                  <a:lnTo>
                    <a:pt x="576123" y="1692222"/>
                  </a:lnTo>
                  <a:lnTo>
                    <a:pt x="575592" y="1696452"/>
                  </a:lnTo>
                  <a:lnTo>
                    <a:pt x="575040" y="1700683"/>
                  </a:lnTo>
                  <a:lnTo>
                    <a:pt x="574466" y="1704913"/>
                  </a:lnTo>
                  <a:lnTo>
                    <a:pt x="573869" y="1709144"/>
                  </a:lnTo>
                  <a:lnTo>
                    <a:pt x="573252" y="1713375"/>
                  </a:lnTo>
                  <a:lnTo>
                    <a:pt x="572609" y="1717605"/>
                  </a:lnTo>
                  <a:lnTo>
                    <a:pt x="571949" y="1721836"/>
                  </a:lnTo>
                  <a:lnTo>
                    <a:pt x="571259" y="1726066"/>
                  </a:lnTo>
                  <a:lnTo>
                    <a:pt x="570555" y="1730297"/>
                  </a:lnTo>
                  <a:lnTo>
                    <a:pt x="569819" y="1734527"/>
                  </a:lnTo>
                  <a:lnTo>
                    <a:pt x="569071" y="1738758"/>
                  </a:lnTo>
                  <a:lnTo>
                    <a:pt x="568287" y="1742988"/>
                  </a:lnTo>
                  <a:lnTo>
                    <a:pt x="567494" y="1747219"/>
                  </a:lnTo>
                  <a:lnTo>
                    <a:pt x="566663" y="1751450"/>
                  </a:lnTo>
                  <a:lnTo>
                    <a:pt x="565826" y="1755680"/>
                  </a:lnTo>
                  <a:lnTo>
                    <a:pt x="564946" y="1759911"/>
                  </a:lnTo>
                  <a:lnTo>
                    <a:pt x="564064" y="1764141"/>
                  </a:lnTo>
                  <a:lnTo>
                    <a:pt x="563137" y="1768372"/>
                  </a:lnTo>
                  <a:lnTo>
                    <a:pt x="562207" y="1772602"/>
                  </a:lnTo>
                  <a:lnTo>
                    <a:pt x="561235" y="1776833"/>
                  </a:lnTo>
                  <a:lnTo>
                    <a:pt x="560256" y="1781063"/>
                  </a:lnTo>
                  <a:lnTo>
                    <a:pt x="559240" y="1785294"/>
                  </a:lnTo>
                  <a:lnTo>
                    <a:pt x="558213" y="1789525"/>
                  </a:lnTo>
                  <a:lnTo>
                    <a:pt x="557152" y="1793755"/>
                  </a:lnTo>
                  <a:lnTo>
                    <a:pt x="556078" y="1797986"/>
                  </a:lnTo>
                  <a:lnTo>
                    <a:pt x="554971" y="1802216"/>
                  </a:lnTo>
                  <a:lnTo>
                    <a:pt x="553850" y="1806447"/>
                  </a:lnTo>
                  <a:lnTo>
                    <a:pt x="552699" y="1810677"/>
                  </a:lnTo>
                  <a:lnTo>
                    <a:pt x="551531" y="1814908"/>
                  </a:lnTo>
                  <a:lnTo>
                    <a:pt x="550336" y="1819138"/>
                  </a:lnTo>
                  <a:lnTo>
                    <a:pt x="549121" y="1823369"/>
                  </a:lnTo>
                  <a:lnTo>
                    <a:pt x="547883" y="1827600"/>
                  </a:lnTo>
                  <a:lnTo>
                    <a:pt x="546622" y="1831830"/>
                  </a:lnTo>
                  <a:lnTo>
                    <a:pt x="545340" y="1836061"/>
                  </a:lnTo>
                  <a:lnTo>
                    <a:pt x="544034" y="1840291"/>
                  </a:lnTo>
                  <a:lnTo>
                    <a:pt x="542710" y="1844522"/>
                  </a:lnTo>
                  <a:lnTo>
                    <a:pt x="541359" y="1848752"/>
                  </a:lnTo>
                  <a:lnTo>
                    <a:pt x="539994" y="1852983"/>
                  </a:lnTo>
                  <a:lnTo>
                    <a:pt x="538598" y="1857213"/>
                  </a:lnTo>
                  <a:lnTo>
                    <a:pt x="537192" y="1861444"/>
                  </a:lnTo>
                  <a:lnTo>
                    <a:pt x="535754" y="1865675"/>
                  </a:lnTo>
                  <a:lnTo>
                    <a:pt x="534308" y="1869905"/>
                  </a:lnTo>
                  <a:lnTo>
                    <a:pt x="532828" y="1874136"/>
                  </a:lnTo>
                  <a:lnTo>
                    <a:pt x="531343" y="1878366"/>
                  </a:lnTo>
                  <a:lnTo>
                    <a:pt x="529823" y="1882597"/>
                  </a:lnTo>
                  <a:lnTo>
                    <a:pt x="528300" y="1886827"/>
                  </a:lnTo>
                  <a:lnTo>
                    <a:pt x="526740" y="1891058"/>
                  </a:lnTo>
                  <a:lnTo>
                    <a:pt x="525178" y="1895288"/>
                  </a:lnTo>
                  <a:lnTo>
                    <a:pt x="523582" y="1899519"/>
                  </a:lnTo>
                  <a:lnTo>
                    <a:pt x="521982" y="1903750"/>
                  </a:lnTo>
                  <a:lnTo>
                    <a:pt x="520352" y="1907980"/>
                  </a:lnTo>
                  <a:lnTo>
                    <a:pt x="518716" y="1912211"/>
                  </a:lnTo>
                  <a:lnTo>
                    <a:pt x="517053" y="1916441"/>
                  </a:lnTo>
                  <a:lnTo>
                    <a:pt x="515382" y="1920672"/>
                  </a:lnTo>
                  <a:lnTo>
                    <a:pt x="513687" y="1924902"/>
                  </a:lnTo>
                  <a:lnTo>
                    <a:pt x="511983" y="1929133"/>
                  </a:lnTo>
                  <a:lnTo>
                    <a:pt x="510258" y="1933363"/>
                  </a:lnTo>
                  <a:lnTo>
                    <a:pt x="508522" y="1937594"/>
                  </a:lnTo>
                  <a:lnTo>
                    <a:pt x="506769" y="1941825"/>
                  </a:lnTo>
                  <a:lnTo>
                    <a:pt x="505004" y="1946055"/>
                  </a:lnTo>
                  <a:lnTo>
                    <a:pt x="503224" y="1950286"/>
                  </a:lnTo>
                  <a:lnTo>
                    <a:pt x="501430" y="1954516"/>
                  </a:lnTo>
                  <a:lnTo>
                    <a:pt x="499625" y="1958747"/>
                  </a:lnTo>
                  <a:lnTo>
                    <a:pt x="497806" y="1962977"/>
                  </a:lnTo>
                  <a:lnTo>
                    <a:pt x="495977" y="1967208"/>
                  </a:lnTo>
                  <a:lnTo>
                    <a:pt x="494134" y="1971438"/>
                  </a:lnTo>
                  <a:lnTo>
                    <a:pt x="492284" y="1975669"/>
                  </a:lnTo>
                  <a:lnTo>
                    <a:pt x="490419" y="1979900"/>
                  </a:lnTo>
                  <a:lnTo>
                    <a:pt x="488549" y="1984130"/>
                  </a:lnTo>
                  <a:lnTo>
                    <a:pt x="486665" y="1988361"/>
                  </a:lnTo>
                  <a:lnTo>
                    <a:pt x="484776" y="1992591"/>
                  </a:lnTo>
                  <a:lnTo>
                    <a:pt x="482874" y="1996822"/>
                  </a:lnTo>
                  <a:lnTo>
                    <a:pt x="480970" y="2001052"/>
                  </a:lnTo>
                  <a:lnTo>
                    <a:pt x="479052" y="2005283"/>
                  </a:lnTo>
                  <a:lnTo>
                    <a:pt x="477134" y="2009513"/>
                  </a:lnTo>
                  <a:lnTo>
                    <a:pt x="475203" y="2013744"/>
                  </a:lnTo>
                  <a:lnTo>
                    <a:pt x="473271" y="2017975"/>
                  </a:lnTo>
                  <a:lnTo>
                    <a:pt x="471330" y="2022205"/>
                  </a:lnTo>
                  <a:lnTo>
                    <a:pt x="469388" y="2026436"/>
                  </a:lnTo>
                  <a:lnTo>
                    <a:pt x="467438" y="2030666"/>
                  </a:lnTo>
                  <a:lnTo>
                    <a:pt x="465487" y="2034897"/>
                  </a:lnTo>
                  <a:lnTo>
                    <a:pt x="463531" y="2039127"/>
                  </a:lnTo>
                  <a:lnTo>
                    <a:pt x="461574" y="2043358"/>
                  </a:lnTo>
                  <a:lnTo>
                    <a:pt x="459613" y="2047588"/>
                  </a:lnTo>
                  <a:lnTo>
                    <a:pt x="457651" y="2051819"/>
                  </a:lnTo>
                  <a:lnTo>
                    <a:pt x="455688" y="2056050"/>
                  </a:lnTo>
                  <a:lnTo>
                    <a:pt x="453725" y="2060280"/>
                  </a:lnTo>
                  <a:lnTo>
                    <a:pt x="451761" y="2064511"/>
                  </a:lnTo>
                  <a:lnTo>
                    <a:pt x="449798" y="2068741"/>
                  </a:lnTo>
                  <a:lnTo>
                    <a:pt x="447835" y="2072972"/>
                  </a:lnTo>
                  <a:lnTo>
                    <a:pt x="445875" y="2077202"/>
                  </a:lnTo>
                  <a:lnTo>
                    <a:pt x="443915" y="2081433"/>
                  </a:lnTo>
                  <a:lnTo>
                    <a:pt x="441959" y="2085663"/>
                  </a:lnTo>
                  <a:lnTo>
                    <a:pt x="440005" y="2089894"/>
                  </a:lnTo>
                  <a:lnTo>
                    <a:pt x="438055" y="2094125"/>
                  </a:lnTo>
                  <a:lnTo>
                    <a:pt x="436108" y="2098355"/>
                  </a:lnTo>
                  <a:lnTo>
                    <a:pt x="434167" y="2102586"/>
                  </a:lnTo>
                  <a:lnTo>
                    <a:pt x="432228" y="2106816"/>
                  </a:lnTo>
                  <a:lnTo>
                    <a:pt x="430297" y="2111047"/>
                  </a:lnTo>
                  <a:lnTo>
                    <a:pt x="428369" y="2115277"/>
                  </a:lnTo>
                  <a:lnTo>
                    <a:pt x="426451" y="2119508"/>
                  </a:lnTo>
                  <a:lnTo>
                    <a:pt x="424535" y="2123738"/>
                  </a:lnTo>
                  <a:lnTo>
                    <a:pt x="422632" y="2127969"/>
                  </a:lnTo>
                  <a:lnTo>
                    <a:pt x="420729" y="2132200"/>
                  </a:lnTo>
                  <a:lnTo>
                    <a:pt x="418842" y="2136430"/>
                  </a:lnTo>
                  <a:lnTo>
                    <a:pt x="416956" y="2140661"/>
                  </a:lnTo>
                  <a:lnTo>
                    <a:pt x="415086" y="2144891"/>
                  </a:lnTo>
                  <a:lnTo>
                    <a:pt x="413218" y="2149122"/>
                  </a:lnTo>
                  <a:lnTo>
                    <a:pt x="411367" y="2153352"/>
                  </a:lnTo>
                  <a:lnTo>
                    <a:pt x="409519" y="2157583"/>
                  </a:lnTo>
                  <a:lnTo>
                    <a:pt x="407687" y="21618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631" y="1626746"/>
              <a:ext cx="535758" cy="0"/>
            </a:xfrm>
            <a:custGeom>
              <a:avLst/>
              <a:pathLst>
                <a:path w="535758" h="0">
                  <a:moveTo>
                    <a:pt x="0" y="0"/>
                  </a:moveTo>
                  <a:lnTo>
                    <a:pt x="53575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175728" y="1121606"/>
              <a:ext cx="582900" cy="1493964"/>
            </a:xfrm>
            <a:custGeom>
              <a:avLst/>
              <a:pathLst>
                <a:path w="582900" h="1493964">
                  <a:moveTo>
                    <a:pt x="109054" y="1493964"/>
                  </a:moveTo>
                  <a:lnTo>
                    <a:pt x="107035" y="1491040"/>
                  </a:lnTo>
                  <a:lnTo>
                    <a:pt x="105059" y="1488117"/>
                  </a:lnTo>
                  <a:lnTo>
                    <a:pt x="103095" y="1485193"/>
                  </a:lnTo>
                  <a:lnTo>
                    <a:pt x="101171" y="1482270"/>
                  </a:lnTo>
                  <a:lnTo>
                    <a:pt x="99269" y="1479346"/>
                  </a:lnTo>
                  <a:lnTo>
                    <a:pt x="97395" y="1476422"/>
                  </a:lnTo>
                  <a:lnTo>
                    <a:pt x="95557" y="1473499"/>
                  </a:lnTo>
                  <a:lnTo>
                    <a:pt x="93734" y="1470575"/>
                  </a:lnTo>
                  <a:lnTo>
                    <a:pt x="91961" y="1467652"/>
                  </a:lnTo>
                  <a:lnTo>
                    <a:pt x="90201" y="1464728"/>
                  </a:lnTo>
                  <a:lnTo>
                    <a:pt x="88484" y="1461804"/>
                  </a:lnTo>
                  <a:lnTo>
                    <a:pt x="86790" y="1458881"/>
                  </a:lnTo>
                  <a:lnTo>
                    <a:pt x="85127" y="1455957"/>
                  </a:lnTo>
                  <a:lnTo>
                    <a:pt x="83500" y="1453033"/>
                  </a:lnTo>
                  <a:lnTo>
                    <a:pt x="81891" y="1450110"/>
                  </a:lnTo>
                  <a:lnTo>
                    <a:pt x="80331" y="1447186"/>
                  </a:lnTo>
                  <a:lnTo>
                    <a:pt x="78785" y="1444263"/>
                  </a:lnTo>
                  <a:lnTo>
                    <a:pt x="77282" y="1441339"/>
                  </a:lnTo>
                  <a:lnTo>
                    <a:pt x="75802" y="1438415"/>
                  </a:lnTo>
                  <a:lnTo>
                    <a:pt x="74352" y="1435492"/>
                  </a:lnTo>
                  <a:lnTo>
                    <a:pt x="72937" y="1432568"/>
                  </a:lnTo>
                  <a:lnTo>
                    <a:pt x="71538" y="1429645"/>
                  </a:lnTo>
                  <a:lnTo>
                    <a:pt x="70186" y="1426721"/>
                  </a:lnTo>
                  <a:lnTo>
                    <a:pt x="68847" y="1423797"/>
                  </a:lnTo>
                  <a:lnTo>
                    <a:pt x="67546" y="1420874"/>
                  </a:lnTo>
                  <a:lnTo>
                    <a:pt x="66267" y="1417950"/>
                  </a:lnTo>
                  <a:lnTo>
                    <a:pt x="65014" y="1415027"/>
                  </a:lnTo>
                  <a:lnTo>
                    <a:pt x="63793" y="1412103"/>
                  </a:lnTo>
                  <a:lnTo>
                    <a:pt x="62585" y="1409179"/>
                  </a:lnTo>
                  <a:lnTo>
                    <a:pt x="61418" y="1406256"/>
                  </a:lnTo>
                  <a:lnTo>
                    <a:pt x="60261" y="1403332"/>
                  </a:lnTo>
                  <a:lnTo>
                    <a:pt x="59137" y="1400409"/>
                  </a:lnTo>
                  <a:lnTo>
                    <a:pt x="58030" y="1397485"/>
                  </a:lnTo>
                  <a:lnTo>
                    <a:pt x="56945" y="1394561"/>
                  </a:lnTo>
                  <a:lnTo>
                    <a:pt x="55885" y="1391638"/>
                  </a:lnTo>
                  <a:lnTo>
                    <a:pt x="54835" y="1388714"/>
                  </a:lnTo>
                  <a:lnTo>
                    <a:pt x="53817" y="1385790"/>
                  </a:lnTo>
                  <a:lnTo>
                    <a:pt x="52807" y="1382867"/>
                  </a:lnTo>
                  <a:lnTo>
                    <a:pt x="51822" y="1379943"/>
                  </a:lnTo>
                  <a:lnTo>
                    <a:pt x="50849" y="1377020"/>
                  </a:lnTo>
                  <a:lnTo>
                    <a:pt x="49892" y="1374096"/>
                  </a:lnTo>
                  <a:lnTo>
                    <a:pt x="48952" y="1371172"/>
                  </a:lnTo>
                  <a:lnTo>
                    <a:pt x="48020" y="1368249"/>
                  </a:lnTo>
                  <a:lnTo>
                    <a:pt x="47110" y="1365325"/>
                  </a:lnTo>
                  <a:lnTo>
                    <a:pt x="46204" y="1362402"/>
                  </a:lnTo>
                  <a:lnTo>
                    <a:pt x="45315" y="1359478"/>
                  </a:lnTo>
                  <a:lnTo>
                    <a:pt x="44434" y="1356554"/>
                  </a:lnTo>
                  <a:lnTo>
                    <a:pt x="43561" y="1353631"/>
                  </a:lnTo>
                  <a:lnTo>
                    <a:pt x="42700" y="1350707"/>
                  </a:lnTo>
                  <a:lnTo>
                    <a:pt x="41843" y="1347784"/>
                  </a:lnTo>
                  <a:lnTo>
                    <a:pt x="40998" y="1344860"/>
                  </a:lnTo>
                  <a:lnTo>
                    <a:pt x="40156" y="1341936"/>
                  </a:lnTo>
                  <a:lnTo>
                    <a:pt x="39322" y="1339013"/>
                  </a:lnTo>
                  <a:lnTo>
                    <a:pt x="38491" y="1336089"/>
                  </a:lnTo>
                  <a:lnTo>
                    <a:pt x="37666" y="1333165"/>
                  </a:lnTo>
                  <a:lnTo>
                    <a:pt x="36844" y="1330242"/>
                  </a:lnTo>
                  <a:lnTo>
                    <a:pt x="36025" y="1327318"/>
                  </a:lnTo>
                  <a:lnTo>
                    <a:pt x="35211" y="1324395"/>
                  </a:lnTo>
                  <a:lnTo>
                    <a:pt x="34397" y="1321471"/>
                  </a:lnTo>
                  <a:lnTo>
                    <a:pt x="33586" y="1318547"/>
                  </a:lnTo>
                  <a:lnTo>
                    <a:pt x="32776" y="1315624"/>
                  </a:lnTo>
                  <a:lnTo>
                    <a:pt x="31968" y="1312700"/>
                  </a:lnTo>
                  <a:lnTo>
                    <a:pt x="31161" y="1309777"/>
                  </a:lnTo>
                  <a:lnTo>
                    <a:pt x="30353" y="1306853"/>
                  </a:lnTo>
                  <a:lnTo>
                    <a:pt x="29547" y="1303929"/>
                  </a:lnTo>
                  <a:lnTo>
                    <a:pt x="28741" y="1301006"/>
                  </a:lnTo>
                  <a:lnTo>
                    <a:pt x="27935" y="1298082"/>
                  </a:lnTo>
                  <a:lnTo>
                    <a:pt x="27130" y="1295159"/>
                  </a:lnTo>
                  <a:lnTo>
                    <a:pt x="26325" y="1292235"/>
                  </a:lnTo>
                  <a:lnTo>
                    <a:pt x="25520" y="1289311"/>
                  </a:lnTo>
                  <a:lnTo>
                    <a:pt x="24716" y="1286388"/>
                  </a:lnTo>
                  <a:lnTo>
                    <a:pt x="23912" y="1283464"/>
                  </a:lnTo>
                  <a:lnTo>
                    <a:pt x="23110" y="1280541"/>
                  </a:lnTo>
                  <a:lnTo>
                    <a:pt x="22309" y="1277617"/>
                  </a:lnTo>
                  <a:lnTo>
                    <a:pt x="21509" y="1274693"/>
                  </a:lnTo>
                  <a:lnTo>
                    <a:pt x="20711" y="1271770"/>
                  </a:lnTo>
                  <a:lnTo>
                    <a:pt x="19917" y="1268846"/>
                  </a:lnTo>
                  <a:lnTo>
                    <a:pt x="19124" y="1265922"/>
                  </a:lnTo>
                  <a:lnTo>
                    <a:pt x="18337" y="1262999"/>
                  </a:lnTo>
                  <a:lnTo>
                    <a:pt x="17552" y="1260075"/>
                  </a:lnTo>
                  <a:lnTo>
                    <a:pt x="16773" y="1257152"/>
                  </a:lnTo>
                  <a:lnTo>
                    <a:pt x="16000" y="1254228"/>
                  </a:lnTo>
                  <a:lnTo>
                    <a:pt x="15232" y="1251304"/>
                  </a:lnTo>
                  <a:lnTo>
                    <a:pt x="14474" y="1248381"/>
                  </a:lnTo>
                  <a:lnTo>
                    <a:pt x="13719" y="1245457"/>
                  </a:lnTo>
                  <a:lnTo>
                    <a:pt x="12979" y="1242534"/>
                  </a:lnTo>
                  <a:lnTo>
                    <a:pt x="12244" y="1239610"/>
                  </a:lnTo>
                  <a:lnTo>
                    <a:pt x="11523" y="1236686"/>
                  </a:lnTo>
                  <a:lnTo>
                    <a:pt x="10813" y="1233763"/>
                  </a:lnTo>
                  <a:lnTo>
                    <a:pt x="10113" y="1230839"/>
                  </a:lnTo>
                  <a:lnTo>
                    <a:pt x="9432" y="1227916"/>
                  </a:lnTo>
                  <a:lnTo>
                    <a:pt x="8757" y="1224992"/>
                  </a:lnTo>
                  <a:lnTo>
                    <a:pt x="8110" y="1222068"/>
                  </a:lnTo>
                  <a:lnTo>
                    <a:pt x="7471" y="1219145"/>
                  </a:lnTo>
                  <a:lnTo>
                    <a:pt x="6855" y="1216221"/>
                  </a:lnTo>
                  <a:lnTo>
                    <a:pt x="6256" y="1213298"/>
                  </a:lnTo>
                  <a:lnTo>
                    <a:pt x="5675" y="1210374"/>
                  </a:lnTo>
                  <a:lnTo>
                    <a:pt x="5122" y="1207450"/>
                  </a:lnTo>
                  <a:lnTo>
                    <a:pt x="4579" y="1204527"/>
                  </a:lnTo>
                  <a:lnTo>
                    <a:pt x="4078" y="1201603"/>
                  </a:lnTo>
                  <a:lnTo>
                    <a:pt x="3588" y="1198679"/>
                  </a:lnTo>
                  <a:lnTo>
                    <a:pt x="3131" y="1195756"/>
                  </a:lnTo>
                  <a:lnTo>
                    <a:pt x="2699" y="1192832"/>
                  </a:lnTo>
                  <a:lnTo>
                    <a:pt x="2291" y="1189909"/>
                  </a:lnTo>
                  <a:lnTo>
                    <a:pt x="1922" y="1186985"/>
                  </a:lnTo>
                  <a:lnTo>
                    <a:pt x="1566" y="1184061"/>
                  </a:lnTo>
                  <a:lnTo>
                    <a:pt x="1265" y="1181138"/>
                  </a:lnTo>
                  <a:lnTo>
                    <a:pt x="979" y="1178214"/>
                  </a:lnTo>
                  <a:lnTo>
                    <a:pt x="735" y="1175291"/>
                  </a:lnTo>
                  <a:lnTo>
                    <a:pt x="523" y="1172367"/>
                  </a:lnTo>
                  <a:lnTo>
                    <a:pt x="340" y="1169443"/>
                  </a:lnTo>
                  <a:lnTo>
                    <a:pt x="206" y="1166520"/>
                  </a:lnTo>
                  <a:lnTo>
                    <a:pt x="88" y="1163596"/>
                  </a:lnTo>
                  <a:lnTo>
                    <a:pt x="34" y="1160673"/>
                  </a:lnTo>
                  <a:lnTo>
                    <a:pt x="0" y="1157749"/>
                  </a:lnTo>
                  <a:lnTo>
                    <a:pt x="15" y="1154825"/>
                  </a:lnTo>
                  <a:lnTo>
                    <a:pt x="66" y="1151902"/>
                  </a:lnTo>
                  <a:lnTo>
                    <a:pt x="151" y="1148978"/>
                  </a:lnTo>
                  <a:lnTo>
                    <a:pt x="292" y="1146054"/>
                  </a:lnTo>
                  <a:lnTo>
                    <a:pt x="451" y="1143131"/>
                  </a:lnTo>
                  <a:lnTo>
                    <a:pt x="681" y="1140207"/>
                  </a:lnTo>
                  <a:lnTo>
                    <a:pt x="932" y="1137284"/>
                  </a:lnTo>
                  <a:lnTo>
                    <a:pt x="1237" y="1134360"/>
                  </a:lnTo>
                  <a:lnTo>
                    <a:pt x="1581" y="1131436"/>
                  </a:lnTo>
                  <a:lnTo>
                    <a:pt x="1961" y="1128513"/>
                  </a:lnTo>
                  <a:lnTo>
                    <a:pt x="2400" y="1125589"/>
                  </a:lnTo>
                  <a:lnTo>
                    <a:pt x="2858" y="1122666"/>
                  </a:lnTo>
                  <a:lnTo>
                    <a:pt x="3390" y="1119742"/>
                  </a:lnTo>
                  <a:lnTo>
                    <a:pt x="3942" y="1116818"/>
                  </a:lnTo>
                  <a:lnTo>
                    <a:pt x="4550" y="1113895"/>
                  </a:lnTo>
                  <a:lnTo>
                    <a:pt x="5197" y="1110971"/>
                  </a:lnTo>
                  <a:lnTo>
                    <a:pt x="5879" y="1108048"/>
                  </a:lnTo>
                  <a:lnTo>
                    <a:pt x="6619" y="1105124"/>
                  </a:lnTo>
                  <a:lnTo>
                    <a:pt x="7378" y="1102200"/>
                  </a:lnTo>
                  <a:lnTo>
                    <a:pt x="8208" y="1099277"/>
                  </a:lnTo>
                  <a:lnTo>
                    <a:pt x="9058" y="1096353"/>
                  </a:lnTo>
                  <a:lnTo>
                    <a:pt x="9959" y="1093430"/>
                  </a:lnTo>
                  <a:lnTo>
                    <a:pt x="10898" y="1090506"/>
                  </a:lnTo>
                  <a:lnTo>
                    <a:pt x="11869" y="1087582"/>
                  </a:lnTo>
                  <a:lnTo>
                    <a:pt x="12893" y="1084659"/>
                  </a:lnTo>
                  <a:lnTo>
                    <a:pt x="13935" y="1081735"/>
                  </a:lnTo>
                  <a:lnTo>
                    <a:pt x="15039" y="1078811"/>
                  </a:lnTo>
                  <a:lnTo>
                    <a:pt x="16161" y="1075888"/>
                  </a:lnTo>
                  <a:lnTo>
                    <a:pt x="17328" y="1072964"/>
                  </a:lnTo>
                  <a:lnTo>
                    <a:pt x="18528" y="1070041"/>
                  </a:lnTo>
                  <a:lnTo>
                    <a:pt x="19754" y="1067117"/>
                  </a:lnTo>
                  <a:lnTo>
                    <a:pt x="21026" y="1064193"/>
                  </a:lnTo>
                  <a:lnTo>
                    <a:pt x="22313" y="1061270"/>
                  </a:lnTo>
                  <a:lnTo>
                    <a:pt x="23650" y="1058346"/>
                  </a:lnTo>
                  <a:lnTo>
                    <a:pt x="25002" y="1055423"/>
                  </a:lnTo>
                  <a:lnTo>
                    <a:pt x="26390" y="1052499"/>
                  </a:lnTo>
                  <a:lnTo>
                    <a:pt x="27803" y="1049575"/>
                  </a:lnTo>
                  <a:lnTo>
                    <a:pt x="29238" y="1046652"/>
                  </a:lnTo>
                  <a:lnTo>
                    <a:pt x="30706" y="1043728"/>
                  </a:lnTo>
                  <a:lnTo>
                    <a:pt x="32186" y="1040805"/>
                  </a:lnTo>
                  <a:lnTo>
                    <a:pt x="33703" y="1037881"/>
                  </a:lnTo>
                  <a:lnTo>
                    <a:pt x="35230" y="1034957"/>
                  </a:lnTo>
                  <a:lnTo>
                    <a:pt x="36782" y="1032034"/>
                  </a:lnTo>
                  <a:lnTo>
                    <a:pt x="38352" y="1029110"/>
                  </a:lnTo>
                  <a:lnTo>
                    <a:pt x="39936" y="1026186"/>
                  </a:lnTo>
                  <a:lnTo>
                    <a:pt x="41543" y="1023263"/>
                  </a:lnTo>
                  <a:lnTo>
                    <a:pt x="43156" y="1020339"/>
                  </a:lnTo>
                  <a:lnTo>
                    <a:pt x="44792" y="1017416"/>
                  </a:lnTo>
                  <a:lnTo>
                    <a:pt x="46434" y="1014492"/>
                  </a:lnTo>
                  <a:lnTo>
                    <a:pt x="48090" y="1011568"/>
                  </a:lnTo>
                  <a:lnTo>
                    <a:pt x="49755" y="1008645"/>
                  </a:lnTo>
                  <a:lnTo>
                    <a:pt x="51428" y="1005721"/>
                  </a:lnTo>
                  <a:lnTo>
                    <a:pt x="53111" y="1002798"/>
                  </a:lnTo>
                  <a:lnTo>
                    <a:pt x="54797" y="999874"/>
                  </a:lnTo>
                  <a:lnTo>
                    <a:pt x="56492" y="996950"/>
                  </a:lnTo>
                  <a:lnTo>
                    <a:pt x="58189" y="994027"/>
                  </a:lnTo>
                  <a:lnTo>
                    <a:pt x="59889" y="991103"/>
                  </a:lnTo>
                  <a:lnTo>
                    <a:pt x="61592" y="988180"/>
                  </a:lnTo>
                  <a:lnTo>
                    <a:pt x="63296" y="985256"/>
                  </a:lnTo>
                  <a:lnTo>
                    <a:pt x="64999" y="982332"/>
                  </a:lnTo>
                  <a:lnTo>
                    <a:pt x="66703" y="979409"/>
                  </a:lnTo>
                  <a:lnTo>
                    <a:pt x="68403" y="976485"/>
                  </a:lnTo>
                  <a:lnTo>
                    <a:pt x="70101" y="973562"/>
                  </a:lnTo>
                  <a:lnTo>
                    <a:pt x="71796" y="970638"/>
                  </a:lnTo>
                  <a:lnTo>
                    <a:pt x="73486" y="967714"/>
                  </a:lnTo>
                  <a:lnTo>
                    <a:pt x="75172" y="964791"/>
                  </a:lnTo>
                  <a:lnTo>
                    <a:pt x="76850" y="961867"/>
                  </a:lnTo>
                  <a:lnTo>
                    <a:pt x="78525" y="958943"/>
                  </a:lnTo>
                  <a:lnTo>
                    <a:pt x="80188" y="956020"/>
                  </a:lnTo>
                  <a:lnTo>
                    <a:pt x="81846" y="953096"/>
                  </a:lnTo>
                  <a:lnTo>
                    <a:pt x="83495" y="950173"/>
                  </a:lnTo>
                  <a:lnTo>
                    <a:pt x="85135" y="947249"/>
                  </a:lnTo>
                  <a:lnTo>
                    <a:pt x="86768" y="944325"/>
                  </a:lnTo>
                  <a:lnTo>
                    <a:pt x="88386" y="941402"/>
                  </a:lnTo>
                  <a:lnTo>
                    <a:pt x="90000" y="938478"/>
                  </a:lnTo>
                  <a:lnTo>
                    <a:pt x="91597" y="935555"/>
                  </a:lnTo>
                  <a:lnTo>
                    <a:pt x="93188" y="932631"/>
                  </a:lnTo>
                  <a:lnTo>
                    <a:pt x="94766" y="929707"/>
                  </a:lnTo>
                  <a:lnTo>
                    <a:pt x="96332" y="926784"/>
                  </a:lnTo>
                  <a:lnTo>
                    <a:pt x="97889" y="923860"/>
                  </a:lnTo>
                  <a:lnTo>
                    <a:pt x="99430" y="920937"/>
                  </a:lnTo>
                  <a:lnTo>
                    <a:pt x="100965" y="918013"/>
                  </a:lnTo>
                  <a:lnTo>
                    <a:pt x="102481" y="915089"/>
                  </a:lnTo>
                  <a:lnTo>
                    <a:pt x="103990" y="912166"/>
                  </a:lnTo>
                  <a:lnTo>
                    <a:pt x="105485" y="909242"/>
                  </a:lnTo>
                  <a:lnTo>
                    <a:pt x="106968" y="906318"/>
                  </a:lnTo>
                  <a:lnTo>
                    <a:pt x="108442" y="903395"/>
                  </a:lnTo>
                  <a:lnTo>
                    <a:pt x="109898" y="900471"/>
                  </a:lnTo>
                  <a:lnTo>
                    <a:pt x="111349" y="897548"/>
                  </a:lnTo>
                  <a:lnTo>
                    <a:pt x="112782" y="894624"/>
                  </a:lnTo>
                  <a:lnTo>
                    <a:pt x="114208" y="891700"/>
                  </a:lnTo>
                  <a:lnTo>
                    <a:pt x="115620" y="888777"/>
                  </a:lnTo>
                  <a:lnTo>
                    <a:pt x="117021" y="885853"/>
                  </a:lnTo>
                  <a:lnTo>
                    <a:pt x="118415" y="882930"/>
                  </a:lnTo>
                  <a:lnTo>
                    <a:pt x="119792" y="880006"/>
                  </a:lnTo>
                  <a:lnTo>
                    <a:pt x="121165" y="877082"/>
                  </a:lnTo>
                  <a:lnTo>
                    <a:pt x="122521" y="874159"/>
                  </a:lnTo>
                  <a:lnTo>
                    <a:pt x="123871" y="871235"/>
                  </a:lnTo>
                  <a:lnTo>
                    <a:pt x="125210" y="868312"/>
                  </a:lnTo>
                  <a:lnTo>
                    <a:pt x="126540" y="865388"/>
                  </a:lnTo>
                  <a:lnTo>
                    <a:pt x="127863" y="862464"/>
                  </a:lnTo>
                  <a:lnTo>
                    <a:pt x="129172" y="859541"/>
                  </a:lnTo>
                  <a:lnTo>
                    <a:pt x="130478" y="856617"/>
                  </a:lnTo>
                  <a:lnTo>
                    <a:pt x="131771" y="853694"/>
                  </a:lnTo>
                  <a:lnTo>
                    <a:pt x="133060" y="850770"/>
                  </a:lnTo>
                  <a:lnTo>
                    <a:pt x="134339" y="847846"/>
                  </a:lnTo>
                  <a:lnTo>
                    <a:pt x="135611" y="844923"/>
                  </a:lnTo>
                  <a:lnTo>
                    <a:pt x="136878" y="841999"/>
                  </a:lnTo>
                  <a:lnTo>
                    <a:pt x="138134" y="839075"/>
                  </a:lnTo>
                  <a:lnTo>
                    <a:pt x="139388" y="836152"/>
                  </a:lnTo>
                  <a:lnTo>
                    <a:pt x="140633" y="833228"/>
                  </a:lnTo>
                  <a:lnTo>
                    <a:pt x="141873" y="830305"/>
                  </a:lnTo>
                  <a:lnTo>
                    <a:pt x="143108" y="827381"/>
                  </a:lnTo>
                  <a:lnTo>
                    <a:pt x="144336" y="824457"/>
                  </a:lnTo>
                  <a:lnTo>
                    <a:pt x="145561" y="821534"/>
                  </a:lnTo>
                  <a:lnTo>
                    <a:pt x="146779" y="818610"/>
                  </a:lnTo>
                  <a:lnTo>
                    <a:pt x="147995" y="815687"/>
                  </a:lnTo>
                  <a:lnTo>
                    <a:pt x="149204" y="812763"/>
                  </a:lnTo>
                  <a:lnTo>
                    <a:pt x="150410" y="809839"/>
                  </a:lnTo>
                  <a:lnTo>
                    <a:pt x="151612" y="806916"/>
                  </a:lnTo>
                  <a:lnTo>
                    <a:pt x="152809" y="803992"/>
                  </a:lnTo>
                  <a:lnTo>
                    <a:pt x="154004" y="801069"/>
                  </a:lnTo>
                  <a:lnTo>
                    <a:pt x="155193" y="798145"/>
                  </a:lnTo>
                  <a:lnTo>
                    <a:pt x="156381" y="795221"/>
                  </a:lnTo>
                  <a:lnTo>
                    <a:pt x="157564" y="792298"/>
                  </a:lnTo>
                  <a:lnTo>
                    <a:pt x="158745" y="789374"/>
                  </a:lnTo>
                  <a:lnTo>
                    <a:pt x="159922" y="786450"/>
                  </a:lnTo>
                  <a:lnTo>
                    <a:pt x="161096" y="783527"/>
                  </a:lnTo>
                  <a:lnTo>
                    <a:pt x="162267" y="780603"/>
                  </a:lnTo>
                  <a:lnTo>
                    <a:pt x="163434" y="777680"/>
                  </a:lnTo>
                  <a:lnTo>
                    <a:pt x="164600" y="774756"/>
                  </a:lnTo>
                  <a:lnTo>
                    <a:pt x="165761" y="771832"/>
                  </a:lnTo>
                  <a:lnTo>
                    <a:pt x="166920" y="768909"/>
                  </a:lnTo>
                  <a:lnTo>
                    <a:pt x="168076" y="765985"/>
                  </a:lnTo>
                  <a:lnTo>
                    <a:pt x="169228" y="763062"/>
                  </a:lnTo>
                  <a:lnTo>
                    <a:pt x="170378" y="760138"/>
                  </a:lnTo>
                  <a:lnTo>
                    <a:pt x="171524" y="757214"/>
                  </a:lnTo>
                  <a:lnTo>
                    <a:pt x="172667" y="754291"/>
                  </a:lnTo>
                  <a:lnTo>
                    <a:pt x="173806" y="751367"/>
                  </a:lnTo>
                  <a:lnTo>
                    <a:pt x="174943" y="748444"/>
                  </a:lnTo>
                  <a:lnTo>
                    <a:pt x="176075" y="745520"/>
                  </a:lnTo>
                  <a:lnTo>
                    <a:pt x="177204" y="742596"/>
                  </a:lnTo>
                  <a:lnTo>
                    <a:pt x="178330" y="739673"/>
                  </a:lnTo>
                  <a:lnTo>
                    <a:pt x="179450" y="736749"/>
                  </a:lnTo>
                  <a:lnTo>
                    <a:pt x="180568" y="733826"/>
                  </a:lnTo>
                  <a:lnTo>
                    <a:pt x="181679" y="730902"/>
                  </a:lnTo>
                  <a:lnTo>
                    <a:pt x="182788" y="727978"/>
                  </a:lnTo>
                  <a:lnTo>
                    <a:pt x="183892" y="725055"/>
                  </a:lnTo>
                  <a:lnTo>
                    <a:pt x="184991" y="722131"/>
                  </a:lnTo>
                  <a:lnTo>
                    <a:pt x="186086" y="719207"/>
                  </a:lnTo>
                  <a:lnTo>
                    <a:pt x="187174" y="716284"/>
                  </a:lnTo>
                  <a:lnTo>
                    <a:pt x="188259" y="713360"/>
                  </a:lnTo>
                  <a:lnTo>
                    <a:pt x="189337" y="710437"/>
                  </a:lnTo>
                  <a:lnTo>
                    <a:pt x="190410" y="707513"/>
                  </a:lnTo>
                  <a:lnTo>
                    <a:pt x="191478" y="704589"/>
                  </a:lnTo>
                  <a:lnTo>
                    <a:pt x="192539" y="701666"/>
                  </a:lnTo>
                  <a:lnTo>
                    <a:pt x="193596" y="698742"/>
                  </a:lnTo>
                  <a:lnTo>
                    <a:pt x="194643" y="695819"/>
                  </a:lnTo>
                  <a:lnTo>
                    <a:pt x="195688" y="692895"/>
                  </a:lnTo>
                  <a:lnTo>
                    <a:pt x="196722" y="689971"/>
                  </a:lnTo>
                  <a:lnTo>
                    <a:pt x="197752" y="687048"/>
                  </a:lnTo>
                  <a:lnTo>
                    <a:pt x="198775" y="684124"/>
                  </a:lnTo>
                  <a:lnTo>
                    <a:pt x="199790" y="681201"/>
                  </a:lnTo>
                  <a:lnTo>
                    <a:pt x="200800" y="678277"/>
                  </a:lnTo>
                  <a:lnTo>
                    <a:pt x="201799" y="675353"/>
                  </a:lnTo>
                  <a:lnTo>
                    <a:pt x="202795" y="672430"/>
                  </a:lnTo>
                  <a:lnTo>
                    <a:pt x="203779" y="669506"/>
                  </a:lnTo>
                  <a:lnTo>
                    <a:pt x="204758" y="666582"/>
                  </a:lnTo>
                  <a:lnTo>
                    <a:pt x="205729" y="663659"/>
                  </a:lnTo>
                  <a:lnTo>
                    <a:pt x="206691" y="660735"/>
                  </a:lnTo>
                  <a:lnTo>
                    <a:pt x="207648" y="657812"/>
                  </a:lnTo>
                  <a:lnTo>
                    <a:pt x="208592" y="654888"/>
                  </a:lnTo>
                  <a:lnTo>
                    <a:pt x="209532" y="651964"/>
                  </a:lnTo>
                  <a:lnTo>
                    <a:pt x="210460" y="649041"/>
                  </a:lnTo>
                  <a:lnTo>
                    <a:pt x="211382" y="646117"/>
                  </a:lnTo>
                  <a:lnTo>
                    <a:pt x="212296" y="643194"/>
                  </a:lnTo>
                  <a:lnTo>
                    <a:pt x="213200" y="640270"/>
                  </a:lnTo>
                  <a:lnTo>
                    <a:pt x="214098" y="637346"/>
                  </a:lnTo>
                  <a:lnTo>
                    <a:pt x="214983" y="634423"/>
                  </a:lnTo>
                  <a:lnTo>
                    <a:pt x="215864" y="631499"/>
                  </a:lnTo>
                  <a:lnTo>
                    <a:pt x="216733" y="628576"/>
                  </a:lnTo>
                  <a:lnTo>
                    <a:pt x="217595" y="625652"/>
                  </a:lnTo>
                  <a:lnTo>
                    <a:pt x="218449" y="622728"/>
                  </a:lnTo>
                  <a:lnTo>
                    <a:pt x="219292" y="619805"/>
                  </a:lnTo>
                  <a:lnTo>
                    <a:pt x="220131" y="616881"/>
                  </a:lnTo>
                  <a:lnTo>
                    <a:pt x="220956" y="613958"/>
                  </a:lnTo>
                  <a:lnTo>
                    <a:pt x="221777" y="611034"/>
                  </a:lnTo>
                  <a:lnTo>
                    <a:pt x="222585" y="608110"/>
                  </a:lnTo>
                  <a:lnTo>
                    <a:pt x="223388" y="605187"/>
                  </a:lnTo>
                  <a:lnTo>
                    <a:pt x="224181" y="602263"/>
                  </a:lnTo>
                  <a:lnTo>
                    <a:pt x="224965" y="599339"/>
                  </a:lnTo>
                  <a:lnTo>
                    <a:pt x="225745" y="596416"/>
                  </a:lnTo>
                  <a:lnTo>
                    <a:pt x="226511" y="593492"/>
                  </a:lnTo>
                  <a:lnTo>
                    <a:pt x="227273" y="590569"/>
                  </a:lnTo>
                  <a:lnTo>
                    <a:pt x="228024" y="587645"/>
                  </a:lnTo>
                  <a:lnTo>
                    <a:pt x="228768" y="584721"/>
                  </a:lnTo>
                  <a:lnTo>
                    <a:pt x="229505" y="581798"/>
                  </a:lnTo>
                  <a:lnTo>
                    <a:pt x="230233" y="578874"/>
                  </a:lnTo>
                  <a:lnTo>
                    <a:pt x="230956" y="575951"/>
                  </a:lnTo>
                  <a:lnTo>
                    <a:pt x="231667" y="573027"/>
                  </a:lnTo>
                  <a:lnTo>
                    <a:pt x="232375" y="570103"/>
                  </a:lnTo>
                  <a:lnTo>
                    <a:pt x="233072" y="567180"/>
                  </a:lnTo>
                  <a:lnTo>
                    <a:pt x="233764" y="564256"/>
                  </a:lnTo>
                  <a:lnTo>
                    <a:pt x="234449" y="561333"/>
                  </a:lnTo>
                  <a:lnTo>
                    <a:pt x="235125" y="558409"/>
                  </a:lnTo>
                  <a:lnTo>
                    <a:pt x="235798" y="555485"/>
                  </a:lnTo>
                  <a:lnTo>
                    <a:pt x="236460" y="552562"/>
                  </a:lnTo>
                  <a:lnTo>
                    <a:pt x="237118" y="549638"/>
                  </a:lnTo>
                  <a:lnTo>
                    <a:pt x="237768" y="546715"/>
                  </a:lnTo>
                  <a:lnTo>
                    <a:pt x="238413" y="543791"/>
                  </a:lnTo>
                  <a:lnTo>
                    <a:pt x="239052" y="540867"/>
                  </a:lnTo>
                  <a:lnTo>
                    <a:pt x="239683" y="537944"/>
                  </a:lnTo>
                  <a:lnTo>
                    <a:pt x="240312" y="535020"/>
                  </a:lnTo>
                  <a:lnTo>
                    <a:pt x="240931" y="532096"/>
                  </a:lnTo>
                  <a:lnTo>
                    <a:pt x="241547" y="529173"/>
                  </a:lnTo>
                  <a:lnTo>
                    <a:pt x="242156" y="526249"/>
                  </a:lnTo>
                  <a:lnTo>
                    <a:pt x="242760" y="523326"/>
                  </a:lnTo>
                  <a:lnTo>
                    <a:pt x="243360" y="520402"/>
                  </a:lnTo>
                  <a:lnTo>
                    <a:pt x="243953" y="517478"/>
                  </a:lnTo>
                  <a:lnTo>
                    <a:pt x="244544" y="514555"/>
                  </a:lnTo>
                  <a:lnTo>
                    <a:pt x="245127" y="511631"/>
                  </a:lnTo>
                  <a:lnTo>
                    <a:pt x="245708" y="508708"/>
                  </a:lnTo>
                  <a:lnTo>
                    <a:pt x="246282" y="505784"/>
                  </a:lnTo>
                  <a:lnTo>
                    <a:pt x="246853" y="502860"/>
                  </a:lnTo>
                  <a:lnTo>
                    <a:pt x="247420" y="499937"/>
                  </a:lnTo>
                  <a:lnTo>
                    <a:pt x="247982" y="497013"/>
                  </a:lnTo>
                  <a:lnTo>
                    <a:pt x="248541" y="494090"/>
                  </a:lnTo>
                  <a:lnTo>
                    <a:pt x="249094" y="491166"/>
                  </a:lnTo>
                  <a:lnTo>
                    <a:pt x="249645" y="488242"/>
                  </a:lnTo>
                  <a:lnTo>
                    <a:pt x="250191" y="485319"/>
                  </a:lnTo>
                  <a:lnTo>
                    <a:pt x="250734" y="482395"/>
                  </a:lnTo>
                  <a:lnTo>
                    <a:pt x="251273" y="479471"/>
                  </a:lnTo>
                  <a:lnTo>
                    <a:pt x="251808" y="476548"/>
                  </a:lnTo>
                  <a:lnTo>
                    <a:pt x="252342" y="473624"/>
                  </a:lnTo>
                  <a:lnTo>
                    <a:pt x="252870" y="470701"/>
                  </a:lnTo>
                  <a:lnTo>
                    <a:pt x="253396" y="467777"/>
                  </a:lnTo>
                  <a:lnTo>
                    <a:pt x="253917" y="464853"/>
                  </a:lnTo>
                  <a:lnTo>
                    <a:pt x="254437" y="461930"/>
                  </a:lnTo>
                  <a:lnTo>
                    <a:pt x="254953" y="459006"/>
                  </a:lnTo>
                  <a:lnTo>
                    <a:pt x="255465" y="456083"/>
                  </a:lnTo>
                  <a:lnTo>
                    <a:pt x="255976" y="453159"/>
                  </a:lnTo>
                  <a:lnTo>
                    <a:pt x="256481" y="450235"/>
                  </a:lnTo>
                  <a:lnTo>
                    <a:pt x="256986" y="447312"/>
                  </a:lnTo>
                  <a:lnTo>
                    <a:pt x="257486" y="444388"/>
                  </a:lnTo>
                  <a:lnTo>
                    <a:pt x="257983" y="441465"/>
                  </a:lnTo>
                  <a:lnTo>
                    <a:pt x="258478" y="438541"/>
                  </a:lnTo>
                  <a:lnTo>
                    <a:pt x="258969" y="435617"/>
                  </a:lnTo>
                  <a:lnTo>
                    <a:pt x="259458" y="432694"/>
                  </a:lnTo>
                  <a:lnTo>
                    <a:pt x="259943" y="429770"/>
                  </a:lnTo>
                  <a:lnTo>
                    <a:pt x="260426" y="426847"/>
                  </a:lnTo>
                  <a:lnTo>
                    <a:pt x="260904" y="423923"/>
                  </a:lnTo>
                  <a:lnTo>
                    <a:pt x="261381" y="420999"/>
                  </a:lnTo>
                  <a:lnTo>
                    <a:pt x="261854" y="418076"/>
                  </a:lnTo>
                  <a:lnTo>
                    <a:pt x="262323" y="415152"/>
                  </a:lnTo>
                  <a:lnTo>
                    <a:pt x="262791" y="412228"/>
                  </a:lnTo>
                  <a:lnTo>
                    <a:pt x="263252" y="409305"/>
                  </a:lnTo>
                  <a:lnTo>
                    <a:pt x="263713" y="406381"/>
                  </a:lnTo>
                  <a:lnTo>
                    <a:pt x="264168" y="403458"/>
                  </a:lnTo>
                  <a:lnTo>
                    <a:pt x="264621" y="400534"/>
                  </a:lnTo>
                  <a:lnTo>
                    <a:pt x="265070" y="397610"/>
                  </a:lnTo>
                  <a:lnTo>
                    <a:pt x="265515" y="394687"/>
                  </a:lnTo>
                  <a:lnTo>
                    <a:pt x="265958" y="391763"/>
                  </a:lnTo>
                  <a:lnTo>
                    <a:pt x="266394" y="388840"/>
                  </a:lnTo>
                  <a:lnTo>
                    <a:pt x="266828" y="385916"/>
                  </a:lnTo>
                  <a:lnTo>
                    <a:pt x="267256" y="382992"/>
                  </a:lnTo>
                  <a:lnTo>
                    <a:pt x="267682" y="380069"/>
                  </a:lnTo>
                  <a:lnTo>
                    <a:pt x="268103" y="377145"/>
                  </a:lnTo>
                  <a:lnTo>
                    <a:pt x="268518" y="374222"/>
                  </a:lnTo>
                  <a:lnTo>
                    <a:pt x="268931" y="371298"/>
                  </a:lnTo>
                  <a:lnTo>
                    <a:pt x="269336" y="368374"/>
                  </a:lnTo>
                  <a:lnTo>
                    <a:pt x="269739" y="365451"/>
                  </a:lnTo>
                  <a:lnTo>
                    <a:pt x="270136" y="362527"/>
                  </a:lnTo>
                  <a:lnTo>
                    <a:pt x="270527" y="359603"/>
                  </a:lnTo>
                  <a:lnTo>
                    <a:pt x="270915" y="356680"/>
                  </a:lnTo>
                  <a:lnTo>
                    <a:pt x="271295" y="353756"/>
                  </a:lnTo>
                  <a:lnTo>
                    <a:pt x="271672" y="350833"/>
                  </a:lnTo>
                  <a:lnTo>
                    <a:pt x="272040" y="347909"/>
                  </a:lnTo>
                  <a:lnTo>
                    <a:pt x="272406" y="344985"/>
                  </a:lnTo>
                  <a:lnTo>
                    <a:pt x="272763" y="342062"/>
                  </a:lnTo>
                  <a:lnTo>
                    <a:pt x="273115" y="339138"/>
                  </a:lnTo>
                  <a:lnTo>
                    <a:pt x="273462" y="336215"/>
                  </a:lnTo>
                  <a:lnTo>
                    <a:pt x="273800" y="333291"/>
                  </a:lnTo>
                  <a:lnTo>
                    <a:pt x="274135" y="330367"/>
                  </a:lnTo>
                  <a:lnTo>
                    <a:pt x="274459" y="327444"/>
                  </a:lnTo>
                  <a:lnTo>
                    <a:pt x="274780" y="324520"/>
                  </a:lnTo>
                  <a:lnTo>
                    <a:pt x="275092" y="321597"/>
                  </a:lnTo>
                  <a:lnTo>
                    <a:pt x="275397" y="318673"/>
                  </a:lnTo>
                  <a:lnTo>
                    <a:pt x="275696" y="315749"/>
                  </a:lnTo>
                  <a:lnTo>
                    <a:pt x="275986" y="312826"/>
                  </a:lnTo>
                  <a:lnTo>
                    <a:pt x="276272" y="309902"/>
                  </a:lnTo>
                  <a:lnTo>
                    <a:pt x="276545" y="306979"/>
                  </a:lnTo>
                  <a:lnTo>
                    <a:pt x="276815" y="304055"/>
                  </a:lnTo>
                  <a:lnTo>
                    <a:pt x="277074" y="301131"/>
                  </a:lnTo>
                  <a:lnTo>
                    <a:pt x="277327" y="298208"/>
                  </a:lnTo>
                  <a:lnTo>
                    <a:pt x="277572" y="295284"/>
                  </a:lnTo>
                  <a:lnTo>
                    <a:pt x="277807" y="292360"/>
                  </a:lnTo>
                  <a:lnTo>
                    <a:pt x="278038" y="289437"/>
                  </a:lnTo>
                  <a:lnTo>
                    <a:pt x="278254" y="286513"/>
                  </a:lnTo>
                  <a:lnTo>
                    <a:pt x="278467" y="283590"/>
                  </a:lnTo>
                  <a:lnTo>
                    <a:pt x="278669" y="280666"/>
                  </a:lnTo>
                  <a:lnTo>
                    <a:pt x="278863" y="277742"/>
                  </a:lnTo>
                  <a:lnTo>
                    <a:pt x="279050" y="274819"/>
                  </a:lnTo>
                  <a:lnTo>
                    <a:pt x="279225" y="271895"/>
                  </a:lnTo>
                  <a:lnTo>
                    <a:pt x="279396" y="268972"/>
                  </a:lnTo>
                  <a:lnTo>
                    <a:pt x="279552" y="266048"/>
                  </a:lnTo>
                  <a:lnTo>
                    <a:pt x="279704" y="263124"/>
                  </a:lnTo>
                  <a:lnTo>
                    <a:pt x="279844" y="260201"/>
                  </a:lnTo>
                  <a:lnTo>
                    <a:pt x="279977" y="257277"/>
                  </a:lnTo>
                  <a:lnTo>
                    <a:pt x="280101" y="254354"/>
                  </a:lnTo>
                  <a:lnTo>
                    <a:pt x="280214" y="251430"/>
                  </a:lnTo>
                  <a:lnTo>
                    <a:pt x="280323" y="248506"/>
                  </a:lnTo>
                  <a:lnTo>
                    <a:pt x="280417" y="245583"/>
                  </a:lnTo>
                  <a:lnTo>
                    <a:pt x="280506" y="242659"/>
                  </a:lnTo>
                  <a:lnTo>
                    <a:pt x="280584" y="239735"/>
                  </a:lnTo>
                  <a:lnTo>
                    <a:pt x="280653" y="236812"/>
                  </a:lnTo>
                  <a:lnTo>
                    <a:pt x="280715" y="233888"/>
                  </a:lnTo>
                  <a:lnTo>
                    <a:pt x="280766" y="230965"/>
                  </a:lnTo>
                  <a:lnTo>
                    <a:pt x="280812" y="228041"/>
                  </a:lnTo>
                  <a:lnTo>
                    <a:pt x="280844" y="225117"/>
                  </a:lnTo>
                  <a:lnTo>
                    <a:pt x="280871" y="222194"/>
                  </a:lnTo>
                  <a:lnTo>
                    <a:pt x="280888" y="219270"/>
                  </a:lnTo>
                  <a:lnTo>
                    <a:pt x="280897" y="216347"/>
                  </a:lnTo>
                  <a:lnTo>
                    <a:pt x="280898" y="213423"/>
                  </a:lnTo>
                  <a:lnTo>
                    <a:pt x="280889" y="210499"/>
                  </a:lnTo>
                  <a:lnTo>
                    <a:pt x="280876" y="207576"/>
                  </a:lnTo>
                  <a:lnTo>
                    <a:pt x="280849" y="204652"/>
                  </a:lnTo>
                  <a:lnTo>
                    <a:pt x="280819" y="201729"/>
                  </a:lnTo>
                  <a:lnTo>
                    <a:pt x="280778" y="198805"/>
                  </a:lnTo>
                  <a:lnTo>
                    <a:pt x="280731" y="195881"/>
                  </a:lnTo>
                  <a:lnTo>
                    <a:pt x="280677" y="192958"/>
                  </a:lnTo>
                  <a:lnTo>
                    <a:pt x="280613" y="190034"/>
                  </a:lnTo>
                  <a:lnTo>
                    <a:pt x="280547" y="187111"/>
                  </a:lnTo>
                  <a:lnTo>
                    <a:pt x="280468" y="184187"/>
                  </a:lnTo>
                  <a:lnTo>
                    <a:pt x="280386" y="181263"/>
                  </a:lnTo>
                  <a:lnTo>
                    <a:pt x="280296" y="178340"/>
                  </a:lnTo>
                  <a:lnTo>
                    <a:pt x="280200" y="175416"/>
                  </a:lnTo>
                  <a:lnTo>
                    <a:pt x="280099" y="172492"/>
                  </a:lnTo>
                  <a:lnTo>
                    <a:pt x="279990" y="169569"/>
                  </a:lnTo>
                  <a:lnTo>
                    <a:pt x="279879" y="166645"/>
                  </a:lnTo>
                  <a:lnTo>
                    <a:pt x="279758" y="163722"/>
                  </a:lnTo>
                  <a:lnTo>
                    <a:pt x="279634" y="160798"/>
                  </a:lnTo>
                  <a:lnTo>
                    <a:pt x="279505" y="157874"/>
                  </a:lnTo>
                  <a:lnTo>
                    <a:pt x="279371" y="154951"/>
                  </a:lnTo>
                  <a:lnTo>
                    <a:pt x="279233" y="152027"/>
                  </a:lnTo>
                  <a:lnTo>
                    <a:pt x="279090" y="149104"/>
                  </a:lnTo>
                  <a:lnTo>
                    <a:pt x="278945" y="146180"/>
                  </a:lnTo>
                  <a:lnTo>
                    <a:pt x="278793" y="143256"/>
                  </a:lnTo>
                  <a:lnTo>
                    <a:pt x="278640" y="140333"/>
                  </a:lnTo>
                  <a:lnTo>
                    <a:pt x="278483" y="137409"/>
                  </a:lnTo>
                  <a:lnTo>
                    <a:pt x="278324" y="134486"/>
                  </a:lnTo>
                  <a:lnTo>
                    <a:pt x="278162" y="131562"/>
                  </a:lnTo>
                  <a:lnTo>
                    <a:pt x="277998" y="128638"/>
                  </a:lnTo>
                  <a:lnTo>
                    <a:pt x="277832" y="125715"/>
                  </a:lnTo>
                  <a:lnTo>
                    <a:pt x="277664" y="122791"/>
                  </a:lnTo>
                  <a:lnTo>
                    <a:pt x="277496" y="119867"/>
                  </a:lnTo>
                  <a:lnTo>
                    <a:pt x="277326" y="116944"/>
                  </a:lnTo>
                  <a:lnTo>
                    <a:pt x="277155" y="114020"/>
                  </a:lnTo>
                  <a:lnTo>
                    <a:pt x="276984" y="111097"/>
                  </a:lnTo>
                  <a:lnTo>
                    <a:pt x="276813" y="108173"/>
                  </a:lnTo>
                  <a:lnTo>
                    <a:pt x="276642" y="105249"/>
                  </a:lnTo>
                  <a:lnTo>
                    <a:pt x="276472" y="102326"/>
                  </a:lnTo>
                  <a:lnTo>
                    <a:pt x="276302" y="99402"/>
                  </a:lnTo>
                  <a:lnTo>
                    <a:pt x="276134" y="96479"/>
                  </a:lnTo>
                  <a:lnTo>
                    <a:pt x="275967" y="93555"/>
                  </a:lnTo>
                  <a:lnTo>
                    <a:pt x="275801" y="90631"/>
                  </a:lnTo>
                  <a:lnTo>
                    <a:pt x="275638" y="87708"/>
                  </a:lnTo>
                  <a:lnTo>
                    <a:pt x="275476" y="84784"/>
                  </a:lnTo>
                  <a:lnTo>
                    <a:pt x="275319" y="81861"/>
                  </a:lnTo>
                  <a:lnTo>
                    <a:pt x="275163" y="78937"/>
                  </a:lnTo>
                  <a:lnTo>
                    <a:pt x="275011" y="76013"/>
                  </a:lnTo>
                  <a:lnTo>
                    <a:pt x="274862" y="73090"/>
                  </a:lnTo>
                  <a:lnTo>
                    <a:pt x="274716" y="70166"/>
                  </a:lnTo>
                  <a:lnTo>
                    <a:pt x="274576" y="67243"/>
                  </a:lnTo>
                  <a:lnTo>
                    <a:pt x="274437" y="64319"/>
                  </a:lnTo>
                  <a:lnTo>
                    <a:pt x="274306" y="61395"/>
                  </a:lnTo>
                  <a:lnTo>
                    <a:pt x="274178" y="58472"/>
                  </a:lnTo>
                  <a:lnTo>
                    <a:pt x="274055" y="55548"/>
                  </a:lnTo>
                  <a:lnTo>
                    <a:pt x="273937" y="52624"/>
                  </a:lnTo>
                  <a:lnTo>
                    <a:pt x="273824" y="49701"/>
                  </a:lnTo>
                  <a:lnTo>
                    <a:pt x="273718" y="46777"/>
                  </a:lnTo>
                  <a:lnTo>
                    <a:pt x="273616" y="43854"/>
                  </a:lnTo>
                  <a:lnTo>
                    <a:pt x="273522" y="40930"/>
                  </a:lnTo>
                  <a:lnTo>
                    <a:pt x="273433" y="38006"/>
                  </a:lnTo>
                  <a:lnTo>
                    <a:pt x="273351" y="35083"/>
                  </a:lnTo>
                  <a:lnTo>
                    <a:pt x="273275" y="32159"/>
                  </a:lnTo>
                  <a:lnTo>
                    <a:pt x="273204" y="29236"/>
                  </a:lnTo>
                  <a:lnTo>
                    <a:pt x="273144" y="26312"/>
                  </a:lnTo>
                  <a:lnTo>
                    <a:pt x="273086" y="23388"/>
                  </a:lnTo>
                  <a:lnTo>
                    <a:pt x="273039" y="20465"/>
                  </a:lnTo>
                  <a:lnTo>
                    <a:pt x="272997" y="17541"/>
                  </a:lnTo>
                  <a:lnTo>
                    <a:pt x="272963" y="14618"/>
                  </a:lnTo>
                  <a:lnTo>
                    <a:pt x="272937" y="11694"/>
                  </a:lnTo>
                  <a:lnTo>
                    <a:pt x="272916" y="8770"/>
                  </a:lnTo>
                  <a:lnTo>
                    <a:pt x="272906" y="5847"/>
                  </a:lnTo>
                  <a:lnTo>
                    <a:pt x="272899" y="2923"/>
                  </a:lnTo>
                  <a:lnTo>
                    <a:pt x="272905" y="0"/>
                  </a:lnTo>
                  <a:lnTo>
                    <a:pt x="309995" y="0"/>
                  </a:lnTo>
                  <a:lnTo>
                    <a:pt x="310000" y="2923"/>
                  </a:lnTo>
                  <a:lnTo>
                    <a:pt x="309993" y="5847"/>
                  </a:lnTo>
                  <a:lnTo>
                    <a:pt x="309983" y="8770"/>
                  </a:lnTo>
                  <a:lnTo>
                    <a:pt x="309963" y="11694"/>
                  </a:lnTo>
                  <a:lnTo>
                    <a:pt x="309936" y="14618"/>
                  </a:lnTo>
                  <a:lnTo>
                    <a:pt x="309902" y="17541"/>
                  </a:lnTo>
                  <a:lnTo>
                    <a:pt x="309860" y="20465"/>
                  </a:lnTo>
                  <a:lnTo>
                    <a:pt x="309814" y="23388"/>
                  </a:lnTo>
                  <a:lnTo>
                    <a:pt x="309756" y="26312"/>
                  </a:lnTo>
                  <a:lnTo>
                    <a:pt x="309695" y="29236"/>
                  </a:lnTo>
                  <a:lnTo>
                    <a:pt x="309624" y="32159"/>
                  </a:lnTo>
                  <a:lnTo>
                    <a:pt x="309549" y="35083"/>
                  </a:lnTo>
                  <a:lnTo>
                    <a:pt x="309467" y="38006"/>
                  </a:lnTo>
                  <a:lnTo>
                    <a:pt x="309377" y="40930"/>
                  </a:lnTo>
                  <a:lnTo>
                    <a:pt x="309284" y="43854"/>
                  </a:lnTo>
                  <a:lnTo>
                    <a:pt x="309181" y="46777"/>
                  </a:lnTo>
                  <a:lnTo>
                    <a:pt x="309076" y="49701"/>
                  </a:lnTo>
                  <a:lnTo>
                    <a:pt x="308962" y="52624"/>
                  </a:lnTo>
                  <a:lnTo>
                    <a:pt x="308845" y="55548"/>
                  </a:lnTo>
                  <a:lnTo>
                    <a:pt x="308722" y="58472"/>
                  </a:lnTo>
                  <a:lnTo>
                    <a:pt x="308593" y="61395"/>
                  </a:lnTo>
                  <a:lnTo>
                    <a:pt x="308462" y="64319"/>
                  </a:lnTo>
                  <a:lnTo>
                    <a:pt x="308324" y="67243"/>
                  </a:lnTo>
                  <a:lnTo>
                    <a:pt x="308183" y="70166"/>
                  </a:lnTo>
                  <a:lnTo>
                    <a:pt x="308037" y="73090"/>
                  </a:lnTo>
                  <a:lnTo>
                    <a:pt x="307889" y="76013"/>
                  </a:lnTo>
                  <a:lnTo>
                    <a:pt x="307737" y="78937"/>
                  </a:lnTo>
                  <a:lnTo>
                    <a:pt x="307581" y="81861"/>
                  </a:lnTo>
                  <a:lnTo>
                    <a:pt x="307423" y="84784"/>
                  </a:lnTo>
                  <a:lnTo>
                    <a:pt x="307261" y="87708"/>
                  </a:lnTo>
                  <a:lnTo>
                    <a:pt x="307098" y="90631"/>
                  </a:lnTo>
                  <a:lnTo>
                    <a:pt x="306933" y="93555"/>
                  </a:lnTo>
                  <a:lnTo>
                    <a:pt x="306766" y="96479"/>
                  </a:lnTo>
                  <a:lnTo>
                    <a:pt x="306597" y="99402"/>
                  </a:lnTo>
                  <a:lnTo>
                    <a:pt x="306428" y="102326"/>
                  </a:lnTo>
                  <a:lnTo>
                    <a:pt x="306258" y="105249"/>
                  </a:lnTo>
                  <a:lnTo>
                    <a:pt x="306087" y="108173"/>
                  </a:lnTo>
                  <a:lnTo>
                    <a:pt x="305915" y="111097"/>
                  </a:lnTo>
                  <a:lnTo>
                    <a:pt x="305744" y="114020"/>
                  </a:lnTo>
                  <a:lnTo>
                    <a:pt x="305574" y="116944"/>
                  </a:lnTo>
                  <a:lnTo>
                    <a:pt x="305404" y="119867"/>
                  </a:lnTo>
                  <a:lnTo>
                    <a:pt x="305235" y="122791"/>
                  </a:lnTo>
                  <a:lnTo>
                    <a:pt x="305067" y="125715"/>
                  </a:lnTo>
                  <a:lnTo>
                    <a:pt x="304902" y="128638"/>
                  </a:lnTo>
                  <a:lnTo>
                    <a:pt x="304737" y="131562"/>
                  </a:lnTo>
                  <a:lnTo>
                    <a:pt x="304576" y="134486"/>
                  </a:lnTo>
                  <a:lnTo>
                    <a:pt x="304416" y="137409"/>
                  </a:lnTo>
                  <a:lnTo>
                    <a:pt x="304259" y="140333"/>
                  </a:lnTo>
                  <a:lnTo>
                    <a:pt x="304106" y="143256"/>
                  </a:lnTo>
                  <a:lnTo>
                    <a:pt x="303955" y="146180"/>
                  </a:lnTo>
                  <a:lnTo>
                    <a:pt x="303810" y="149104"/>
                  </a:lnTo>
                  <a:lnTo>
                    <a:pt x="303666" y="152027"/>
                  </a:lnTo>
                  <a:lnTo>
                    <a:pt x="303529" y="154951"/>
                  </a:lnTo>
                  <a:lnTo>
                    <a:pt x="303395" y="157874"/>
                  </a:lnTo>
                  <a:lnTo>
                    <a:pt x="303265" y="160798"/>
                  </a:lnTo>
                  <a:lnTo>
                    <a:pt x="303142" y="163722"/>
                  </a:lnTo>
                  <a:lnTo>
                    <a:pt x="303021" y="166645"/>
                  </a:lnTo>
                  <a:lnTo>
                    <a:pt x="302909" y="169569"/>
                  </a:lnTo>
                  <a:lnTo>
                    <a:pt x="302800" y="172492"/>
                  </a:lnTo>
                  <a:lnTo>
                    <a:pt x="302699" y="175416"/>
                  </a:lnTo>
                  <a:lnTo>
                    <a:pt x="302603" y="178340"/>
                  </a:lnTo>
                  <a:lnTo>
                    <a:pt x="302513" y="181263"/>
                  </a:lnTo>
                  <a:lnTo>
                    <a:pt x="302431" y="184187"/>
                  </a:lnTo>
                  <a:lnTo>
                    <a:pt x="302353" y="187111"/>
                  </a:lnTo>
                  <a:lnTo>
                    <a:pt x="302286" y="190034"/>
                  </a:lnTo>
                  <a:lnTo>
                    <a:pt x="302222" y="192958"/>
                  </a:lnTo>
                  <a:lnTo>
                    <a:pt x="302169" y="195881"/>
                  </a:lnTo>
                  <a:lnTo>
                    <a:pt x="302121" y="198805"/>
                  </a:lnTo>
                  <a:lnTo>
                    <a:pt x="302081" y="201729"/>
                  </a:lnTo>
                  <a:lnTo>
                    <a:pt x="302050" y="204652"/>
                  </a:lnTo>
                  <a:lnTo>
                    <a:pt x="302024" y="207576"/>
                  </a:lnTo>
                  <a:lnTo>
                    <a:pt x="302011" y="210499"/>
                  </a:lnTo>
                  <a:lnTo>
                    <a:pt x="302001" y="213423"/>
                  </a:lnTo>
                  <a:lnTo>
                    <a:pt x="302003" y="216347"/>
                  </a:lnTo>
                  <a:lnTo>
                    <a:pt x="302012" y="219270"/>
                  </a:lnTo>
                  <a:lnTo>
                    <a:pt x="302028" y="222194"/>
                  </a:lnTo>
                  <a:lnTo>
                    <a:pt x="302056" y="225117"/>
                  </a:lnTo>
                  <a:lnTo>
                    <a:pt x="302087" y="228041"/>
                  </a:lnTo>
                  <a:lnTo>
                    <a:pt x="302134" y="230965"/>
                  </a:lnTo>
                  <a:lnTo>
                    <a:pt x="302184" y="233888"/>
                  </a:lnTo>
                  <a:lnTo>
                    <a:pt x="302246" y="236812"/>
                  </a:lnTo>
                  <a:lnTo>
                    <a:pt x="302316" y="239735"/>
                  </a:lnTo>
                  <a:lnTo>
                    <a:pt x="302394" y="242659"/>
                  </a:lnTo>
                  <a:lnTo>
                    <a:pt x="302483" y="245583"/>
                  </a:lnTo>
                  <a:lnTo>
                    <a:pt x="302576" y="248506"/>
                  </a:lnTo>
                  <a:lnTo>
                    <a:pt x="302685" y="251430"/>
                  </a:lnTo>
                  <a:lnTo>
                    <a:pt x="302798" y="254354"/>
                  </a:lnTo>
                  <a:lnTo>
                    <a:pt x="302923" y="257277"/>
                  </a:lnTo>
                  <a:lnTo>
                    <a:pt x="303055" y="260201"/>
                  </a:lnTo>
                  <a:lnTo>
                    <a:pt x="303196" y="263124"/>
                  </a:lnTo>
                  <a:lnTo>
                    <a:pt x="303348" y="266048"/>
                  </a:lnTo>
                  <a:lnTo>
                    <a:pt x="303503" y="268972"/>
                  </a:lnTo>
                  <a:lnTo>
                    <a:pt x="303675" y="271895"/>
                  </a:lnTo>
                  <a:lnTo>
                    <a:pt x="303850" y="274819"/>
                  </a:lnTo>
                  <a:lnTo>
                    <a:pt x="304037" y="277742"/>
                  </a:lnTo>
                  <a:lnTo>
                    <a:pt x="304231" y="280666"/>
                  </a:lnTo>
                  <a:lnTo>
                    <a:pt x="304432" y="283590"/>
                  </a:lnTo>
                  <a:lnTo>
                    <a:pt x="304645" y="286513"/>
                  </a:lnTo>
                  <a:lnTo>
                    <a:pt x="304862" y="289437"/>
                  </a:lnTo>
                  <a:lnTo>
                    <a:pt x="305093" y="292360"/>
                  </a:lnTo>
                  <a:lnTo>
                    <a:pt x="305328" y="295284"/>
                  </a:lnTo>
                  <a:lnTo>
                    <a:pt x="305573" y="298208"/>
                  </a:lnTo>
                  <a:lnTo>
                    <a:pt x="305825" y="301131"/>
                  </a:lnTo>
                  <a:lnTo>
                    <a:pt x="306085" y="304055"/>
                  </a:lnTo>
                  <a:lnTo>
                    <a:pt x="306354" y="306979"/>
                  </a:lnTo>
                  <a:lnTo>
                    <a:pt x="306627" y="309902"/>
                  </a:lnTo>
                  <a:lnTo>
                    <a:pt x="306914" y="312826"/>
                  </a:lnTo>
                  <a:lnTo>
                    <a:pt x="307203" y="315749"/>
                  </a:lnTo>
                  <a:lnTo>
                    <a:pt x="307502" y="318673"/>
                  </a:lnTo>
                  <a:lnTo>
                    <a:pt x="307808" y="321597"/>
                  </a:lnTo>
                  <a:lnTo>
                    <a:pt x="308119" y="324520"/>
                  </a:lnTo>
                  <a:lnTo>
                    <a:pt x="308440" y="327444"/>
                  </a:lnTo>
                  <a:lnTo>
                    <a:pt x="308764" y="330367"/>
                  </a:lnTo>
                  <a:lnTo>
                    <a:pt x="309099" y="333291"/>
                  </a:lnTo>
                  <a:lnTo>
                    <a:pt x="309438" y="336215"/>
                  </a:lnTo>
                  <a:lnTo>
                    <a:pt x="309784" y="339138"/>
                  </a:lnTo>
                  <a:lnTo>
                    <a:pt x="310136" y="342062"/>
                  </a:lnTo>
                  <a:lnTo>
                    <a:pt x="310494" y="344985"/>
                  </a:lnTo>
                  <a:lnTo>
                    <a:pt x="310859" y="347909"/>
                  </a:lnTo>
                  <a:lnTo>
                    <a:pt x="311227" y="350833"/>
                  </a:lnTo>
                  <a:lnTo>
                    <a:pt x="311605" y="353756"/>
                  </a:lnTo>
                  <a:lnTo>
                    <a:pt x="311985" y="356680"/>
                  </a:lnTo>
                  <a:lnTo>
                    <a:pt x="312372" y="359603"/>
                  </a:lnTo>
                  <a:lnTo>
                    <a:pt x="312764" y="362527"/>
                  </a:lnTo>
                  <a:lnTo>
                    <a:pt x="313160" y="365451"/>
                  </a:lnTo>
                  <a:lnTo>
                    <a:pt x="313563" y="368374"/>
                  </a:lnTo>
                  <a:lnTo>
                    <a:pt x="313968" y="371298"/>
                  </a:lnTo>
                  <a:lnTo>
                    <a:pt x="314381" y="374222"/>
                  </a:lnTo>
                  <a:lnTo>
                    <a:pt x="314797" y="377145"/>
                  </a:lnTo>
                  <a:lnTo>
                    <a:pt x="315218" y="380069"/>
                  </a:lnTo>
                  <a:lnTo>
                    <a:pt x="315643" y="382992"/>
                  </a:lnTo>
                  <a:lnTo>
                    <a:pt x="316072" y="385916"/>
                  </a:lnTo>
                  <a:lnTo>
                    <a:pt x="316506" y="388840"/>
                  </a:lnTo>
                  <a:lnTo>
                    <a:pt x="316942" y="391763"/>
                  </a:lnTo>
                  <a:lnTo>
                    <a:pt x="317385" y="394687"/>
                  </a:lnTo>
                  <a:lnTo>
                    <a:pt x="317829" y="397610"/>
                  </a:lnTo>
                  <a:lnTo>
                    <a:pt x="318278" y="400534"/>
                  </a:lnTo>
                  <a:lnTo>
                    <a:pt x="318731" y="403458"/>
                  </a:lnTo>
                  <a:lnTo>
                    <a:pt x="319187" y="406381"/>
                  </a:lnTo>
                  <a:lnTo>
                    <a:pt x="319647" y="409305"/>
                  </a:lnTo>
                  <a:lnTo>
                    <a:pt x="320109" y="412228"/>
                  </a:lnTo>
                  <a:lnTo>
                    <a:pt x="320576" y="415152"/>
                  </a:lnTo>
                  <a:lnTo>
                    <a:pt x="321046" y="418076"/>
                  </a:lnTo>
                  <a:lnTo>
                    <a:pt x="321519" y="420999"/>
                  </a:lnTo>
                  <a:lnTo>
                    <a:pt x="321995" y="423923"/>
                  </a:lnTo>
                  <a:lnTo>
                    <a:pt x="322474" y="426847"/>
                  </a:lnTo>
                  <a:lnTo>
                    <a:pt x="322957" y="429770"/>
                  </a:lnTo>
                  <a:lnTo>
                    <a:pt x="323441" y="432694"/>
                  </a:lnTo>
                  <a:lnTo>
                    <a:pt x="323931" y="435617"/>
                  </a:lnTo>
                  <a:lnTo>
                    <a:pt x="324422" y="438541"/>
                  </a:lnTo>
                  <a:lnTo>
                    <a:pt x="324916" y="441465"/>
                  </a:lnTo>
                  <a:lnTo>
                    <a:pt x="325414" y="444388"/>
                  </a:lnTo>
                  <a:lnTo>
                    <a:pt x="325914" y="447312"/>
                  </a:lnTo>
                  <a:lnTo>
                    <a:pt x="326418" y="450235"/>
                  </a:lnTo>
                  <a:lnTo>
                    <a:pt x="326924" y="453159"/>
                  </a:lnTo>
                  <a:lnTo>
                    <a:pt x="327434" y="456083"/>
                  </a:lnTo>
                  <a:lnTo>
                    <a:pt x="327947" y="459006"/>
                  </a:lnTo>
                  <a:lnTo>
                    <a:pt x="328463" y="461930"/>
                  </a:lnTo>
                  <a:lnTo>
                    <a:pt x="328982" y="464853"/>
                  </a:lnTo>
                  <a:lnTo>
                    <a:pt x="329504" y="467777"/>
                  </a:lnTo>
                  <a:lnTo>
                    <a:pt x="330030" y="470701"/>
                  </a:lnTo>
                  <a:lnTo>
                    <a:pt x="330558" y="473624"/>
                  </a:lnTo>
                  <a:lnTo>
                    <a:pt x="331091" y="476548"/>
                  </a:lnTo>
                  <a:lnTo>
                    <a:pt x="331626" y="479471"/>
                  </a:lnTo>
                  <a:lnTo>
                    <a:pt x="332166" y="482395"/>
                  </a:lnTo>
                  <a:lnTo>
                    <a:pt x="332709" y="485319"/>
                  </a:lnTo>
                  <a:lnTo>
                    <a:pt x="333254" y="488242"/>
                  </a:lnTo>
                  <a:lnTo>
                    <a:pt x="333806" y="491166"/>
                  </a:lnTo>
                  <a:lnTo>
                    <a:pt x="334358" y="494090"/>
                  </a:lnTo>
                  <a:lnTo>
                    <a:pt x="334918" y="497013"/>
                  </a:lnTo>
                  <a:lnTo>
                    <a:pt x="335480" y="499937"/>
                  </a:lnTo>
                  <a:lnTo>
                    <a:pt x="336046" y="502860"/>
                  </a:lnTo>
                  <a:lnTo>
                    <a:pt x="336617" y="505784"/>
                  </a:lnTo>
                  <a:lnTo>
                    <a:pt x="337192" y="508708"/>
                  </a:lnTo>
                  <a:lnTo>
                    <a:pt x="337772" y="511631"/>
                  </a:lnTo>
                  <a:lnTo>
                    <a:pt x="338355" y="514555"/>
                  </a:lnTo>
                  <a:lnTo>
                    <a:pt x="338946" y="517478"/>
                  </a:lnTo>
                  <a:lnTo>
                    <a:pt x="339540" y="520402"/>
                  </a:lnTo>
                  <a:lnTo>
                    <a:pt x="340139" y="523326"/>
                  </a:lnTo>
                  <a:lnTo>
                    <a:pt x="340744" y="526249"/>
                  </a:lnTo>
                  <a:lnTo>
                    <a:pt x="341352" y="529173"/>
                  </a:lnTo>
                  <a:lnTo>
                    <a:pt x="341969" y="532096"/>
                  </a:lnTo>
                  <a:lnTo>
                    <a:pt x="342588" y="535020"/>
                  </a:lnTo>
                  <a:lnTo>
                    <a:pt x="343216" y="537944"/>
                  </a:lnTo>
                  <a:lnTo>
                    <a:pt x="343848" y="540867"/>
                  </a:lnTo>
                  <a:lnTo>
                    <a:pt x="344487" y="543791"/>
                  </a:lnTo>
                  <a:lnTo>
                    <a:pt x="345131" y="546715"/>
                  </a:lnTo>
                  <a:lnTo>
                    <a:pt x="345781" y="549638"/>
                  </a:lnTo>
                  <a:lnTo>
                    <a:pt x="346440" y="552562"/>
                  </a:lnTo>
                  <a:lnTo>
                    <a:pt x="347102" y="555485"/>
                  </a:lnTo>
                  <a:lnTo>
                    <a:pt x="347774" y="558409"/>
                  </a:lnTo>
                  <a:lnTo>
                    <a:pt x="348451" y="561333"/>
                  </a:lnTo>
                  <a:lnTo>
                    <a:pt x="349135" y="564256"/>
                  </a:lnTo>
                  <a:lnTo>
                    <a:pt x="349827" y="567180"/>
                  </a:lnTo>
                  <a:lnTo>
                    <a:pt x="350524" y="570103"/>
                  </a:lnTo>
                  <a:lnTo>
                    <a:pt x="351232" y="573027"/>
                  </a:lnTo>
                  <a:lnTo>
                    <a:pt x="351943" y="575951"/>
                  </a:lnTo>
                  <a:lnTo>
                    <a:pt x="352667" y="578874"/>
                  </a:lnTo>
                  <a:lnTo>
                    <a:pt x="353394" y="581798"/>
                  </a:lnTo>
                  <a:lnTo>
                    <a:pt x="354131" y="584721"/>
                  </a:lnTo>
                  <a:lnTo>
                    <a:pt x="354876" y="587645"/>
                  </a:lnTo>
                  <a:lnTo>
                    <a:pt x="355627" y="590569"/>
                  </a:lnTo>
                  <a:lnTo>
                    <a:pt x="356389" y="593492"/>
                  </a:lnTo>
                  <a:lnTo>
                    <a:pt x="357155" y="596416"/>
                  </a:lnTo>
                  <a:lnTo>
                    <a:pt x="357934" y="599339"/>
                  </a:lnTo>
                  <a:lnTo>
                    <a:pt x="358718" y="602263"/>
                  </a:lnTo>
                  <a:lnTo>
                    <a:pt x="359512" y="605187"/>
                  </a:lnTo>
                  <a:lnTo>
                    <a:pt x="360314" y="608110"/>
                  </a:lnTo>
                  <a:lnTo>
                    <a:pt x="361123" y="611034"/>
                  </a:lnTo>
                  <a:lnTo>
                    <a:pt x="361944" y="613958"/>
                  </a:lnTo>
                  <a:lnTo>
                    <a:pt x="362769" y="616881"/>
                  </a:lnTo>
                  <a:lnTo>
                    <a:pt x="363607" y="619805"/>
                  </a:lnTo>
                  <a:lnTo>
                    <a:pt x="364451" y="622728"/>
                  </a:lnTo>
                  <a:lnTo>
                    <a:pt x="365304" y="625652"/>
                  </a:lnTo>
                  <a:lnTo>
                    <a:pt x="366166" y="628576"/>
                  </a:lnTo>
                  <a:lnTo>
                    <a:pt x="367035" y="631499"/>
                  </a:lnTo>
                  <a:lnTo>
                    <a:pt x="367916" y="634423"/>
                  </a:lnTo>
                  <a:lnTo>
                    <a:pt x="368801" y="637346"/>
                  </a:lnTo>
                  <a:lnTo>
                    <a:pt x="369700" y="640270"/>
                  </a:lnTo>
                  <a:lnTo>
                    <a:pt x="370604" y="643194"/>
                  </a:lnTo>
                  <a:lnTo>
                    <a:pt x="371517" y="646117"/>
                  </a:lnTo>
                  <a:lnTo>
                    <a:pt x="372439" y="649041"/>
                  </a:lnTo>
                  <a:lnTo>
                    <a:pt x="373367" y="651964"/>
                  </a:lnTo>
                  <a:lnTo>
                    <a:pt x="374308" y="654888"/>
                  </a:lnTo>
                  <a:lnTo>
                    <a:pt x="375252" y="657812"/>
                  </a:lnTo>
                  <a:lnTo>
                    <a:pt x="376209" y="660735"/>
                  </a:lnTo>
                  <a:lnTo>
                    <a:pt x="377170" y="663659"/>
                  </a:lnTo>
                  <a:lnTo>
                    <a:pt x="378141" y="666582"/>
                  </a:lnTo>
                  <a:lnTo>
                    <a:pt x="379120" y="669506"/>
                  </a:lnTo>
                  <a:lnTo>
                    <a:pt x="380105" y="672430"/>
                  </a:lnTo>
                  <a:lnTo>
                    <a:pt x="381100" y="675353"/>
                  </a:lnTo>
                  <a:lnTo>
                    <a:pt x="382099" y="678277"/>
                  </a:lnTo>
                  <a:lnTo>
                    <a:pt x="383110" y="681201"/>
                  </a:lnTo>
                  <a:lnTo>
                    <a:pt x="384124" y="684124"/>
                  </a:lnTo>
                  <a:lnTo>
                    <a:pt x="385147" y="687048"/>
                  </a:lnTo>
                  <a:lnTo>
                    <a:pt x="386177" y="689971"/>
                  </a:lnTo>
                  <a:lnTo>
                    <a:pt x="387212" y="692895"/>
                  </a:lnTo>
                  <a:lnTo>
                    <a:pt x="388256" y="695819"/>
                  </a:lnTo>
                  <a:lnTo>
                    <a:pt x="389304" y="698742"/>
                  </a:lnTo>
                  <a:lnTo>
                    <a:pt x="390361" y="701666"/>
                  </a:lnTo>
                  <a:lnTo>
                    <a:pt x="391422" y="704589"/>
                  </a:lnTo>
                  <a:lnTo>
                    <a:pt x="392489" y="707513"/>
                  </a:lnTo>
                  <a:lnTo>
                    <a:pt x="393563" y="710437"/>
                  </a:lnTo>
                  <a:lnTo>
                    <a:pt x="394640" y="713360"/>
                  </a:lnTo>
                  <a:lnTo>
                    <a:pt x="395726" y="716284"/>
                  </a:lnTo>
                  <a:lnTo>
                    <a:pt x="396813" y="719207"/>
                  </a:lnTo>
                  <a:lnTo>
                    <a:pt x="397909" y="722131"/>
                  </a:lnTo>
                  <a:lnTo>
                    <a:pt x="399007" y="725055"/>
                  </a:lnTo>
                  <a:lnTo>
                    <a:pt x="400111" y="727978"/>
                  </a:lnTo>
                  <a:lnTo>
                    <a:pt x="401220" y="730902"/>
                  </a:lnTo>
                  <a:lnTo>
                    <a:pt x="402332" y="733826"/>
                  </a:lnTo>
                  <a:lnTo>
                    <a:pt x="403450" y="736749"/>
                  </a:lnTo>
                  <a:lnTo>
                    <a:pt x="404570" y="739673"/>
                  </a:lnTo>
                  <a:lnTo>
                    <a:pt x="405696" y="742596"/>
                  </a:lnTo>
                  <a:lnTo>
                    <a:pt x="406824" y="745520"/>
                  </a:lnTo>
                  <a:lnTo>
                    <a:pt x="407957" y="748444"/>
                  </a:lnTo>
                  <a:lnTo>
                    <a:pt x="409093" y="751367"/>
                  </a:lnTo>
                  <a:lnTo>
                    <a:pt x="410232" y="754291"/>
                  </a:lnTo>
                  <a:lnTo>
                    <a:pt x="411376" y="757214"/>
                  </a:lnTo>
                  <a:lnTo>
                    <a:pt x="412521" y="760138"/>
                  </a:lnTo>
                  <a:lnTo>
                    <a:pt x="413671" y="763062"/>
                  </a:lnTo>
                  <a:lnTo>
                    <a:pt x="414824" y="765985"/>
                  </a:lnTo>
                  <a:lnTo>
                    <a:pt x="415979" y="768909"/>
                  </a:lnTo>
                  <a:lnTo>
                    <a:pt x="417138" y="771832"/>
                  </a:lnTo>
                  <a:lnTo>
                    <a:pt x="418299" y="774756"/>
                  </a:lnTo>
                  <a:lnTo>
                    <a:pt x="419465" y="777680"/>
                  </a:lnTo>
                  <a:lnTo>
                    <a:pt x="420632" y="780603"/>
                  </a:lnTo>
                  <a:lnTo>
                    <a:pt x="421804" y="783527"/>
                  </a:lnTo>
                  <a:lnTo>
                    <a:pt x="422978" y="786450"/>
                  </a:lnTo>
                  <a:lnTo>
                    <a:pt x="424155" y="789374"/>
                  </a:lnTo>
                  <a:lnTo>
                    <a:pt x="425335" y="792298"/>
                  </a:lnTo>
                  <a:lnTo>
                    <a:pt x="426518" y="795221"/>
                  </a:lnTo>
                  <a:lnTo>
                    <a:pt x="427706" y="798145"/>
                  </a:lnTo>
                  <a:lnTo>
                    <a:pt x="428895" y="801069"/>
                  </a:lnTo>
                  <a:lnTo>
                    <a:pt x="430090" y="803992"/>
                  </a:lnTo>
                  <a:lnTo>
                    <a:pt x="431288" y="806916"/>
                  </a:lnTo>
                  <a:lnTo>
                    <a:pt x="432489" y="809839"/>
                  </a:lnTo>
                  <a:lnTo>
                    <a:pt x="433696" y="812763"/>
                  </a:lnTo>
                  <a:lnTo>
                    <a:pt x="434904" y="815687"/>
                  </a:lnTo>
                  <a:lnTo>
                    <a:pt x="436120" y="818610"/>
                  </a:lnTo>
                  <a:lnTo>
                    <a:pt x="437338" y="821534"/>
                  </a:lnTo>
                  <a:lnTo>
                    <a:pt x="438563" y="824457"/>
                  </a:lnTo>
                  <a:lnTo>
                    <a:pt x="439792" y="827381"/>
                  </a:lnTo>
                  <a:lnTo>
                    <a:pt x="441026" y="830305"/>
                  </a:lnTo>
                  <a:lnTo>
                    <a:pt x="442267" y="833228"/>
                  </a:lnTo>
                  <a:lnTo>
                    <a:pt x="443511" y="836152"/>
                  </a:lnTo>
                  <a:lnTo>
                    <a:pt x="444765" y="839075"/>
                  </a:lnTo>
                  <a:lnTo>
                    <a:pt x="446022" y="841999"/>
                  </a:lnTo>
                  <a:lnTo>
                    <a:pt x="447289" y="844923"/>
                  </a:lnTo>
                  <a:lnTo>
                    <a:pt x="448560" y="847846"/>
                  </a:lnTo>
                  <a:lnTo>
                    <a:pt x="449840" y="850770"/>
                  </a:lnTo>
                  <a:lnTo>
                    <a:pt x="451128" y="853694"/>
                  </a:lnTo>
                  <a:lnTo>
                    <a:pt x="452421" y="856617"/>
                  </a:lnTo>
                  <a:lnTo>
                    <a:pt x="453727" y="859541"/>
                  </a:lnTo>
                  <a:lnTo>
                    <a:pt x="455037" y="862464"/>
                  </a:lnTo>
                  <a:lnTo>
                    <a:pt x="456360" y="865388"/>
                  </a:lnTo>
                  <a:lnTo>
                    <a:pt x="457689" y="868312"/>
                  </a:lnTo>
                  <a:lnTo>
                    <a:pt x="459028" y="871235"/>
                  </a:lnTo>
                  <a:lnTo>
                    <a:pt x="460379" y="874159"/>
                  </a:lnTo>
                  <a:lnTo>
                    <a:pt x="461735" y="877082"/>
                  </a:lnTo>
                  <a:lnTo>
                    <a:pt x="463108" y="880006"/>
                  </a:lnTo>
                  <a:lnTo>
                    <a:pt x="464485" y="882930"/>
                  </a:lnTo>
                  <a:lnTo>
                    <a:pt x="465878" y="885853"/>
                  </a:lnTo>
                  <a:lnTo>
                    <a:pt x="467279" y="888777"/>
                  </a:lnTo>
                  <a:lnTo>
                    <a:pt x="468692" y="891700"/>
                  </a:lnTo>
                  <a:lnTo>
                    <a:pt x="470117" y="894624"/>
                  </a:lnTo>
                  <a:lnTo>
                    <a:pt x="471550" y="897548"/>
                  </a:lnTo>
                  <a:lnTo>
                    <a:pt x="473001" y="900471"/>
                  </a:lnTo>
                  <a:lnTo>
                    <a:pt x="474458" y="903395"/>
                  </a:lnTo>
                  <a:lnTo>
                    <a:pt x="475932" y="906318"/>
                  </a:lnTo>
                  <a:lnTo>
                    <a:pt x="477414" y="909242"/>
                  </a:lnTo>
                  <a:lnTo>
                    <a:pt x="478909" y="912166"/>
                  </a:lnTo>
                  <a:lnTo>
                    <a:pt x="480418" y="915089"/>
                  </a:lnTo>
                  <a:lnTo>
                    <a:pt x="481934" y="918013"/>
                  </a:lnTo>
                  <a:lnTo>
                    <a:pt x="483470" y="920937"/>
                  </a:lnTo>
                  <a:lnTo>
                    <a:pt x="485010" y="923860"/>
                  </a:lnTo>
                  <a:lnTo>
                    <a:pt x="486568" y="926784"/>
                  </a:lnTo>
                  <a:lnTo>
                    <a:pt x="488134" y="929707"/>
                  </a:lnTo>
                  <a:lnTo>
                    <a:pt x="489711" y="932631"/>
                  </a:lnTo>
                  <a:lnTo>
                    <a:pt x="491302" y="935555"/>
                  </a:lnTo>
                  <a:lnTo>
                    <a:pt x="492899" y="938478"/>
                  </a:lnTo>
                  <a:lnTo>
                    <a:pt x="494513" y="941402"/>
                  </a:lnTo>
                  <a:lnTo>
                    <a:pt x="496132" y="944325"/>
                  </a:lnTo>
                  <a:lnTo>
                    <a:pt x="497765" y="947249"/>
                  </a:lnTo>
                  <a:lnTo>
                    <a:pt x="499404" y="950173"/>
                  </a:lnTo>
                  <a:lnTo>
                    <a:pt x="501053" y="953096"/>
                  </a:lnTo>
                  <a:lnTo>
                    <a:pt x="502712" y="956020"/>
                  </a:lnTo>
                  <a:lnTo>
                    <a:pt x="504375" y="958943"/>
                  </a:lnTo>
                  <a:lnTo>
                    <a:pt x="506050" y="961867"/>
                  </a:lnTo>
                  <a:lnTo>
                    <a:pt x="507727" y="964791"/>
                  </a:lnTo>
                  <a:lnTo>
                    <a:pt x="509414" y="967714"/>
                  </a:lnTo>
                  <a:lnTo>
                    <a:pt x="511104" y="970638"/>
                  </a:lnTo>
                  <a:lnTo>
                    <a:pt x="512798" y="973562"/>
                  </a:lnTo>
                  <a:lnTo>
                    <a:pt x="514497" y="976485"/>
                  </a:lnTo>
                  <a:lnTo>
                    <a:pt x="516197" y="979409"/>
                  </a:lnTo>
                  <a:lnTo>
                    <a:pt x="517900" y="982332"/>
                  </a:lnTo>
                  <a:lnTo>
                    <a:pt x="519604" y="985256"/>
                  </a:lnTo>
                  <a:lnTo>
                    <a:pt x="521307" y="988180"/>
                  </a:lnTo>
                  <a:lnTo>
                    <a:pt x="523010" y="991103"/>
                  </a:lnTo>
                  <a:lnTo>
                    <a:pt x="524711" y="994027"/>
                  </a:lnTo>
                  <a:lnTo>
                    <a:pt x="526408" y="996950"/>
                  </a:lnTo>
                  <a:lnTo>
                    <a:pt x="528103" y="999874"/>
                  </a:lnTo>
                  <a:lnTo>
                    <a:pt x="529789" y="1002798"/>
                  </a:lnTo>
                  <a:lnTo>
                    <a:pt x="531472" y="1005721"/>
                  </a:lnTo>
                  <a:lnTo>
                    <a:pt x="533144" y="1008645"/>
                  </a:lnTo>
                  <a:lnTo>
                    <a:pt x="534810" y="1011568"/>
                  </a:lnTo>
                  <a:lnTo>
                    <a:pt x="536466" y="1014492"/>
                  </a:lnTo>
                  <a:lnTo>
                    <a:pt x="538108" y="1017416"/>
                  </a:lnTo>
                  <a:lnTo>
                    <a:pt x="539744" y="1020339"/>
                  </a:lnTo>
                  <a:lnTo>
                    <a:pt x="541357" y="1023263"/>
                  </a:lnTo>
                  <a:lnTo>
                    <a:pt x="542963" y="1026186"/>
                  </a:lnTo>
                  <a:lnTo>
                    <a:pt x="544547" y="1029110"/>
                  </a:lnTo>
                  <a:lnTo>
                    <a:pt x="546117" y="1032034"/>
                  </a:lnTo>
                  <a:lnTo>
                    <a:pt x="547669" y="1034957"/>
                  </a:lnTo>
                  <a:lnTo>
                    <a:pt x="549197" y="1037881"/>
                  </a:lnTo>
                  <a:lnTo>
                    <a:pt x="550714" y="1040805"/>
                  </a:lnTo>
                  <a:lnTo>
                    <a:pt x="552193" y="1043728"/>
                  </a:lnTo>
                  <a:lnTo>
                    <a:pt x="553662" y="1046652"/>
                  </a:lnTo>
                  <a:lnTo>
                    <a:pt x="555096" y="1049575"/>
                  </a:lnTo>
                  <a:lnTo>
                    <a:pt x="556509" y="1052499"/>
                  </a:lnTo>
                  <a:lnTo>
                    <a:pt x="557897" y="1055423"/>
                  </a:lnTo>
                  <a:lnTo>
                    <a:pt x="559249" y="1058346"/>
                  </a:lnTo>
                  <a:lnTo>
                    <a:pt x="560587" y="1061270"/>
                  </a:lnTo>
                  <a:lnTo>
                    <a:pt x="561873" y="1064193"/>
                  </a:lnTo>
                  <a:lnTo>
                    <a:pt x="563145" y="1067117"/>
                  </a:lnTo>
                  <a:lnTo>
                    <a:pt x="564372" y="1070041"/>
                  </a:lnTo>
                  <a:lnTo>
                    <a:pt x="565571" y="1072964"/>
                  </a:lnTo>
                  <a:lnTo>
                    <a:pt x="566738" y="1075888"/>
                  </a:lnTo>
                  <a:lnTo>
                    <a:pt x="567861" y="1078811"/>
                  </a:lnTo>
                  <a:lnTo>
                    <a:pt x="568965" y="1081735"/>
                  </a:lnTo>
                  <a:lnTo>
                    <a:pt x="570006" y="1084659"/>
                  </a:lnTo>
                  <a:lnTo>
                    <a:pt x="571030" y="1087582"/>
                  </a:lnTo>
                  <a:lnTo>
                    <a:pt x="572001" y="1090506"/>
                  </a:lnTo>
                  <a:lnTo>
                    <a:pt x="572940" y="1093430"/>
                  </a:lnTo>
                  <a:lnTo>
                    <a:pt x="573841" y="1096353"/>
                  </a:lnTo>
                  <a:lnTo>
                    <a:pt x="574691" y="1099277"/>
                  </a:lnTo>
                  <a:lnTo>
                    <a:pt x="575521" y="1102200"/>
                  </a:lnTo>
                  <a:lnTo>
                    <a:pt x="576280" y="1105124"/>
                  </a:lnTo>
                  <a:lnTo>
                    <a:pt x="577020" y="1108048"/>
                  </a:lnTo>
                  <a:lnTo>
                    <a:pt x="577703" y="1110971"/>
                  </a:lnTo>
                  <a:lnTo>
                    <a:pt x="578350" y="1113895"/>
                  </a:lnTo>
                  <a:lnTo>
                    <a:pt x="578957" y="1116818"/>
                  </a:lnTo>
                  <a:lnTo>
                    <a:pt x="579510" y="1119742"/>
                  </a:lnTo>
                  <a:lnTo>
                    <a:pt x="580041" y="1122666"/>
                  </a:lnTo>
                  <a:lnTo>
                    <a:pt x="580499" y="1125589"/>
                  </a:lnTo>
                  <a:lnTo>
                    <a:pt x="580938" y="1128513"/>
                  </a:lnTo>
                  <a:lnTo>
                    <a:pt x="581318" y="1131436"/>
                  </a:lnTo>
                  <a:lnTo>
                    <a:pt x="581663" y="1134360"/>
                  </a:lnTo>
                  <a:lnTo>
                    <a:pt x="581968" y="1137284"/>
                  </a:lnTo>
                  <a:lnTo>
                    <a:pt x="582218" y="1140207"/>
                  </a:lnTo>
                  <a:lnTo>
                    <a:pt x="582449" y="1143131"/>
                  </a:lnTo>
                  <a:lnTo>
                    <a:pt x="582608" y="1146054"/>
                  </a:lnTo>
                  <a:lnTo>
                    <a:pt x="582748" y="1148978"/>
                  </a:lnTo>
                  <a:lnTo>
                    <a:pt x="582833" y="1151902"/>
                  </a:lnTo>
                  <a:lnTo>
                    <a:pt x="582885" y="1154825"/>
                  </a:lnTo>
                  <a:lnTo>
                    <a:pt x="582900" y="1157749"/>
                  </a:lnTo>
                  <a:lnTo>
                    <a:pt x="582865" y="1160673"/>
                  </a:lnTo>
                  <a:lnTo>
                    <a:pt x="582812" y="1163596"/>
                  </a:lnTo>
                  <a:lnTo>
                    <a:pt x="582694" y="1166520"/>
                  </a:lnTo>
                  <a:lnTo>
                    <a:pt x="582559" y="1169443"/>
                  </a:lnTo>
                  <a:lnTo>
                    <a:pt x="582377" y="1172367"/>
                  </a:lnTo>
                  <a:lnTo>
                    <a:pt x="582164" y="1175291"/>
                  </a:lnTo>
                  <a:lnTo>
                    <a:pt x="581921" y="1178214"/>
                  </a:lnTo>
                  <a:lnTo>
                    <a:pt x="581635" y="1181138"/>
                  </a:lnTo>
                  <a:lnTo>
                    <a:pt x="581333" y="1184061"/>
                  </a:lnTo>
                  <a:lnTo>
                    <a:pt x="580977" y="1186985"/>
                  </a:lnTo>
                  <a:lnTo>
                    <a:pt x="580608" y="1189909"/>
                  </a:lnTo>
                  <a:lnTo>
                    <a:pt x="580200" y="1192832"/>
                  </a:lnTo>
                  <a:lnTo>
                    <a:pt x="579768" y="1195756"/>
                  </a:lnTo>
                  <a:lnTo>
                    <a:pt x="579312" y="1198679"/>
                  </a:lnTo>
                  <a:lnTo>
                    <a:pt x="578822" y="1201603"/>
                  </a:lnTo>
                  <a:lnTo>
                    <a:pt x="578320" y="1204527"/>
                  </a:lnTo>
                  <a:lnTo>
                    <a:pt x="577777" y="1207450"/>
                  </a:lnTo>
                  <a:lnTo>
                    <a:pt x="577225" y="1210374"/>
                  </a:lnTo>
                  <a:lnTo>
                    <a:pt x="576643" y="1213298"/>
                  </a:lnTo>
                  <a:lnTo>
                    <a:pt x="576045" y="1216221"/>
                  </a:lnTo>
                  <a:lnTo>
                    <a:pt x="575429" y="1219145"/>
                  </a:lnTo>
                  <a:lnTo>
                    <a:pt x="574790" y="1222068"/>
                  </a:lnTo>
                  <a:lnTo>
                    <a:pt x="574142" y="1224992"/>
                  </a:lnTo>
                  <a:lnTo>
                    <a:pt x="573467" y="1227916"/>
                  </a:lnTo>
                  <a:lnTo>
                    <a:pt x="572786" y="1230839"/>
                  </a:lnTo>
                  <a:lnTo>
                    <a:pt x="572087" y="1233763"/>
                  </a:lnTo>
                  <a:lnTo>
                    <a:pt x="571376" y="1236686"/>
                  </a:lnTo>
                  <a:lnTo>
                    <a:pt x="570655" y="1239610"/>
                  </a:lnTo>
                  <a:lnTo>
                    <a:pt x="569920" y="1242534"/>
                  </a:lnTo>
                  <a:lnTo>
                    <a:pt x="569181" y="1245457"/>
                  </a:lnTo>
                  <a:lnTo>
                    <a:pt x="568426" y="1248381"/>
                  </a:lnTo>
                  <a:lnTo>
                    <a:pt x="567667" y="1251304"/>
                  </a:lnTo>
                  <a:lnTo>
                    <a:pt x="566899" y="1254228"/>
                  </a:lnTo>
                  <a:lnTo>
                    <a:pt x="566126" y="1257152"/>
                  </a:lnTo>
                  <a:lnTo>
                    <a:pt x="565348" y="1260075"/>
                  </a:lnTo>
                  <a:lnTo>
                    <a:pt x="564563" y="1262999"/>
                  </a:lnTo>
                  <a:lnTo>
                    <a:pt x="563776" y="1265922"/>
                  </a:lnTo>
                  <a:lnTo>
                    <a:pt x="562983" y="1268846"/>
                  </a:lnTo>
                  <a:lnTo>
                    <a:pt x="562188" y="1271770"/>
                  </a:lnTo>
                  <a:lnTo>
                    <a:pt x="561390" y="1274693"/>
                  </a:lnTo>
                  <a:lnTo>
                    <a:pt x="560591" y="1277617"/>
                  </a:lnTo>
                  <a:lnTo>
                    <a:pt x="559790" y="1280541"/>
                  </a:lnTo>
                  <a:lnTo>
                    <a:pt x="558987" y="1283464"/>
                  </a:lnTo>
                  <a:lnTo>
                    <a:pt x="558184" y="1286388"/>
                  </a:lnTo>
                  <a:lnTo>
                    <a:pt x="557379" y="1289311"/>
                  </a:lnTo>
                  <a:lnTo>
                    <a:pt x="556575" y="1292235"/>
                  </a:lnTo>
                  <a:lnTo>
                    <a:pt x="555769" y="1295159"/>
                  </a:lnTo>
                  <a:lnTo>
                    <a:pt x="554964" y="1298082"/>
                  </a:lnTo>
                  <a:lnTo>
                    <a:pt x="554158" y="1301006"/>
                  </a:lnTo>
                  <a:lnTo>
                    <a:pt x="553352" y="1303929"/>
                  </a:lnTo>
                  <a:lnTo>
                    <a:pt x="552546" y="1306853"/>
                  </a:lnTo>
                  <a:lnTo>
                    <a:pt x="551739" y="1309777"/>
                  </a:lnTo>
                  <a:lnTo>
                    <a:pt x="550931" y="1312700"/>
                  </a:lnTo>
                  <a:lnTo>
                    <a:pt x="550123" y="1315624"/>
                  </a:lnTo>
                  <a:lnTo>
                    <a:pt x="549313" y="1318547"/>
                  </a:lnTo>
                  <a:lnTo>
                    <a:pt x="548502" y="1321471"/>
                  </a:lnTo>
                  <a:lnTo>
                    <a:pt x="547689" y="1324395"/>
                  </a:lnTo>
                  <a:lnTo>
                    <a:pt x="546874" y="1327318"/>
                  </a:lnTo>
                  <a:lnTo>
                    <a:pt x="546055" y="1330242"/>
                  </a:lnTo>
                  <a:lnTo>
                    <a:pt x="545234" y="1333165"/>
                  </a:lnTo>
                  <a:lnTo>
                    <a:pt x="544408" y="1336089"/>
                  </a:lnTo>
                  <a:lnTo>
                    <a:pt x="543578" y="1339013"/>
                  </a:lnTo>
                  <a:lnTo>
                    <a:pt x="542744" y="1341936"/>
                  </a:lnTo>
                  <a:lnTo>
                    <a:pt x="541902" y="1344860"/>
                  </a:lnTo>
                  <a:lnTo>
                    <a:pt x="541057" y="1347784"/>
                  </a:lnTo>
                  <a:lnTo>
                    <a:pt x="540199" y="1350707"/>
                  </a:lnTo>
                  <a:lnTo>
                    <a:pt x="539338" y="1353631"/>
                  </a:lnTo>
                  <a:lnTo>
                    <a:pt x="538466" y="1356554"/>
                  </a:lnTo>
                  <a:lnTo>
                    <a:pt x="537585" y="1359478"/>
                  </a:lnTo>
                  <a:lnTo>
                    <a:pt x="536695" y="1362402"/>
                  </a:lnTo>
                  <a:lnTo>
                    <a:pt x="535790" y="1365325"/>
                  </a:lnTo>
                  <a:lnTo>
                    <a:pt x="534879" y="1368249"/>
                  </a:lnTo>
                  <a:lnTo>
                    <a:pt x="533947" y="1371172"/>
                  </a:lnTo>
                  <a:lnTo>
                    <a:pt x="533008" y="1374096"/>
                  </a:lnTo>
                  <a:lnTo>
                    <a:pt x="532050" y="1377020"/>
                  </a:lnTo>
                  <a:lnTo>
                    <a:pt x="531078" y="1379943"/>
                  </a:lnTo>
                  <a:lnTo>
                    <a:pt x="530092" y="1382867"/>
                  </a:lnTo>
                  <a:lnTo>
                    <a:pt x="529082" y="1385790"/>
                  </a:lnTo>
                  <a:lnTo>
                    <a:pt x="528065" y="1388714"/>
                  </a:lnTo>
                  <a:lnTo>
                    <a:pt x="527015" y="1391638"/>
                  </a:lnTo>
                  <a:lnTo>
                    <a:pt x="525955" y="1394561"/>
                  </a:lnTo>
                  <a:lnTo>
                    <a:pt x="524869" y="1397485"/>
                  </a:lnTo>
                  <a:lnTo>
                    <a:pt x="523763" y="1400409"/>
                  </a:lnTo>
                  <a:lnTo>
                    <a:pt x="522638" y="1403332"/>
                  </a:lnTo>
                  <a:lnTo>
                    <a:pt x="521482" y="1406256"/>
                  </a:lnTo>
                  <a:lnTo>
                    <a:pt x="520315" y="1409179"/>
                  </a:lnTo>
                  <a:lnTo>
                    <a:pt x="519107" y="1412103"/>
                  </a:lnTo>
                  <a:lnTo>
                    <a:pt x="517885" y="1415027"/>
                  </a:lnTo>
                  <a:lnTo>
                    <a:pt x="516632" y="1417950"/>
                  </a:lnTo>
                  <a:lnTo>
                    <a:pt x="515353" y="1420874"/>
                  </a:lnTo>
                  <a:lnTo>
                    <a:pt x="514053" y="1423797"/>
                  </a:lnTo>
                  <a:lnTo>
                    <a:pt x="512713" y="1426721"/>
                  </a:lnTo>
                  <a:lnTo>
                    <a:pt x="511362" y="1429645"/>
                  </a:lnTo>
                  <a:lnTo>
                    <a:pt x="509963" y="1432568"/>
                  </a:lnTo>
                  <a:lnTo>
                    <a:pt x="508548" y="1435492"/>
                  </a:lnTo>
                  <a:lnTo>
                    <a:pt x="507097" y="1438415"/>
                  </a:lnTo>
                  <a:lnTo>
                    <a:pt x="505617" y="1441339"/>
                  </a:lnTo>
                  <a:lnTo>
                    <a:pt x="504114" y="1444263"/>
                  </a:lnTo>
                  <a:lnTo>
                    <a:pt x="502568" y="1447186"/>
                  </a:lnTo>
                  <a:lnTo>
                    <a:pt x="501009" y="1450110"/>
                  </a:lnTo>
                  <a:lnTo>
                    <a:pt x="499399" y="1453033"/>
                  </a:lnTo>
                  <a:lnTo>
                    <a:pt x="497773" y="1455957"/>
                  </a:lnTo>
                  <a:lnTo>
                    <a:pt x="496109" y="1458881"/>
                  </a:lnTo>
                  <a:lnTo>
                    <a:pt x="494416" y="1461804"/>
                  </a:lnTo>
                  <a:lnTo>
                    <a:pt x="492699" y="1464728"/>
                  </a:lnTo>
                  <a:lnTo>
                    <a:pt x="490939" y="1467652"/>
                  </a:lnTo>
                  <a:lnTo>
                    <a:pt x="489165" y="1470575"/>
                  </a:lnTo>
                  <a:lnTo>
                    <a:pt x="487343" y="1473499"/>
                  </a:lnTo>
                  <a:lnTo>
                    <a:pt x="485504" y="1476422"/>
                  </a:lnTo>
                  <a:lnTo>
                    <a:pt x="483630" y="1479346"/>
                  </a:lnTo>
                  <a:lnTo>
                    <a:pt x="481728" y="1482270"/>
                  </a:lnTo>
                  <a:lnTo>
                    <a:pt x="479804" y="1485193"/>
                  </a:lnTo>
                  <a:lnTo>
                    <a:pt x="477840" y="1488117"/>
                  </a:lnTo>
                  <a:lnTo>
                    <a:pt x="475865" y="1491040"/>
                  </a:lnTo>
                  <a:lnTo>
                    <a:pt x="473846" y="149396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1748" y="2229097"/>
              <a:ext cx="570859" cy="0"/>
            </a:xfrm>
            <a:custGeom>
              <a:avLst/>
              <a:pathLst>
                <a:path w="570859" h="0">
                  <a:moveTo>
                    <a:pt x="0" y="0"/>
                  </a:moveTo>
                  <a:lnTo>
                    <a:pt x="57085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449127" y="2237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449127" y="19836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449127" y="2408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449127" y="22216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449127" y="1713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449127" y="1784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449127" y="15543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449127" y="1103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9127" y="2159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49127" y="19032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449127" y="22198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449127" y="22713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449127" y="21964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449127" y="20687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49127" y="2375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49127" y="2301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49127" y="2145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49127" y="2199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49127" y="25795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9127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49127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49127" y="25957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49127" y="2189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49127" y="2247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49127" y="1940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449127" y="2495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49127" y="24824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449127" y="2417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449127" y="254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49127" y="2521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49127" y="23157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49127" y="1978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49127" y="2252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449127" y="2554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49127" y="19302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01460" y="1616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01460" y="11347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01460" y="14500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01460" y="18277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01460" y="1944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801460" y="12666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801460" y="1858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01460" y="218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01460" y="21958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801460" y="18601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01460" y="13583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01460" y="2177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01460" y="2203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01460" y="1873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01460" y="2397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01460" y="10879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01460" y="1439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01460" y="734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01460" y="2137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01460" y="953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01460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01460" y="763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01460" y="799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1460" y="16694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1460" y="2525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1460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1460" y="1144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1460" y="1633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1460" y="1406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1460" y="1942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1460" y="2248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925367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022517" y="1343422"/>
              <a:ext cx="582900" cy="1203805"/>
            </a:xfrm>
            <a:custGeom>
              <a:avLst/>
              <a:pathLst>
                <a:path w="582900" h="1203805">
                  <a:moveTo>
                    <a:pt x="191707" y="1203805"/>
                  </a:moveTo>
                  <a:lnTo>
                    <a:pt x="190897" y="1201449"/>
                  </a:lnTo>
                  <a:lnTo>
                    <a:pt x="190099" y="1199093"/>
                  </a:lnTo>
                  <a:lnTo>
                    <a:pt x="189307" y="1196738"/>
                  </a:lnTo>
                  <a:lnTo>
                    <a:pt x="188527" y="1194382"/>
                  </a:lnTo>
                  <a:lnTo>
                    <a:pt x="187754" y="1192026"/>
                  </a:lnTo>
                  <a:lnTo>
                    <a:pt x="186991" y="1189670"/>
                  </a:lnTo>
                  <a:lnTo>
                    <a:pt x="186236" y="1187314"/>
                  </a:lnTo>
                  <a:lnTo>
                    <a:pt x="185491" y="1184959"/>
                  </a:lnTo>
                  <a:lnTo>
                    <a:pt x="184755" y="1182603"/>
                  </a:lnTo>
                  <a:lnTo>
                    <a:pt x="184027" y="1180247"/>
                  </a:lnTo>
                  <a:lnTo>
                    <a:pt x="183309" y="1177891"/>
                  </a:lnTo>
                  <a:lnTo>
                    <a:pt x="182599" y="1175536"/>
                  </a:lnTo>
                  <a:lnTo>
                    <a:pt x="181899" y="1173180"/>
                  </a:lnTo>
                  <a:lnTo>
                    <a:pt x="181206" y="1170824"/>
                  </a:lnTo>
                  <a:lnTo>
                    <a:pt x="180525" y="1168468"/>
                  </a:lnTo>
                  <a:lnTo>
                    <a:pt x="179848" y="1166112"/>
                  </a:lnTo>
                  <a:lnTo>
                    <a:pt x="179184" y="1163757"/>
                  </a:lnTo>
                  <a:lnTo>
                    <a:pt x="178524" y="1161401"/>
                  </a:lnTo>
                  <a:lnTo>
                    <a:pt x="177877" y="1159045"/>
                  </a:lnTo>
                  <a:lnTo>
                    <a:pt x="177233" y="1156689"/>
                  </a:lnTo>
                  <a:lnTo>
                    <a:pt x="176603" y="1154333"/>
                  </a:lnTo>
                  <a:lnTo>
                    <a:pt x="175974" y="1151978"/>
                  </a:lnTo>
                  <a:lnTo>
                    <a:pt x="175359" y="1149622"/>
                  </a:lnTo>
                  <a:lnTo>
                    <a:pt x="174745" y="1147266"/>
                  </a:lnTo>
                  <a:lnTo>
                    <a:pt x="174144" y="1144910"/>
                  </a:lnTo>
                  <a:lnTo>
                    <a:pt x="173545" y="1142555"/>
                  </a:lnTo>
                  <a:lnTo>
                    <a:pt x="172957" y="1140199"/>
                  </a:lnTo>
                  <a:lnTo>
                    <a:pt x="172371" y="1137843"/>
                  </a:lnTo>
                  <a:lnTo>
                    <a:pt x="171796" y="1135487"/>
                  </a:lnTo>
                  <a:lnTo>
                    <a:pt x="171222" y="1133131"/>
                  </a:lnTo>
                  <a:lnTo>
                    <a:pt x="170658" y="1130776"/>
                  </a:lnTo>
                  <a:lnTo>
                    <a:pt x="170096" y="1128420"/>
                  </a:lnTo>
                  <a:lnTo>
                    <a:pt x="169542" y="1126064"/>
                  </a:lnTo>
                  <a:lnTo>
                    <a:pt x="168990" y="1123708"/>
                  </a:lnTo>
                  <a:lnTo>
                    <a:pt x="168444" y="1121353"/>
                  </a:lnTo>
                  <a:lnTo>
                    <a:pt x="167902" y="1118997"/>
                  </a:lnTo>
                  <a:lnTo>
                    <a:pt x="167364" y="1116641"/>
                  </a:lnTo>
                  <a:lnTo>
                    <a:pt x="166829" y="1114285"/>
                  </a:lnTo>
                  <a:lnTo>
                    <a:pt x="166298" y="1111929"/>
                  </a:lnTo>
                  <a:lnTo>
                    <a:pt x="165769" y="1109574"/>
                  </a:lnTo>
                  <a:lnTo>
                    <a:pt x="165243" y="1107218"/>
                  </a:lnTo>
                  <a:lnTo>
                    <a:pt x="164719" y="1104862"/>
                  </a:lnTo>
                  <a:lnTo>
                    <a:pt x="164197" y="1102506"/>
                  </a:lnTo>
                  <a:lnTo>
                    <a:pt x="163677" y="1100150"/>
                  </a:lnTo>
                  <a:lnTo>
                    <a:pt x="163158" y="1097795"/>
                  </a:lnTo>
                  <a:lnTo>
                    <a:pt x="162640" y="1095439"/>
                  </a:lnTo>
                  <a:lnTo>
                    <a:pt x="162122" y="1093083"/>
                  </a:lnTo>
                  <a:lnTo>
                    <a:pt x="161604" y="1090727"/>
                  </a:lnTo>
                  <a:lnTo>
                    <a:pt x="161086" y="1088372"/>
                  </a:lnTo>
                  <a:lnTo>
                    <a:pt x="160568" y="1086016"/>
                  </a:lnTo>
                  <a:lnTo>
                    <a:pt x="160049" y="1083660"/>
                  </a:lnTo>
                  <a:lnTo>
                    <a:pt x="159528" y="1081304"/>
                  </a:lnTo>
                  <a:lnTo>
                    <a:pt x="159006" y="1078948"/>
                  </a:lnTo>
                  <a:lnTo>
                    <a:pt x="158481" y="1076593"/>
                  </a:lnTo>
                  <a:lnTo>
                    <a:pt x="157956" y="1074237"/>
                  </a:lnTo>
                  <a:lnTo>
                    <a:pt x="157426" y="1071881"/>
                  </a:lnTo>
                  <a:lnTo>
                    <a:pt x="156895" y="1069525"/>
                  </a:lnTo>
                  <a:lnTo>
                    <a:pt x="156358" y="1067169"/>
                  </a:lnTo>
                  <a:lnTo>
                    <a:pt x="155821" y="1064814"/>
                  </a:lnTo>
                  <a:lnTo>
                    <a:pt x="155277" y="1062458"/>
                  </a:lnTo>
                  <a:lnTo>
                    <a:pt x="154731" y="1060102"/>
                  </a:lnTo>
                  <a:lnTo>
                    <a:pt x="154179" y="1057746"/>
                  </a:lnTo>
                  <a:lnTo>
                    <a:pt x="153623" y="1055391"/>
                  </a:lnTo>
                  <a:lnTo>
                    <a:pt x="153061" y="1053035"/>
                  </a:lnTo>
                  <a:lnTo>
                    <a:pt x="152495" y="1050679"/>
                  </a:lnTo>
                  <a:lnTo>
                    <a:pt x="151922" y="1048323"/>
                  </a:lnTo>
                  <a:lnTo>
                    <a:pt x="151344" y="1045967"/>
                  </a:lnTo>
                  <a:lnTo>
                    <a:pt x="150759" y="1043612"/>
                  </a:lnTo>
                  <a:lnTo>
                    <a:pt x="150168" y="1041256"/>
                  </a:lnTo>
                  <a:lnTo>
                    <a:pt x="149571" y="1038900"/>
                  </a:lnTo>
                  <a:lnTo>
                    <a:pt x="148966" y="1036544"/>
                  </a:lnTo>
                  <a:lnTo>
                    <a:pt x="148355" y="1034189"/>
                  </a:lnTo>
                  <a:lnTo>
                    <a:pt x="147735" y="1031833"/>
                  </a:lnTo>
                  <a:lnTo>
                    <a:pt x="147110" y="1029477"/>
                  </a:lnTo>
                  <a:lnTo>
                    <a:pt x="146474" y="1027121"/>
                  </a:lnTo>
                  <a:lnTo>
                    <a:pt x="145833" y="1024765"/>
                  </a:lnTo>
                  <a:lnTo>
                    <a:pt x="145182" y="1022410"/>
                  </a:lnTo>
                  <a:lnTo>
                    <a:pt x="144525" y="1020054"/>
                  </a:lnTo>
                  <a:lnTo>
                    <a:pt x="143856" y="1017698"/>
                  </a:lnTo>
                  <a:lnTo>
                    <a:pt x="143184" y="1015342"/>
                  </a:lnTo>
                  <a:lnTo>
                    <a:pt x="142497" y="1012986"/>
                  </a:lnTo>
                  <a:lnTo>
                    <a:pt x="141808" y="1010631"/>
                  </a:lnTo>
                  <a:lnTo>
                    <a:pt x="141103" y="1008275"/>
                  </a:lnTo>
                  <a:lnTo>
                    <a:pt x="140397" y="1005919"/>
                  </a:lnTo>
                  <a:lnTo>
                    <a:pt x="139674" y="1003563"/>
                  </a:lnTo>
                  <a:lnTo>
                    <a:pt x="138950" y="1001208"/>
                  </a:lnTo>
                  <a:lnTo>
                    <a:pt x="138209" y="998852"/>
                  </a:lnTo>
                  <a:lnTo>
                    <a:pt x="137467" y="996496"/>
                  </a:lnTo>
                  <a:lnTo>
                    <a:pt x="136708" y="994140"/>
                  </a:lnTo>
                  <a:lnTo>
                    <a:pt x="135947" y="991784"/>
                  </a:lnTo>
                  <a:lnTo>
                    <a:pt x="135171" y="989429"/>
                  </a:lnTo>
                  <a:lnTo>
                    <a:pt x="134390" y="987073"/>
                  </a:lnTo>
                  <a:lnTo>
                    <a:pt x="133597" y="984717"/>
                  </a:lnTo>
                  <a:lnTo>
                    <a:pt x="132798" y="982361"/>
                  </a:lnTo>
                  <a:lnTo>
                    <a:pt x="131987" y="980006"/>
                  </a:lnTo>
                  <a:lnTo>
                    <a:pt x="131170" y="977650"/>
                  </a:lnTo>
                  <a:lnTo>
                    <a:pt x="130342" y="975294"/>
                  </a:lnTo>
                  <a:lnTo>
                    <a:pt x="129507" y="972938"/>
                  </a:lnTo>
                  <a:lnTo>
                    <a:pt x="128663" y="970582"/>
                  </a:lnTo>
                  <a:lnTo>
                    <a:pt x="127810" y="968227"/>
                  </a:lnTo>
                  <a:lnTo>
                    <a:pt x="126949" y="965871"/>
                  </a:lnTo>
                  <a:lnTo>
                    <a:pt x="126080" y="963515"/>
                  </a:lnTo>
                  <a:lnTo>
                    <a:pt x="125203" y="961159"/>
                  </a:lnTo>
                  <a:lnTo>
                    <a:pt x="124317" y="958803"/>
                  </a:lnTo>
                  <a:lnTo>
                    <a:pt x="123425" y="956448"/>
                  </a:lnTo>
                  <a:lnTo>
                    <a:pt x="122523" y="954092"/>
                  </a:lnTo>
                  <a:lnTo>
                    <a:pt x="121616" y="951736"/>
                  </a:lnTo>
                  <a:lnTo>
                    <a:pt x="120699" y="949380"/>
                  </a:lnTo>
                  <a:lnTo>
                    <a:pt x="119778" y="947025"/>
                  </a:lnTo>
                  <a:lnTo>
                    <a:pt x="118847" y="944669"/>
                  </a:lnTo>
                  <a:lnTo>
                    <a:pt x="117913" y="942313"/>
                  </a:lnTo>
                  <a:lnTo>
                    <a:pt x="116969" y="939957"/>
                  </a:lnTo>
                  <a:lnTo>
                    <a:pt x="116023" y="937601"/>
                  </a:lnTo>
                  <a:lnTo>
                    <a:pt x="115066" y="935246"/>
                  </a:lnTo>
                  <a:lnTo>
                    <a:pt x="114108" y="932890"/>
                  </a:lnTo>
                  <a:lnTo>
                    <a:pt x="113140" y="930534"/>
                  </a:lnTo>
                  <a:lnTo>
                    <a:pt x="112171" y="928178"/>
                  </a:lnTo>
                  <a:lnTo>
                    <a:pt x="111193" y="925822"/>
                  </a:lnTo>
                  <a:lnTo>
                    <a:pt x="110214" y="923467"/>
                  </a:lnTo>
                  <a:lnTo>
                    <a:pt x="109228" y="921111"/>
                  </a:lnTo>
                  <a:lnTo>
                    <a:pt x="108240" y="918755"/>
                  </a:lnTo>
                  <a:lnTo>
                    <a:pt x="107245" y="916399"/>
                  </a:lnTo>
                  <a:lnTo>
                    <a:pt x="106249" y="914044"/>
                  </a:lnTo>
                  <a:lnTo>
                    <a:pt x="105248" y="911688"/>
                  </a:lnTo>
                  <a:lnTo>
                    <a:pt x="104245" y="909332"/>
                  </a:lnTo>
                  <a:lnTo>
                    <a:pt x="103238" y="906976"/>
                  </a:lnTo>
                  <a:lnTo>
                    <a:pt x="102229" y="904620"/>
                  </a:lnTo>
                  <a:lnTo>
                    <a:pt x="101217" y="902265"/>
                  </a:lnTo>
                  <a:lnTo>
                    <a:pt x="100204" y="899909"/>
                  </a:lnTo>
                  <a:lnTo>
                    <a:pt x="99189" y="897553"/>
                  </a:lnTo>
                  <a:lnTo>
                    <a:pt x="98172" y="895197"/>
                  </a:lnTo>
                  <a:lnTo>
                    <a:pt x="97154" y="892842"/>
                  </a:lnTo>
                  <a:lnTo>
                    <a:pt x="96135" y="890486"/>
                  </a:lnTo>
                  <a:lnTo>
                    <a:pt x="95116" y="888130"/>
                  </a:lnTo>
                  <a:lnTo>
                    <a:pt x="94096" y="885774"/>
                  </a:lnTo>
                  <a:lnTo>
                    <a:pt x="93075" y="883418"/>
                  </a:lnTo>
                  <a:lnTo>
                    <a:pt x="92055" y="881063"/>
                  </a:lnTo>
                  <a:lnTo>
                    <a:pt x="91035" y="878707"/>
                  </a:lnTo>
                  <a:lnTo>
                    <a:pt x="90016" y="876351"/>
                  </a:lnTo>
                  <a:lnTo>
                    <a:pt x="88998" y="873995"/>
                  </a:lnTo>
                  <a:lnTo>
                    <a:pt x="87981" y="871639"/>
                  </a:lnTo>
                  <a:lnTo>
                    <a:pt x="86964" y="869284"/>
                  </a:lnTo>
                  <a:lnTo>
                    <a:pt x="85951" y="866928"/>
                  </a:lnTo>
                  <a:lnTo>
                    <a:pt x="84937" y="864572"/>
                  </a:lnTo>
                  <a:lnTo>
                    <a:pt x="83928" y="862216"/>
                  </a:lnTo>
                  <a:lnTo>
                    <a:pt x="82918" y="859861"/>
                  </a:lnTo>
                  <a:lnTo>
                    <a:pt x="81914" y="857505"/>
                  </a:lnTo>
                  <a:lnTo>
                    <a:pt x="80909" y="855149"/>
                  </a:lnTo>
                  <a:lnTo>
                    <a:pt x="79910" y="852793"/>
                  </a:lnTo>
                  <a:lnTo>
                    <a:pt x="78912" y="850437"/>
                  </a:lnTo>
                  <a:lnTo>
                    <a:pt x="77919" y="848082"/>
                  </a:lnTo>
                  <a:lnTo>
                    <a:pt x="76928" y="845726"/>
                  </a:lnTo>
                  <a:lnTo>
                    <a:pt x="75942" y="843370"/>
                  </a:lnTo>
                  <a:lnTo>
                    <a:pt x="74958" y="841014"/>
                  </a:lnTo>
                  <a:lnTo>
                    <a:pt x="73980" y="838658"/>
                  </a:lnTo>
                  <a:lnTo>
                    <a:pt x="73005" y="836303"/>
                  </a:lnTo>
                  <a:lnTo>
                    <a:pt x="72035" y="833947"/>
                  </a:lnTo>
                  <a:lnTo>
                    <a:pt x="71068" y="831591"/>
                  </a:lnTo>
                  <a:lnTo>
                    <a:pt x="70107" y="829235"/>
                  </a:lnTo>
                  <a:lnTo>
                    <a:pt x="69150" y="826880"/>
                  </a:lnTo>
                  <a:lnTo>
                    <a:pt x="68198" y="824524"/>
                  </a:lnTo>
                  <a:lnTo>
                    <a:pt x="67251" y="822168"/>
                  </a:lnTo>
                  <a:lnTo>
                    <a:pt x="66308" y="819812"/>
                  </a:lnTo>
                  <a:lnTo>
                    <a:pt x="65372" y="817456"/>
                  </a:lnTo>
                  <a:lnTo>
                    <a:pt x="64440" y="815101"/>
                  </a:lnTo>
                  <a:lnTo>
                    <a:pt x="63514" y="812745"/>
                  </a:lnTo>
                  <a:lnTo>
                    <a:pt x="62592" y="810389"/>
                  </a:lnTo>
                  <a:lnTo>
                    <a:pt x="61677" y="808033"/>
                  </a:lnTo>
                  <a:lnTo>
                    <a:pt x="60766" y="805678"/>
                  </a:lnTo>
                  <a:lnTo>
                    <a:pt x="59863" y="803322"/>
                  </a:lnTo>
                  <a:lnTo>
                    <a:pt x="58963" y="800966"/>
                  </a:lnTo>
                  <a:lnTo>
                    <a:pt x="58071" y="798610"/>
                  </a:lnTo>
                  <a:lnTo>
                    <a:pt x="57182" y="796254"/>
                  </a:lnTo>
                  <a:lnTo>
                    <a:pt x="56302" y="793899"/>
                  </a:lnTo>
                  <a:lnTo>
                    <a:pt x="55424" y="791543"/>
                  </a:lnTo>
                  <a:lnTo>
                    <a:pt x="54557" y="789187"/>
                  </a:lnTo>
                  <a:lnTo>
                    <a:pt x="53690" y="786831"/>
                  </a:lnTo>
                  <a:lnTo>
                    <a:pt x="52834" y="784475"/>
                  </a:lnTo>
                  <a:lnTo>
                    <a:pt x="51979" y="782120"/>
                  </a:lnTo>
                  <a:lnTo>
                    <a:pt x="51135" y="779764"/>
                  </a:lnTo>
                  <a:lnTo>
                    <a:pt x="50293" y="777408"/>
                  </a:lnTo>
                  <a:lnTo>
                    <a:pt x="49460" y="775052"/>
                  </a:lnTo>
                  <a:lnTo>
                    <a:pt x="48629" y="772697"/>
                  </a:lnTo>
                  <a:lnTo>
                    <a:pt x="47808" y="770341"/>
                  </a:lnTo>
                  <a:lnTo>
                    <a:pt x="46989" y="767985"/>
                  </a:lnTo>
                  <a:lnTo>
                    <a:pt x="46178" y="765629"/>
                  </a:lnTo>
                  <a:lnTo>
                    <a:pt x="45371" y="763273"/>
                  </a:lnTo>
                  <a:lnTo>
                    <a:pt x="44572" y="760918"/>
                  </a:lnTo>
                  <a:lnTo>
                    <a:pt x="43777" y="758562"/>
                  </a:lnTo>
                  <a:lnTo>
                    <a:pt x="42989" y="756206"/>
                  </a:lnTo>
                  <a:lnTo>
                    <a:pt x="42205" y="753850"/>
                  </a:lnTo>
                  <a:lnTo>
                    <a:pt x="41427" y="751494"/>
                  </a:lnTo>
                  <a:lnTo>
                    <a:pt x="40655" y="749139"/>
                  </a:lnTo>
                  <a:lnTo>
                    <a:pt x="39888" y="746783"/>
                  </a:lnTo>
                  <a:lnTo>
                    <a:pt x="39127" y="744427"/>
                  </a:lnTo>
                  <a:lnTo>
                    <a:pt x="38371" y="742071"/>
                  </a:lnTo>
                  <a:lnTo>
                    <a:pt x="37621" y="739716"/>
                  </a:lnTo>
                  <a:lnTo>
                    <a:pt x="36875" y="737360"/>
                  </a:lnTo>
                  <a:lnTo>
                    <a:pt x="36136" y="735004"/>
                  </a:lnTo>
                  <a:lnTo>
                    <a:pt x="35400" y="732648"/>
                  </a:lnTo>
                  <a:lnTo>
                    <a:pt x="34672" y="730292"/>
                  </a:lnTo>
                  <a:lnTo>
                    <a:pt x="33946" y="727937"/>
                  </a:lnTo>
                  <a:lnTo>
                    <a:pt x="33228" y="725581"/>
                  </a:lnTo>
                  <a:lnTo>
                    <a:pt x="32512" y="723225"/>
                  </a:lnTo>
                  <a:lnTo>
                    <a:pt x="31805" y="720869"/>
                  </a:lnTo>
                  <a:lnTo>
                    <a:pt x="31099" y="718514"/>
                  </a:lnTo>
                  <a:lnTo>
                    <a:pt x="30402" y="716158"/>
                  </a:lnTo>
                  <a:lnTo>
                    <a:pt x="29705" y="713802"/>
                  </a:lnTo>
                  <a:lnTo>
                    <a:pt x="29018" y="711446"/>
                  </a:lnTo>
                  <a:lnTo>
                    <a:pt x="28332" y="709090"/>
                  </a:lnTo>
                  <a:lnTo>
                    <a:pt x="27655" y="706735"/>
                  </a:lnTo>
                  <a:lnTo>
                    <a:pt x="26978" y="704379"/>
                  </a:lnTo>
                  <a:lnTo>
                    <a:pt x="26311" y="702023"/>
                  </a:lnTo>
                  <a:lnTo>
                    <a:pt x="25645" y="699667"/>
                  </a:lnTo>
                  <a:lnTo>
                    <a:pt x="24986" y="697311"/>
                  </a:lnTo>
                  <a:lnTo>
                    <a:pt x="24331" y="694956"/>
                  </a:lnTo>
                  <a:lnTo>
                    <a:pt x="23682" y="692600"/>
                  </a:lnTo>
                  <a:lnTo>
                    <a:pt x="23036" y="690244"/>
                  </a:lnTo>
                  <a:lnTo>
                    <a:pt x="22398" y="687888"/>
                  </a:lnTo>
                  <a:lnTo>
                    <a:pt x="21763" y="685533"/>
                  </a:lnTo>
                  <a:lnTo>
                    <a:pt x="21134" y="683177"/>
                  </a:lnTo>
                  <a:lnTo>
                    <a:pt x="20510" y="680821"/>
                  </a:lnTo>
                  <a:lnTo>
                    <a:pt x="19891" y="678465"/>
                  </a:lnTo>
                  <a:lnTo>
                    <a:pt x="19278" y="676109"/>
                  </a:lnTo>
                  <a:lnTo>
                    <a:pt x="18670" y="673754"/>
                  </a:lnTo>
                  <a:lnTo>
                    <a:pt x="18068" y="671398"/>
                  </a:lnTo>
                  <a:lnTo>
                    <a:pt x="17471" y="669042"/>
                  </a:lnTo>
                  <a:lnTo>
                    <a:pt x="16880" y="666686"/>
                  </a:lnTo>
                  <a:lnTo>
                    <a:pt x="16295" y="664330"/>
                  </a:lnTo>
                  <a:lnTo>
                    <a:pt x="15717" y="661975"/>
                  </a:lnTo>
                  <a:lnTo>
                    <a:pt x="15143" y="659619"/>
                  </a:lnTo>
                  <a:lnTo>
                    <a:pt x="14578" y="657263"/>
                  </a:lnTo>
                  <a:lnTo>
                    <a:pt x="14016" y="654907"/>
                  </a:lnTo>
                  <a:lnTo>
                    <a:pt x="13465" y="652552"/>
                  </a:lnTo>
                  <a:lnTo>
                    <a:pt x="12916" y="650196"/>
                  </a:lnTo>
                  <a:lnTo>
                    <a:pt x="12379" y="647840"/>
                  </a:lnTo>
                  <a:lnTo>
                    <a:pt x="11844" y="645484"/>
                  </a:lnTo>
                  <a:lnTo>
                    <a:pt x="11323" y="643128"/>
                  </a:lnTo>
                  <a:lnTo>
                    <a:pt x="10803" y="640773"/>
                  </a:lnTo>
                  <a:lnTo>
                    <a:pt x="10297" y="638417"/>
                  </a:lnTo>
                  <a:lnTo>
                    <a:pt x="9793" y="636061"/>
                  </a:lnTo>
                  <a:lnTo>
                    <a:pt x="9304" y="633705"/>
                  </a:lnTo>
                  <a:lnTo>
                    <a:pt x="8817" y="631350"/>
                  </a:lnTo>
                  <a:lnTo>
                    <a:pt x="8346" y="628994"/>
                  </a:lnTo>
                  <a:lnTo>
                    <a:pt x="7878" y="626638"/>
                  </a:lnTo>
                  <a:lnTo>
                    <a:pt x="7425" y="624282"/>
                  </a:lnTo>
                  <a:lnTo>
                    <a:pt x="6977" y="621926"/>
                  </a:lnTo>
                  <a:lnTo>
                    <a:pt x="6543" y="619571"/>
                  </a:lnTo>
                  <a:lnTo>
                    <a:pt x="6116" y="617215"/>
                  </a:lnTo>
                  <a:lnTo>
                    <a:pt x="5704" y="614859"/>
                  </a:lnTo>
                  <a:lnTo>
                    <a:pt x="5299" y="612503"/>
                  </a:lnTo>
                  <a:lnTo>
                    <a:pt x="4909" y="610147"/>
                  </a:lnTo>
                  <a:lnTo>
                    <a:pt x="4528" y="607792"/>
                  </a:lnTo>
                  <a:lnTo>
                    <a:pt x="4162" y="605436"/>
                  </a:lnTo>
                  <a:lnTo>
                    <a:pt x="3807" y="603080"/>
                  </a:lnTo>
                  <a:lnTo>
                    <a:pt x="3465" y="600724"/>
                  </a:lnTo>
                  <a:lnTo>
                    <a:pt x="3137" y="598369"/>
                  </a:lnTo>
                  <a:lnTo>
                    <a:pt x="2821" y="596013"/>
                  </a:lnTo>
                  <a:lnTo>
                    <a:pt x="2523" y="593657"/>
                  </a:lnTo>
                  <a:lnTo>
                    <a:pt x="2235" y="591301"/>
                  </a:lnTo>
                  <a:lnTo>
                    <a:pt x="1967" y="588945"/>
                  </a:lnTo>
                  <a:lnTo>
                    <a:pt x="1709" y="586590"/>
                  </a:lnTo>
                  <a:lnTo>
                    <a:pt x="1473" y="584234"/>
                  </a:lnTo>
                  <a:lnTo>
                    <a:pt x="1245" y="581878"/>
                  </a:lnTo>
                  <a:lnTo>
                    <a:pt x="1044" y="579522"/>
                  </a:lnTo>
                  <a:lnTo>
                    <a:pt x="849" y="577166"/>
                  </a:lnTo>
                  <a:lnTo>
                    <a:pt x="684" y="574811"/>
                  </a:lnTo>
                  <a:lnTo>
                    <a:pt x="523" y="572455"/>
                  </a:lnTo>
                  <a:lnTo>
                    <a:pt x="396" y="570099"/>
                  </a:lnTo>
                  <a:lnTo>
                    <a:pt x="271" y="567743"/>
                  </a:lnTo>
                  <a:lnTo>
                    <a:pt x="183" y="565388"/>
                  </a:lnTo>
                  <a:lnTo>
                    <a:pt x="98" y="563032"/>
                  </a:lnTo>
                  <a:lnTo>
                    <a:pt x="50" y="560676"/>
                  </a:lnTo>
                  <a:lnTo>
                    <a:pt x="6" y="558320"/>
                  </a:lnTo>
                  <a:lnTo>
                    <a:pt x="0" y="555964"/>
                  </a:lnTo>
                  <a:lnTo>
                    <a:pt x="0" y="553609"/>
                  </a:lnTo>
                  <a:lnTo>
                    <a:pt x="35" y="551253"/>
                  </a:lnTo>
                  <a:lnTo>
                    <a:pt x="80" y="548897"/>
                  </a:lnTo>
                  <a:lnTo>
                    <a:pt x="160" y="546541"/>
                  </a:lnTo>
                  <a:lnTo>
                    <a:pt x="252" y="544186"/>
                  </a:lnTo>
                  <a:lnTo>
                    <a:pt x="378" y="541830"/>
                  </a:lnTo>
                  <a:lnTo>
                    <a:pt x="519" y="539474"/>
                  </a:lnTo>
                  <a:lnTo>
                    <a:pt x="691" y="537118"/>
                  </a:lnTo>
                  <a:lnTo>
                    <a:pt x="883" y="534762"/>
                  </a:lnTo>
                  <a:lnTo>
                    <a:pt x="1103" y="532407"/>
                  </a:lnTo>
                  <a:lnTo>
                    <a:pt x="1347" y="530051"/>
                  </a:lnTo>
                  <a:lnTo>
                    <a:pt x="1617" y="527695"/>
                  </a:lnTo>
                  <a:lnTo>
                    <a:pt x="1914" y="525339"/>
                  </a:lnTo>
                  <a:lnTo>
                    <a:pt x="2235" y="522983"/>
                  </a:lnTo>
                  <a:lnTo>
                    <a:pt x="2587" y="520628"/>
                  </a:lnTo>
                  <a:lnTo>
                    <a:pt x="2960" y="518272"/>
                  </a:lnTo>
                  <a:lnTo>
                    <a:pt x="3368" y="515916"/>
                  </a:lnTo>
                  <a:lnTo>
                    <a:pt x="3795" y="513560"/>
                  </a:lnTo>
                  <a:lnTo>
                    <a:pt x="4259" y="511205"/>
                  </a:lnTo>
                  <a:lnTo>
                    <a:pt x="4740" y="508849"/>
                  </a:lnTo>
                  <a:lnTo>
                    <a:pt x="5263" y="506493"/>
                  </a:lnTo>
                  <a:lnTo>
                    <a:pt x="5798" y="504137"/>
                  </a:lnTo>
                  <a:lnTo>
                    <a:pt x="6379" y="501781"/>
                  </a:lnTo>
                  <a:lnTo>
                    <a:pt x="6970" y="499426"/>
                  </a:lnTo>
                  <a:lnTo>
                    <a:pt x="7611" y="497070"/>
                  </a:lnTo>
                  <a:lnTo>
                    <a:pt x="8257" y="494714"/>
                  </a:lnTo>
                  <a:lnTo>
                    <a:pt x="8958" y="492358"/>
                  </a:lnTo>
                  <a:lnTo>
                    <a:pt x="9663" y="490003"/>
                  </a:lnTo>
                  <a:lnTo>
                    <a:pt x="10422" y="487647"/>
                  </a:lnTo>
                  <a:lnTo>
                    <a:pt x="11187" y="485291"/>
                  </a:lnTo>
                  <a:lnTo>
                    <a:pt x="12003" y="482935"/>
                  </a:lnTo>
                  <a:lnTo>
                    <a:pt x="12827" y="480579"/>
                  </a:lnTo>
                  <a:lnTo>
                    <a:pt x="13700" y="478224"/>
                  </a:lnTo>
                  <a:lnTo>
                    <a:pt x="14584" y="475868"/>
                  </a:lnTo>
                  <a:lnTo>
                    <a:pt x="15513" y="473512"/>
                  </a:lnTo>
                  <a:lnTo>
                    <a:pt x="16457" y="471156"/>
                  </a:lnTo>
                  <a:lnTo>
                    <a:pt x="17441" y="468800"/>
                  </a:lnTo>
                  <a:lnTo>
                    <a:pt x="18445" y="466445"/>
                  </a:lnTo>
                  <a:lnTo>
                    <a:pt x="19484" y="464089"/>
                  </a:lnTo>
                  <a:lnTo>
                    <a:pt x="20545" y="461733"/>
                  </a:lnTo>
                  <a:lnTo>
                    <a:pt x="21639" y="459377"/>
                  </a:lnTo>
                  <a:lnTo>
                    <a:pt x="22758" y="457022"/>
                  </a:lnTo>
                  <a:lnTo>
                    <a:pt x="23905" y="454666"/>
                  </a:lnTo>
                  <a:lnTo>
                    <a:pt x="25080" y="452310"/>
                  </a:lnTo>
                  <a:lnTo>
                    <a:pt x="26279" y="449954"/>
                  </a:lnTo>
                  <a:lnTo>
                    <a:pt x="27508" y="447598"/>
                  </a:lnTo>
                  <a:lnTo>
                    <a:pt x="28758" y="445243"/>
                  </a:lnTo>
                  <a:lnTo>
                    <a:pt x="30041" y="442887"/>
                  </a:lnTo>
                  <a:lnTo>
                    <a:pt x="31340" y="440531"/>
                  </a:lnTo>
                  <a:lnTo>
                    <a:pt x="32673" y="438175"/>
                  </a:lnTo>
                  <a:lnTo>
                    <a:pt x="34020" y="435819"/>
                  </a:lnTo>
                  <a:lnTo>
                    <a:pt x="35403" y="433464"/>
                  </a:lnTo>
                  <a:lnTo>
                    <a:pt x="36796" y="431108"/>
                  </a:lnTo>
                  <a:lnTo>
                    <a:pt x="38225" y="428752"/>
                  </a:lnTo>
                  <a:lnTo>
                    <a:pt x="39662" y="426396"/>
                  </a:lnTo>
                  <a:lnTo>
                    <a:pt x="41136" y="424041"/>
                  </a:lnTo>
                  <a:lnTo>
                    <a:pt x="42614" y="421685"/>
                  </a:lnTo>
                  <a:lnTo>
                    <a:pt x="44130" y="419329"/>
                  </a:lnTo>
                  <a:lnTo>
                    <a:pt x="45649" y="416973"/>
                  </a:lnTo>
                  <a:lnTo>
                    <a:pt x="47203" y="414617"/>
                  </a:lnTo>
                  <a:lnTo>
                    <a:pt x="48760" y="412262"/>
                  </a:lnTo>
                  <a:lnTo>
                    <a:pt x="50349" y="409906"/>
                  </a:lnTo>
                  <a:lnTo>
                    <a:pt x="51942" y="407550"/>
                  </a:lnTo>
                  <a:lnTo>
                    <a:pt x="53563" y="405194"/>
                  </a:lnTo>
                  <a:lnTo>
                    <a:pt x="55189" y="402839"/>
                  </a:lnTo>
                  <a:lnTo>
                    <a:pt x="56838" y="400483"/>
                  </a:lnTo>
                  <a:lnTo>
                    <a:pt x="58495" y="398127"/>
                  </a:lnTo>
                  <a:lnTo>
                    <a:pt x="60170" y="395771"/>
                  </a:lnTo>
                  <a:lnTo>
                    <a:pt x="61853" y="393415"/>
                  </a:lnTo>
                  <a:lnTo>
                    <a:pt x="63551" y="391060"/>
                  </a:lnTo>
                  <a:lnTo>
                    <a:pt x="65257" y="388704"/>
                  </a:lnTo>
                  <a:lnTo>
                    <a:pt x="66976" y="386348"/>
                  </a:lnTo>
                  <a:lnTo>
                    <a:pt x="68702" y="383992"/>
                  </a:lnTo>
                  <a:lnTo>
                    <a:pt x="70437" y="381636"/>
                  </a:lnTo>
                  <a:lnTo>
                    <a:pt x="72180" y="379281"/>
                  </a:lnTo>
                  <a:lnTo>
                    <a:pt x="73929" y="376925"/>
                  </a:lnTo>
                  <a:lnTo>
                    <a:pt x="75684" y="374569"/>
                  </a:lnTo>
                  <a:lnTo>
                    <a:pt x="77444" y="372213"/>
                  </a:lnTo>
                  <a:lnTo>
                    <a:pt x="79209" y="369858"/>
                  </a:lnTo>
                  <a:lnTo>
                    <a:pt x="80976" y="367502"/>
                  </a:lnTo>
                  <a:lnTo>
                    <a:pt x="82747" y="365146"/>
                  </a:lnTo>
                  <a:lnTo>
                    <a:pt x="84518" y="362790"/>
                  </a:lnTo>
                  <a:lnTo>
                    <a:pt x="86291" y="360434"/>
                  </a:lnTo>
                  <a:lnTo>
                    <a:pt x="88064" y="358079"/>
                  </a:lnTo>
                  <a:lnTo>
                    <a:pt x="89836" y="355723"/>
                  </a:lnTo>
                  <a:lnTo>
                    <a:pt x="91607" y="353367"/>
                  </a:lnTo>
                  <a:lnTo>
                    <a:pt x="93374" y="351011"/>
                  </a:lnTo>
                  <a:lnTo>
                    <a:pt x="95141" y="348655"/>
                  </a:lnTo>
                  <a:lnTo>
                    <a:pt x="96900" y="346300"/>
                  </a:lnTo>
                  <a:lnTo>
                    <a:pt x="98658" y="343944"/>
                  </a:lnTo>
                  <a:lnTo>
                    <a:pt x="100406" y="341588"/>
                  </a:lnTo>
                  <a:lnTo>
                    <a:pt x="102153" y="339232"/>
                  </a:lnTo>
                  <a:lnTo>
                    <a:pt x="103887" y="336877"/>
                  </a:lnTo>
                  <a:lnTo>
                    <a:pt x="105619" y="334521"/>
                  </a:lnTo>
                  <a:lnTo>
                    <a:pt x="107337" y="332165"/>
                  </a:lnTo>
                  <a:lnTo>
                    <a:pt x="109051" y="329809"/>
                  </a:lnTo>
                  <a:lnTo>
                    <a:pt x="110750" y="327453"/>
                  </a:lnTo>
                  <a:lnTo>
                    <a:pt x="112443" y="325098"/>
                  </a:lnTo>
                  <a:lnTo>
                    <a:pt x="114121" y="322742"/>
                  </a:lnTo>
                  <a:lnTo>
                    <a:pt x="115790" y="320386"/>
                  </a:lnTo>
                  <a:lnTo>
                    <a:pt x="117444" y="318030"/>
                  </a:lnTo>
                  <a:lnTo>
                    <a:pt x="119087" y="315675"/>
                  </a:lnTo>
                  <a:lnTo>
                    <a:pt x="120715" y="313319"/>
                  </a:lnTo>
                  <a:lnTo>
                    <a:pt x="122330" y="310963"/>
                  </a:lnTo>
                  <a:lnTo>
                    <a:pt x="123929" y="308607"/>
                  </a:lnTo>
                  <a:lnTo>
                    <a:pt x="125513" y="306251"/>
                  </a:lnTo>
                  <a:lnTo>
                    <a:pt x="127082" y="303896"/>
                  </a:lnTo>
                  <a:lnTo>
                    <a:pt x="128632" y="301540"/>
                  </a:lnTo>
                  <a:lnTo>
                    <a:pt x="130169" y="299184"/>
                  </a:lnTo>
                  <a:lnTo>
                    <a:pt x="131685" y="296828"/>
                  </a:lnTo>
                  <a:lnTo>
                    <a:pt x="133189" y="294472"/>
                  </a:lnTo>
                  <a:lnTo>
                    <a:pt x="134667" y="292117"/>
                  </a:lnTo>
                  <a:lnTo>
                    <a:pt x="136136" y="289761"/>
                  </a:lnTo>
                  <a:lnTo>
                    <a:pt x="137577" y="287405"/>
                  </a:lnTo>
                  <a:lnTo>
                    <a:pt x="139009" y="285049"/>
                  </a:lnTo>
                  <a:lnTo>
                    <a:pt x="140410" y="282694"/>
                  </a:lnTo>
                  <a:lnTo>
                    <a:pt x="141805" y="280338"/>
                  </a:lnTo>
                  <a:lnTo>
                    <a:pt x="143166" y="277982"/>
                  </a:lnTo>
                  <a:lnTo>
                    <a:pt x="144523" y="275626"/>
                  </a:lnTo>
                  <a:lnTo>
                    <a:pt x="145842" y="273270"/>
                  </a:lnTo>
                  <a:lnTo>
                    <a:pt x="147158" y="270915"/>
                  </a:lnTo>
                  <a:lnTo>
                    <a:pt x="148437" y="268559"/>
                  </a:lnTo>
                  <a:lnTo>
                    <a:pt x="149711" y="266203"/>
                  </a:lnTo>
                  <a:lnTo>
                    <a:pt x="150949" y="263847"/>
                  </a:lnTo>
                  <a:lnTo>
                    <a:pt x="152181" y="261491"/>
                  </a:lnTo>
                  <a:lnTo>
                    <a:pt x="153379" y="259136"/>
                  </a:lnTo>
                  <a:lnTo>
                    <a:pt x="154568" y="256780"/>
                  </a:lnTo>
                  <a:lnTo>
                    <a:pt x="155726" y="254424"/>
                  </a:lnTo>
                  <a:lnTo>
                    <a:pt x="156873" y="252068"/>
                  </a:lnTo>
                  <a:lnTo>
                    <a:pt x="157990" y="249713"/>
                  </a:lnTo>
                  <a:lnTo>
                    <a:pt x="159094" y="247357"/>
                  </a:lnTo>
                  <a:lnTo>
                    <a:pt x="160172" y="245001"/>
                  </a:lnTo>
                  <a:lnTo>
                    <a:pt x="161234" y="242645"/>
                  </a:lnTo>
                  <a:lnTo>
                    <a:pt x="162272" y="240289"/>
                  </a:lnTo>
                  <a:lnTo>
                    <a:pt x="163293" y="237934"/>
                  </a:lnTo>
                  <a:lnTo>
                    <a:pt x="164292" y="235578"/>
                  </a:lnTo>
                  <a:lnTo>
                    <a:pt x="165272" y="233222"/>
                  </a:lnTo>
                  <a:lnTo>
                    <a:pt x="166233" y="230866"/>
                  </a:lnTo>
                  <a:lnTo>
                    <a:pt x="167173" y="228511"/>
                  </a:lnTo>
                  <a:lnTo>
                    <a:pt x="168097" y="226155"/>
                  </a:lnTo>
                  <a:lnTo>
                    <a:pt x="168998" y="223799"/>
                  </a:lnTo>
                  <a:lnTo>
                    <a:pt x="169886" y="221443"/>
                  </a:lnTo>
                  <a:lnTo>
                    <a:pt x="170749" y="219087"/>
                  </a:lnTo>
                  <a:lnTo>
                    <a:pt x="171602" y="216732"/>
                  </a:lnTo>
                  <a:lnTo>
                    <a:pt x="172429" y="214376"/>
                  </a:lnTo>
                  <a:lnTo>
                    <a:pt x="173249" y="212020"/>
                  </a:lnTo>
                  <a:lnTo>
                    <a:pt x="174041" y="209664"/>
                  </a:lnTo>
                  <a:lnTo>
                    <a:pt x="174828" y="207308"/>
                  </a:lnTo>
                  <a:lnTo>
                    <a:pt x="175586" y="204953"/>
                  </a:lnTo>
                  <a:lnTo>
                    <a:pt x="176342" y="202597"/>
                  </a:lnTo>
                  <a:lnTo>
                    <a:pt x="177070" y="200241"/>
                  </a:lnTo>
                  <a:lnTo>
                    <a:pt x="177795" y="197885"/>
                  </a:lnTo>
                  <a:lnTo>
                    <a:pt x="178493" y="195530"/>
                  </a:lnTo>
                  <a:lnTo>
                    <a:pt x="179189" y="193174"/>
                  </a:lnTo>
                  <a:lnTo>
                    <a:pt x="179861" y="190818"/>
                  </a:lnTo>
                  <a:lnTo>
                    <a:pt x="180529" y="188462"/>
                  </a:lnTo>
                  <a:lnTo>
                    <a:pt x="181176" y="186106"/>
                  </a:lnTo>
                  <a:lnTo>
                    <a:pt x="181818" y="183751"/>
                  </a:lnTo>
                  <a:lnTo>
                    <a:pt x="182442" y="181395"/>
                  </a:lnTo>
                  <a:lnTo>
                    <a:pt x="183061" y="179039"/>
                  </a:lnTo>
                  <a:lnTo>
                    <a:pt x="183664" y="176683"/>
                  </a:lnTo>
                  <a:lnTo>
                    <a:pt x="184260" y="174327"/>
                  </a:lnTo>
                  <a:lnTo>
                    <a:pt x="184843" y="171972"/>
                  </a:lnTo>
                  <a:lnTo>
                    <a:pt x="185420" y="169616"/>
                  </a:lnTo>
                  <a:lnTo>
                    <a:pt x="185985" y="167260"/>
                  </a:lnTo>
                  <a:lnTo>
                    <a:pt x="186543" y="164904"/>
                  </a:lnTo>
                  <a:lnTo>
                    <a:pt x="187093" y="162549"/>
                  </a:lnTo>
                  <a:lnTo>
                    <a:pt x="187635" y="160193"/>
                  </a:lnTo>
                  <a:lnTo>
                    <a:pt x="188171" y="157837"/>
                  </a:lnTo>
                  <a:lnTo>
                    <a:pt x="188699" y="155481"/>
                  </a:lnTo>
                  <a:lnTo>
                    <a:pt x="189222" y="153125"/>
                  </a:lnTo>
                  <a:lnTo>
                    <a:pt x="189738" y="150770"/>
                  </a:lnTo>
                  <a:lnTo>
                    <a:pt x="190251" y="148414"/>
                  </a:lnTo>
                  <a:lnTo>
                    <a:pt x="190757" y="146058"/>
                  </a:lnTo>
                  <a:lnTo>
                    <a:pt x="191260" y="143702"/>
                  </a:lnTo>
                  <a:lnTo>
                    <a:pt x="191758" y="141347"/>
                  </a:lnTo>
                  <a:lnTo>
                    <a:pt x="192253" y="138991"/>
                  </a:lnTo>
                  <a:lnTo>
                    <a:pt x="192745" y="136635"/>
                  </a:lnTo>
                  <a:lnTo>
                    <a:pt x="193235" y="134279"/>
                  </a:lnTo>
                  <a:lnTo>
                    <a:pt x="193721" y="131923"/>
                  </a:lnTo>
                  <a:lnTo>
                    <a:pt x="194207" y="129568"/>
                  </a:lnTo>
                  <a:lnTo>
                    <a:pt x="194690" y="127212"/>
                  </a:lnTo>
                  <a:lnTo>
                    <a:pt x="195173" y="124856"/>
                  </a:lnTo>
                  <a:lnTo>
                    <a:pt x="195655" y="122500"/>
                  </a:lnTo>
                  <a:lnTo>
                    <a:pt x="196136" y="120144"/>
                  </a:lnTo>
                  <a:lnTo>
                    <a:pt x="196618" y="117789"/>
                  </a:lnTo>
                  <a:lnTo>
                    <a:pt x="197100" y="115433"/>
                  </a:lnTo>
                  <a:lnTo>
                    <a:pt x="197583" y="113077"/>
                  </a:lnTo>
                  <a:lnTo>
                    <a:pt x="198066" y="110721"/>
                  </a:lnTo>
                  <a:lnTo>
                    <a:pt x="198552" y="108366"/>
                  </a:lnTo>
                  <a:lnTo>
                    <a:pt x="199038" y="106010"/>
                  </a:lnTo>
                  <a:lnTo>
                    <a:pt x="199527" y="103654"/>
                  </a:lnTo>
                  <a:lnTo>
                    <a:pt x="200017" y="101298"/>
                  </a:lnTo>
                  <a:lnTo>
                    <a:pt x="200511" y="98942"/>
                  </a:lnTo>
                  <a:lnTo>
                    <a:pt x="201007" y="96587"/>
                  </a:lnTo>
                  <a:lnTo>
                    <a:pt x="201506" y="94231"/>
                  </a:lnTo>
                  <a:lnTo>
                    <a:pt x="202008" y="91875"/>
                  </a:lnTo>
                  <a:lnTo>
                    <a:pt x="202513" y="89519"/>
                  </a:lnTo>
                  <a:lnTo>
                    <a:pt x="203022" y="87163"/>
                  </a:lnTo>
                  <a:lnTo>
                    <a:pt x="203535" y="84808"/>
                  </a:lnTo>
                  <a:lnTo>
                    <a:pt x="204052" y="82452"/>
                  </a:lnTo>
                  <a:lnTo>
                    <a:pt x="204572" y="80096"/>
                  </a:lnTo>
                  <a:lnTo>
                    <a:pt x="205098" y="77740"/>
                  </a:lnTo>
                  <a:lnTo>
                    <a:pt x="205627" y="75385"/>
                  </a:lnTo>
                  <a:lnTo>
                    <a:pt x="206162" y="73029"/>
                  </a:lnTo>
                  <a:lnTo>
                    <a:pt x="206700" y="70673"/>
                  </a:lnTo>
                  <a:lnTo>
                    <a:pt x="207245" y="68317"/>
                  </a:lnTo>
                  <a:lnTo>
                    <a:pt x="207793" y="65961"/>
                  </a:lnTo>
                  <a:lnTo>
                    <a:pt x="208348" y="63606"/>
                  </a:lnTo>
                  <a:lnTo>
                    <a:pt x="208905" y="61250"/>
                  </a:lnTo>
                  <a:lnTo>
                    <a:pt x="209471" y="58894"/>
                  </a:lnTo>
                  <a:lnTo>
                    <a:pt x="210037" y="56538"/>
                  </a:lnTo>
                  <a:lnTo>
                    <a:pt x="210614" y="54183"/>
                  </a:lnTo>
                  <a:lnTo>
                    <a:pt x="211191" y="51827"/>
                  </a:lnTo>
                  <a:lnTo>
                    <a:pt x="211778" y="49471"/>
                  </a:lnTo>
                  <a:lnTo>
                    <a:pt x="212366" y="47115"/>
                  </a:lnTo>
                  <a:lnTo>
                    <a:pt x="212964" y="44759"/>
                  </a:lnTo>
                  <a:lnTo>
                    <a:pt x="213563" y="42404"/>
                  </a:lnTo>
                  <a:lnTo>
                    <a:pt x="214170" y="40048"/>
                  </a:lnTo>
                  <a:lnTo>
                    <a:pt x="214780" y="37692"/>
                  </a:lnTo>
                  <a:lnTo>
                    <a:pt x="215398" y="35336"/>
                  </a:lnTo>
                  <a:lnTo>
                    <a:pt x="216018" y="32980"/>
                  </a:lnTo>
                  <a:lnTo>
                    <a:pt x="216646" y="30625"/>
                  </a:lnTo>
                  <a:lnTo>
                    <a:pt x="217276" y="28269"/>
                  </a:lnTo>
                  <a:lnTo>
                    <a:pt x="217913" y="25913"/>
                  </a:lnTo>
                  <a:lnTo>
                    <a:pt x="218554" y="23557"/>
                  </a:lnTo>
                  <a:lnTo>
                    <a:pt x="219201" y="21202"/>
                  </a:lnTo>
                  <a:lnTo>
                    <a:pt x="219851" y="18846"/>
                  </a:lnTo>
                  <a:lnTo>
                    <a:pt x="220506" y="16490"/>
                  </a:lnTo>
                  <a:lnTo>
                    <a:pt x="221166" y="14134"/>
                  </a:lnTo>
                  <a:lnTo>
                    <a:pt x="221830" y="11778"/>
                  </a:lnTo>
                  <a:lnTo>
                    <a:pt x="222498" y="9423"/>
                  </a:lnTo>
                  <a:lnTo>
                    <a:pt x="223169" y="7067"/>
                  </a:lnTo>
                  <a:lnTo>
                    <a:pt x="223846" y="4711"/>
                  </a:lnTo>
                  <a:lnTo>
                    <a:pt x="224525" y="2355"/>
                  </a:lnTo>
                  <a:lnTo>
                    <a:pt x="225209" y="0"/>
                  </a:lnTo>
                  <a:lnTo>
                    <a:pt x="357691" y="0"/>
                  </a:lnTo>
                  <a:lnTo>
                    <a:pt x="358374" y="2355"/>
                  </a:lnTo>
                  <a:lnTo>
                    <a:pt x="359054" y="4711"/>
                  </a:lnTo>
                  <a:lnTo>
                    <a:pt x="359730" y="7067"/>
                  </a:lnTo>
                  <a:lnTo>
                    <a:pt x="360402" y="9423"/>
                  </a:lnTo>
                  <a:lnTo>
                    <a:pt x="361070" y="11778"/>
                  </a:lnTo>
                  <a:lnTo>
                    <a:pt x="361734" y="14134"/>
                  </a:lnTo>
                  <a:lnTo>
                    <a:pt x="362393" y="16490"/>
                  </a:lnTo>
                  <a:lnTo>
                    <a:pt x="363048" y="18846"/>
                  </a:lnTo>
                  <a:lnTo>
                    <a:pt x="363699" y="21202"/>
                  </a:lnTo>
                  <a:lnTo>
                    <a:pt x="364345" y="23557"/>
                  </a:lnTo>
                  <a:lnTo>
                    <a:pt x="364986" y="25913"/>
                  </a:lnTo>
                  <a:lnTo>
                    <a:pt x="365623" y="28269"/>
                  </a:lnTo>
                  <a:lnTo>
                    <a:pt x="366254" y="30625"/>
                  </a:lnTo>
                  <a:lnTo>
                    <a:pt x="366881" y="32980"/>
                  </a:lnTo>
                  <a:lnTo>
                    <a:pt x="367502" y="35336"/>
                  </a:lnTo>
                  <a:lnTo>
                    <a:pt x="368119" y="37692"/>
                  </a:lnTo>
                  <a:lnTo>
                    <a:pt x="368729" y="40048"/>
                  </a:lnTo>
                  <a:lnTo>
                    <a:pt x="369337" y="42404"/>
                  </a:lnTo>
                  <a:lnTo>
                    <a:pt x="369936" y="44759"/>
                  </a:lnTo>
                  <a:lnTo>
                    <a:pt x="370533" y="47115"/>
                  </a:lnTo>
                  <a:lnTo>
                    <a:pt x="371121" y="49471"/>
                  </a:lnTo>
                  <a:lnTo>
                    <a:pt x="371708" y="51827"/>
                  </a:lnTo>
                  <a:lnTo>
                    <a:pt x="372285" y="54183"/>
                  </a:lnTo>
                  <a:lnTo>
                    <a:pt x="372862" y="56538"/>
                  </a:lnTo>
                  <a:lnTo>
                    <a:pt x="373429" y="58894"/>
                  </a:lnTo>
                  <a:lnTo>
                    <a:pt x="373995" y="61250"/>
                  </a:lnTo>
                  <a:lnTo>
                    <a:pt x="374552" y="63606"/>
                  </a:lnTo>
                  <a:lnTo>
                    <a:pt x="375107" y="65961"/>
                  </a:lnTo>
                  <a:lnTo>
                    <a:pt x="375654" y="68317"/>
                  </a:lnTo>
                  <a:lnTo>
                    <a:pt x="376199" y="70673"/>
                  </a:lnTo>
                  <a:lnTo>
                    <a:pt x="376737" y="73029"/>
                  </a:lnTo>
                  <a:lnTo>
                    <a:pt x="377272" y="75385"/>
                  </a:lnTo>
                  <a:lnTo>
                    <a:pt x="377801" y="77740"/>
                  </a:lnTo>
                  <a:lnTo>
                    <a:pt x="378327" y="80096"/>
                  </a:lnTo>
                  <a:lnTo>
                    <a:pt x="378847" y="82452"/>
                  </a:lnTo>
                  <a:lnTo>
                    <a:pt x="379365" y="84808"/>
                  </a:lnTo>
                  <a:lnTo>
                    <a:pt x="379877" y="87163"/>
                  </a:lnTo>
                  <a:lnTo>
                    <a:pt x="380386" y="89519"/>
                  </a:lnTo>
                  <a:lnTo>
                    <a:pt x="380892" y="91875"/>
                  </a:lnTo>
                  <a:lnTo>
                    <a:pt x="381394" y="94231"/>
                  </a:lnTo>
                  <a:lnTo>
                    <a:pt x="381893" y="96587"/>
                  </a:lnTo>
                  <a:lnTo>
                    <a:pt x="382389" y="98942"/>
                  </a:lnTo>
                  <a:lnTo>
                    <a:pt x="382882" y="101298"/>
                  </a:lnTo>
                  <a:lnTo>
                    <a:pt x="383373" y="103654"/>
                  </a:lnTo>
                  <a:lnTo>
                    <a:pt x="383861" y="106010"/>
                  </a:lnTo>
                  <a:lnTo>
                    <a:pt x="384348" y="108366"/>
                  </a:lnTo>
                  <a:lnTo>
                    <a:pt x="384833" y="110721"/>
                  </a:lnTo>
                  <a:lnTo>
                    <a:pt x="385317" y="113077"/>
                  </a:lnTo>
                  <a:lnTo>
                    <a:pt x="385800" y="115433"/>
                  </a:lnTo>
                  <a:lnTo>
                    <a:pt x="386281" y="117789"/>
                  </a:lnTo>
                  <a:lnTo>
                    <a:pt x="386763" y="120144"/>
                  </a:lnTo>
                  <a:lnTo>
                    <a:pt x="387245" y="122500"/>
                  </a:lnTo>
                  <a:lnTo>
                    <a:pt x="387726" y="124856"/>
                  </a:lnTo>
                  <a:lnTo>
                    <a:pt x="388210" y="127212"/>
                  </a:lnTo>
                  <a:lnTo>
                    <a:pt x="388693" y="129568"/>
                  </a:lnTo>
                  <a:lnTo>
                    <a:pt x="389179" y="131923"/>
                  </a:lnTo>
                  <a:lnTo>
                    <a:pt x="389665" y="134279"/>
                  </a:lnTo>
                  <a:lnTo>
                    <a:pt x="390155" y="136635"/>
                  </a:lnTo>
                  <a:lnTo>
                    <a:pt x="390646" y="138991"/>
                  </a:lnTo>
                  <a:lnTo>
                    <a:pt x="391142" y="141347"/>
                  </a:lnTo>
                  <a:lnTo>
                    <a:pt x="391640" y="143702"/>
                  </a:lnTo>
                  <a:lnTo>
                    <a:pt x="392143" y="146058"/>
                  </a:lnTo>
                  <a:lnTo>
                    <a:pt x="392649" y="148414"/>
                  </a:lnTo>
                  <a:lnTo>
                    <a:pt x="393161" y="150770"/>
                  </a:lnTo>
                  <a:lnTo>
                    <a:pt x="393677" y="153125"/>
                  </a:lnTo>
                  <a:lnTo>
                    <a:pt x="394200" y="155481"/>
                  </a:lnTo>
                  <a:lnTo>
                    <a:pt x="394729" y="157837"/>
                  </a:lnTo>
                  <a:lnTo>
                    <a:pt x="395264" y="160193"/>
                  </a:lnTo>
                  <a:lnTo>
                    <a:pt x="395806" y="162549"/>
                  </a:lnTo>
                  <a:lnTo>
                    <a:pt x="396356" y="164904"/>
                  </a:lnTo>
                  <a:lnTo>
                    <a:pt x="396914" y="167260"/>
                  </a:lnTo>
                  <a:lnTo>
                    <a:pt x="397480" y="169616"/>
                  </a:lnTo>
                  <a:lnTo>
                    <a:pt x="398056" y="171972"/>
                  </a:lnTo>
                  <a:lnTo>
                    <a:pt x="398640" y="174327"/>
                  </a:lnTo>
                  <a:lnTo>
                    <a:pt x="399236" y="176683"/>
                  </a:lnTo>
                  <a:lnTo>
                    <a:pt x="399839" y="179039"/>
                  </a:lnTo>
                  <a:lnTo>
                    <a:pt x="400457" y="181395"/>
                  </a:lnTo>
                  <a:lnTo>
                    <a:pt x="401081" y="183751"/>
                  </a:lnTo>
                  <a:lnTo>
                    <a:pt x="401723" y="186106"/>
                  </a:lnTo>
                  <a:lnTo>
                    <a:pt x="402370" y="188462"/>
                  </a:lnTo>
                  <a:lnTo>
                    <a:pt x="403039" y="190818"/>
                  </a:lnTo>
                  <a:lnTo>
                    <a:pt x="403710" y="193174"/>
                  </a:lnTo>
                  <a:lnTo>
                    <a:pt x="404406" y="195530"/>
                  </a:lnTo>
                  <a:lnTo>
                    <a:pt x="405104" y="197885"/>
                  </a:lnTo>
                  <a:lnTo>
                    <a:pt x="405830" y="200241"/>
                  </a:lnTo>
                  <a:lnTo>
                    <a:pt x="406557" y="202597"/>
                  </a:lnTo>
                  <a:lnTo>
                    <a:pt x="407313" y="204953"/>
                  </a:lnTo>
                  <a:lnTo>
                    <a:pt x="408072" y="207308"/>
                  </a:lnTo>
                  <a:lnTo>
                    <a:pt x="408859" y="209664"/>
                  </a:lnTo>
                  <a:lnTo>
                    <a:pt x="409651" y="212020"/>
                  </a:lnTo>
                  <a:lnTo>
                    <a:pt x="410470" y="214376"/>
                  </a:lnTo>
                  <a:lnTo>
                    <a:pt x="411297" y="216732"/>
                  </a:lnTo>
                  <a:lnTo>
                    <a:pt x="412150" y="219087"/>
                  </a:lnTo>
                  <a:lnTo>
                    <a:pt x="413013" y="221443"/>
                  </a:lnTo>
                  <a:lnTo>
                    <a:pt x="413901" y="223799"/>
                  </a:lnTo>
                  <a:lnTo>
                    <a:pt x="414802" y="226155"/>
                  </a:lnTo>
                  <a:lnTo>
                    <a:pt x="415727" y="228511"/>
                  </a:lnTo>
                  <a:lnTo>
                    <a:pt x="416666" y="230866"/>
                  </a:lnTo>
                  <a:lnTo>
                    <a:pt x="417628" y="233222"/>
                  </a:lnTo>
                  <a:lnTo>
                    <a:pt x="418607" y="235578"/>
                  </a:lnTo>
                  <a:lnTo>
                    <a:pt x="419607" y="237934"/>
                  </a:lnTo>
                  <a:lnTo>
                    <a:pt x="420627" y="240289"/>
                  </a:lnTo>
                  <a:lnTo>
                    <a:pt x="421666" y="242645"/>
                  </a:lnTo>
                  <a:lnTo>
                    <a:pt x="422728" y="245001"/>
                  </a:lnTo>
                  <a:lnTo>
                    <a:pt x="423805" y="247357"/>
                  </a:lnTo>
                  <a:lnTo>
                    <a:pt x="424909" y="249713"/>
                  </a:lnTo>
                  <a:lnTo>
                    <a:pt x="426027" y="252068"/>
                  </a:lnTo>
                  <a:lnTo>
                    <a:pt x="427173" y="254424"/>
                  </a:lnTo>
                  <a:lnTo>
                    <a:pt x="428331" y="256780"/>
                  </a:lnTo>
                  <a:lnTo>
                    <a:pt x="429520" y="259136"/>
                  </a:lnTo>
                  <a:lnTo>
                    <a:pt x="430718" y="261491"/>
                  </a:lnTo>
                  <a:lnTo>
                    <a:pt x="431950" y="263847"/>
                  </a:lnTo>
                  <a:lnTo>
                    <a:pt x="433188" y="266203"/>
                  </a:lnTo>
                  <a:lnTo>
                    <a:pt x="434463" y="268559"/>
                  </a:lnTo>
                  <a:lnTo>
                    <a:pt x="435741" y="270915"/>
                  </a:lnTo>
                  <a:lnTo>
                    <a:pt x="437058" y="273270"/>
                  </a:lnTo>
                  <a:lnTo>
                    <a:pt x="438377" y="275626"/>
                  </a:lnTo>
                  <a:lnTo>
                    <a:pt x="439734" y="277982"/>
                  </a:lnTo>
                  <a:lnTo>
                    <a:pt x="441094" y="280338"/>
                  </a:lnTo>
                  <a:lnTo>
                    <a:pt x="442489" y="282694"/>
                  </a:lnTo>
                  <a:lnTo>
                    <a:pt x="443890" y="285049"/>
                  </a:lnTo>
                  <a:lnTo>
                    <a:pt x="445323" y="287405"/>
                  </a:lnTo>
                  <a:lnTo>
                    <a:pt x="446763" y="289761"/>
                  </a:lnTo>
                  <a:lnTo>
                    <a:pt x="448232" y="292117"/>
                  </a:lnTo>
                  <a:lnTo>
                    <a:pt x="449711" y="294472"/>
                  </a:lnTo>
                  <a:lnTo>
                    <a:pt x="451214" y="296828"/>
                  </a:lnTo>
                  <a:lnTo>
                    <a:pt x="452730" y="299184"/>
                  </a:lnTo>
                  <a:lnTo>
                    <a:pt x="454267" y="301540"/>
                  </a:lnTo>
                  <a:lnTo>
                    <a:pt x="455818" y="303896"/>
                  </a:lnTo>
                  <a:lnTo>
                    <a:pt x="457387" y="306251"/>
                  </a:lnTo>
                  <a:lnTo>
                    <a:pt x="458971" y="308607"/>
                  </a:lnTo>
                  <a:lnTo>
                    <a:pt x="460570" y="310963"/>
                  </a:lnTo>
                  <a:lnTo>
                    <a:pt x="462184" y="313319"/>
                  </a:lnTo>
                  <a:lnTo>
                    <a:pt x="463812" y="315675"/>
                  </a:lnTo>
                  <a:lnTo>
                    <a:pt x="465455" y="318030"/>
                  </a:lnTo>
                  <a:lnTo>
                    <a:pt x="467109" y="320386"/>
                  </a:lnTo>
                  <a:lnTo>
                    <a:pt x="468779" y="322742"/>
                  </a:lnTo>
                  <a:lnTo>
                    <a:pt x="470456" y="325098"/>
                  </a:lnTo>
                  <a:lnTo>
                    <a:pt x="472149" y="327453"/>
                  </a:lnTo>
                  <a:lnTo>
                    <a:pt x="473848" y="329809"/>
                  </a:lnTo>
                  <a:lnTo>
                    <a:pt x="475562" y="332165"/>
                  </a:lnTo>
                  <a:lnTo>
                    <a:pt x="477280" y="334521"/>
                  </a:lnTo>
                  <a:lnTo>
                    <a:pt x="479012" y="336877"/>
                  </a:lnTo>
                  <a:lnTo>
                    <a:pt x="480747" y="339232"/>
                  </a:lnTo>
                  <a:lnTo>
                    <a:pt x="482493" y="341588"/>
                  </a:lnTo>
                  <a:lnTo>
                    <a:pt x="484241" y="343944"/>
                  </a:lnTo>
                  <a:lnTo>
                    <a:pt x="486000" y="346300"/>
                  </a:lnTo>
                  <a:lnTo>
                    <a:pt x="487759" y="348655"/>
                  </a:lnTo>
                  <a:lnTo>
                    <a:pt x="489525" y="351011"/>
                  </a:lnTo>
                  <a:lnTo>
                    <a:pt x="491292" y="353367"/>
                  </a:lnTo>
                  <a:lnTo>
                    <a:pt x="493063" y="355723"/>
                  </a:lnTo>
                  <a:lnTo>
                    <a:pt x="494835" y="358079"/>
                  </a:lnTo>
                  <a:lnTo>
                    <a:pt x="496608" y="360434"/>
                  </a:lnTo>
                  <a:lnTo>
                    <a:pt x="498381" y="362790"/>
                  </a:lnTo>
                  <a:lnTo>
                    <a:pt x="500153" y="365146"/>
                  </a:lnTo>
                  <a:lnTo>
                    <a:pt x="501923" y="367502"/>
                  </a:lnTo>
                  <a:lnTo>
                    <a:pt x="503691" y="369858"/>
                  </a:lnTo>
                  <a:lnTo>
                    <a:pt x="505456" y="372213"/>
                  </a:lnTo>
                  <a:lnTo>
                    <a:pt x="507215" y="374569"/>
                  </a:lnTo>
                  <a:lnTo>
                    <a:pt x="508971" y="376925"/>
                  </a:lnTo>
                  <a:lnTo>
                    <a:pt x="510720" y="379281"/>
                  </a:lnTo>
                  <a:lnTo>
                    <a:pt x="512462" y="381636"/>
                  </a:lnTo>
                  <a:lnTo>
                    <a:pt x="514198" y="383992"/>
                  </a:lnTo>
                  <a:lnTo>
                    <a:pt x="515924" y="386348"/>
                  </a:lnTo>
                  <a:lnTo>
                    <a:pt x="517642" y="388704"/>
                  </a:lnTo>
                  <a:lnTo>
                    <a:pt x="519348" y="391060"/>
                  </a:lnTo>
                  <a:lnTo>
                    <a:pt x="521047" y="393415"/>
                  </a:lnTo>
                  <a:lnTo>
                    <a:pt x="522729" y="395771"/>
                  </a:lnTo>
                  <a:lnTo>
                    <a:pt x="524405" y="398127"/>
                  </a:lnTo>
                  <a:lnTo>
                    <a:pt x="526061" y="400483"/>
                  </a:lnTo>
                  <a:lnTo>
                    <a:pt x="527710" y="402839"/>
                  </a:lnTo>
                  <a:lnTo>
                    <a:pt x="529337" y="405194"/>
                  </a:lnTo>
                  <a:lnTo>
                    <a:pt x="530957" y="407550"/>
                  </a:lnTo>
                  <a:lnTo>
                    <a:pt x="532550" y="409906"/>
                  </a:lnTo>
                  <a:lnTo>
                    <a:pt x="534139" y="412262"/>
                  </a:lnTo>
                  <a:lnTo>
                    <a:pt x="535697" y="414617"/>
                  </a:lnTo>
                  <a:lnTo>
                    <a:pt x="537251" y="416973"/>
                  </a:lnTo>
                  <a:lnTo>
                    <a:pt x="538769" y="419329"/>
                  </a:lnTo>
                  <a:lnTo>
                    <a:pt x="540285" y="421685"/>
                  </a:lnTo>
                  <a:lnTo>
                    <a:pt x="541764" y="424041"/>
                  </a:lnTo>
                  <a:lnTo>
                    <a:pt x="543238" y="426396"/>
                  </a:lnTo>
                  <a:lnTo>
                    <a:pt x="544674" y="428752"/>
                  </a:lnTo>
                  <a:lnTo>
                    <a:pt x="546104" y="431108"/>
                  </a:lnTo>
                  <a:lnTo>
                    <a:pt x="547497" y="433464"/>
                  </a:lnTo>
                  <a:lnTo>
                    <a:pt x="548879" y="435819"/>
                  </a:lnTo>
                  <a:lnTo>
                    <a:pt x="550226" y="438175"/>
                  </a:lnTo>
                  <a:lnTo>
                    <a:pt x="551560" y="440531"/>
                  </a:lnTo>
                  <a:lnTo>
                    <a:pt x="552859" y="442887"/>
                  </a:lnTo>
                  <a:lnTo>
                    <a:pt x="554141" y="445243"/>
                  </a:lnTo>
                  <a:lnTo>
                    <a:pt x="555391" y="447598"/>
                  </a:lnTo>
                  <a:lnTo>
                    <a:pt x="556621" y="449954"/>
                  </a:lnTo>
                  <a:lnTo>
                    <a:pt x="557820" y="452310"/>
                  </a:lnTo>
                  <a:lnTo>
                    <a:pt x="558994" y="454666"/>
                  </a:lnTo>
                  <a:lnTo>
                    <a:pt x="560142" y="457022"/>
                  </a:lnTo>
                  <a:lnTo>
                    <a:pt x="561260" y="459377"/>
                  </a:lnTo>
                  <a:lnTo>
                    <a:pt x="562354" y="461733"/>
                  </a:lnTo>
                  <a:lnTo>
                    <a:pt x="563415" y="464089"/>
                  </a:lnTo>
                  <a:lnTo>
                    <a:pt x="564455" y="466445"/>
                  </a:lnTo>
                  <a:lnTo>
                    <a:pt x="565458" y="468800"/>
                  </a:lnTo>
                  <a:lnTo>
                    <a:pt x="566443" y="471156"/>
                  </a:lnTo>
                  <a:lnTo>
                    <a:pt x="567387" y="473512"/>
                  </a:lnTo>
                  <a:lnTo>
                    <a:pt x="568315" y="475868"/>
                  </a:lnTo>
                  <a:lnTo>
                    <a:pt x="569200" y="478224"/>
                  </a:lnTo>
                  <a:lnTo>
                    <a:pt x="570072" y="480579"/>
                  </a:lnTo>
                  <a:lnTo>
                    <a:pt x="570897" y="482935"/>
                  </a:lnTo>
                  <a:lnTo>
                    <a:pt x="571713" y="485291"/>
                  </a:lnTo>
                  <a:lnTo>
                    <a:pt x="572477" y="487647"/>
                  </a:lnTo>
                  <a:lnTo>
                    <a:pt x="573237" y="490003"/>
                  </a:lnTo>
                  <a:lnTo>
                    <a:pt x="573941" y="492358"/>
                  </a:lnTo>
                  <a:lnTo>
                    <a:pt x="574642" y="494714"/>
                  </a:lnTo>
                  <a:lnTo>
                    <a:pt x="575288" y="497070"/>
                  </a:lnTo>
                  <a:lnTo>
                    <a:pt x="575930" y="499426"/>
                  </a:lnTo>
                  <a:lnTo>
                    <a:pt x="576520" y="501781"/>
                  </a:lnTo>
                  <a:lnTo>
                    <a:pt x="577102" y="504137"/>
                  </a:lnTo>
                  <a:lnTo>
                    <a:pt x="577637" y="506493"/>
                  </a:lnTo>
                  <a:lnTo>
                    <a:pt x="578160" y="508849"/>
                  </a:lnTo>
                  <a:lnTo>
                    <a:pt x="578640" y="511205"/>
                  </a:lnTo>
                  <a:lnTo>
                    <a:pt x="579105" y="513560"/>
                  </a:lnTo>
                  <a:lnTo>
                    <a:pt x="579531" y="515916"/>
                  </a:lnTo>
                  <a:lnTo>
                    <a:pt x="579939" y="518272"/>
                  </a:lnTo>
                  <a:lnTo>
                    <a:pt x="580312" y="520628"/>
                  </a:lnTo>
                  <a:lnTo>
                    <a:pt x="580664" y="522983"/>
                  </a:lnTo>
                  <a:lnTo>
                    <a:pt x="580985" y="525339"/>
                  </a:lnTo>
                  <a:lnTo>
                    <a:pt x="581282" y="527695"/>
                  </a:lnTo>
                  <a:lnTo>
                    <a:pt x="581553" y="530051"/>
                  </a:lnTo>
                  <a:lnTo>
                    <a:pt x="581796" y="532407"/>
                  </a:lnTo>
                  <a:lnTo>
                    <a:pt x="582017" y="534762"/>
                  </a:lnTo>
                  <a:lnTo>
                    <a:pt x="582208" y="537118"/>
                  </a:lnTo>
                  <a:lnTo>
                    <a:pt x="582381" y="539474"/>
                  </a:lnTo>
                  <a:lnTo>
                    <a:pt x="582522" y="541830"/>
                  </a:lnTo>
                  <a:lnTo>
                    <a:pt x="582647" y="544186"/>
                  </a:lnTo>
                  <a:lnTo>
                    <a:pt x="582739" y="546541"/>
                  </a:lnTo>
                  <a:lnTo>
                    <a:pt x="582819" y="548897"/>
                  </a:lnTo>
                  <a:lnTo>
                    <a:pt x="582864" y="551253"/>
                  </a:lnTo>
                  <a:lnTo>
                    <a:pt x="582900" y="553609"/>
                  </a:lnTo>
                  <a:lnTo>
                    <a:pt x="582900" y="555964"/>
                  </a:lnTo>
                  <a:lnTo>
                    <a:pt x="582893" y="558320"/>
                  </a:lnTo>
                  <a:lnTo>
                    <a:pt x="582849" y="560676"/>
                  </a:lnTo>
                  <a:lnTo>
                    <a:pt x="582802" y="563032"/>
                  </a:lnTo>
                  <a:lnTo>
                    <a:pt x="582716" y="565388"/>
                  </a:lnTo>
                  <a:lnTo>
                    <a:pt x="582628" y="567743"/>
                  </a:lnTo>
                  <a:lnTo>
                    <a:pt x="582504" y="570099"/>
                  </a:lnTo>
                  <a:lnTo>
                    <a:pt x="582376" y="572455"/>
                  </a:lnTo>
                  <a:lnTo>
                    <a:pt x="582216" y="574811"/>
                  </a:lnTo>
                  <a:lnTo>
                    <a:pt x="582050" y="577166"/>
                  </a:lnTo>
                  <a:lnTo>
                    <a:pt x="581856" y="579522"/>
                  </a:lnTo>
                  <a:lnTo>
                    <a:pt x="581654" y="581878"/>
                  </a:lnTo>
                  <a:lnTo>
                    <a:pt x="581427" y="584234"/>
                  </a:lnTo>
                  <a:lnTo>
                    <a:pt x="581191" y="586590"/>
                  </a:lnTo>
                  <a:lnTo>
                    <a:pt x="580933" y="588945"/>
                  </a:lnTo>
                  <a:lnTo>
                    <a:pt x="580664" y="591301"/>
                  </a:lnTo>
                  <a:lnTo>
                    <a:pt x="580377" y="593657"/>
                  </a:lnTo>
                  <a:lnTo>
                    <a:pt x="580078" y="596013"/>
                  </a:lnTo>
                  <a:lnTo>
                    <a:pt x="579763" y="598369"/>
                  </a:lnTo>
                  <a:lnTo>
                    <a:pt x="579435" y="600724"/>
                  </a:lnTo>
                  <a:lnTo>
                    <a:pt x="579093" y="603080"/>
                  </a:lnTo>
                  <a:lnTo>
                    <a:pt x="578738" y="605436"/>
                  </a:lnTo>
                  <a:lnTo>
                    <a:pt x="578371" y="607792"/>
                  </a:lnTo>
                  <a:lnTo>
                    <a:pt x="577990" y="610147"/>
                  </a:lnTo>
                  <a:lnTo>
                    <a:pt x="577600" y="612503"/>
                  </a:lnTo>
                  <a:lnTo>
                    <a:pt x="577196" y="614859"/>
                  </a:lnTo>
                  <a:lnTo>
                    <a:pt x="576783" y="617215"/>
                  </a:lnTo>
                  <a:lnTo>
                    <a:pt x="576356" y="619571"/>
                  </a:lnTo>
                  <a:lnTo>
                    <a:pt x="575923" y="621926"/>
                  </a:lnTo>
                  <a:lnTo>
                    <a:pt x="575474" y="624282"/>
                  </a:lnTo>
                  <a:lnTo>
                    <a:pt x="575022" y="626638"/>
                  </a:lnTo>
                  <a:lnTo>
                    <a:pt x="574553" y="628994"/>
                  </a:lnTo>
                  <a:lnTo>
                    <a:pt x="574082" y="631350"/>
                  </a:lnTo>
                  <a:lnTo>
                    <a:pt x="573595" y="633705"/>
                  </a:lnTo>
                  <a:lnTo>
                    <a:pt x="573107" y="636061"/>
                  </a:lnTo>
                  <a:lnTo>
                    <a:pt x="572602" y="638417"/>
                  </a:lnTo>
                  <a:lnTo>
                    <a:pt x="572097" y="640773"/>
                  </a:lnTo>
                  <a:lnTo>
                    <a:pt x="571577" y="643128"/>
                  </a:lnTo>
                  <a:lnTo>
                    <a:pt x="571055" y="645484"/>
                  </a:lnTo>
                  <a:lnTo>
                    <a:pt x="570520" y="647840"/>
                  </a:lnTo>
                  <a:lnTo>
                    <a:pt x="569983" y="650196"/>
                  </a:lnTo>
                  <a:lnTo>
                    <a:pt x="569435" y="652552"/>
                  </a:lnTo>
                  <a:lnTo>
                    <a:pt x="568883" y="654907"/>
                  </a:lnTo>
                  <a:lnTo>
                    <a:pt x="568322" y="657263"/>
                  </a:lnTo>
                  <a:lnTo>
                    <a:pt x="567757" y="659619"/>
                  </a:lnTo>
                  <a:lnTo>
                    <a:pt x="567183" y="661975"/>
                  </a:lnTo>
                  <a:lnTo>
                    <a:pt x="566605" y="664330"/>
                  </a:lnTo>
                  <a:lnTo>
                    <a:pt x="566019" y="666686"/>
                  </a:lnTo>
                  <a:lnTo>
                    <a:pt x="565429" y="669042"/>
                  </a:lnTo>
                  <a:lnTo>
                    <a:pt x="564832" y="671398"/>
                  </a:lnTo>
                  <a:lnTo>
                    <a:pt x="564230" y="673754"/>
                  </a:lnTo>
                  <a:lnTo>
                    <a:pt x="563622" y="676109"/>
                  </a:lnTo>
                  <a:lnTo>
                    <a:pt x="563008" y="678465"/>
                  </a:lnTo>
                  <a:lnTo>
                    <a:pt x="562390" y="680821"/>
                  </a:lnTo>
                  <a:lnTo>
                    <a:pt x="561765" y="683177"/>
                  </a:lnTo>
                  <a:lnTo>
                    <a:pt x="561137" y="685533"/>
                  </a:lnTo>
                  <a:lnTo>
                    <a:pt x="560502" y="687888"/>
                  </a:lnTo>
                  <a:lnTo>
                    <a:pt x="559863" y="690244"/>
                  </a:lnTo>
                  <a:lnTo>
                    <a:pt x="559217" y="692600"/>
                  </a:lnTo>
                  <a:lnTo>
                    <a:pt x="558569" y="694956"/>
                  </a:lnTo>
                  <a:lnTo>
                    <a:pt x="557913" y="697311"/>
                  </a:lnTo>
                  <a:lnTo>
                    <a:pt x="557255" y="699667"/>
                  </a:lnTo>
                  <a:lnTo>
                    <a:pt x="556589" y="702023"/>
                  </a:lnTo>
                  <a:lnTo>
                    <a:pt x="555921" y="704379"/>
                  </a:lnTo>
                  <a:lnTo>
                    <a:pt x="555245" y="706735"/>
                  </a:lnTo>
                  <a:lnTo>
                    <a:pt x="554568" y="709090"/>
                  </a:lnTo>
                  <a:lnTo>
                    <a:pt x="553881" y="711446"/>
                  </a:lnTo>
                  <a:lnTo>
                    <a:pt x="553194" y="713802"/>
                  </a:lnTo>
                  <a:lnTo>
                    <a:pt x="552498" y="716158"/>
                  </a:lnTo>
                  <a:lnTo>
                    <a:pt x="551801" y="718514"/>
                  </a:lnTo>
                  <a:lnTo>
                    <a:pt x="551095" y="720869"/>
                  </a:lnTo>
                  <a:lnTo>
                    <a:pt x="550387" y="723225"/>
                  </a:lnTo>
                  <a:lnTo>
                    <a:pt x="549671" y="725581"/>
                  </a:lnTo>
                  <a:lnTo>
                    <a:pt x="548953" y="727937"/>
                  </a:lnTo>
                  <a:lnTo>
                    <a:pt x="548228" y="730292"/>
                  </a:lnTo>
                  <a:lnTo>
                    <a:pt x="547499" y="732648"/>
                  </a:lnTo>
                  <a:lnTo>
                    <a:pt x="546764" y="735004"/>
                  </a:lnTo>
                  <a:lnTo>
                    <a:pt x="546024" y="737360"/>
                  </a:lnTo>
                  <a:lnTo>
                    <a:pt x="545278" y="739716"/>
                  </a:lnTo>
                  <a:lnTo>
                    <a:pt x="544528" y="742071"/>
                  </a:lnTo>
                  <a:lnTo>
                    <a:pt x="543772" y="744427"/>
                  </a:lnTo>
                  <a:lnTo>
                    <a:pt x="543011" y="746783"/>
                  </a:lnTo>
                  <a:lnTo>
                    <a:pt x="542244" y="749139"/>
                  </a:lnTo>
                  <a:lnTo>
                    <a:pt x="541472" y="751494"/>
                  </a:lnTo>
                  <a:lnTo>
                    <a:pt x="540695" y="753850"/>
                  </a:lnTo>
                  <a:lnTo>
                    <a:pt x="539911" y="756206"/>
                  </a:lnTo>
                  <a:lnTo>
                    <a:pt x="539123" y="758562"/>
                  </a:lnTo>
                  <a:lnTo>
                    <a:pt x="538327" y="760918"/>
                  </a:lnTo>
                  <a:lnTo>
                    <a:pt x="537528" y="763273"/>
                  </a:lnTo>
                  <a:lnTo>
                    <a:pt x="536721" y="765629"/>
                  </a:lnTo>
                  <a:lnTo>
                    <a:pt x="535911" y="767985"/>
                  </a:lnTo>
                  <a:lnTo>
                    <a:pt x="535092" y="770341"/>
                  </a:lnTo>
                  <a:lnTo>
                    <a:pt x="534270" y="772697"/>
                  </a:lnTo>
                  <a:lnTo>
                    <a:pt x="533440" y="775052"/>
                  </a:lnTo>
                  <a:lnTo>
                    <a:pt x="532607" y="777408"/>
                  </a:lnTo>
                  <a:lnTo>
                    <a:pt x="531764" y="779764"/>
                  </a:lnTo>
                  <a:lnTo>
                    <a:pt x="530920" y="782120"/>
                  </a:lnTo>
                  <a:lnTo>
                    <a:pt x="530065" y="784475"/>
                  </a:lnTo>
                  <a:lnTo>
                    <a:pt x="529209" y="786831"/>
                  </a:lnTo>
                  <a:lnTo>
                    <a:pt x="528343" y="789187"/>
                  </a:lnTo>
                  <a:lnTo>
                    <a:pt x="527475" y="791543"/>
                  </a:lnTo>
                  <a:lnTo>
                    <a:pt x="526597" y="793899"/>
                  </a:lnTo>
                  <a:lnTo>
                    <a:pt x="525717" y="796254"/>
                  </a:lnTo>
                  <a:lnTo>
                    <a:pt x="524828" y="798610"/>
                  </a:lnTo>
                  <a:lnTo>
                    <a:pt x="523937" y="800966"/>
                  </a:lnTo>
                  <a:lnTo>
                    <a:pt x="523037" y="803322"/>
                  </a:lnTo>
                  <a:lnTo>
                    <a:pt x="522133" y="805678"/>
                  </a:lnTo>
                  <a:lnTo>
                    <a:pt x="521222" y="808033"/>
                  </a:lnTo>
                  <a:lnTo>
                    <a:pt x="520308" y="810389"/>
                  </a:lnTo>
                  <a:lnTo>
                    <a:pt x="519386" y="812745"/>
                  </a:lnTo>
                  <a:lnTo>
                    <a:pt x="518460" y="815101"/>
                  </a:lnTo>
                  <a:lnTo>
                    <a:pt x="517528" y="817456"/>
                  </a:lnTo>
                  <a:lnTo>
                    <a:pt x="516591" y="819812"/>
                  </a:lnTo>
                  <a:lnTo>
                    <a:pt x="515649" y="822168"/>
                  </a:lnTo>
                  <a:lnTo>
                    <a:pt x="514702" y="824524"/>
                  </a:lnTo>
                  <a:lnTo>
                    <a:pt x="513750" y="826880"/>
                  </a:lnTo>
                  <a:lnTo>
                    <a:pt x="512793" y="829235"/>
                  </a:lnTo>
                  <a:lnTo>
                    <a:pt x="511831" y="831591"/>
                  </a:lnTo>
                  <a:lnTo>
                    <a:pt x="510865" y="833947"/>
                  </a:lnTo>
                  <a:lnTo>
                    <a:pt x="509895" y="836303"/>
                  </a:lnTo>
                  <a:lnTo>
                    <a:pt x="508919" y="838658"/>
                  </a:lnTo>
                  <a:lnTo>
                    <a:pt x="507941" y="841014"/>
                  </a:lnTo>
                  <a:lnTo>
                    <a:pt x="506957" y="843370"/>
                  </a:lnTo>
                  <a:lnTo>
                    <a:pt x="505972" y="845726"/>
                  </a:lnTo>
                  <a:lnTo>
                    <a:pt x="504980" y="848082"/>
                  </a:lnTo>
                  <a:lnTo>
                    <a:pt x="503987" y="850437"/>
                  </a:lnTo>
                  <a:lnTo>
                    <a:pt x="502989" y="852793"/>
                  </a:lnTo>
                  <a:lnTo>
                    <a:pt x="501990" y="855149"/>
                  </a:lnTo>
                  <a:lnTo>
                    <a:pt x="500986" y="857505"/>
                  </a:lnTo>
                  <a:lnTo>
                    <a:pt x="499981" y="859861"/>
                  </a:lnTo>
                  <a:lnTo>
                    <a:pt x="498972" y="862216"/>
                  </a:lnTo>
                  <a:lnTo>
                    <a:pt x="497962" y="864572"/>
                  </a:lnTo>
                  <a:lnTo>
                    <a:pt x="496949" y="866928"/>
                  </a:lnTo>
                  <a:lnTo>
                    <a:pt x="495935" y="869284"/>
                  </a:lnTo>
                  <a:lnTo>
                    <a:pt x="494919" y="871639"/>
                  </a:lnTo>
                  <a:lnTo>
                    <a:pt x="493902" y="873995"/>
                  </a:lnTo>
                  <a:lnTo>
                    <a:pt x="492883" y="876351"/>
                  </a:lnTo>
                  <a:lnTo>
                    <a:pt x="491864" y="878707"/>
                  </a:lnTo>
                  <a:lnTo>
                    <a:pt x="490844" y="881063"/>
                  </a:lnTo>
                  <a:lnTo>
                    <a:pt x="489824" y="883418"/>
                  </a:lnTo>
                  <a:lnTo>
                    <a:pt x="488804" y="885774"/>
                  </a:lnTo>
                  <a:lnTo>
                    <a:pt x="487784" y="888130"/>
                  </a:lnTo>
                  <a:lnTo>
                    <a:pt x="486764" y="890486"/>
                  </a:lnTo>
                  <a:lnTo>
                    <a:pt x="485745" y="892842"/>
                  </a:lnTo>
                  <a:lnTo>
                    <a:pt x="484727" y="895197"/>
                  </a:lnTo>
                  <a:lnTo>
                    <a:pt x="483711" y="897553"/>
                  </a:lnTo>
                  <a:lnTo>
                    <a:pt x="482695" y="899909"/>
                  </a:lnTo>
                  <a:lnTo>
                    <a:pt x="481682" y="902265"/>
                  </a:lnTo>
                  <a:lnTo>
                    <a:pt x="480670" y="904620"/>
                  </a:lnTo>
                  <a:lnTo>
                    <a:pt x="479662" y="906976"/>
                  </a:lnTo>
                  <a:lnTo>
                    <a:pt x="478655" y="909332"/>
                  </a:lnTo>
                  <a:lnTo>
                    <a:pt x="477652" y="911688"/>
                  </a:lnTo>
                  <a:lnTo>
                    <a:pt x="476650" y="914044"/>
                  </a:lnTo>
                  <a:lnTo>
                    <a:pt x="475654" y="916399"/>
                  </a:lnTo>
                  <a:lnTo>
                    <a:pt x="474660" y="918755"/>
                  </a:lnTo>
                  <a:lnTo>
                    <a:pt x="473672" y="921111"/>
                  </a:lnTo>
                  <a:lnTo>
                    <a:pt x="472685" y="923467"/>
                  </a:lnTo>
                  <a:lnTo>
                    <a:pt x="471706" y="925822"/>
                  </a:lnTo>
                  <a:lnTo>
                    <a:pt x="470728" y="928178"/>
                  </a:lnTo>
                  <a:lnTo>
                    <a:pt x="469759" y="930534"/>
                  </a:lnTo>
                  <a:lnTo>
                    <a:pt x="468791" y="932890"/>
                  </a:lnTo>
                  <a:lnTo>
                    <a:pt x="467833" y="935246"/>
                  </a:lnTo>
                  <a:lnTo>
                    <a:pt x="466877" y="937601"/>
                  </a:lnTo>
                  <a:lnTo>
                    <a:pt x="465930" y="939957"/>
                  </a:lnTo>
                  <a:lnTo>
                    <a:pt x="464986" y="942313"/>
                  </a:lnTo>
                  <a:lnTo>
                    <a:pt x="464052" y="944669"/>
                  </a:lnTo>
                  <a:lnTo>
                    <a:pt x="463121" y="947025"/>
                  </a:lnTo>
                  <a:lnTo>
                    <a:pt x="462200" y="949380"/>
                  </a:lnTo>
                  <a:lnTo>
                    <a:pt x="461283" y="951736"/>
                  </a:lnTo>
                  <a:lnTo>
                    <a:pt x="460377" y="954092"/>
                  </a:lnTo>
                  <a:lnTo>
                    <a:pt x="459475" y="956448"/>
                  </a:lnTo>
                  <a:lnTo>
                    <a:pt x="458583" y="958803"/>
                  </a:lnTo>
                  <a:lnTo>
                    <a:pt x="457697" y="961159"/>
                  </a:lnTo>
                  <a:lnTo>
                    <a:pt x="456820" y="963515"/>
                  </a:lnTo>
                  <a:lnTo>
                    <a:pt x="455950" y="965871"/>
                  </a:lnTo>
                  <a:lnTo>
                    <a:pt x="455089" y="968227"/>
                  </a:lnTo>
                  <a:lnTo>
                    <a:pt x="454237" y="970582"/>
                  </a:lnTo>
                  <a:lnTo>
                    <a:pt x="453392" y="972938"/>
                  </a:lnTo>
                  <a:lnTo>
                    <a:pt x="452557" y="975294"/>
                  </a:lnTo>
                  <a:lnTo>
                    <a:pt x="451729" y="977650"/>
                  </a:lnTo>
                  <a:lnTo>
                    <a:pt x="450912" y="980006"/>
                  </a:lnTo>
                  <a:lnTo>
                    <a:pt x="450101" y="982361"/>
                  </a:lnTo>
                  <a:lnTo>
                    <a:pt x="449303" y="984717"/>
                  </a:lnTo>
                  <a:lnTo>
                    <a:pt x="448509" y="987073"/>
                  </a:lnTo>
                  <a:lnTo>
                    <a:pt x="447729" y="989429"/>
                  </a:lnTo>
                  <a:lnTo>
                    <a:pt x="446953" y="991784"/>
                  </a:lnTo>
                  <a:lnTo>
                    <a:pt x="446191" y="994140"/>
                  </a:lnTo>
                  <a:lnTo>
                    <a:pt x="445433" y="996496"/>
                  </a:lnTo>
                  <a:lnTo>
                    <a:pt x="444690" y="998852"/>
                  </a:lnTo>
                  <a:lnTo>
                    <a:pt x="443949" y="1001208"/>
                  </a:lnTo>
                  <a:lnTo>
                    <a:pt x="443225" y="1003563"/>
                  </a:lnTo>
                  <a:lnTo>
                    <a:pt x="442502" y="1005919"/>
                  </a:lnTo>
                  <a:lnTo>
                    <a:pt x="441796" y="1008275"/>
                  </a:lnTo>
                  <a:lnTo>
                    <a:pt x="441091" y="1010631"/>
                  </a:lnTo>
                  <a:lnTo>
                    <a:pt x="440402" y="1012986"/>
                  </a:lnTo>
                  <a:lnTo>
                    <a:pt x="439716" y="1015342"/>
                  </a:lnTo>
                  <a:lnTo>
                    <a:pt x="439043" y="1017698"/>
                  </a:lnTo>
                  <a:lnTo>
                    <a:pt x="438374" y="1020054"/>
                  </a:lnTo>
                  <a:lnTo>
                    <a:pt x="437718" y="1022410"/>
                  </a:lnTo>
                  <a:lnTo>
                    <a:pt x="437066" y="1024765"/>
                  </a:lnTo>
                  <a:lnTo>
                    <a:pt x="436425" y="1027121"/>
                  </a:lnTo>
                  <a:lnTo>
                    <a:pt x="435790" y="1029477"/>
                  </a:lnTo>
                  <a:lnTo>
                    <a:pt x="435164" y="1031833"/>
                  </a:lnTo>
                  <a:lnTo>
                    <a:pt x="434545" y="1034189"/>
                  </a:lnTo>
                  <a:lnTo>
                    <a:pt x="433934" y="1036544"/>
                  </a:lnTo>
                  <a:lnTo>
                    <a:pt x="433329" y="1038900"/>
                  </a:lnTo>
                  <a:lnTo>
                    <a:pt x="432731" y="1041256"/>
                  </a:lnTo>
                  <a:lnTo>
                    <a:pt x="432140" y="1043612"/>
                  </a:lnTo>
                  <a:lnTo>
                    <a:pt x="431555" y="1045967"/>
                  </a:lnTo>
                  <a:lnTo>
                    <a:pt x="430978" y="1048323"/>
                  </a:lnTo>
                  <a:lnTo>
                    <a:pt x="430405" y="1050679"/>
                  </a:lnTo>
                  <a:lnTo>
                    <a:pt x="429838" y="1053035"/>
                  </a:lnTo>
                  <a:lnTo>
                    <a:pt x="429276" y="1055391"/>
                  </a:lnTo>
                  <a:lnTo>
                    <a:pt x="428721" y="1057746"/>
                  </a:lnTo>
                  <a:lnTo>
                    <a:pt x="428168" y="1060102"/>
                  </a:lnTo>
                  <a:lnTo>
                    <a:pt x="427623" y="1062458"/>
                  </a:lnTo>
                  <a:lnTo>
                    <a:pt x="427079" y="1064814"/>
                  </a:lnTo>
                  <a:lnTo>
                    <a:pt x="426541" y="1067169"/>
                  </a:lnTo>
                  <a:lnTo>
                    <a:pt x="426005" y="1069525"/>
                  </a:lnTo>
                  <a:lnTo>
                    <a:pt x="425474" y="1071881"/>
                  </a:lnTo>
                  <a:lnTo>
                    <a:pt x="424944" y="1074237"/>
                  </a:lnTo>
                  <a:lnTo>
                    <a:pt x="424418" y="1076593"/>
                  </a:lnTo>
                  <a:lnTo>
                    <a:pt x="423893" y="1078948"/>
                  </a:lnTo>
                  <a:lnTo>
                    <a:pt x="423372" y="1081304"/>
                  </a:lnTo>
                  <a:lnTo>
                    <a:pt x="422851" y="1083660"/>
                  </a:lnTo>
                  <a:lnTo>
                    <a:pt x="422332" y="1086016"/>
                  </a:lnTo>
                  <a:lnTo>
                    <a:pt x="421813" y="1088372"/>
                  </a:lnTo>
                  <a:lnTo>
                    <a:pt x="421295" y="1090727"/>
                  </a:lnTo>
                  <a:lnTo>
                    <a:pt x="420778" y="1093083"/>
                  </a:lnTo>
                  <a:lnTo>
                    <a:pt x="420260" y="1095439"/>
                  </a:lnTo>
                  <a:lnTo>
                    <a:pt x="419742" y="1097795"/>
                  </a:lnTo>
                  <a:lnTo>
                    <a:pt x="419222" y="1100150"/>
                  </a:lnTo>
                  <a:lnTo>
                    <a:pt x="418702" y="1102506"/>
                  </a:lnTo>
                  <a:lnTo>
                    <a:pt x="418180" y="1104862"/>
                  </a:lnTo>
                  <a:lnTo>
                    <a:pt x="417656" y="1107218"/>
                  </a:lnTo>
                  <a:lnTo>
                    <a:pt x="417130" y="1109574"/>
                  </a:lnTo>
                  <a:lnTo>
                    <a:pt x="416602" y="1111929"/>
                  </a:lnTo>
                  <a:lnTo>
                    <a:pt x="416070" y="1114285"/>
                  </a:lnTo>
                  <a:lnTo>
                    <a:pt x="415536" y="1116641"/>
                  </a:lnTo>
                  <a:lnTo>
                    <a:pt x="414998" y="1118997"/>
                  </a:lnTo>
                  <a:lnTo>
                    <a:pt x="414455" y="1121353"/>
                  </a:lnTo>
                  <a:lnTo>
                    <a:pt x="413909" y="1123708"/>
                  </a:lnTo>
                  <a:lnTo>
                    <a:pt x="413358" y="1126064"/>
                  </a:lnTo>
                  <a:lnTo>
                    <a:pt x="412803" y="1128420"/>
                  </a:lnTo>
                  <a:lnTo>
                    <a:pt x="412242" y="1130776"/>
                  </a:lnTo>
                  <a:lnTo>
                    <a:pt x="411677" y="1133131"/>
                  </a:lnTo>
                  <a:lnTo>
                    <a:pt x="411104" y="1135487"/>
                  </a:lnTo>
                  <a:lnTo>
                    <a:pt x="410528" y="1137843"/>
                  </a:lnTo>
                  <a:lnTo>
                    <a:pt x="409942" y="1140199"/>
                  </a:lnTo>
                  <a:lnTo>
                    <a:pt x="409355" y="1142555"/>
                  </a:lnTo>
                  <a:lnTo>
                    <a:pt x="408755" y="1144910"/>
                  </a:lnTo>
                  <a:lnTo>
                    <a:pt x="408155" y="1147266"/>
                  </a:lnTo>
                  <a:lnTo>
                    <a:pt x="407541" y="1149622"/>
                  </a:lnTo>
                  <a:lnTo>
                    <a:pt x="406926" y="1151978"/>
                  </a:lnTo>
                  <a:lnTo>
                    <a:pt x="406297" y="1154333"/>
                  </a:lnTo>
                  <a:lnTo>
                    <a:pt x="405666" y="1156689"/>
                  </a:lnTo>
                  <a:lnTo>
                    <a:pt x="405022" y="1159045"/>
                  </a:lnTo>
                  <a:lnTo>
                    <a:pt x="404375" y="1161401"/>
                  </a:lnTo>
                  <a:lnTo>
                    <a:pt x="403715" y="1163757"/>
                  </a:lnTo>
                  <a:lnTo>
                    <a:pt x="403051" y="1166112"/>
                  </a:lnTo>
                  <a:lnTo>
                    <a:pt x="402375" y="1168468"/>
                  </a:lnTo>
                  <a:lnTo>
                    <a:pt x="401694" y="1170824"/>
                  </a:lnTo>
                  <a:lnTo>
                    <a:pt x="401000" y="1173180"/>
                  </a:lnTo>
                  <a:lnTo>
                    <a:pt x="400301" y="1175536"/>
                  </a:lnTo>
                  <a:lnTo>
                    <a:pt x="399590" y="1177891"/>
                  </a:lnTo>
                  <a:lnTo>
                    <a:pt x="398873" y="1180247"/>
                  </a:lnTo>
                  <a:lnTo>
                    <a:pt x="398145" y="1182603"/>
                  </a:lnTo>
                  <a:lnTo>
                    <a:pt x="397409" y="1184959"/>
                  </a:lnTo>
                  <a:lnTo>
                    <a:pt x="396663" y="1187314"/>
                  </a:lnTo>
                  <a:lnTo>
                    <a:pt x="395909" y="1189670"/>
                  </a:lnTo>
                  <a:lnTo>
                    <a:pt x="395146" y="1192026"/>
                  </a:lnTo>
                  <a:lnTo>
                    <a:pt x="394373" y="1194382"/>
                  </a:lnTo>
                  <a:lnTo>
                    <a:pt x="393592" y="1196738"/>
                  </a:lnTo>
                  <a:lnTo>
                    <a:pt x="392801" y="1199093"/>
                  </a:lnTo>
                  <a:lnTo>
                    <a:pt x="392003" y="1201449"/>
                  </a:lnTo>
                  <a:lnTo>
                    <a:pt x="391193" y="120380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029011" y="1962714"/>
              <a:ext cx="569913" cy="0"/>
            </a:xfrm>
            <a:custGeom>
              <a:avLst/>
              <a:pathLst>
                <a:path w="569913" h="0">
                  <a:moveTo>
                    <a:pt x="0" y="0"/>
                  </a:moveTo>
                  <a:lnTo>
                    <a:pt x="569913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670184" y="1661161"/>
              <a:ext cx="582900" cy="920838"/>
            </a:xfrm>
            <a:custGeom>
              <a:avLst/>
              <a:pathLst>
                <a:path w="582900" h="920838">
                  <a:moveTo>
                    <a:pt x="43801" y="920838"/>
                  </a:moveTo>
                  <a:lnTo>
                    <a:pt x="42384" y="919035"/>
                  </a:lnTo>
                  <a:lnTo>
                    <a:pt x="40998" y="917233"/>
                  </a:lnTo>
                  <a:lnTo>
                    <a:pt x="39615" y="915431"/>
                  </a:lnTo>
                  <a:lnTo>
                    <a:pt x="38274" y="913629"/>
                  </a:lnTo>
                  <a:lnTo>
                    <a:pt x="36933" y="911827"/>
                  </a:lnTo>
                  <a:lnTo>
                    <a:pt x="35632" y="910025"/>
                  </a:lnTo>
                  <a:lnTo>
                    <a:pt x="34339" y="908223"/>
                  </a:lnTo>
                  <a:lnTo>
                    <a:pt x="33075" y="906421"/>
                  </a:lnTo>
                  <a:lnTo>
                    <a:pt x="31830" y="904619"/>
                  </a:lnTo>
                  <a:lnTo>
                    <a:pt x="30603" y="902817"/>
                  </a:lnTo>
                  <a:lnTo>
                    <a:pt x="29409" y="901015"/>
                  </a:lnTo>
                  <a:lnTo>
                    <a:pt x="28219" y="899213"/>
                  </a:lnTo>
                  <a:lnTo>
                    <a:pt x="27076" y="897411"/>
                  </a:lnTo>
                  <a:lnTo>
                    <a:pt x="25933" y="895609"/>
                  </a:lnTo>
                  <a:lnTo>
                    <a:pt x="24835" y="893807"/>
                  </a:lnTo>
                  <a:lnTo>
                    <a:pt x="23744" y="892005"/>
                  </a:lnTo>
                  <a:lnTo>
                    <a:pt x="22685" y="890203"/>
                  </a:lnTo>
                  <a:lnTo>
                    <a:pt x="21647" y="888401"/>
                  </a:lnTo>
                  <a:lnTo>
                    <a:pt x="20629" y="886599"/>
                  </a:lnTo>
                  <a:lnTo>
                    <a:pt x="19645" y="884797"/>
                  </a:lnTo>
                  <a:lnTo>
                    <a:pt x="18667" y="882995"/>
                  </a:lnTo>
                  <a:lnTo>
                    <a:pt x="17738" y="881193"/>
                  </a:lnTo>
                  <a:lnTo>
                    <a:pt x="16808" y="879391"/>
                  </a:lnTo>
                  <a:lnTo>
                    <a:pt x="15927" y="877589"/>
                  </a:lnTo>
                  <a:lnTo>
                    <a:pt x="15052" y="875787"/>
                  </a:lnTo>
                  <a:lnTo>
                    <a:pt x="14212" y="873985"/>
                  </a:lnTo>
                  <a:lnTo>
                    <a:pt x="13393" y="872183"/>
                  </a:lnTo>
                  <a:lnTo>
                    <a:pt x="12596" y="870381"/>
                  </a:lnTo>
                  <a:lnTo>
                    <a:pt x="11832" y="868579"/>
                  </a:lnTo>
                  <a:lnTo>
                    <a:pt x="11077" y="866777"/>
                  </a:lnTo>
                  <a:lnTo>
                    <a:pt x="10369" y="864975"/>
                  </a:lnTo>
                  <a:lnTo>
                    <a:pt x="9662" y="863173"/>
                  </a:lnTo>
                  <a:lnTo>
                    <a:pt x="9004" y="861370"/>
                  </a:lnTo>
                  <a:lnTo>
                    <a:pt x="8353" y="859568"/>
                  </a:lnTo>
                  <a:lnTo>
                    <a:pt x="7737" y="857766"/>
                  </a:lnTo>
                  <a:lnTo>
                    <a:pt x="7141" y="855964"/>
                  </a:lnTo>
                  <a:lnTo>
                    <a:pt x="6568" y="854162"/>
                  </a:lnTo>
                  <a:lnTo>
                    <a:pt x="6028" y="852360"/>
                  </a:lnTo>
                  <a:lnTo>
                    <a:pt x="5496" y="850558"/>
                  </a:lnTo>
                  <a:lnTo>
                    <a:pt x="5011" y="848756"/>
                  </a:lnTo>
                  <a:lnTo>
                    <a:pt x="4526" y="846954"/>
                  </a:lnTo>
                  <a:lnTo>
                    <a:pt x="4091" y="845152"/>
                  </a:lnTo>
                  <a:lnTo>
                    <a:pt x="3661" y="843350"/>
                  </a:lnTo>
                  <a:lnTo>
                    <a:pt x="3266" y="841548"/>
                  </a:lnTo>
                  <a:lnTo>
                    <a:pt x="2890" y="839746"/>
                  </a:lnTo>
                  <a:lnTo>
                    <a:pt x="2536" y="837944"/>
                  </a:lnTo>
                  <a:lnTo>
                    <a:pt x="2214" y="836142"/>
                  </a:lnTo>
                  <a:lnTo>
                    <a:pt x="1900" y="834340"/>
                  </a:lnTo>
                  <a:lnTo>
                    <a:pt x="1630" y="832538"/>
                  </a:lnTo>
                  <a:lnTo>
                    <a:pt x="1360" y="830736"/>
                  </a:lnTo>
                  <a:lnTo>
                    <a:pt x="1137" y="828934"/>
                  </a:lnTo>
                  <a:lnTo>
                    <a:pt x="919" y="827132"/>
                  </a:lnTo>
                  <a:lnTo>
                    <a:pt x="734" y="825330"/>
                  </a:lnTo>
                  <a:lnTo>
                    <a:pt x="566" y="823528"/>
                  </a:lnTo>
                  <a:lnTo>
                    <a:pt x="420" y="821726"/>
                  </a:lnTo>
                  <a:lnTo>
                    <a:pt x="301" y="819924"/>
                  </a:lnTo>
                  <a:lnTo>
                    <a:pt x="191" y="818122"/>
                  </a:lnTo>
                  <a:lnTo>
                    <a:pt x="121" y="816320"/>
                  </a:lnTo>
                  <a:lnTo>
                    <a:pt x="50" y="814518"/>
                  </a:lnTo>
                  <a:lnTo>
                    <a:pt x="24" y="812716"/>
                  </a:lnTo>
                  <a:lnTo>
                    <a:pt x="0" y="810914"/>
                  </a:lnTo>
                  <a:lnTo>
                    <a:pt x="7" y="809112"/>
                  </a:lnTo>
                  <a:lnTo>
                    <a:pt x="28" y="807310"/>
                  </a:lnTo>
                  <a:lnTo>
                    <a:pt x="70" y="805508"/>
                  </a:lnTo>
                  <a:lnTo>
                    <a:pt x="135" y="803705"/>
                  </a:lnTo>
                  <a:lnTo>
                    <a:pt x="208" y="801903"/>
                  </a:lnTo>
                  <a:lnTo>
                    <a:pt x="315" y="800101"/>
                  </a:lnTo>
                  <a:lnTo>
                    <a:pt x="422" y="798299"/>
                  </a:lnTo>
                  <a:lnTo>
                    <a:pt x="568" y="796497"/>
                  </a:lnTo>
                  <a:lnTo>
                    <a:pt x="715" y="794695"/>
                  </a:lnTo>
                  <a:lnTo>
                    <a:pt x="890" y="792893"/>
                  </a:lnTo>
                  <a:lnTo>
                    <a:pt x="1076" y="791091"/>
                  </a:lnTo>
                  <a:lnTo>
                    <a:pt x="1279" y="789289"/>
                  </a:lnTo>
                  <a:lnTo>
                    <a:pt x="1502" y="787487"/>
                  </a:lnTo>
                  <a:lnTo>
                    <a:pt x="1732" y="785685"/>
                  </a:lnTo>
                  <a:lnTo>
                    <a:pt x="1990" y="783883"/>
                  </a:lnTo>
                  <a:lnTo>
                    <a:pt x="2247" y="782081"/>
                  </a:lnTo>
                  <a:lnTo>
                    <a:pt x="2537" y="780279"/>
                  </a:lnTo>
                  <a:lnTo>
                    <a:pt x="2827" y="778477"/>
                  </a:lnTo>
                  <a:lnTo>
                    <a:pt x="3140" y="776675"/>
                  </a:lnTo>
                  <a:lnTo>
                    <a:pt x="3460" y="774873"/>
                  </a:lnTo>
                  <a:lnTo>
                    <a:pt x="3796" y="773071"/>
                  </a:lnTo>
                  <a:lnTo>
                    <a:pt x="4145" y="771269"/>
                  </a:lnTo>
                  <a:lnTo>
                    <a:pt x="4502" y="769467"/>
                  </a:lnTo>
                  <a:lnTo>
                    <a:pt x="4878" y="767665"/>
                  </a:lnTo>
                  <a:lnTo>
                    <a:pt x="5254" y="765863"/>
                  </a:lnTo>
                  <a:lnTo>
                    <a:pt x="5655" y="764061"/>
                  </a:lnTo>
                  <a:lnTo>
                    <a:pt x="6056" y="762259"/>
                  </a:lnTo>
                  <a:lnTo>
                    <a:pt x="6474" y="760457"/>
                  </a:lnTo>
                  <a:lnTo>
                    <a:pt x="6898" y="758655"/>
                  </a:lnTo>
                  <a:lnTo>
                    <a:pt x="7331" y="756853"/>
                  </a:lnTo>
                  <a:lnTo>
                    <a:pt x="7775" y="755051"/>
                  </a:lnTo>
                  <a:lnTo>
                    <a:pt x="8224" y="753249"/>
                  </a:lnTo>
                  <a:lnTo>
                    <a:pt x="8686" y="751447"/>
                  </a:lnTo>
                  <a:lnTo>
                    <a:pt x="9148" y="749645"/>
                  </a:lnTo>
                  <a:lnTo>
                    <a:pt x="9626" y="747843"/>
                  </a:lnTo>
                  <a:lnTo>
                    <a:pt x="10104" y="746040"/>
                  </a:lnTo>
                  <a:lnTo>
                    <a:pt x="10593" y="744238"/>
                  </a:lnTo>
                  <a:lnTo>
                    <a:pt x="11084" y="742436"/>
                  </a:lnTo>
                  <a:lnTo>
                    <a:pt x="11583" y="740634"/>
                  </a:lnTo>
                  <a:lnTo>
                    <a:pt x="12086" y="738832"/>
                  </a:lnTo>
                  <a:lnTo>
                    <a:pt x="12593" y="737030"/>
                  </a:lnTo>
                  <a:lnTo>
                    <a:pt x="13106" y="735228"/>
                  </a:lnTo>
                  <a:lnTo>
                    <a:pt x="13620" y="733426"/>
                  </a:lnTo>
                  <a:lnTo>
                    <a:pt x="14140" y="731624"/>
                  </a:lnTo>
                  <a:lnTo>
                    <a:pt x="14661" y="729822"/>
                  </a:lnTo>
                  <a:lnTo>
                    <a:pt x="15187" y="728020"/>
                  </a:lnTo>
                  <a:lnTo>
                    <a:pt x="15713" y="726218"/>
                  </a:lnTo>
                  <a:lnTo>
                    <a:pt x="16242" y="724416"/>
                  </a:lnTo>
                  <a:lnTo>
                    <a:pt x="16772" y="722614"/>
                  </a:lnTo>
                  <a:lnTo>
                    <a:pt x="17302" y="720812"/>
                  </a:lnTo>
                  <a:lnTo>
                    <a:pt x="17834" y="719010"/>
                  </a:lnTo>
                  <a:lnTo>
                    <a:pt x="18366" y="717208"/>
                  </a:lnTo>
                  <a:lnTo>
                    <a:pt x="18897" y="715406"/>
                  </a:lnTo>
                  <a:lnTo>
                    <a:pt x="19428" y="713604"/>
                  </a:lnTo>
                  <a:lnTo>
                    <a:pt x="19958" y="711802"/>
                  </a:lnTo>
                  <a:lnTo>
                    <a:pt x="20487" y="710000"/>
                  </a:lnTo>
                  <a:lnTo>
                    <a:pt x="21014" y="708198"/>
                  </a:lnTo>
                  <a:lnTo>
                    <a:pt x="21539" y="706396"/>
                  </a:lnTo>
                  <a:lnTo>
                    <a:pt x="22063" y="704594"/>
                  </a:lnTo>
                  <a:lnTo>
                    <a:pt x="22582" y="702792"/>
                  </a:lnTo>
                  <a:lnTo>
                    <a:pt x="23101" y="700990"/>
                  </a:lnTo>
                  <a:lnTo>
                    <a:pt x="23614" y="699188"/>
                  </a:lnTo>
                  <a:lnTo>
                    <a:pt x="24126" y="697386"/>
                  </a:lnTo>
                  <a:lnTo>
                    <a:pt x="24631" y="695584"/>
                  </a:lnTo>
                  <a:lnTo>
                    <a:pt x="25134" y="693782"/>
                  </a:lnTo>
                  <a:lnTo>
                    <a:pt x="25631" y="691980"/>
                  </a:lnTo>
                  <a:lnTo>
                    <a:pt x="26124" y="690178"/>
                  </a:lnTo>
                  <a:lnTo>
                    <a:pt x="26613" y="688375"/>
                  </a:lnTo>
                  <a:lnTo>
                    <a:pt x="27094" y="686573"/>
                  </a:lnTo>
                  <a:lnTo>
                    <a:pt x="27574" y="684771"/>
                  </a:lnTo>
                  <a:lnTo>
                    <a:pt x="28042" y="682969"/>
                  </a:lnTo>
                  <a:lnTo>
                    <a:pt x="28510" y="681167"/>
                  </a:lnTo>
                  <a:lnTo>
                    <a:pt x="28965" y="679365"/>
                  </a:lnTo>
                  <a:lnTo>
                    <a:pt x="29419" y="677563"/>
                  </a:lnTo>
                  <a:lnTo>
                    <a:pt x="29863" y="675761"/>
                  </a:lnTo>
                  <a:lnTo>
                    <a:pt x="30301" y="673959"/>
                  </a:lnTo>
                  <a:lnTo>
                    <a:pt x="30732" y="672157"/>
                  </a:lnTo>
                  <a:lnTo>
                    <a:pt x="31154" y="670355"/>
                  </a:lnTo>
                  <a:lnTo>
                    <a:pt x="31573" y="668553"/>
                  </a:lnTo>
                  <a:lnTo>
                    <a:pt x="31976" y="666751"/>
                  </a:lnTo>
                  <a:lnTo>
                    <a:pt x="32380" y="664949"/>
                  </a:lnTo>
                  <a:lnTo>
                    <a:pt x="32767" y="663147"/>
                  </a:lnTo>
                  <a:lnTo>
                    <a:pt x="33152" y="661345"/>
                  </a:lnTo>
                  <a:lnTo>
                    <a:pt x="33525" y="659543"/>
                  </a:lnTo>
                  <a:lnTo>
                    <a:pt x="33891" y="657741"/>
                  </a:lnTo>
                  <a:lnTo>
                    <a:pt x="34249" y="655939"/>
                  </a:lnTo>
                  <a:lnTo>
                    <a:pt x="34595" y="654137"/>
                  </a:lnTo>
                  <a:lnTo>
                    <a:pt x="34938" y="652335"/>
                  </a:lnTo>
                  <a:lnTo>
                    <a:pt x="35263" y="650533"/>
                  </a:lnTo>
                  <a:lnTo>
                    <a:pt x="35588" y="648731"/>
                  </a:lnTo>
                  <a:lnTo>
                    <a:pt x="35895" y="646929"/>
                  </a:lnTo>
                  <a:lnTo>
                    <a:pt x="36199" y="645127"/>
                  </a:lnTo>
                  <a:lnTo>
                    <a:pt x="36490" y="643325"/>
                  </a:lnTo>
                  <a:lnTo>
                    <a:pt x="36772" y="641523"/>
                  </a:lnTo>
                  <a:lnTo>
                    <a:pt x="37046" y="639721"/>
                  </a:lnTo>
                  <a:lnTo>
                    <a:pt x="37308" y="637919"/>
                  </a:lnTo>
                  <a:lnTo>
                    <a:pt x="37565" y="636117"/>
                  </a:lnTo>
                  <a:lnTo>
                    <a:pt x="37805" y="634315"/>
                  </a:lnTo>
                  <a:lnTo>
                    <a:pt x="38044" y="632513"/>
                  </a:lnTo>
                  <a:lnTo>
                    <a:pt x="38264" y="630710"/>
                  </a:lnTo>
                  <a:lnTo>
                    <a:pt x="38481" y="628908"/>
                  </a:lnTo>
                  <a:lnTo>
                    <a:pt x="38684" y="627106"/>
                  </a:lnTo>
                  <a:lnTo>
                    <a:pt x="38879" y="625304"/>
                  </a:lnTo>
                  <a:lnTo>
                    <a:pt x="39066" y="623502"/>
                  </a:lnTo>
                  <a:lnTo>
                    <a:pt x="39239" y="621700"/>
                  </a:lnTo>
                  <a:lnTo>
                    <a:pt x="39409" y="619898"/>
                  </a:lnTo>
                  <a:lnTo>
                    <a:pt x="39562" y="618096"/>
                  </a:lnTo>
                  <a:lnTo>
                    <a:pt x="39714" y="616294"/>
                  </a:lnTo>
                  <a:lnTo>
                    <a:pt x="39846" y="614492"/>
                  </a:lnTo>
                  <a:lnTo>
                    <a:pt x="39977" y="612690"/>
                  </a:lnTo>
                  <a:lnTo>
                    <a:pt x="40094" y="610888"/>
                  </a:lnTo>
                  <a:lnTo>
                    <a:pt x="40204" y="609086"/>
                  </a:lnTo>
                  <a:lnTo>
                    <a:pt x="40305" y="607284"/>
                  </a:lnTo>
                  <a:lnTo>
                    <a:pt x="40395" y="605482"/>
                  </a:lnTo>
                  <a:lnTo>
                    <a:pt x="40481" y="603680"/>
                  </a:lnTo>
                  <a:lnTo>
                    <a:pt x="40551" y="601878"/>
                  </a:lnTo>
                  <a:lnTo>
                    <a:pt x="40621" y="600076"/>
                  </a:lnTo>
                  <a:lnTo>
                    <a:pt x="40673" y="598274"/>
                  </a:lnTo>
                  <a:lnTo>
                    <a:pt x="40724" y="596472"/>
                  </a:lnTo>
                  <a:lnTo>
                    <a:pt x="40762" y="594670"/>
                  </a:lnTo>
                  <a:lnTo>
                    <a:pt x="40794" y="592868"/>
                  </a:lnTo>
                  <a:lnTo>
                    <a:pt x="40819" y="591066"/>
                  </a:lnTo>
                  <a:lnTo>
                    <a:pt x="40834" y="589264"/>
                  </a:lnTo>
                  <a:lnTo>
                    <a:pt x="40845" y="587462"/>
                  </a:lnTo>
                  <a:lnTo>
                    <a:pt x="40844" y="585660"/>
                  </a:lnTo>
                  <a:lnTo>
                    <a:pt x="40842" y="583858"/>
                  </a:lnTo>
                  <a:lnTo>
                    <a:pt x="40825" y="582056"/>
                  </a:lnTo>
                  <a:lnTo>
                    <a:pt x="40808" y="580254"/>
                  </a:lnTo>
                  <a:lnTo>
                    <a:pt x="40780" y="578452"/>
                  </a:lnTo>
                  <a:lnTo>
                    <a:pt x="40748" y="576650"/>
                  </a:lnTo>
                  <a:lnTo>
                    <a:pt x="40709" y="574848"/>
                  </a:lnTo>
                  <a:lnTo>
                    <a:pt x="40664" y="573045"/>
                  </a:lnTo>
                  <a:lnTo>
                    <a:pt x="40615" y="571243"/>
                  </a:lnTo>
                  <a:lnTo>
                    <a:pt x="40557" y="569441"/>
                  </a:lnTo>
                  <a:lnTo>
                    <a:pt x="40499" y="567639"/>
                  </a:lnTo>
                  <a:lnTo>
                    <a:pt x="40430" y="565837"/>
                  </a:lnTo>
                  <a:lnTo>
                    <a:pt x="40361" y="564035"/>
                  </a:lnTo>
                  <a:lnTo>
                    <a:pt x="40284" y="562233"/>
                  </a:lnTo>
                  <a:lnTo>
                    <a:pt x="40205" y="560431"/>
                  </a:lnTo>
                  <a:lnTo>
                    <a:pt x="40122" y="558629"/>
                  </a:lnTo>
                  <a:lnTo>
                    <a:pt x="40034" y="556827"/>
                  </a:lnTo>
                  <a:lnTo>
                    <a:pt x="39944" y="555025"/>
                  </a:lnTo>
                  <a:lnTo>
                    <a:pt x="39849" y="553223"/>
                  </a:lnTo>
                  <a:lnTo>
                    <a:pt x="39753" y="551421"/>
                  </a:lnTo>
                  <a:lnTo>
                    <a:pt x="39652" y="549619"/>
                  </a:lnTo>
                  <a:lnTo>
                    <a:pt x="39551" y="547817"/>
                  </a:lnTo>
                  <a:lnTo>
                    <a:pt x="39446" y="546015"/>
                  </a:lnTo>
                  <a:lnTo>
                    <a:pt x="39340" y="544213"/>
                  </a:lnTo>
                  <a:lnTo>
                    <a:pt x="39233" y="542411"/>
                  </a:lnTo>
                  <a:lnTo>
                    <a:pt x="39124" y="540609"/>
                  </a:lnTo>
                  <a:lnTo>
                    <a:pt x="39014" y="538807"/>
                  </a:lnTo>
                  <a:lnTo>
                    <a:pt x="38904" y="537005"/>
                  </a:lnTo>
                  <a:lnTo>
                    <a:pt x="38793" y="535203"/>
                  </a:lnTo>
                  <a:lnTo>
                    <a:pt x="38682" y="533401"/>
                  </a:lnTo>
                  <a:lnTo>
                    <a:pt x="38571" y="531599"/>
                  </a:lnTo>
                  <a:lnTo>
                    <a:pt x="38461" y="529797"/>
                  </a:lnTo>
                  <a:lnTo>
                    <a:pt x="38351" y="527995"/>
                  </a:lnTo>
                  <a:lnTo>
                    <a:pt x="38243" y="526193"/>
                  </a:lnTo>
                  <a:lnTo>
                    <a:pt x="38135" y="524391"/>
                  </a:lnTo>
                  <a:lnTo>
                    <a:pt x="38030" y="522589"/>
                  </a:lnTo>
                  <a:lnTo>
                    <a:pt x="37927" y="520787"/>
                  </a:lnTo>
                  <a:lnTo>
                    <a:pt x="37824" y="518985"/>
                  </a:lnTo>
                  <a:lnTo>
                    <a:pt x="37727" y="517183"/>
                  </a:lnTo>
                  <a:lnTo>
                    <a:pt x="37629" y="515380"/>
                  </a:lnTo>
                  <a:lnTo>
                    <a:pt x="37538" y="513578"/>
                  </a:lnTo>
                  <a:lnTo>
                    <a:pt x="37447" y="511776"/>
                  </a:lnTo>
                  <a:lnTo>
                    <a:pt x="37362" y="509974"/>
                  </a:lnTo>
                  <a:lnTo>
                    <a:pt x="37280" y="508172"/>
                  </a:lnTo>
                  <a:lnTo>
                    <a:pt x="37202" y="506370"/>
                  </a:lnTo>
                  <a:lnTo>
                    <a:pt x="37130" y="504568"/>
                  </a:lnTo>
                  <a:lnTo>
                    <a:pt x="37059" y="502766"/>
                  </a:lnTo>
                  <a:lnTo>
                    <a:pt x="36999" y="500964"/>
                  </a:lnTo>
                  <a:lnTo>
                    <a:pt x="36939" y="499162"/>
                  </a:lnTo>
                  <a:lnTo>
                    <a:pt x="36889" y="497360"/>
                  </a:lnTo>
                  <a:lnTo>
                    <a:pt x="36842" y="495558"/>
                  </a:lnTo>
                  <a:lnTo>
                    <a:pt x="36802" y="493756"/>
                  </a:lnTo>
                  <a:lnTo>
                    <a:pt x="36769" y="491954"/>
                  </a:lnTo>
                  <a:lnTo>
                    <a:pt x="36741" y="490152"/>
                  </a:lnTo>
                  <a:lnTo>
                    <a:pt x="36723" y="488350"/>
                  </a:lnTo>
                  <a:lnTo>
                    <a:pt x="36707" y="486548"/>
                  </a:lnTo>
                  <a:lnTo>
                    <a:pt x="36706" y="484746"/>
                  </a:lnTo>
                  <a:lnTo>
                    <a:pt x="36705" y="482944"/>
                  </a:lnTo>
                  <a:lnTo>
                    <a:pt x="36719" y="481142"/>
                  </a:lnTo>
                  <a:lnTo>
                    <a:pt x="36736" y="479340"/>
                  </a:lnTo>
                  <a:lnTo>
                    <a:pt x="36765" y="477538"/>
                  </a:lnTo>
                  <a:lnTo>
                    <a:pt x="36801" y="475736"/>
                  </a:lnTo>
                  <a:lnTo>
                    <a:pt x="36845" y="473934"/>
                  </a:lnTo>
                  <a:lnTo>
                    <a:pt x="36901" y="472132"/>
                  </a:lnTo>
                  <a:lnTo>
                    <a:pt x="36961" y="470330"/>
                  </a:lnTo>
                  <a:lnTo>
                    <a:pt x="37039" y="468528"/>
                  </a:lnTo>
                  <a:lnTo>
                    <a:pt x="37117" y="466726"/>
                  </a:lnTo>
                  <a:lnTo>
                    <a:pt x="37215" y="464924"/>
                  </a:lnTo>
                  <a:lnTo>
                    <a:pt x="37315" y="463122"/>
                  </a:lnTo>
                  <a:lnTo>
                    <a:pt x="37431" y="461320"/>
                  </a:lnTo>
                  <a:lnTo>
                    <a:pt x="37555" y="459517"/>
                  </a:lnTo>
                  <a:lnTo>
                    <a:pt x="37689" y="457715"/>
                  </a:lnTo>
                  <a:lnTo>
                    <a:pt x="37838" y="455913"/>
                  </a:lnTo>
                  <a:lnTo>
                    <a:pt x="37990" y="454111"/>
                  </a:lnTo>
                  <a:lnTo>
                    <a:pt x="38164" y="452309"/>
                  </a:lnTo>
                  <a:lnTo>
                    <a:pt x="38338" y="450507"/>
                  </a:lnTo>
                  <a:lnTo>
                    <a:pt x="38536" y="448705"/>
                  </a:lnTo>
                  <a:lnTo>
                    <a:pt x="38736" y="446903"/>
                  </a:lnTo>
                  <a:lnTo>
                    <a:pt x="38954" y="445101"/>
                  </a:lnTo>
                  <a:lnTo>
                    <a:pt x="39181" y="443299"/>
                  </a:lnTo>
                  <a:lnTo>
                    <a:pt x="39420" y="441497"/>
                  </a:lnTo>
                  <a:lnTo>
                    <a:pt x="39675" y="439695"/>
                  </a:lnTo>
                  <a:lnTo>
                    <a:pt x="39934" y="437893"/>
                  </a:lnTo>
                  <a:lnTo>
                    <a:pt x="40217" y="436091"/>
                  </a:lnTo>
                  <a:lnTo>
                    <a:pt x="40501" y="434289"/>
                  </a:lnTo>
                  <a:lnTo>
                    <a:pt x="40810" y="432487"/>
                  </a:lnTo>
                  <a:lnTo>
                    <a:pt x="41122" y="430685"/>
                  </a:lnTo>
                  <a:lnTo>
                    <a:pt x="41454" y="428883"/>
                  </a:lnTo>
                  <a:lnTo>
                    <a:pt x="41795" y="427081"/>
                  </a:lnTo>
                  <a:lnTo>
                    <a:pt x="42149" y="425279"/>
                  </a:lnTo>
                  <a:lnTo>
                    <a:pt x="42520" y="423477"/>
                  </a:lnTo>
                  <a:lnTo>
                    <a:pt x="42896" y="421675"/>
                  </a:lnTo>
                  <a:lnTo>
                    <a:pt x="43297" y="419873"/>
                  </a:lnTo>
                  <a:lnTo>
                    <a:pt x="43698" y="418071"/>
                  </a:lnTo>
                  <a:lnTo>
                    <a:pt x="44127" y="416269"/>
                  </a:lnTo>
                  <a:lnTo>
                    <a:pt x="44559" y="414467"/>
                  </a:lnTo>
                  <a:lnTo>
                    <a:pt x="45011" y="412665"/>
                  </a:lnTo>
                  <a:lnTo>
                    <a:pt x="45473" y="410863"/>
                  </a:lnTo>
                  <a:lnTo>
                    <a:pt x="45948" y="409061"/>
                  </a:lnTo>
                  <a:lnTo>
                    <a:pt x="46440" y="407259"/>
                  </a:lnTo>
                  <a:lnTo>
                    <a:pt x="46938" y="405457"/>
                  </a:lnTo>
                  <a:lnTo>
                    <a:pt x="47461" y="403655"/>
                  </a:lnTo>
                  <a:lnTo>
                    <a:pt x="47984" y="401852"/>
                  </a:lnTo>
                  <a:lnTo>
                    <a:pt x="48536" y="400050"/>
                  </a:lnTo>
                  <a:lnTo>
                    <a:pt x="49090" y="398248"/>
                  </a:lnTo>
                  <a:lnTo>
                    <a:pt x="49665" y="396446"/>
                  </a:lnTo>
                  <a:lnTo>
                    <a:pt x="50249" y="394644"/>
                  </a:lnTo>
                  <a:lnTo>
                    <a:pt x="50847" y="392842"/>
                  </a:lnTo>
                  <a:lnTo>
                    <a:pt x="51461" y="391040"/>
                  </a:lnTo>
                  <a:lnTo>
                    <a:pt x="52082" y="389238"/>
                  </a:lnTo>
                  <a:lnTo>
                    <a:pt x="52726" y="387436"/>
                  </a:lnTo>
                  <a:lnTo>
                    <a:pt x="53371" y="385634"/>
                  </a:lnTo>
                  <a:lnTo>
                    <a:pt x="54044" y="383832"/>
                  </a:lnTo>
                  <a:lnTo>
                    <a:pt x="54718" y="382030"/>
                  </a:lnTo>
                  <a:lnTo>
                    <a:pt x="55414" y="380228"/>
                  </a:lnTo>
                  <a:lnTo>
                    <a:pt x="56117" y="378426"/>
                  </a:lnTo>
                  <a:lnTo>
                    <a:pt x="56835" y="376624"/>
                  </a:lnTo>
                  <a:lnTo>
                    <a:pt x="57567" y="374822"/>
                  </a:lnTo>
                  <a:lnTo>
                    <a:pt x="58307" y="373020"/>
                  </a:lnTo>
                  <a:lnTo>
                    <a:pt x="59068" y="371218"/>
                  </a:lnTo>
                  <a:lnTo>
                    <a:pt x="59829" y="369416"/>
                  </a:lnTo>
                  <a:lnTo>
                    <a:pt x="60618" y="367614"/>
                  </a:lnTo>
                  <a:lnTo>
                    <a:pt x="61407" y="365812"/>
                  </a:lnTo>
                  <a:lnTo>
                    <a:pt x="62216" y="364010"/>
                  </a:lnTo>
                  <a:lnTo>
                    <a:pt x="63032" y="362208"/>
                  </a:lnTo>
                  <a:lnTo>
                    <a:pt x="63862" y="360406"/>
                  </a:lnTo>
                  <a:lnTo>
                    <a:pt x="64705" y="358604"/>
                  </a:lnTo>
                  <a:lnTo>
                    <a:pt x="65554" y="356802"/>
                  </a:lnTo>
                  <a:lnTo>
                    <a:pt x="66423" y="355000"/>
                  </a:lnTo>
                  <a:lnTo>
                    <a:pt x="67292" y="353198"/>
                  </a:lnTo>
                  <a:lnTo>
                    <a:pt x="68186" y="351396"/>
                  </a:lnTo>
                  <a:lnTo>
                    <a:pt x="69080" y="349594"/>
                  </a:lnTo>
                  <a:lnTo>
                    <a:pt x="69993" y="347792"/>
                  </a:lnTo>
                  <a:lnTo>
                    <a:pt x="70911" y="345990"/>
                  </a:lnTo>
                  <a:lnTo>
                    <a:pt x="71842" y="344187"/>
                  </a:lnTo>
                  <a:lnTo>
                    <a:pt x="72783" y="342385"/>
                  </a:lnTo>
                  <a:lnTo>
                    <a:pt x="73731" y="340583"/>
                  </a:lnTo>
                  <a:lnTo>
                    <a:pt x="74696" y="338781"/>
                  </a:lnTo>
                  <a:lnTo>
                    <a:pt x="75660" y="336979"/>
                  </a:lnTo>
                  <a:lnTo>
                    <a:pt x="76646" y="335177"/>
                  </a:lnTo>
                  <a:lnTo>
                    <a:pt x="77632" y="333375"/>
                  </a:lnTo>
                  <a:lnTo>
                    <a:pt x="78634" y="331573"/>
                  </a:lnTo>
                  <a:lnTo>
                    <a:pt x="79640" y="329771"/>
                  </a:lnTo>
                  <a:lnTo>
                    <a:pt x="80657" y="327969"/>
                  </a:lnTo>
                  <a:lnTo>
                    <a:pt x="81683" y="326167"/>
                  </a:lnTo>
                  <a:lnTo>
                    <a:pt x="82714" y="324365"/>
                  </a:lnTo>
                  <a:lnTo>
                    <a:pt x="83759" y="322563"/>
                  </a:lnTo>
                  <a:lnTo>
                    <a:pt x="84804" y="320761"/>
                  </a:lnTo>
                  <a:lnTo>
                    <a:pt x="85866" y="318959"/>
                  </a:lnTo>
                  <a:lnTo>
                    <a:pt x="86928" y="317157"/>
                  </a:lnTo>
                  <a:lnTo>
                    <a:pt x="88002" y="315355"/>
                  </a:lnTo>
                  <a:lnTo>
                    <a:pt x="89080" y="313553"/>
                  </a:lnTo>
                  <a:lnTo>
                    <a:pt x="90167" y="311751"/>
                  </a:lnTo>
                  <a:lnTo>
                    <a:pt x="91260" y="309949"/>
                  </a:lnTo>
                  <a:lnTo>
                    <a:pt x="92357" y="308147"/>
                  </a:lnTo>
                  <a:lnTo>
                    <a:pt x="93464" y="306345"/>
                  </a:lnTo>
                  <a:lnTo>
                    <a:pt x="94572" y="304543"/>
                  </a:lnTo>
                  <a:lnTo>
                    <a:pt x="95692" y="302741"/>
                  </a:lnTo>
                  <a:lnTo>
                    <a:pt x="96812" y="300939"/>
                  </a:lnTo>
                  <a:lnTo>
                    <a:pt x="97941" y="299137"/>
                  </a:lnTo>
                  <a:lnTo>
                    <a:pt x="99072" y="297335"/>
                  </a:lnTo>
                  <a:lnTo>
                    <a:pt x="100209" y="295533"/>
                  </a:lnTo>
                  <a:lnTo>
                    <a:pt x="101351" y="293731"/>
                  </a:lnTo>
                  <a:lnTo>
                    <a:pt x="102496" y="291929"/>
                  </a:lnTo>
                  <a:lnTo>
                    <a:pt x="103647" y="290127"/>
                  </a:lnTo>
                  <a:lnTo>
                    <a:pt x="104798" y="288325"/>
                  </a:lnTo>
                  <a:lnTo>
                    <a:pt x="105957" y="286522"/>
                  </a:lnTo>
                  <a:lnTo>
                    <a:pt x="107115" y="284720"/>
                  </a:lnTo>
                  <a:lnTo>
                    <a:pt x="108280" y="282918"/>
                  </a:lnTo>
                  <a:lnTo>
                    <a:pt x="109445" y="281116"/>
                  </a:lnTo>
                  <a:lnTo>
                    <a:pt x="110614" y="279314"/>
                  </a:lnTo>
                  <a:lnTo>
                    <a:pt x="111784" y="277512"/>
                  </a:lnTo>
                  <a:lnTo>
                    <a:pt x="112957" y="275710"/>
                  </a:lnTo>
                  <a:lnTo>
                    <a:pt x="114132" y="273908"/>
                  </a:lnTo>
                  <a:lnTo>
                    <a:pt x="115307" y="272106"/>
                  </a:lnTo>
                  <a:lnTo>
                    <a:pt x="116485" y="270304"/>
                  </a:lnTo>
                  <a:lnTo>
                    <a:pt x="117663" y="268502"/>
                  </a:lnTo>
                  <a:lnTo>
                    <a:pt x="118843" y="266700"/>
                  </a:lnTo>
                  <a:lnTo>
                    <a:pt x="120023" y="264898"/>
                  </a:lnTo>
                  <a:lnTo>
                    <a:pt x="121203" y="263096"/>
                  </a:lnTo>
                  <a:lnTo>
                    <a:pt x="122384" y="261294"/>
                  </a:lnTo>
                  <a:lnTo>
                    <a:pt x="123564" y="259492"/>
                  </a:lnTo>
                  <a:lnTo>
                    <a:pt x="124744" y="257690"/>
                  </a:lnTo>
                  <a:lnTo>
                    <a:pt x="125923" y="255888"/>
                  </a:lnTo>
                  <a:lnTo>
                    <a:pt x="127102" y="254086"/>
                  </a:lnTo>
                  <a:lnTo>
                    <a:pt x="128280" y="252284"/>
                  </a:lnTo>
                  <a:lnTo>
                    <a:pt x="129456" y="250482"/>
                  </a:lnTo>
                  <a:lnTo>
                    <a:pt x="130631" y="248680"/>
                  </a:lnTo>
                  <a:lnTo>
                    <a:pt x="131804" y="246878"/>
                  </a:lnTo>
                  <a:lnTo>
                    <a:pt x="132975" y="245076"/>
                  </a:lnTo>
                  <a:lnTo>
                    <a:pt x="134145" y="243274"/>
                  </a:lnTo>
                  <a:lnTo>
                    <a:pt x="135311" y="241472"/>
                  </a:lnTo>
                  <a:lnTo>
                    <a:pt x="136476" y="239670"/>
                  </a:lnTo>
                  <a:lnTo>
                    <a:pt x="137636" y="237868"/>
                  </a:lnTo>
                  <a:lnTo>
                    <a:pt x="138797" y="236066"/>
                  </a:lnTo>
                  <a:lnTo>
                    <a:pt x="139950" y="234264"/>
                  </a:lnTo>
                  <a:lnTo>
                    <a:pt x="141103" y="232462"/>
                  </a:lnTo>
                  <a:lnTo>
                    <a:pt x="142251" y="230660"/>
                  </a:lnTo>
                  <a:lnTo>
                    <a:pt x="143396" y="228857"/>
                  </a:lnTo>
                  <a:lnTo>
                    <a:pt x="144537" y="227055"/>
                  </a:lnTo>
                  <a:lnTo>
                    <a:pt x="145673" y="225253"/>
                  </a:lnTo>
                  <a:lnTo>
                    <a:pt x="146807" y="223451"/>
                  </a:lnTo>
                  <a:lnTo>
                    <a:pt x="147932" y="221649"/>
                  </a:lnTo>
                  <a:lnTo>
                    <a:pt x="149058" y="219847"/>
                  </a:lnTo>
                  <a:lnTo>
                    <a:pt x="150174" y="218045"/>
                  </a:lnTo>
                  <a:lnTo>
                    <a:pt x="151288" y="216243"/>
                  </a:lnTo>
                  <a:lnTo>
                    <a:pt x="152395" y="214441"/>
                  </a:lnTo>
                  <a:lnTo>
                    <a:pt x="153498" y="212639"/>
                  </a:lnTo>
                  <a:lnTo>
                    <a:pt x="154595" y="210837"/>
                  </a:lnTo>
                  <a:lnTo>
                    <a:pt x="155686" y="209035"/>
                  </a:lnTo>
                  <a:lnTo>
                    <a:pt x="156773" y="207233"/>
                  </a:lnTo>
                  <a:lnTo>
                    <a:pt x="157850" y="205431"/>
                  </a:lnTo>
                  <a:lnTo>
                    <a:pt x="158927" y="203629"/>
                  </a:lnTo>
                  <a:lnTo>
                    <a:pt x="159991" y="201827"/>
                  </a:lnTo>
                  <a:lnTo>
                    <a:pt x="161054" y="200025"/>
                  </a:lnTo>
                  <a:lnTo>
                    <a:pt x="162106" y="198223"/>
                  </a:lnTo>
                  <a:lnTo>
                    <a:pt x="163154" y="196421"/>
                  </a:lnTo>
                  <a:lnTo>
                    <a:pt x="164195" y="194619"/>
                  </a:lnTo>
                  <a:lnTo>
                    <a:pt x="165228" y="192817"/>
                  </a:lnTo>
                  <a:lnTo>
                    <a:pt x="166257" y="191015"/>
                  </a:lnTo>
                  <a:lnTo>
                    <a:pt x="167273" y="189213"/>
                  </a:lnTo>
                  <a:lnTo>
                    <a:pt x="168290" y="187411"/>
                  </a:lnTo>
                  <a:lnTo>
                    <a:pt x="169291" y="185609"/>
                  </a:lnTo>
                  <a:lnTo>
                    <a:pt x="170291" y="183807"/>
                  </a:lnTo>
                  <a:lnTo>
                    <a:pt x="171279" y="182005"/>
                  </a:lnTo>
                  <a:lnTo>
                    <a:pt x="172261" y="180203"/>
                  </a:lnTo>
                  <a:lnTo>
                    <a:pt x="173236" y="178401"/>
                  </a:lnTo>
                  <a:lnTo>
                    <a:pt x="174202" y="176599"/>
                  </a:lnTo>
                  <a:lnTo>
                    <a:pt x="175164" y="174797"/>
                  </a:lnTo>
                  <a:lnTo>
                    <a:pt x="176111" y="172995"/>
                  </a:lnTo>
                  <a:lnTo>
                    <a:pt x="177059" y="171192"/>
                  </a:lnTo>
                  <a:lnTo>
                    <a:pt x="177989" y="169390"/>
                  </a:lnTo>
                  <a:lnTo>
                    <a:pt x="178918" y="167588"/>
                  </a:lnTo>
                  <a:lnTo>
                    <a:pt x="179835" y="165786"/>
                  </a:lnTo>
                  <a:lnTo>
                    <a:pt x="180746" y="163984"/>
                  </a:lnTo>
                  <a:lnTo>
                    <a:pt x="181648" y="162182"/>
                  </a:lnTo>
                  <a:lnTo>
                    <a:pt x="182540" y="160380"/>
                  </a:lnTo>
                  <a:lnTo>
                    <a:pt x="183428" y="158578"/>
                  </a:lnTo>
                  <a:lnTo>
                    <a:pt x="184302" y="156776"/>
                  </a:lnTo>
                  <a:lnTo>
                    <a:pt x="185175" y="154974"/>
                  </a:lnTo>
                  <a:lnTo>
                    <a:pt x="186030" y="153172"/>
                  </a:lnTo>
                  <a:lnTo>
                    <a:pt x="186885" y="151370"/>
                  </a:lnTo>
                  <a:lnTo>
                    <a:pt x="187725" y="149568"/>
                  </a:lnTo>
                  <a:lnTo>
                    <a:pt x="188561" y="147766"/>
                  </a:lnTo>
                  <a:lnTo>
                    <a:pt x="189387" y="145964"/>
                  </a:lnTo>
                  <a:lnTo>
                    <a:pt x="190203" y="144162"/>
                  </a:lnTo>
                  <a:lnTo>
                    <a:pt x="191015" y="142360"/>
                  </a:lnTo>
                  <a:lnTo>
                    <a:pt x="191813" y="140558"/>
                  </a:lnTo>
                  <a:lnTo>
                    <a:pt x="192610" y="138756"/>
                  </a:lnTo>
                  <a:lnTo>
                    <a:pt x="193388" y="136954"/>
                  </a:lnTo>
                  <a:lnTo>
                    <a:pt x="194167" y="135152"/>
                  </a:lnTo>
                  <a:lnTo>
                    <a:pt x="194931" y="133350"/>
                  </a:lnTo>
                  <a:lnTo>
                    <a:pt x="195691" y="131548"/>
                  </a:lnTo>
                  <a:lnTo>
                    <a:pt x="196441" y="129746"/>
                  </a:lnTo>
                  <a:lnTo>
                    <a:pt x="197182" y="127944"/>
                  </a:lnTo>
                  <a:lnTo>
                    <a:pt x="197918" y="126142"/>
                  </a:lnTo>
                  <a:lnTo>
                    <a:pt x="198640" y="124340"/>
                  </a:lnTo>
                  <a:lnTo>
                    <a:pt x="199362" y="122538"/>
                  </a:lnTo>
                  <a:lnTo>
                    <a:pt x="200067" y="120736"/>
                  </a:lnTo>
                  <a:lnTo>
                    <a:pt x="200771" y="118934"/>
                  </a:lnTo>
                  <a:lnTo>
                    <a:pt x="201461" y="117132"/>
                  </a:lnTo>
                  <a:lnTo>
                    <a:pt x="202148" y="115330"/>
                  </a:lnTo>
                  <a:lnTo>
                    <a:pt x="202825" y="113527"/>
                  </a:lnTo>
                  <a:lnTo>
                    <a:pt x="203493" y="111725"/>
                  </a:lnTo>
                  <a:lnTo>
                    <a:pt x="204157" y="109923"/>
                  </a:lnTo>
                  <a:lnTo>
                    <a:pt x="204809" y="108121"/>
                  </a:lnTo>
                  <a:lnTo>
                    <a:pt x="205460" y="106319"/>
                  </a:lnTo>
                  <a:lnTo>
                    <a:pt x="206094" y="104517"/>
                  </a:lnTo>
                  <a:lnTo>
                    <a:pt x="206729" y="102715"/>
                  </a:lnTo>
                  <a:lnTo>
                    <a:pt x="207351" y="100913"/>
                  </a:lnTo>
                  <a:lnTo>
                    <a:pt x="207969" y="99111"/>
                  </a:lnTo>
                  <a:lnTo>
                    <a:pt x="208579" y="97309"/>
                  </a:lnTo>
                  <a:lnTo>
                    <a:pt x="209181" y="95507"/>
                  </a:lnTo>
                  <a:lnTo>
                    <a:pt x="209779" y="93705"/>
                  </a:lnTo>
                  <a:lnTo>
                    <a:pt x="210366" y="91903"/>
                  </a:lnTo>
                  <a:lnTo>
                    <a:pt x="210952" y="90101"/>
                  </a:lnTo>
                  <a:lnTo>
                    <a:pt x="211524" y="88299"/>
                  </a:lnTo>
                  <a:lnTo>
                    <a:pt x="212096" y="86497"/>
                  </a:lnTo>
                  <a:lnTo>
                    <a:pt x="212657" y="84695"/>
                  </a:lnTo>
                  <a:lnTo>
                    <a:pt x="213214" y="82893"/>
                  </a:lnTo>
                  <a:lnTo>
                    <a:pt x="213764" y="81091"/>
                  </a:lnTo>
                  <a:lnTo>
                    <a:pt x="214308" y="79289"/>
                  </a:lnTo>
                  <a:lnTo>
                    <a:pt x="214848" y="77487"/>
                  </a:lnTo>
                  <a:lnTo>
                    <a:pt x="215378" y="75685"/>
                  </a:lnTo>
                  <a:lnTo>
                    <a:pt x="215908" y="73883"/>
                  </a:lnTo>
                  <a:lnTo>
                    <a:pt x="216426" y="72081"/>
                  </a:lnTo>
                  <a:lnTo>
                    <a:pt x="216944" y="70279"/>
                  </a:lnTo>
                  <a:lnTo>
                    <a:pt x="217452" y="68477"/>
                  </a:lnTo>
                  <a:lnTo>
                    <a:pt x="217958" y="66675"/>
                  </a:lnTo>
                  <a:lnTo>
                    <a:pt x="218458" y="64873"/>
                  </a:lnTo>
                  <a:lnTo>
                    <a:pt x="218952" y="63071"/>
                  </a:lnTo>
                  <a:lnTo>
                    <a:pt x="219443" y="61269"/>
                  </a:lnTo>
                  <a:lnTo>
                    <a:pt x="219927" y="59467"/>
                  </a:lnTo>
                  <a:lnTo>
                    <a:pt x="220410" y="57665"/>
                  </a:lnTo>
                  <a:lnTo>
                    <a:pt x="220884" y="55862"/>
                  </a:lnTo>
                  <a:lnTo>
                    <a:pt x="221358" y="54060"/>
                  </a:lnTo>
                  <a:lnTo>
                    <a:pt x="221823" y="52258"/>
                  </a:lnTo>
                  <a:lnTo>
                    <a:pt x="222288" y="50456"/>
                  </a:lnTo>
                  <a:lnTo>
                    <a:pt x="222746" y="48654"/>
                  </a:lnTo>
                  <a:lnTo>
                    <a:pt x="223202" y="46852"/>
                  </a:lnTo>
                  <a:lnTo>
                    <a:pt x="223654" y="45050"/>
                  </a:lnTo>
                  <a:lnTo>
                    <a:pt x="224101" y="43248"/>
                  </a:lnTo>
                  <a:lnTo>
                    <a:pt x="224547" y="41446"/>
                  </a:lnTo>
                  <a:lnTo>
                    <a:pt x="224987" y="39644"/>
                  </a:lnTo>
                  <a:lnTo>
                    <a:pt x="225426" y="37842"/>
                  </a:lnTo>
                  <a:lnTo>
                    <a:pt x="225859" y="36040"/>
                  </a:lnTo>
                  <a:lnTo>
                    <a:pt x="226292" y="34238"/>
                  </a:lnTo>
                  <a:lnTo>
                    <a:pt x="226720" y="32436"/>
                  </a:lnTo>
                  <a:lnTo>
                    <a:pt x="227146" y="30634"/>
                  </a:lnTo>
                  <a:lnTo>
                    <a:pt x="227570" y="28832"/>
                  </a:lnTo>
                  <a:lnTo>
                    <a:pt x="227990" y="27030"/>
                  </a:lnTo>
                  <a:lnTo>
                    <a:pt x="228409" y="25228"/>
                  </a:lnTo>
                  <a:lnTo>
                    <a:pt x="228824" y="23426"/>
                  </a:lnTo>
                  <a:lnTo>
                    <a:pt x="229239" y="21624"/>
                  </a:lnTo>
                  <a:lnTo>
                    <a:pt x="229650" y="19822"/>
                  </a:lnTo>
                  <a:lnTo>
                    <a:pt x="230060" y="18020"/>
                  </a:lnTo>
                  <a:lnTo>
                    <a:pt x="230467" y="16218"/>
                  </a:lnTo>
                  <a:lnTo>
                    <a:pt x="230873" y="14416"/>
                  </a:lnTo>
                  <a:lnTo>
                    <a:pt x="231277" y="12614"/>
                  </a:lnTo>
                  <a:lnTo>
                    <a:pt x="231680" y="10812"/>
                  </a:lnTo>
                  <a:lnTo>
                    <a:pt x="232081" y="9010"/>
                  </a:lnTo>
                  <a:lnTo>
                    <a:pt x="232480" y="7208"/>
                  </a:lnTo>
                  <a:lnTo>
                    <a:pt x="232879" y="5406"/>
                  </a:lnTo>
                  <a:lnTo>
                    <a:pt x="233276" y="3604"/>
                  </a:lnTo>
                  <a:lnTo>
                    <a:pt x="233672" y="1802"/>
                  </a:lnTo>
                  <a:lnTo>
                    <a:pt x="234067" y="0"/>
                  </a:lnTo>
                  <a:lnTo>
                    <a:pt x="348833" y="0"/>
                  </a:lnTo>
                  <a:lnTo>
                    <a:pt x="349227" y="1802"/>
                  </a:lnTo>
                  <a:lnTo>
                    <a:pt x="349624" y="3604"/>
                  </a:lnTo>
                  <a:lnTo>
                    <a:pt x="350020" y="5406"/>
                  </a:lnTo>
                  <a:lnTo>
                    <a:pt x="350419" y="7208"/>
                  </a:lnTo>
                  <a:lnTo>
                    <a:pt x="350818" y="9010"/>
                  </a:lnTo>
                  <a:lnTo>
                    <a:pt x="351220" y="10812"/>
                  </a:lnTo>
                  <a:lnTo>
                    <a:pt x="351622" y="12614"/>
                  </a:lnTo>
                  <a:lnTo>
                    <a:pt x="352026" y="14416"/>
                  </a:lnTo>
                  <a:lnTo>
                    <a:pt x="352432" y="16218"/>
                  </a:lnTo>
                  <a:lnTo>
                    <a:pt x="352840" y="18020"/>
                  </a:lnTo>
                  <a:lnTo>
                    <a:pt x="353250" y="19822"/>
                  </a:lnTo>
                  <a:lnTo>
                    <a:pt x="353660" y="21624"/>
                  </a:lnTo>
                  <a:lnTo>
                    <a:pt x="354075" y="23426"/>
                  </a:lnTo>
                  <a:lnTo>
                    <a:pt x="354490" y="25228"/>
                  </a:lnTo>
                  <a:lnTo>
                    <a:pt x="354910" y="27030"/>
                  </a:lnTo>
                  <a:lnTo>
                    <a:pt x="355330" y="28832"/>
                  </a:lnTo>
                  <a:lnTo>
                    <a:pt x="355753" y="30634"/>
                  </a:lnTo>
                  <a:lnTo>
                    <a:pt x="356179" y="32436"/>
                  </a:lnTo>
                  <a:lnTo>
                    <a:pt x="356608" y="34238"/>
                  </a:lnTo>
                  <a:lnTo>
                    <a:pt x="357040" y="36040"/>
                  </a:lnTo>
                  <a:lnTo>
                    <a:pt x="357473" y="37842"/>
                  </a:lnTo>
                  <a:lnTo>
                    <a:pt x="357913" y="39644"/>
                  </a:lnTo>
                  <a:lnTo>
                    <a:pt x="358352" y="41446"/>
                  </a:lnTo>
                  <a:lnTo>
                    <a:pt x="358798" y="43248"/>
                  </a:lnTo>
                  <a:lnTo>
                    <a:pt x="359245" y="45050"/>
                  </a:lnTo>
                  <a:lnTo>
                    <a:pt x="359698" y="46852"/>
                  </a:lnTo>
                  <a:lnTo>
                    <a:pt x="360153" y="48654"/>
                  </a:lnTo>
                  <a:lnTo>
                    <a:pt x="360612" y="50456"/>
                  </a:lnTo>
                  <a:lnTo>
                    <a:pt x="361076" y="52258"/>
                  </a:lnTo>
                  <a:lnTo>
                    <a:pt x="361542" y="54060"/>
                  </a:lnTo>
                  <a:lnTo>
                    <a:pt x="362016" y="55862"/>
                  </a:lnTo>
                  <a:lnTo>
                    <a:pt x="362489" y="57665"/>
                  </a:lnTo>
                  <a:lnTo>
                    <a:pt x="362972" y="59467"/>
                  </a:lnTo>
                  <a:lnTo>
                    <a:pt x="363456" y="61269"/>
                  </a:lnTo>
                  <a:lnTo>
                    <a:pt x="363947" y="63071"/>
                  </a:lnTo>
                  <a:lnTo>
                    <a:pt x="364442" y="64873"/>
                  </a:lnTo>
                  <a:lnTo>
                    <a:pt x="364941" y="66675"/>
                  </a:lnTo>
                  <a:lnTo>
                    <a:pt x="365447" y="68477"/>
                  </a:lnTo>
                  <a:lnTo>
                    <a:pt x="365955" y="70279"/>
                  </a:lnTo>
                  <a:lnTo>
                    <a:pt x="366473" y="72081"/>
                  </a:lnTo>
                  <a:lnTo>
                    <a:pt x="366991" y="73883"/>
                  </a:lnTo>
                  <a:lnTo>
                    <a:pt x="367521" y="75685"/>
                  </a:lnTo>
                  <a:lnTo>
                    <a:pt x="368052" y="77487"/>
                  </a:lnTo>
                  <a:lnTo>
                    <a:pt x="368591" y="79289"/>
                  </a:lnTo>
                  <a:lnTo>
                    <a:pt x="369135" y="81091"/>
                  </a:lnTo>
                  <a:lnTo>
                    <a:pt x="369685" y="82893"/>
                  </a:lnTo>
                  <a:lnTo>
                    <a:pt x="370243" y="84695"/>
                  </a:lnTo>
                  <a:lnTo>
                    <a:pt x="370803" y="86497"/>
                  </a:lnTo>
                  <a:lnTo>
                    <a:pt x="371375" y="88299"/>
                  </a:lnTo>
                  <a:lnTo>
                    <a:pt x="371948" y="90101"/>
                  </a:lnTo>
                  <a:lnTo>
                    <a:pt x="372534" y="91903"/>
                  </a:lnTo>
                  <a:lnTo>
                    <a:pt x="373121" y="93705"/>
                  </a:lnTo>
                  <a:lnTo>
                    <a:pt x="373718" y="95507"/>
                  </a:lnTo>
                  <a:lnTo>
                    <a:pt x="374321" y="97309"/>
                  </a:lnTo>
                  <a:lnTo>
                    <a:pt x="374930" y="99111"/>
                  </a:lnTo>
                  <a:lnTo>
                    <a:pt x="375549" y="100913"/>
                  </a:lnTo>
                  <a:lnTo>
                    <a:pt x="376170" y="102715"/>
                  </a:lnTo>
                  <a:lnTo>
                    <a:pt x="376805" y="104517"/>
                  </a:lnTo>
                  <a:lnTo>
                    <a:pt x="377440" y="106319"/>
                  </a:lnTo>
                  <a:lnTo>
                    <a:pt x="378091" y="108121"/>
                  </a:lnTo>
                  <a:lnTo>
                    <a:pt x="378742" y="109923"/>
                  </a:lnTo>
                  <a:lnTo>
                    <a:pt x="379406" y="111725"/>
                  </a:lnTo>
                  <a:lnTo>
                    <a:pt x="380075" y="113527"/>
                  </a:lnTo>
                  <a:lnTo>
                    <a:pt x="380752" y="115330"/>
                  </a:lnTo>
                  <a:lnTo>
                    <a:pt x="381438" y="117132"/>
                  </a:lnTo>
                  <a:lnTo>
                    <a:pt x="382128" y="118934"/>
                  </a:lnTo>
                  <a:lnTo>
                    <a:pt x="382833" y="120736"/>
                  </a:lnTo>
                  <a:lnTo>
                    <a:pt x="383537" y="122538"/>
                  </a:lnTo>
                  <a:lnTo>
                    <a:pt x="384259" y="124340"/>
                  </a:lnTo>
                  <a:lnTo>
                    <a:pt x="384982" y="126142"/>
                  </a:lnTo>
                  <a:lnTo>
                    <a:pt x="385718" y="127944"/>
                  </a:lnTo>
                  <a:lnTo>
                    <a:pt x="386459" y="129746"/>
                  </a:lnTo>
                  <a:lnTo>
                    <a:pt x="387209" y="131548"/>
                  </a:lnTo>
                  <a:lnTo>
                    <a:pt x="387968" y="133350"/>
                  </a:lnTo>
                  <a:lnTo>
                    <a:pt x="388733" y="135152"/>
                  </a:lnTo>
                  <a:lnTo>
                    <a:pt x="389511" y="136954"/>
                  </a:lnTo>
                  <a:lnTo>
                    <a:pt x="390290" y="138756"/>
                  </a:lnTo>
                  <a:lnTo>
                    <a:pt x="391087" y="140558"/>
                  </a:lnTo>
                  <a:lnTo>
                    <a:pt x="391884" y="142360"/>
                  </a:lnTo>
                  <a:lnTo>
                    <a:pt x="392696" y="144162"/>
                  </a:lnTo>
                  <a:lnTo>
                    <a:pt x="393513" y="145964"/>
                  </a:lnTo>
                  <a:lnTo>
                    <a:pt x="394339" y="147766"/>
                  </a:lnTo>
                  <a:lnTo>
                    <a:pt x="395174" y="149568"/>
                  </a:lnTo>
                  <a:lnTo>
                    <a:pt x="396015" y="151370"/>
                  </a:lnTo>
                  <a:lnTo>
                    <a:pt x="396869" y="153172"/>
                  </a:lnTo>
                  <a:lnTo>
                    <a:pt x="397724" y="154974"/>
                  </a:lnTo>
                  <a:lnTo>
                    <a:pt x="398598" y="156776"/>
                  </a:lnTo>
                  <a:lnTo>
                    <a:pt x="399471" y="158578"/>
                  </a:lnTo>
                  <a:lnTo>
                    <a:pt x="400359" y="160380"/>
                  </a:lnTo>
                  <a:lnTo>
                    <a:pt x="401252" y="162182"/>
                  </a:lnTo>
                  <a:lnTo>
                    <a:pt x="402154" y="163984"/>
                  </a:lnTo>
                  <a:lnTo>
                    <a:pt x="403065" y="165786"/>
                  </a:lnTo>
                  <a:lnTo>
                    <a:pt x="403981" y="167588"/>
                  </a:lnTo>
                  <a:lnTo>
                    <a:pt x="404911" y="169390"/>
                  </a:lnTo>
                  <a:lnTo>
                    <a:pt x="405841" y="171192"/>
                  </a:lnTo>
                  <a:lnTo>
                    <a:pt x="406788" y="172995"/>
                  </a:lnTo>
                  <a:lnTo>
                    <a:pt x="407736" y="174797"/>
                  </a:lnTo>
                  <a:lnTo>
                    <a:pt x="408698" y="176599"/>
                  </a:lnTo>
                  <a:lnTo>
                    <a:pt x="409663" y="178401"/>
                  </a:lnTo>
                  <a:lnTo>
                    <a:pt x="410638" y="180203"/>
                  </a:lnTo>
                  <a:lnTo>
                    <a:pt x="411621" y="182005"/>
                  </a:lnTo>
                  <a:lnTo>
                    <a:pt x="412609" y="183807"/>
                  </a:lnTo>
                  <a:lnTo>
                    <a:pt x="413609" y="185609"/>
                  </a:lnTo>
                  <a:lnTo>
                    <a:pt x="414610" y="187411"/>
                  </a:lnTo>
                  <a:lnTo>
                    <a:pt x="415626" y="189213"/>
                  </a:lnTo>
                  <a:lnTo>
                    <a:pt x="416643" y="191015"/>
                  </a:lnTo>
                  <a:lnTo>
                    <a:pt x="417672" y="192817"/>
                  </a:lnTo>
                  <a:lnTo>
                    <a:pt x="418704" y="194619"/>
                  </a:lnTo>
                  <a:lnTo>
                    <a:pt x="419745" y="196421"/>
                  </a:lnTo>
                  <a:lnTo>
                    <a:pt x="420793" y="198223"/>
                  </a:lnTo>
                  <a:lnTo>
                    <a:pt x="421846" y="200025"/>
                  </a:lnTo>
                  <a:lnTo>
                    <a:pt x="422909" y="201827"/>
                  </a:lnTo>
                  <a:lnTo>
                    <a:pt x="423972" y="203629"/>
                  </a:lnTo>
                  <a:lnTo>
                    <a:pt x="425049" y="205431"/>
                  </a:lnTo>
                  <a:lnTo>
                    <a:pt x="426126" y="207233"/>
                  </a:lnTo>
                  <a:lnTo>
                    <a:pt x="427214" y="209035"/>
                  </a:lnTo>
                  <a:lnTo>
                    <a:pt x="428304" y="210837"/>
                  </a:lnTo>
                  <a:lnTo>
                    <a:pt x="429402" y="212639"/>
                  </a:lnTo>
                  <a:lnTo>
                    <a:pt x="430504" y="214441"/>
                  </a:lnTo>
                  <a:lnTo>
                    <a:pt x="431611" y="216243"/>
                  </a:lnTo>
                  <a:lnTo>
                    <a:pt x="432726" y="218045"/>
                  </a:lnTo>
                  <a:lnTo>
                    <a:pt x="433841" y="219847"/>
                  </a:lnTo>
                  <a:lnTo>
                    <a:pt x="434967" y="221649"/>
                  </a:lnTo>
                  <a:lnTo>
                    <a:pt x="436093" y="223451"/>
                  </a:lnTo>
                  <a:lnTo>
                    <a:pt x="437227" y="225253"/>
                  </a:lnTo>
                  <a:lnTo>
                    <a:pt x="438362" y="227055"/>
                  </a:lnTo>
                  <a:lnTo>
                    <a:pt x="439504" y="228857"/>
                  </a:lnTo>
                  <a:lnTo>
                    <a:pt x="440648" y="230660"/>
                  </a:lnTo>
                  <a:lnTo>
                    <a:pt x="441796" y="232462"/>
                  </a:lnTo>
                  <a:lnTo>
                    <a:pt x="442949" y="234264"/>
                  </a:lnTo>
                  <a:lnTo>
                    <a:pt x="444103" y="236066"/>
                  </a:lnTo>
                  <a:lnTo>
                    <a:pt x="445263" y="237868"/>
                  </a:lnTo>
                  <a:lnTo>
                    <a:pt x="446423" y="239670"/>
                  </a:lnTo>
                  <a:lnTo>
                    <a:pt x="447589" y="241472"/>
                  </a:lnTo>
                  <a:lnTo>
                    <a:pt x="448755" y="243274"/>
                  </a:lnTo>
                  <a:lnTo>
                    <a:pt x="449924" y="245076"/>
                  </a:lnTo>
                  <a:lnTo>
                    <a:pt x="451096" y="246878"/>
                  </a:lnTo>
                  <a:lnTo>
                    <a:pt x="452268" y="248680"/>
                  </a:lnTo>
                  <a:lnTo>
                    <a:pt x="453444" y="250482"/>
                  </a:lnTo>
                  <a:lnTo>
                    <a:pt x="454620" y="252284"/>
                  </a:lnTo>
                  <a:lnTo>
                    <a:pt x="455798" y="254086"/>
                  </a:lnTo>
                  <a:lnTo>
                    <a:pt x="456976" y="255888"/>
                  </a:lnTo>
                  <a:lnTo>
                    <a:pt x="458156" y="257690"/>
                  </a:lnTo>
                  <a:lnTo>
                    <a:pt x="459336" y="259492"/>
                  </a:lnTo>
                  <a:lnTo>
                    <a:pt x="460516" y="261294"/>
                  </a:lnTo>
                  <a:lnTo>
                    <a:pt x="461696" y="263096"/>
                  </a:lnTo>
                  <a:lnTo>
                    <a:pt x="462877" y="264898"/>
                  </a:lnTo>
                  <a:lnTo>
                    <a:pt x="464057" y="266700"/>
                  </a:lnTo>
                  <a:lnTo>
                    <a:pt x="465236" y="268502"/>
                  </a:lnTo>
                  <a:lnTo>
                    <a:pt x="466414" y="270304"/>
                  </a:lnTo>
                  <a:lnTo>
                    <a:pt x="467592" y="272106"/>
                  </a:lnTo>
                  <a:lnTo>
                    <a:pt x="468768" y="273908"/>
                  </a:lnTo>
                  <a:lnTo>
                    <a:pt x="469943" y="275710"/>
                  </a:lnTo>
                  <a:lnTo>
                    <a:pt x="471115" y="277512"/>
                  </a:lnTo>
                  <a:lnTo>
                    <a:pt x="472286" y="279314"/>
                  </a:lnTo>
                  <a:lnTo>
                    <a:pt x="473454" y="281116"/>
                  </a:lnTo>
                  <a:lnTo>
                    <a:pt x="474620" y="282918"/>
                  </a:lnTo>
                  <a:lnTo>
                    <a:pt x="475784" y="284720"/>
                  </a:lnTo>
                  <a:lnTo>
                    <a:pt x="476943" y="286522"/>
                  </a:lnTo>
                  <a:lnTo>
                    <a:pt x="478101" y="288325"/>
                  </a:lnTo>
                  <a:lnTo>
                    <a:pt x="479253" y="290127"/>
                  </a:lnTo>
                  <a:lnTo>
                    <a:pt x="480404" y="291929"/>
                  </a:lnTo>
                  <a:lnTo>
                    <a:pt x="481548" y="293731"/>
                  </a:lnTo>
                  <a:lnTo>
                    <a:pt x="482690" y="295533"/>
                  </a:lnTo>
                  <a:lnTo>
                    <a:pt x="483827" y="297335"/>
                  </a:lnTo>
                  <a:lnTo>
                    <a:pt x="484959" y="299137"/>
                  </a:lnTo>
                  <a:lnTo>
                    <a:pt x="486088" y="300939"/>
                  </a:lnTo>
                  <a:lnTo>
                    <a:pt x="487208" y="302741"/>
                  </a:lnTo>
                  <a:lnTo>
                    <a:pt x="488327" y="304543"/>
                  </a:lnTo>
                  <a:lnTo>
                    <a:pt x="489435" y="306345"/>
                  </a:lnTo>
                  <a:lnTo>
                    <a:pt x="490542" y="308147"/>
                  </a:lnTo>
                  <a:lnTo>
                    <a:pt x="491640" y="309949"/>
                  </a:lnTo>
                  <a:lnTo>
                    <a:pt x="492733" y="311751"/>
                  </a:lnTo>
                  <a:lnTo>
                    <a:pt x="493819" y="313553"/>
                  </a:lnTo>
                  <a:lnTo>
                    <a:pt x="494897" y="315355"/>
                  </a:lnTo>
                  <a:lnTo>
                    <a:pt x="495972" y="317157"/>
                  </a:lnTo>
                  <a:lnTo>
                    <a:pt x="497034" y="318959"/>
                  </a:lnTo>
                  <a:lnTo>
                    <a:pt x="498095" y="320761"/>
                  </a:lnTo>
                  <a:lnTo>
                    <a:pt x="499141" y="322563"/>
                  </a:lnTo>
                  <a:lnTo>
                    <a:pt x="500185" y="324365"/>
                  </a:lnTo>
                  <a:lnTo>
                    <a:pt x="501216" y="326167"/>
                  </a:lnTo>
                  <a:lnTo>
                    <a:pt x="502242" y="327969"/>
                  </a:lnTo>
                  <a:lnTo>
                    <a:pt x="503259" y="329771"/>
                  </a:lnTo>
                  <a:lnTo>
                    <a:pt x="504265" y="331573"/>
                  </a:lnTo>
                  <a:lnTo>
                    <a:pt x="505267" y="333375"/>
                  </a:lnTo>
                  <a:lnTo>
                    <a:pt x="506253" y="335177"/>
                  </a:lnTo>
                  <a:lnTo>
                    <a:pt x="507239" y="336979"/>
                  </a:lnTo>
                  <a:lnTo>
                    <a:pt x="508204" y="338781"/>
                  </a:lnTo>
                  <a:lnTo>
                    <a:pt x="509168" y="340583"/>
                  </a:lnTo>
                  <a:lnTo>
                    <a:pt x="510116" y="342385"/>
                  </a:lnTo>
                  <a:lnTo>
                    <a:pt x="511058" y="344187"/>
                  </a:lnTo>
                  <a:lnTo>
                    <a:pt x="511988" y="345990"/>
                  </a:lnTo>
                  <a:lnTo>
                    <a:pt x="512907" y="347792"/>
                  </a:lnTo>
                  <a:lnTo>
                    <a:pt x="513819" y="349594"/>
                  </a:lnTo>
                  <a:lnTo>
                    <a:pt x="514713" y="351396"/>
                  </a:lnTo>
                  <a:lnTo>
                    <a:pt x="515607" y="353198"/>
                  </a:lnTo>
                  <a:lnTo>
                    <a:pt x="516476" y="355000"/>
                  </a:lnTo>
                  <a:lnTo>
                    <a:pt x="517345" y="356802"/>
                  </a:lnTo>
                  <a:lnTo>
                    <a:pt x="518195" y="358604"/>
                  </a:lnTo>
                  <a:lnTo>
                    <a:pt x="519038" y="360406"/>
                  </a:lnTo>
                  <a:lnTo>
                    <a:pt x="519867" y="362208"/>
                  </a:lnTo>
                  <a:lnTo>
                    <a:pt x="520684" y="364010"/>
                  </a:lnTo>
                  <a:lnTo>
                    <a:pt x="521493" y="365812"/>
                  </a:lnTo>
                  <a:lnTo>
                    <a:pt x="522282" y="367614"/>
                  </a:lnTo>
                  <a:lnTo>
                    <a:pt x="523071" y="369416"/>
                  </a:lnTo>
                  <a:lnTo>
                    <a:pt x="523832" y="371218"/>
                  </a:lnTo>
                  <a:lnTo>
                    <a:pt x="524593" y="373020"/>
                  </a:lnTo>
                  <a:lnTo>
                    <a:pt x="525332" y="374822"/>
                  </a:lnTo>
                  <a:lnTo>
                    <a:pt x="526065" y="376624"/>
                  </a:lnTo>
                  <a:lnTo>
                    <a:pt x="526782" y="378426"/>
                  </a:lnTo>
                  <a:lnTo>
                    <a:pt x="527486" y="380228"/>
                  </a:lnTo>
                  <a:lnTo>
                    <a:pt x="528181" y="382030"/>
                  </a:lnTo>
                  <a:lnTo>
                    <a:pt x="528856" y="383832"/>
                  </a:lnTo>
                  <a:lnTo>
                    <a:pt x="529529" y="385634"/>
                  </a:lnTo>
                  <a:lnTo>
                    <a:pt x="530173" y="387436"/>
                  </a:lnTo>
                  <a:lnTo>
                    <a:pt x="530818" y="389238"/>
                  </a:lnTo>
                  <a:lnTo>
                    <a:pt x="531438" y="391040"/>
                  </a:lnTo>
                  <a:lnTo>
                    <a:pt x="532053" y="392842"/>
                  </a:lnTo>
                  <a:lnTo>
                    <a:pt x="532651" y="394644"/>
                  </a:lnTo>
                  <a:lnTo>
                    <a:pt x="533235" y="396446"/>
                  </a:lnTo>
                  <a:lnTo>
                    <a:pt x="533810" y="398248"/>
                  </a:lnTo>
                  <a:lnTo>
                    <a:pt x="534363" y="400050"/>
                  </a:lnTo>
                  <a:lnTo>
                    <a:pt x="534915" y="401852"/>
                  </a:lnTo>
                  <a:lnTo>
                    <a:pt x="535438" y="403655"/>
                  </a:lnTo>
                  <a:lnTo>
                    <a:pt x="535961" y="405457"/>
                  </a:lnTo>
                  <a:lnTo>
                    <a:pt x="536459" y="407259"/>
                  </a:lnTo>
                  <a:lnTo>
                    <a:pt x="536952" y="409061"/>
                  </a:lnTo>
                  <a:lnTo>
                    <a:pt x="537427" y="410863"/>
                  </a:lnTo>
                  <a:lnTo>
                    <a:pt x="537889" y="412665"/>
                  </a:lnTo>
                  <a:lnTo>
                    <a:pt x="538341" y="414467"/>
                  </a:lnTo>
                  <a:lnTo>
                    <a:pt x="538772" y="416269"/>
                  </a:lnTo>
                  <a:lnTo>
                    <a:pt x="539201" y="418071"/>
                  </a:lnTo>
                  <a:lnTo>
                    <a:pt x="539602" y="419873"/>
                  </a:lnTo>
                  <a:lnTo>
                    <a:pt x="540003" y="421675"/>
                  </a:lnTo>
                  <a:lnTo>
                    <a:pt x="540380" y="423477"/>
                  </a:lnTo>
                  <a:lnTo>
                    <a:pt x="540751" y="425279"/>
                  </a:lnTo>
                  <a:lnTo>
                    <a:pt x="541104" y="427081"/>
                  </a:lnTo>
                  <a:lnTo>
                    <a:pt x="541446" y="428883"/>
                  </a:lnTo>
                  <a:lnTo>
                    <a:pt x="541777" y="430685"/>
                  </a:lnTo>
                  <a:lnTo>
                    <a:pt x="542089" y="432487"/>
                  </a:lnTo>
                  <a:lnTo>
                    <a:pt x="542399" y="434289"/>
                  </a:lnTo>
                  <a:lnTo>
                    <a:pt x="542682" y="436091"/>
                  </a:lnTo>
                  <a:lnTo>
                    <a:pt x="542965" y="437893"/>
                  </a:lnTo>
                  <a:lnTo>
                    <a:pt x="543225" y="439695"/>
                  </a:lnTo>
                  <a:lnTo>
                    <a:pt x="543480" y="441497"/>
                  </a:lnTo>
                  <a:lnTo>
                    <a:pt x="543718" y="443299"/>
                  </a:lnTo>
                  <a:lnTo>
                    <a:pt x="543945" y="445101"/>
                  </a:lnTo>
                  <a:lnTo>
                    <a:pt x="544163" y="446903"/>
                  </a:lnTo>
                  <a:lnTo>
                    <a:pt x="544364" y="448705"/>
                  </a:lnTo>
                  <a:lnTo>
                    <a:pt x="544561" y="450507"/>
                  </a:lnTo>
                  <a:lnTo>
                    <a:pt x="544735" y="452309"/>
                  </a:lnTo>
                  <a:lnTo>
                    <a:pt x="544910" y="454111"/>
                  </a:lnTo>
                  <a:lnTo>
                    <a:pt x="545062" y="455913"/>
                  </a:lnTo>
                  <a:lnTo>
                    <a:pt x="545211" y="457715"/>
                  </a:lnTo>
                  <a:lnTo>
                    <a:pt x="545344" y="459517"/>
                  </a:lnTo>
                  <a:lnTo>
                    <a:pt x="545469" y="461320"/>
                  </a:lnTo>
                  <a:lnTo>
                    <a:pt x="545584" y="463122"/>
                  </a:lnTo>
                  <a:lnTo>
                    <a:pt x="545685" y="464924"/>
                  </a:lnTo>
                  <a:lnTo>
                    <a:pt x="545783" y="466726"/>
                  </a:lnTo>
                  <a:lnTo>
                    <a:pt x="545861" y="468528"/>
                  </a:lnTo>
                  <a:lnTo>
                    <a:pt x="545939" y="470330"/>
                  </a:lnTo>
                  <a:lnTo>
                    <a:pt x="545998" y="472132"/>
                  </a:lnTo>
                  <a:lnTo>
                    <a:pt x="546055" y="473934"/>
                  </a:lnTo>
                  <a:lnTo>
                    <a:pt x="546098" y="475736"/>
                  </a:lnTo>
                  <a:lnTo>
                    <a:pt x="546135" y="477538"/>
                  </a:lnTo>
                  <a:lnTo>
                    <a:pt x="546163" y="479340"/>
                  </a:lnTo>
                  <a:lnTo>
                    <a:pt x="546180" y="481142"/>
                  </a:lnTo>
                  <a:lnTo>
                    <a:pt x="546194" y="482944"/>
                  </a:lnTo>
                  <a:lnTo>
                    <a:pt x="546193" y="484746"/>
                  </a:lnTo>
                  <a:lnTo>
                    <a:pt x="546192" y="486548"/>
                  </a:lnTo>
                  <a:lnTo>
                    <a:pt x="546176" y="488350"/>
                  </a:lnTo>
                  <a:lnTo>
                    <a:pt x="546158" y="490152"/>
                  </a:lnTo>
                  <a:lnTo>
                    <a:pt x="546130" y="491954"/>
                  </a:lnTo>
                  <a:lnTo>
                    <a:pt x="546097" y="493756"/>
                  </a:lnTo>
                  <a:lnTo>
                    <a:pt x="546058" y="495558"/>
                  </a:lnTo>
                  <a:lnTo>
                    <a:pt x="546010" y="497360"/>
                  </a:lnTo>
                  <a:lnTo>
                    <a:pt x="545961" y="499162"/>
                  </a:lnTo>
                  <a:lnTo>
                    <a:pt x="545900" y="500964"/>
                  </a:lnTo>
                  <a:lnTo>
                    <a:pt x="545840" y="502766"/>
                  </a:lnTo>
                  <a:lnTo>
                    <a:pt x="545769" y="504568"/>
                  </a:lnTo>
                  <a:lnTo>
                    <a:pt x="545698" y="506370"/>
                  </a:lnTo>
                  <a:lnTo>
                    <a:pt x="545619" y="508172"/>
                  </a:lnTo>
                  <a:lnTo>
                    <a:pt x="545537" y="509974"/>
                  </a:lnTo>
                  <a:lnTo>
                    <a:pt x="545452" y="511776"/>
                  </a:lnTo>
                  <a:lnTo>
                    <a:pt x="545362" y="513578"/>
                  </a:lnTo>
                  <a:lnTo>
                    <a:pt x="545270" y="515380"/>
                  </a:lnTo>
                  <a:lnTo>
                    <a:pt x="545173" y="517183"/>
                  </a:lnTo>
                  <a:lnTo>
                    <a:pt x="545075" y="518985"/>
                  </a:lnTo>
                  <a:lnTo>
                    <a:pt x="544973" y="520787"/>
                  </a:lnTo>
                  <a:lnTo>
                    <a:pt x="544870" y="522589"/>
                  </a:lnTo>
                  <a:lnTo>
                    <a:pt x="544764" y="524391"/>
                  </a:lnTo>
                  <a:lnTo>
                    <a:pt x="544657" y="526193"/>
                  </a:lnTo>
                  <a:lnTo>
                    <a:pt x="544549" y="527995"/>
                  </a:lnTo>
                  <a:lnTo>
                    <a:pt x="544439" y="529797"/>
                  </a:lnTo>
                  <a:lnTo>
                    <a:pt x="544329" y="531599"/>
                  </a:lnTo>
                  <a:lnTo>
                    <a:pt x="544218" y="533401"/>
                  </a:lnTo>
                  <a:lnTo>
                    <a:pt x="544107" y="535203"/>
                  </a:lnTo>
                  <a:lnTo>
                    <a:pt x="543996" y="537005"/>
                  </a:lnTo>
                  <a:lnTo>
                    <a:pt x="543885" y="538807"/>
                  </a:lnTo>
                  <a:lnTo>
                    <a:pt x="543776" y="540609"/>
                  </a:lnTo>
                  <a:lnTo>
                    <a:pt x="543667" y="542411"/>
                  </a:lnTo>
                  <a:lnTo>
                    <a:pt x="543559" y="544213"/>
                  </a:lnTo>
                  <a:lnTo>
                    <a:pt x="543453" y="546015"/>
                  </a:lnTo>
                  <a:lnTo>
                    <a:pt x="543349" y="547817"/>
                  </a:lnTo>
                  <a:lnTo>
                    <a:pt x="543247" y="549619"/>
                  </a:lnTo>
                  <a:lnTo>
                    <a:pt x="543146" y="551421"/>
                  </a:lnTo>
                  <a:lnTo>
                    <a:pt x="543051" y="553223"/>
                  </a:lnTo>
                  <a:lnTo>
                    <a:pt x="542956" y="555025"/>
                  </a:lnTo>
                  <a:lnTo>
                    <a:pt x="542866" y="556827"/>
                  </a:lnTo>
                  <a:lnTo>
                    <a:pt x="542778" y="558629"/>
                  </a:lnTo>
                  <a:lnTo>
                    <a:pt x="542694" y="560431"/>
                  </a:lnTo>
                  <a:lnTo>
                    <a:pt x="542615" y="562233"/>
                  </a:lnTo>
                  <a:lnTo>
                    <a:pt x="542538" y="564035"/>
                  </a:lnTo>
                  <a:lnTo>
                    <a:pt x="542469" y="565837"/>
                  </a:lnTo>
                  <a:lnTo>
                    <a:pt x="542400" y="567639"/>
                  </a:lnTo>
                  <a:lnTo>
                    <a:pt x="542342" y="569441"/>
                  </a:lnTo>
                  <a:lnTo>
                    <a:pt x="542284" y="571243"/>
                  </a:lnTo>
                  <a:lnTo>
                    <a:pt x="542236" y="573045"/>
                  </a:lnTo>
                  <a:lnTo>
                    <a:pt x="542190" y="574848"/>
                  </a:lnTo>
                  <a:lnTo>
                    <a:pt x="542151" y="576650"/>
                  </a:lnTo>
                  <a:lnTo>
                    <a:pt x="542120" y="578452"/>
                  </a:lnTo>
                  <a:lnTo>
                    <a:pt x="542092" y="580254"/>
                  </a:lnTo>
                  <a:lnTo>
                    <a:pt x="542074" y="582056"/>
                  </a:lnTo>
                  <a:lnTo>
                    <a:pt x="542057" y="583858"/>
                  </a:lnTo>
                  <a:lnTo>
                    <a:pt x="542056" y="585660"/>
                  </a:lnTo>
                  <a:lnTo>
                    <a:pt x="542054" y="587462"/>
                  </a:lnTo>
                  <a:lnTo>
                    <a:pt x="542066" y="589264"/>
                  </a:lnTo>
                  <a:lnTo>
                    <a:pt x="542081" y="591066"/>
                  </a:lnTo>
                  <a:lnTo>
                    <a:pt x="542105" y="592868"/>
                  </a:lnTo>
                  <a:lnTo>
                    <a:pt x="542138" y="594670"/>
                  </a:lnTo>
                  <a:lnTo>
                    <a:pt x="542176" y="596472"/>
                  </a:lnTo>
                  <a:lnTo>
                    <a:pt x="542227" y="598274"/>
                  </a:lnTo>
                  <a:lnTo>
                    <a:pt x="542278" y="600076"/>
                  </a:lnTo>
                  <a:lnTo>
                    <a:pt x="542348" y="601878"/>
                  </a:lnTo>
                  <a:lnTo>
                    <a:pt x="542418" y="603680"/>
                  </a:lnTo>
                  <a:lnTo>
                    <a:pt x="542504" y="605482"/>
                  </a:lnTo>
                  <a:lnTo>
                    <a:pt x="542594" y="607284"/>
                  </a:lnTo>
                  <a:lnTo>
                    <a:pt x="542695" y="609086"/>
                  </a:lnTo>
                  <a:lnTo>
                    <a:pt x="542806" y="610888"/>
                  </a:lnTo>
                  <a:lnTo>
                    <a:pt x="542922" y="612690"/>
                  </a:lnTo>
                  <a:lnTo>
                    <a:pt x="543053" y="614492"/>
                  </a:lnTo>
                  <a:lnTo>
                    <a:pt x="543186" y="616294"/>
                  </a:lnTo>
                  <a:lnTo>
                    <a:pt x="543338" y="618096"/>
                  </a:lnTo>
                  <a:lnTo>
                    <a:pt x="543490" y="619898"/>
                  </a:lnTo>
                  <a:lnTo>
                    <a:pt x="543660" y="621700"/>
                  </a:lnTo>
                  <a:lnTo>
                    <a:pt x="543834" y="623502"/>
                  </a:lnTo>
                  <a:lnTo>
                    <a:pt x="544020" y="625304"/>
                  </a:lnTo>
                  <a:lnTo>
                    <a:pt x="544216" y="627106"/>
                  </a:lnTo>
                  <a:lnTo>
                    <a:pt x="544418" y="628908"/>
                  </a:lnTo>
                  <a:lnTo>
                    <a:pt x="544636" y="630710"/>
                  </a:lnTo>
                  <a:lnTo>
                    <a:pt x="544855" y="632513"/>
                  </a:lnTo>
                  <a:lnTo>
                    <a:pt x="545095" y="634315"/>
                  </a:lnTo>
                  <a:lnTo>
                    <a:pt x="545334" y="636117"/>
                  </a:lnTo>
                  <a:lnTo>
                    <a:pt x="545592" y="637919"/>
                  </a:lnTo>
                  <a:lnTo>
                    <a:pt x="545853" y="639721"/>
                  </a:lnTo>
                  <a:lnTo>
                    <a:pt x="546127" y="641523"/>
                  </a:lnTo>
                  <a:lnTo>
                    <a:pt x="546410" y="643325"/>
                  </a:lnTo>
                  <a:lnTo>
                    <a:pt x="546700" y="645127"/>
                  </a:lnTo>
                  <a:lnTo>
                    <a:pt x="547005" y="646929"/>
                  </a:lnTo>
                  <a:lnTo>
                    <a:pt x="547311" y="648731"/>
                  </a:lnTo>
                  <a:lnTo>
                    <a:pt x="547636" y="650533"/>
                  </a:lnTo>
                  <a:lnTo>
                    <a:pt x="547962" y="652335"/>
                  </a:lnTo>
                  <a:lnTo>
                    <a:pt x="548305" y="654137"/>
                  </a:lnTo>
                  <a:lnTo>
                    <a:pt x="548650" y="655939"/>
                  </a:lnTo>
                  <a:lnTo>
                    <a:pt x="549008" y="657741"/>
                  </a:lnTo>
                  <a:lnTo>
                    <a:pt x="549374" y="659543"/>
                  </a:lnTo>
                  <a:lnTo>
                    <a:pt x="549747" y="661345"/>
                  </a:lnTo>
                  <a:lnTo>
                    <a:pt x="550132" y="663147"/>
                  </a:lnTo>
                  <a:lnTo>
                    <a:pt x="550520" y="664949"/>
                  </a:lnTo>
                  <a:lnTo>
                    <a:pt x="550923" y="666751"/>
                  </a:lnTo>
                  <a:lnTo>
                    <a:pt x="551327" y="668553"/>
                  </a:lnTo>
                  <a:lnTo>
                    <a:pt x="551746" y="670355"/>
                  </a:lnTo>
                  <a:lnTo>
                    <a:pt x="552167" y="672157"/>
                  </a:lnTo>
                  <a:lnTo>
                    <a:pt x="552599" y="673959"/>
                  </a:lnTo>
                  <a:lnTo>
                    <a:pt x="553037" y="675761"/>
                  </a:lnTo>
                  <a:lnTo>
                    <a:pt x="553481" y="677563"/>
                  </a:lnTo>
                  <a:lnTo>
                    <a:pt x="553934" y="679365"/>
                  </a:lnTo>
                  <a:lnTo>
                    <a:pt x="554390" y="681167"/>
                  </a:lnTo>
                  <a:lnTo>
                    <a:pt x="554858" y="682969"/>
                  </a:lnTo>
                  <a:lnTo>
                    <a:pt x="555326" y="684771"/>
                  </a:lnTo>
                  <a:lnTo>
                    <a:pt x="555805" y="686573"/>
                  </a:lnTo>
                  <a:lnTo>
                    <a:pt x="556286" y="688375"/>
                  </a:lnTo>
                  <a:lnTo>
                    <a:pt x="556775" y="690178"/>
                  </a:lnTo>
                  <a:lnTo>
                    <a:pt x="557268" y="691980"/>
                  </a:lnTo>
                  <a:lnTo>
                    <a:pt x="557765" y="693782"/>
                  </a:lnTo>
                  <a:lnTo>
                    <a:pt x="558269" y="695584"/>
                  </a:lnTo>
                  <a:lnTo>
                    <a:pt x="558774" y="697386"/>
                  </a:lnTo>
                  <a:lnTo>
                    <a:pt x="559286" y="699188"/>
                  </a:lnTo>
                  <a:lnTo>
                    <a:pt x="559798" y="700990"/>
                  </a:lnTo>
                  <a:lnTo>
                    <a:pt x="560317" y="702792"/>
                  </a:lnTo>
                  <a:lnTo>
                    <a:pt x="560837" y="704594"/>
                  </a:lnTo>
                  <a:lnTo>
                    <a:pt x="561360" y="706396"/>
                  </a:lnTo>
                  <a:lnTo>
                    <a:pt x="561885" y="708198"/>
                  </a:lnTo>
                  <a:lnTo>
                    <a:pt x="562412" y="710000"/>
                  </a:lnTo>
                  <a:lnTo>
                    <a:pt x="562942" y="711802"/>
                  </a:lnTo>
                  <a:lnTo>
                    <a:pt x="563471" y="713604"/>
                  </a:lnTo>
                  <a:lnTo>
                    <a:pt x="564003" y="715406"/>
                  </a:lnTo>
                  <a:lnTo>
                    <a:pt x="564534" y="717208"/>
                  </a:lnTo>
                  <a:lnTo>
                    <a:pt x="565066" y="719010"/>
                  </a:lnTo>
                  <a:lnTo>
                    <a:pt x="565597" y="720812"/>
                  </a:lnTo>
                  <a:lnTo>
                    <a:pt x="566128" y="722614"/>
                  </a:lnTo>
                  <a:lnTo>
                    <a:pt x="566658" y="724416"/>
                  </a:lnTo>
                  <a:lnTo>
                    <a:pt x="567186" y="726218"/>
                  </a:lnTo>
                  <a:lnTo>
                    <a:pt x="567713" y="728020"/>
                  </a:lnTo>
                  <a:lnTo>
                    <a:pt x="568238" y="729822"/>
                  </a:lnTo>
                  <a:lnTo>
                    <a:pt x="568759" y="731624"/>
                  </a:lnTo>
                  <a:lnTo>
                    <a:pt x="569280" y="733426"/>
                  </a:lnTo>
                  <a:lnTo>
                    <a:pt x="569794" y="735228"/>
                  </a:lnTo>
                  <a:lnTo>
                    <a:pt x="570307" y="737030"/>
                  </a:lnTo>
                  <a:lnTo>
                    <a:pt x="570813" y="738832"/>
                  </a:lnTo>
                  <a:lnTo>
                    <a:pt x="571317" y="740634"/>
                  </a:lnTo>
                  <a:lnTo>
                    <a:pt x="571815" y="742436"/>
                  </a:lnTo>
                  <a:lnTo>
                    <a:pt x="572307" y="744238"/>
                  </a:lnTo>
                  <a:lnTo>
                    <a:pt x="572796" y="746040"/>
                  </a:lnTo>
                  <a:lnTo>
                    <a:pt x="573274" y="747843"/>
                  </a:lnTo>
                  <a:lnTo>
                    <a:pt x="573751" y="749645"/>
                  </a:lnTo>
                  <a:lnTo>
                    <a:pt x="574214" y="751447"/>
                  </a:lnTo>
                  <a:lnTo>
                    <a:pt x="574676" y="753249"/>
                  </a:lnTo>
                  <a:lnTo>
                    <a:pt x="575124" y="755051"/>
                  </a:lnTo>
                  <a:lnTo>
                    <a:pt x="575568" y="756853"/>
                  </a:lnTo>
                  <a:lnTo>
                    <a:pt x="576002" y="758655"/>
                  </a:lnTo>
                  <a:lnTo>
                    <a:pt x="576425" y="760457"/>
                  </a:lnTo>
                  <a:lnTo>
                    <a:pt x="576843" y="762259"/>
                  </a:lnTo>
                  <a:lnTo>
                    <a:pt x="577244" y="764061"/>
                  </a:lnTo>
                  <a:lnTo>
                    <a:pt x="577645" y="765863"/>
                  </a:lnTo>
                  <a:lnTo>
                    <a:pt x="578022" y="767665"/>
                  </a:lnTo>
                  <a:lnTo>
                    <a:pt x="578398" y="769467"/>
                  </a:lnTo>
                  <a:lnTo>
                    <a:pt x="578754" y="771269"/>
                  </a:lnTo>
                  <a:lnTo>
                    <a:pt x="579104" y="773071"/>
                  </a:lnTo>
                  <a:lnTo>
                    <a:pt x="579439" y="774873"/>
                  </a:lnTo>
                  <a:lnTo>
                    <a:pt x="579760" y="776675"/>
                  </a:lnTo>
                  <a:lnTo>
                    <a:pt x="580073" y="778477"/>
                  </a:lnTo>
                  <a:lnTo>
                    <a:pt x="580363" y="780279"/>
                  </a:lnTo>
                  <a:lnTo>
                    <a:pt x="580653" y="782081"/>
                  </a:lnTo>
                  <a:lnTo>
                    <a:pt x="580910" y="783883"/>
                  </a:lnTo>
                  <a:lnTo>
                    <a:pt x="581167" y="785685"/>
                  </a:lnTo>
                  <a:lnTo>
                    <a:pt x="581398" y="787487"/>
                  </a:lnTo>
                  <a:lnTo>
                    <a:pt x="581620" y="789289"/>
                  </a:lnTo>
                  <a:lnTo>
                    <a:pt x="581823" y="791091"/>
                  </a:lnTo>
                  <a:lnTo>
                    <a:pt x="582009" y="792893"/>
                  </a:lnTo>
                  <a:lnTo>
                    <a:pt x="582184" y="794695"/>
                  </a:lnTo>
                  <a:lnTo>
                    <a:pt x="582331" y="796497"/>
                  </a:lnTo>
                  <a:lnTo>
                    <a:pt x="582477" y="798299"/>
                  </a:lnTo>
                  <a:lnTo>
                    <a:pt x="582584" y="800101"/>
                  </a:lnTo>
                  <a:lnTo>
                    <a:pt x="582691" y="801903"/>
                  </a:lnTo>
                  <a:lnTo>
                    <a:pt x="582765" y="803705"/>
                  </a:lnTo>
                  <a:lnTo>
                    <a:pt x="582830" y="805508"/>
                  </a:lnTo>
                  <a:lnTo>
                    <a:pt x="582871" y="807310"/>
                  </a:lnTo>
                  <a:lnTo>
                    <a:pt x="582892" y="809112"/>
                  </a:lnTo>
                  <a:lnTo>
                    <a:pt x="582900" y="810914"/>
                  </a:lnTo>
                  <a:lnTo>
                    <a:pt x="582876" y="812716"/>
                  </a:lnTo>
                  <a:lnTo>
                    <a:pt x="582849" y="814518"/>
                  </a:lnTo>
                  <a:lnTo>
                    <a:pt x="582779" y="816320"/>
                  </a:lnTo>
                  <a:lnTo>
                    <a:pt x="582708" y="818122"/>
                  </a:lnTo>
                  <a:lnTo>
                    <a:pt x="582598" y="819924"/>
                  </a:lnTo>
                  <a:lnTo>
                    <a:pt x="582480" y="821726"/>
                  </a:lnTo>
                  <a:lnTo>
                    <a:pt x="582333" y="823528"/>
                  </a:lnTo>
                  <a:lnTo>
                    <a:pt x="582165" y="825330"/>
                  </a:lnTo>
                  <a:lnTo>
                    <a:pt x="581981" y="827132"/>
                  </a:lnTo>
                  <a:lnTo>
                    <a:pt x="581762" y="828934"/>
                  </a:lnTo>
                  <a:lnTo>
                    <a:pt x="581540" y="830736"/>
                  </a:lnTo>
                  <a:lnTo>
                    <a:pt x="581270" y="832538"/>
                  </a:lnTo>
                  <a:lnTo>
                    <a:pt x="580999" y="834340"/>
                  </a:lnTo>
                  <a:lnTo>
                    <a:pt x="580686" y="836142"/>
                  </a:lnTo>
                  <a:lnTo>
                    <a:pt x="580363" y="837944"/>
                  </a:lnTo>
                  <a:lnTo>
                    <a:pt x="580009" y="839746"/>
                  </a:lnTo>
                  <a:lnTo>
                    <a:pt x="579633" y="841548"/>
                  </a:lnTo>
                  <a:lnTo>
                    <a:pt x="579239" y="843350"/>
                  </a:lnTo>
                  <a:lnTo>
                    <a:pt x="578808" y="845152"/>
                  </a:lnTo>
                  <a:lnTo>
                    <a:pt x="578373" y="846954"/>
                  </a:lnTo>
                  <a:lnTo>
                    <a:pt x="577888" y="848756"/>
                  </a:lnTo>
                  <a:lnTo>
                    <a:pt x="577403" y="850558"/>
                  </a:lnTo>
                  <a:lnTo>
                    <a:pt x="576872" y="852360"/>
                  </a:lnTo>
                  <a:lnTo>
                    <a:pt x="576332" y="854162"/>
                  </a:lnTo>
                  <a:lnTo>
                    <a:pt x="575758" y="855964"/>
                  </a:lnTo>
                  <a:lnTo>
                    <a:pt x="575162" y="857766"/>
                  </a:lnTo>
                  <a:lnTo>
                    <a:pt x="574547" y="859568"/>
                  </a:lnTo>
                  <a:lnTo>
                    <a:pt x="573895" y="861370"/>
                  </a:lnTo>
                  <a:lnTo>
                    <a:pt x="573238" y="863173"/>
                  </a:lnTo>
                  <a:lnTo>
                    <a:pt x="572530" y="864975"/>
                  </a:lnTo>
                  <a:lnTo>
                    <a:pt x="571823" y="866777"/>
                  </a:lnTo>
                  <a:lnTo>
                    <a:pt x="571067" y="868579"/>
                  </a:lnTo>
                  <a:lnTo>
                    <a:pt x="570304" y="870381"/>
                  </a:lnTo>
                  <a:lnTo>
                    <a:pt x="569506" y="872183"/>
                  </a:lnTo>
                  <a:lnTo>
                    <a:pt x="568687" y="873985"/>
                  </a:lnTo>
                  <a:lnTo>
                    <a:pt x="567847" y="875787"/>
                  </a:lnTo>
                  <a:lnTo>
                    <a:pt x="566973" y="877589"/>
                  </a:lnTo>
                  <a:lnTo>
                    <a:pt x="566091" y="879391"/>
                  </a:lnTo>
                  <a:lnTo>
                    <a:pt x="565162" y="881193"/>
                  </a:lnTo>
                  <a:lnTo>
                    <a:pt x="564232" y="882995"/>
                  </a:lnTo>
                  <a:lnTo>
                    <a:pt x="563255" y="884797"/>
                  </a:lnTo>
                  <a:lnTo>
                    <a:pt x="562271" y="886599"/>
                  </a:lnTo>
                  <a:lnTo>
                    <a:pt x="561252" y="888401"/>
                  </a:lnTo>
                  <a:lnTo>
                    <a:pt x="560215" y="890203"/>
                  </a:lnTo>
                  <a:lnTo>
                    <a:pt x="559156" y="892005"/>
                  </a:lnTo>
                  <a:lnTo>
                    <a:pt x="558065" y="893807"/>
                  </a:lnTo>
                  <a:lnTo>
                    <a:pt x="556966" y="895609"/>
                  </a:lnTo>
                  <a:lnTo>
                    <a:pt x="555823" y="897411"/>
                  </a:lnTo>
                  <a:lnTo>
                    <a:pt x="554680" y="899213"/>
                  </a:lnTo>
                  <a:lnTo>
                    <a:pt x="553491" y="901015"/>
                  </a:lnTo>
                  <a:lnTo>
                    <a:pt x="552296" y="902817"/>
                  </a:lnTo>
                  <a:lnTo>
                    <a:pt x="551069" y="904619"/>
                  </a:lnTo>
                  <a:lnTo>
                    <a:pt x="549825" y="906421"/>
                  </a:lnTo>
                  <a:lnTo>
                    <a:pt x="548560" y="908223"/>
                  </a:lnTo>
                  <a:lnTo>
                    <a:pt x="547267" y="910025"/>
                  </a:lnTo>
                  <a:lnTo>
                    <a:pt x="545966" y="911827"/>
                  </a:lnTo>
                  <a:lnTo>
                    <a:pt x="544626" y="913629"/>
                  </a:lnTo>
                  <a:lnTo>
                    <a:pt x="543285" y="915431"/>
                  </a:lnTo>
                  <a:lnTo>
                    <a:pt x="541902" y="917233"/>
                  </a:lnTo>
                  <a:lnTo>
                    <a:pt x="540515" y="919035"/>
                  </a:lnTo>
                  <a:lnTo>
                    <a:pt x="539099" y="92083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10548" y="2225247"/>
              <a:ext cx="502173" cy="0"/>
            </a:xfrm>
            <a:custGeom>
              <a:avLst/>
              <a:pathLst>
                <a:path w="502173" h="0">
                  <a:moveTo>
                    <a:pt x="0" y="0"/>
                  </a:moveTo>
                  <a:lnTo>
                    <a:pt x="50217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43584" y="21395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43584" y="25627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3584" y="16431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43584" y="2228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43584" y="2557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43584" y="2477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43584" y="25639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43584" y="20699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43584" y="22785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43584" y="24014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43584" y="242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43584" y="194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43584" y="20447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43584" y="24764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43584" y="1882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43584" y="20819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95917" y="14980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95917" y="1785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295917" y="2032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95917" y="19080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295917" y="1996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295917" y="18097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295917" y="14548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295917" y="20016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95917" y="16994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295917" y="1325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295917" y="18169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295917" y="2126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295917" y="1826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95917" y="251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95917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95917" y="21898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295917" y="22018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295917" y="2164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95917" y="1782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95917" y="1740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95917" y="1978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95917" y="24296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95917" y="23229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419824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516974" y="1928539"/>
              <a:ext cx="582900" cy="685833"/>
            </a:xfrm>
            <a:custGeom>
              <a:avLst/>
              <a:pathLst>
                <a:path w="582900" h="685833">
                  <a:moveTo>
                    <a:pt x="55314" y="685833"/>
                  </a:moveTo>
                  <a:lnTo>
                    <a:pt x="47562" y="684491"/>
                  </a:lnTo>
                  <a:lnTo>
                    <a:pt x="40248" y="683149"/>
                  </a:lnTo>
                  <a:lnTo>
                    <a:pt x="33447" y="681806"/>
                  </a:lnTo>
                  <a:lnTo>
                    <a:pt x="27310" y="680464"/>
                  </a:lnTo>
                  <a:lnTo>
                    <a:pt x="21734" y="679122"/>
                  </a:lnTo>
                  <a:lnTo>
                    <a:pt x="16739" y="677780"/>
                  </a:lnTo>
                  <a:lnTo>
                    <a:pt x="12341" y="676438"/>
                  </a:lnTo>
                  <a:lnTo>
                    <a:pt x="8611" y="675096"/>
                  </a:lnTo>
                  <a:lnTo>
                    <a:pt x="5656" y="673754"/>
                  </a:lnTo>
                  <a:lnTo>
                    <a:pt x="3320" y="672411"/>
                  </a:lnTo>
                  <a:lnTo>
                    <a:pt x="1596" y="671069"/>
                  </a:lnTo>
                  <a:lnTo>
                    <a:pt x="474" y="669727"/>
                  </a:lnTo>
                  <a:lnTo>
                    <a:pt x="0" y="668385"/>
                  </a:lnTo>
                  <a:lnTo>
                    <a:pt x="209" y="667043"/>
                  </a:lnTo>
                  <a:lnTo>
                    <a:pt x="939" y="665701"/>
                  </a:lnTo>
                  <a:lnTo>
                    <a:pt x="2160" y="664359"/>
                  </a:lnTo>
                  <a:lnTo>
                    <a:pt x="3841" y="663017"/>
                  </a:lnTo>
                  <a:lnTo>
                    <a:pt x="5992" y="661674"/>
                  </a:lnTo>
                  <a:lnTo>
                    <a:pt x="8590" y="660332"/>
                  </a:lnTo>
                  <a:lnTo>
                    <a:pt x="11504" y="658990"/>
                  </a:lnTo>
                  <a:lnTo>
                    <a:pt x="14698" y="657648"/>
                  </a:lnTo>
                  <a:lnTo>
                    <a:pt x="18132" y="656306"/>
                  </a:lnTo>
                  <a:lnTo>
                    <a:pt x="21790" y="654964"/>
                  </a:lnTo>
                  <a:lnTo>
                    <a:pt x="25619" y="653622"/>
                  </a:lnTo>
                  <a:lnTo>
                    <a:pt x="29548" y="652279"/>
                  </a:lnTo>
                  <a:lnTo>
                    <a:pt x="33545" y="650937"/>
                  </a:lnTo>
                  <a:lnTo>
                    <a:pt x="37581" y="649595"/>
                  </a:lnTo>
                  <a:lnTo>
                    <a:pt x="41626" y="648253"/>
                  </a:lnTo>
                  <a:lnTo>
                    <a:pt x="45638" y="646911"/>
                  </a:lnTo>
                  <a:lnTo>
                    <a:pt x="49601" y="645569"/>
                  </a:lnTo>
                  <a:lnTo>
                    <a:pt x="53499" y="644227"/>
                  </a:lnTo>
                  <a:lnTo>
                    <a:pt x="57321" y="642884"/>
                  </a:lnTo>
                  <a:lnTo>
                    <a:pt x="61039" y="641542"/>
                  </a:lnTo>
                  <a:lnTo>
                    <a:pt x="64645" y="640200"/>
                  </a:lnTo>
                  <a:lnTo>
                    <a:pt x="68154" y="638858"/>
                  </a:lnTo>
                  <a:lnTo>
                    <a:pt x="71568" y="637516"/>
                  </a:lnTo>
                  <a:lnTo>
                    <a:pt x="74889" y="636174"/>
                  </a:lnTo>
                  <a:lnTo>
                    <a:pt x="78109" y="634832"/>
                  </a:lnTo>
                  <a:lnTo>
                    <a:pt x="81244" y="633489"/>
                  </a:lnTo>
                  <a:lnTo>
                    <a:pt x="84317" y="632147"/>
                  </a:lnTo>
                  <a:lnTo>
                    <a:pt x="87338" y="630805"/>
                  </a:lnTo>
                  <a:lnTo>
                    <a:pt x="90319" y="629463"/>
                  </a:lnTo>
                  <a:lnTo>
                    <a:pt x="93269" y="628121"/>
                  </a:lnTo>
                  <a:lnTo>
                    <a:pt x="96209" y="626779"/>
                  </a:lnTo>
                  <a:lnTo>
                    <a:pt x="99156" y="625437"/>
                  </a:lnTo>
                  <a:lnTo>
                    <a:pt x="102118" y="624094"/>
                  </a:lnTo>
                  <a:lnTo>
                    <a:pt x="105107" y="622752"/>
                  </a:lnTo>
                  <a:lnTo>
                    <a:pt x="108143" y="621410"/>
                  </a:lnTo>
                  <a:lnTo>
                    <a:pt x="111236" y="620068"/>
                  </a:lnTo>
                  <a:lnTo>
                    <a:pt x="114388" y="618726"/>
                  </a:lnTo>
                  <a:lnTo>
                    <a:pt x="117604" y="617384"/>
                  </a:lnTo>
                  <a:lnTo>
                    <a:pt x="120889" y="616042"/>
                  </a:lnTo>
                  <a:lnTo>
                    <a:pt x="124263" y="614699"/>
                  </a:lnTo>
                  <a:lnTo>
                    <a:pt x="127721" y="613357"/>
                  </a:lnTo>
                  <a:lnTo>
                    <a:pt x="131254" y="612015"/>
                  </a:lnTo>
                  <a:lnTo>
                    <a:pt x="134861" y="610673"/>
                  </a:lnTo>
                  <a:lnTo>
                    <a:pt x="138541" y="609331"/>
                  </a:lnTo>
                  <a:lnTo>
                    <a:pt x="142305" y="607989"/>
                  </a:lnTo>
                  <a:lnTo>
                    <a:pt x="146138" y="606647"/>
                  </a:lnTo>
                  <a:lnTo>
                    <a:pt x="150026" y="605305"/>
                  </a:lnTo>
                  <a:lnTo>
                    <a:pt x="153964" y="603962"/>
                  </a:lnTo>
                  <a:lnTo>
                    <a:pt x="157947" y="602620"/>
                  </a:lnTo>
                  <a:lnTo>
                    <a:pt x="161972" y="601278"/>
                  </a:lnTo>
                  <a:lnTo>
                    <a:pt x="166021" y="599936"/>
                  </a:lnTo>
                  <a:lnTo>
                    <a:pt x="170084" y="598594"/>
                  </a:lnTo>
                  <a:lnTo>
                    <a:pt x="174151" y="597252"/>
                  </a:lnTo>
                  <a:lnTo>
                    <a:pt x="178215" y="595910"/>
                  </a:lnTo>
                  <a:lnTo>
                    <a:pt x="182258" y="594567"/>
                  </a:lnTo>
                  <a:lnTo>
                    <a:pt x="186270" y="593225"/>
                  </a:lnTo>
                  <a:lnTo>
                    <a:pt x="190241" y="591883"/>
                  </a:lnTo>
                  <a:lnTo>
                    <a:pt x="194163" y="590541"/>
                  </a:lnTo>
                  <a:lnTo>
                    <a:pt x="198027" y="589199"/>
                  </a:lnTo>
                  <a:lnTo>
                    <a:pt x="201800" y="587857"/>
                  </a:lnTo>
                  <a:lnTo>
                    <a:pt x="205484" y="586515"/>
                  </a:lnTo>
                  <a:lnTo>
                    <a:pt x="209075" y="585172"/>
                  </a:lnTo>
                  <a:lnTo>
                    <a:pt x="212565" y="583830"/>
                  </a:lnTo>
                  <a:lnTo>
                    <a:pt x="215947" y="582488"/>
                  </a:lnTo>
                  <a:lnTo>
                    <a:pt x="219173" y="581146"/>
                  </a:lnTo>
                  <a:lnTo>
                    <a:pt x="222266" y="579804"/>
                  </a:lnTo>
                  <a:lnTo>
                    <a:pt x="225225" y="578462"/>
                  </a:lnTo>
                  <a:lnTo>
                    <a:pt x="228044" y="577120"/>
                  </a:lnTo>
                  <a:lnTo>
                    <a:pt x="230720" y="575777"/>
                  </a:lnTo>
                  <a:lnTo>
                    <a:pt x="233202" y="574435"/>
                  </a:lnTo>
                  <a:lnTo>
                    <a:pt x="235529" y="573093"/>
                  </a:lnTo>
                  <a:lnTo>
                    <a:pt x="237706" y="571751"/>
                  </a:lnTo>
                  <a:lnTo>
                    <a:pt x="239731" y="570409"/>
                  </a:lnTo>
                  <a:lnTo>
                    <a:pt x="241607" y="569067"/>
                  </a:lnTo>
                  <a:lnTo>
                    <a:pt x="243288" y="567725"/>
                  </a:lnTo>
                  <a:lnTo>
                    <a:pt x="244828" y="566382"/>
                  </a:lnTo>
                  <a:lnTo>
                    <a:pt x="246233" y="565040"/>
                  </a:lnTo>
                  <a:lnTo>
                    <a:pt x="247510" y="563698"/>
                  </a:lnTo>
                  <a:lnTo>
                    <a:pt x="248662" y="562356"/>
                  </a:lnTo>
                  <a:lnTo>
                    <a:pt x="249668" y="561014"/>
                  </a:lnTo>
                  <a:lnTo>
                    <a:pt x="250575" y="559672"/>
                  </a:lnTo>
                  <a:lnTo>
                    <a:pt x="251394" y="558330"/>
                  </a:lnTo>
                  <a:lnTo>
                    <a:pt x="252134" y="556987"/>
                  </a:lnTo>
                  <a:lnTo>
                    <a:pt x="252804" y="555645"/>
                  </a:lnTo>
                  <a:lnTo>
                    <a:pt x="253404" y="554303"/>
                  </a:lnTo>
                  <a:lnTo>
                    <a:pt x="253965" y="552961"/>
                  </a:lnTo>
                  <a:lnTo>
                    <a:pt x="254499" y="551619"/>
                  </a:lnTo>
                  <a:lnTo>
                    <a:pt x="255015" y="550277"/>
                  </a:lnTo>
                  <a:lnTo>
                    <a:pt x="255522" y="548935"/>
                  </a:lnTo>
                  <a:lnTo>
                    <a:pt x="256036" y="547592"/>
                  </a:lnTo>
                  <a:lnTo>
                    <a:pt x="256566" y="546250"/>
                  </a:lnTo>
                  <a:lnTo>
                    <a:pt x="257120" y="544908"/>
                  </a:lnTo>
                  <a:lnTo>
                    <a:pt x="257704" y="543566"/>
                  </a:lnTo>
                  <a:lnTo>
                    <a:pt x="258325" y="542224"/>
                  </a:lnTo>
                  <a:lnTo>
                    <a:pt x="259000" y="540882"/>
                  </a:lnTo>
                  <a:lnTo>
                    <a:pt x="259721" y="539540"/>
                  </a:lnTo>
                  <a:lnTo>
                    <a:pt x="260490" y="538198"/>
                  </a:lnTo>
                  <a:lnTo>
                    <a:pt x="261308" y="536855"/>
                  </a:lnTo>
                  <a:lnTo>
                    <a:pt x="262177" y="535513"/>
                  </a:lnTo>
                  <a:lnTo>
                    <a:pt x="263106" y="534171"/>
                  </a:lnTo>
                  <a:lnTo>
                    <a:pt x="264080" y="532829"/>
                  </a:lnTo>
                  <a:lnTo>
                    <a:pt x="265094" y="531487"/>
                  </a:lnTo>
                  <a:lnTo>
                    <a:pt x="266144" y="530145"/>
                  </a:lnTo>
                  <a:lnTo>
                    <a:pt x="267231" y="528803"/>
                  </a:lnTo>
                  <a:lnTo>
                    <a:pt x="268348" y="527460"/>
                  </a:lnTo>
                  <a:lnTo>
                    <a:pt x="269484" y="526118"/>
                  </a:lnTo>
                  <a:lnTo>
                    <a:pt x="270633" y="524776"/>
                  </a:lnTo>
                  <a:lnTo>
                    <a:pt x="271789" y="523434"/>
                  </a:lnTo>
                  <a:lnTo>
                    <a:pt x="272946" y="522092"/>
                  </a:lnTo>
                  <a:lnTo>
                    <a:pt x="274094" y="520750"/>
                  </a:lnTo>
                  <a:lnTo>
                    <a:pt x="275228" y="519408"/>
                  </a:lnTo>
                  <a:lnTo>
                    <a:pt x="276343" y="518065"/>
                  </a:lnTo>
                  <a:lnTo>
                    <a:pt x="277434" y="516723"/>
                  </a:lnTo>
                  <a:lnTo>
                    <a:pt x="278493" y="515381"/>
                  </a:lnTo>
                  <a:lnTo>
                    <a:pt x="279511" y="514039"/>
                  </a:lnTo>
                  <a:lnTo>
                    <a:pt x="280490" y="512697"/>
                  </a:lnTo>
                  <a:lnTo>
                    <a:pt x="281428" y="511355"/>
                  </a:lnTo>
                  <a:lnTo>
                    <a:pt x="282324" y="510013"/>
                  </a:lnTo>
                  <a:lnTo>
                    <a:pt x="283168" y="508670"/>
                  </a:lnTo>
                  <a:lnTo>
                    <a:pt x="283956" y="507328"/>
                  </a:lnTo>
                  <a:lnTo>
                    <a:pt x="284696" y="505986"/>
                  </a:lnTo>
                  <a:lnTo>
                    <a:pt x="285389" y="504644"/>
                  </a:lnTo>
                  <a:lnTo>
                    <a:pt x="286035" y="503302"/>
                  </a:lnTo>
                  <a:lnTo>
                    <a:pt x="286627" y="501960"/>
                  </a:lnTo>
                  <a:lnTo>
                    <a:pt x="287166" y="500618"/>
                  </a:lnTo>
                  <a:lnTo>
                    <a:pt x="287660" y="499275"/>
                  </a:lnTo>
                  <a:lnTo>
                    <a:pt x="288113" y="497933"/>
                  </a:lnTo>
                  <a:lnTo>
                    <a:pt x="288526" y="496591"/>
                  </a:lnTo>
                  <a:lnTo>
                    <a:pt x="288894" y="495249"/>
                  </a:lnTo>
                  <a:lnTo>
                    <a:pt x="289221" y="493907"/>
                  </a:lnTo>
                  <a:lnTo>
                    <a:pt x="289515" y="492565"/>
                  </a:lnTo>
                  <a:lnTo>
                    <a:pt x="289779" y="491223"/>
                  </a:lnTo>
                  <a:lnTo>
                    <a:pt x="290014" y="489880"/>
                  </a:lnTo>
                  <a:lnTo>
                    <a:pt x="290218" y="488538"/>
                  </a:lnTo>
                  <a:lnTo>
                    <a:pt x="290395" y="487196"/>
                  </a:lnTo>
                  <a:lnTo>
                    <a:pt x="290552" y="485854"/>
                  </a:lnTo>
                  <a:lnTo>
                    <a:pt x="290689" y="484512"/>
                  </a:lnTo>
                  <a:lnTo>
                    <a:pt x="290808" y="483170"/>
                  </a:lnTo>
                  <a:lnTo>
                    <a:pt x="290910" y="481828"/>
                  </a:lnTo>
                  <a:lnTo>
                    <a:pt x="290996" y="480486"/>
                  </a:lnTo>
                  <a:lnTo>
                    <a:pt x="291071" y="479143"/>
                  </a:lnTo>
                  <a:lnTo>
                    <a:pt x="291135" y="477801"/>
                  </a:lnTo>
                  <a:lnTo>
                    <a:pt x="291189" y="476459"/>
                  </a:lnTo>
                  <a:lnTo>
                    <a:pt x="291235" y="475117"/>
                  </a:lnTo>
                  <a:lnTo>
                    <a:pt x="291272" y="473775"/>
                  </a:lnTo>
                  <a:lnTo>
                    <a:pt x="291304" y="472433"/>
                  </a:lnTo>
                  <a:lnTo>
                    <a:pt x="291331" y="471091"/>
                  </a:lnTo>
                  <a:lnTo>
                    <a:pt x="291354" y="469748"/>
                  </a:lnTo>
                  <a:lnTo>
                    <a:pt x="291372" y="468406"/>
                  </a:lnTo>
                  <a:lnTo>
                    <a:pt x="291387" y="467064"/>
                  </a:lnTo>
                  <a:lnTo>
                    <a:pt x="291399" y="465722"/>
                  </a:lnTo>
                  <a:lnTo>
                    <a:pt x="291409" y="464380"/>
                  </a:lnTo>
                  <a:lnTo>
                    <a:pt x="291418" y="463038"/>
                  </a:lnTo>
                  <a:lnTo>
                    <a:pt x="291424" y="461696"/>
                  </a:lnTo>
                  <a:lnTo>
                    <a:pt x="291429" y="460353"/>
                  </a:lnTo>
                  <a:lnTo>
                    <a:pt x="291434" y="459011"/>
                  </a:lnTo>
                  <a:lnTo>
                    <a:pt x="291437" y="457669"/>
                  </a:lnTo>
                  <a:lnTo>
                    <a:pt x="291440" y="456327"/>
                  </a:lnTo>
                  <a:lnTo>
                    <a:pt x="291442" y="454985"/>
                  </a:lnTo>
                  <a:lnTo>
                    <a:pt x="291444" y="453643"/>
                  </a:lnTo>
                  <a:lnTo>
                    <a:pt x="291445" y="452301"/>
                  </a:lnTo>
                  <a:lnTo>
                    <a:pt x="291446" y="450958"/>
                  </a:lnTo>
                  <a:lnTo>
                    <a:pt x="291447" y="449616"/>
                  </a:lnTo>
                  <a:lnTo>
                    <a:pt x="291448" y="448274"/>
                  </a:lnTo>
                  <a:lnTo>
                    <a:pt x="291448" y="446932"/>
                  </a:lnTo>
                  <a:lnTo>
                    <a:pt x="291449" y="445590"/>
                  </a:lnTo>
                  <a:lnTo>
                    <a:pt x="291449" y="444248"/>
                  </a:lnTo>
                  <a:lnTo>
                    <a:pt x="291449" y="442906"/>
                  </a:lnTo>
                  <a:lnTo>
                    <a:pt x="291449" y="441563"/>
                  </a:lnTo>
                  <a:lnTo>
                    <a:pt x="291449" y="440221"/>
                  </a:lnTo>
                  <a:lnTo>
                    <a:pt x="291449" y="438879"/>
                  </a:lnTo>
                  <a:lnTo>
                    <a:pt x="291450" y="437537"/>
                  </a:lnTo>
                  <a:lnTo>
                    <a:pt x="291450" y="436195"/>
                  </a:lnTo>
                  <a:lnTo>
                    <a:pt x="291450" y="434853"/>
                  </a:lnTo>
                  <a:lnTo>
                    <a:pt x="291450" y="433511"/>
                  </a:lnTo>
                  <a:lnTo>
                    <a:pt x="291450" y="432168"/>
                  </a:lnTo>
                  <a:lnTo>
                    <a:pt x="291450" y="430826"/>
                  </a:lnTo>
                  <a:lnTo>
                    <a:pt x="291450" y="429484"/>
                  </a:lnTo>
                  <a:lnTo>
                    <a:pt x="291450" y="428142"/>
                  </a:lnTo>
                  <a:lnTo>
                    <a:pt x="291450" y="426800"/>
                  </a:lnTo>
                  <a:lnTo>
                    <a:pt x="291450" y="425458"/>
                  </a:lnTo>
                  <a:lnTo>
                    <a:pt x="291450" y="424116"/>
                  </a:lnTo>
                  <a:lnTo>
                    <a:pt x="291450" y="422774"/>
                  </a:lnTo>
                  <a:lnTo>
                    <a:pt x="291450" y="421431"/>
                  </a:lnTo>
                  <a:lnTo>
                    <a:pt x="291450" y="420089"/>
                  </a:lnTo>
                  <a:lnTo>
                    <a:pt x="291450" y="418747"/>
                  </a:lnTo>
                  <a:lnTo>
                    <a:pt x="291450" y="417405"/>
                  </a:lnTo>
                  <a:lnTo>
                    <a:pt x="291450" y="416063"/>
                  </a:lnTo>
                  <a:lnTo>
                    <a:pt x="291450" y="414721"/>
                  </a:lnTo>
                  <a:lnTo>
                    <a:pt x="291450" y="413379"/>
                  </a:lnTo>
                  <a:lnTo>
                    <a:pt x="291450" y="412036"/>
                  </a:lnTo>
                  <a:lnTo>
                    <a:pt x="291450" y="410694"/>
                  </a:lnTo>
                  <a:lnTo>
                    <a:pt x="291450" y="409352"/>
                  </a:lnTo>
                  <a:lnTo>
                    <a:pt x="291450" y="408010"/>
                  </a:lnTo>
                  <a:lnTo>
                    <a:pt x="291450" y="406668"/>
                  </a:lnTo>
                  <a:lnTo>
                    <a:pt x="291450" y="405326"/>
                  </a:lnTo>
                  <a:lnTo>
                    <a:pt x="291450" y="403984"/>
                  </a:lnTo>
                  <a:lnTo>
                    <a:pt x="291450" y="402641"/>
                  </a:lnTo>
                  <a:lnTo>
                    <a:pt x="291450" y="401299"/>
                  </a:lnTo>
                  <a:lnTo>
                    <a:pt x="291450" y="399957"/>
                  </a:lnTo>
                  <a:lnTo>
                    <a:pt x="291450" y="398615"/>
                  </a:lnTo>
                  <a:lnTo>
                    <a:pt x="291450" y="397273"/>
                  </a:lnTo>
                  <a:lnTo>
                    <a:pt x="291450" y="395931"/>
                  </a:lnTo>
                  <a:lnTo>
                    <a:pt x="291450" y="394589"/>
                  </a:lnTo>
                  <a:lnTo>
                    <a:pt x="291450" y="393246"/>
                  </a:lnTo>
                  <a:lnTo>
                    <a:pt x="291450" y="391904"/>
                  </a:lnTo>
                  <a:lnTo>
                    <a:pt x="291450" y="390562"/>
                  </a:lnTo>
                  <a:lnTo>
                    <a:pt x="291450" y="389220"/>
                  </a:lnTo>
                  <a:lnTo>
                    <a:pt x="291450" y="387878"/>
                  </a:lnTo>
                  <a:lnTo>
                    <a:pt x="291450" y="386536"/>
                  </a:lnTo>
                  <a:lnTo>
                    <a:pt x="291450" y="385194"/>
                  </a:lnTo>
                  <a:lnTo>
                    <a:pt x="291450" y="383851"/>
                  </a:lnTo>
                  <a:lnTo>
                    <a:pt x="291450" y="382509"/>
                  </a:lnTo>
                  <a:lnTo>
                    <a:pt x="291450" y="381167"/>
                  </a:lnTo>
                  <a:lnTo>
                    <a:pt x="291450" y="379825"/>
                  </a:lnTo>
                  <a:lnTo>
                    <a:pt x="291450" y="378483"/>
                  </a:lnTo>
                  <a:lnTo>
                    <a:pt x="291450" y="377141"/>
                  </a:lnTo>
                  <a:lnTo>
                    <a:pt x="291450" y="375799"/>
                  </a:lnTo>
                  <a:lnTo>
                    <a:pt x="291450" y="374456"/>
                  </a:lnTo>
                  <a:lnTo>
                    <a:pt x="291450" y="373114"/>
                  </a:lnTo>
                  <a:lnTo>
                    <a:pt x="291450" y="371772"/>
                  </a:lnTo>
                  <a:lnTo>
                    <a:pt x="291450" y="370430"/>
                  </a:lnTo>
                  <a:lnTo>
                    <a:pt x="291450" y="369088"/>
                  </a:lnTo>
                  <a:lnTo>
                    <a:pt x="291450" y="367746"/>
                  </a:lnTo>
                  <a:lnTo>
                    <a:pt x="291450" y="366404"/>
                  </a:lnTo>
                  <a:lnTo>
                    <a:pt x="291450" y="365061"/>
                  </a:lnTo>
                  <a:lnTo>
                    <a:pt x="291450" y="363719"/>
                  </a:lnTo>
                  <a:lnTo>
                    <a:pt x="291450" y="362377"/>
                  </a:lnTo>
                  <a:lnTo>
                    <a:pt x="291450" y="361035"/>
                  </a:lnTo>
                  <a:lnTo>
                    <a:pt x="291450" y="359693"/>
                  </a:lnTo>
                  <a:lnTo>
                    <a:pt x="291450" y="358351"/>
                  </a:lnTo>
                  <a:lnTo>
                    <a:pt x="291450" y="357009"/>
                  </a:lnTo>
                  <a:lnTo>
                    <a:pt x="291450" y="355667"/>
                  </a:lnTo>
                  <a:lnTo>
                    <a:pt x="291450" y="354324"/>
                  </a:lnTo>
                  <a:lnTo>
                    <a:pt x="291450" y="352982"/>
                  </a:lnTo>
                  <a:lnTo>
                    <a:pt x="291450" y="351640"/>
                  </a:lnTo>
                  <a:lnTo>
                    <a:pt x="291450" y="350298"/>
                  </a:lnTo>
                  <a:lnTo>
                    <a:pt x="291450" y="348956"/>
                  </a:lnTo>
                  <a:lnTo>
                    <a:pt x="291450" y="347614"/>
                  </a:lnTo>
                  <a:lnTo>
                    <a:pt x="291450" y="346272"/>
                  </a:lnTo>
                  <a:lnTo>
                    <a:pt x="291450" y="344929"/>
                  </a:lnTo>
                  <a:lnTo>
                    <a:pt x="291450" y="343587"/>
                  </a:lnTo>
                  <a:lnTo>
                    <a:pt x="291450" y="342245"/>
                  </a:lnTo>
                  <a:lnTo>
                    <a:pt x="291450" y="340903"/>
                  </a:lnTo>
                  <a:lnTo>
                    <a:pt x="291450" y="339561"/>
                  </a:lnTo>
                  <a:lnTo>
                    <a:pt x="291450" y="338219"/>
                  </a:lnTo>
                  <a:lnTo>
                    <a:pt x="291450" y="336877"/>
                  </a:lnTo>
                  <a:lnTo>
                    <a:pt x="291450" y="335534"/>
                  </a:lnTo>
                  <a:lnTo>
                    <a:pt x="291450" y="334192"/>
                  </a:lnTo>
                  <a:lnTo>
                    <a:pt x="291450" y="332850"/>
                  </a:lnTo>
                  <a:lnTo>
                    <a:pt x="291450" y="331508"/>
                  </a:lnTo>
                  <a:lnTo>
                    <a:pt x="291450" y="330166"/>
                  </a:lnTo>
                  <a:lnTo>
                    <a:pt x="291450" y="328824"/>
                  </a:lnTo>
                  <a:lnTo>
                    <a:pt x="291450" y="327482"/>
                  </a:lnTo>
                  <a:lnTo>
                    <a:pt x="291450" y="326139"/>
                  </a:lnTo>
                  <a:lnTo>
                    <a:pt x="291450" y="324797"/>
                  </a:lnTo>
                  <a:lnTo>
                    <a:pt x="291450" y="323455"/>
                  </a:lnTo>
                  <a:lnTo>
                    <a:pt x="291450" y="322113"/>
                  </a:lnTo>
                  <a:lnTo>
                    <a:pt x="291450" y="320771"/>
                  </a:lnTo>
                  <a:lnTo>
                    <a:pt x="291450" y="319429"/>
                  </a:lnTo>
                  <a:lnTo>
                    <a:pt x="291450" y="318087"/>
                  </a:lnTo>
                  <a:lnTo>
                    <a:pt x="291450" y="316744"/>
                  </a:lnTo>
                  <a:lnTo>
                    <a:pt x="291450" y="315402"/>
                  </a:lnTo>
                  <a:lnTo>
                    <a:pt x="291450" y="314060"/>
                  </a:lnTo>
                  <a:lnTo>
                    <a:pt x="291450" y="312718"/>
                  </a:lnTo>
                  <a:lnTo>
                    <a:pt x="291450" y="311376"/>
                  </a:lnTo>
                  <a:lnTo>
                    <a:pt x="291450" y="310034"/>
                  </a:lnTo>
                  <a:lnTo>
                    <a:pt x="291450" y="308692"/>
                  </a:lnTo>
                  <a:lnTo>
                    <a:pt x="291450" y="307349"/>
                  </a:lnTo>
                  <a:lnTo>
                    <a:pt x="291450" y="306007"/>
                  </a:lnTo>
                  <a:lnTo>
                    <a:pt x="291450" y="304665"/>
                  </a:lnTo>
                  <a:lnTo>
                    <a:pt x="291450" y="303323"/>
                  </a:lnTo>
                  <a:lnTo>
                    <a:pt x="291450" y="301981"/>
                  </a:lnTo>
                  <a:lnTo>
                    <a:pt x="291450" y="300639"/>
                  </a:lnTo>
                  <a:lnTo>
                    <a:pt x="291450" y="299297"/>
                  </a:lnTo>
                  <a:lnTo>
                    <a:pt x="291450" y="297955"/>
                  </a:lnTo>
                  <a:lnTo>
                    <a:pt x="291450" y="296612"/>
                  </a:lnTo>
                  <a:lnTo>
                    <a:pt x="291450" y="295270"/>
                  </a:lnTo>
                  <a:lnTo>
                    <a:pt x="291450" y="293928"/>
                  </a:lnTo>
                  <a:lnTo>
                    <a:pt x="291450" y="292586"/>
                  </a:lnTo>
                  <a:lnTo>
                    <a:pt x="291450" y="291244"/>
                  </a:lnTo>
                  <a:lnTo>
                    <a:pt x="291450" y="289902"/>
                  </a:lnTo>
                  <a:lnTo>
                    <a:pt x="291450" y="288560"/>
                  </a:lnTo>
                  <a:lnTo>
                    <a:pt x="291450" y="287217"/>
                  </a:lnTo>
                  <a:lnTo>
                    <a:pt x="291450" y="285875"/>
                  </a:lnTo>
                  <a:lnTo>
                    <a:pt x="291450" y="284533"/>
                  </a:lnTo>
                  <a:lnTo>
                    <a:pt x="291450" y="283191"/>
                  </a:lnTo>
                  <a:lnTo>
                    <a:pt x="291450" y="281849"/>
                  </a:lnTo>
                  <a:lnTo>
                    <a:pt x="291450" y="280507"/>
                  </a:lnTo>
                  <a:lnTo>
                    <a:pt x="291450" y="279165"/>
                  </a:lnTo>
                  <a:lnTo>
                    <a:pt x="291450" y="277822"/>
                  </a:lnTo>
                  <a:lnTo>
                    <a:pt x="291450" y="276480"/>
                  </a:lnTo>
                  <a:lnTo>
                    <a:pt x="291450" y="275138"/>
                  </a:lnTo>
                  <a:lnTo>
                    <a:pt x="291450" y="273796"/>
                  </a:lnTo>
                  <a:lnTo>
                    <a:pt x="291450" y="272454"/>
                  </a:lnTo>
                  <a:lnTo>
                    <a:pt x="291450" y="271112"/>
                  </a:lnTo>
                  <a:lnTo>
                    <a:pt x="291450" y="269770"/>
                  </a:lnTo>
                  <a:lnTo>
                    <a:pt x="291450" y="268427"/>
                  </a:lnTo>
                  <a:lnTo>
                    <a:pt x="291450" y="267085"/>
                  </a:lnTo>
                  <a:lnTo>
                    <a:pt x="291450" y="265743"/>
                  </a:lnTo>
                  <a:lnTo>
                    <a:pt x="291450" y="264401"/>
                  </a:lnTo>
                  <a:lnTo>
                    <a:pt x="291450" y="263059"/>
                  </a:lnTo>
                  <a:lnTo>
                    <a:pt x="291450" y="261717"/>
                  </a:lnTo>
                  <a:lnTo>
                    <a:pt x="291450" y="260375"/>
                  </a:lnTo>
                  <a:lnTo>
                    <a:pt x="291450" y="259032"/>
                  </a:lnTo>
                  <a:lnTo>
                    <a:pt x="291450" y="257690"/>
                  </a:lnTo>
                  <a:lnTo>
                    <a:pt x="291450" y="256348"/>
                  </a:lnTo>
                  <a:lnTo>
                    <a:pt x="291450" y="255006"/>
                  </a:lnTo>
                  <a:lnTo>
                    <a:pt x="291450" y="253664"/>
                  </a:lnTo>
                  <a:lnTo>
                    <a:pt x="291450" y="252322"/>
                  </a:lnTo>
                  <a:lnTo>
                    <a:pt x="291450" y="250980"/>
                  </a:lnTo>
                  <a:lnTo>
                    <a:pt x="291450" y="249637"/>
                  </a:lnTo>
                  <a:lnTo>
                    <a:pt x="291450" y="248295"/>
                  </a:lnTo>
                  <a:lnTo>
                    <a:pt x="291450" y="246953"/>
                  </a:lnTo>
                  <a:lnTo>
                    <a:pt x="291450" y="245611"/>
                  </a:lnTo>
                  <a:lnTo>
                    <a:pt x="291450" y="244269"/>
                  </a:lnTo>
                  <a:lnTo>
                    <a:pt x="291450" y="242927"/>
                  </a:lnTo>
                  <a:lnTo>
                    <a:pt x="291450" y="241585"/>
                  </a:lnTo>
                  <a:lnTo>
                    <a:pt x="291450" y="240243"/>
                  </a:lnTo>
                  <a:lnTo>
                    <a:pt x="291450" y="238900"/>
                  </a:lnTo>
                  <a:lnTo>
                    <a:pt x="291450" y="237558"/>
                  </a:lnTo>
                  <a:lnTo>
                    <a:pt x="291450" y="236216"/>
                  </a:lnTo>
                  <a:lnTo>
                    <a:pt x="291450" y="234874"/>
                  </a:lnTo>
                  <a:lnTo>
                    <a:pt x="291450" y="233532"/>
                  </a:lnTo>
                  <a:lnTo>
                    <a:pt x="291450" y="232190"/>
                  </a:lnTo>
                  <a:lnTo>
                    <a:pt x="291450" y="230848"/>
                  </a:lnTo>
                  <a:lnTo>
                    <a:pt x="291450" y="229505"/>
                  </a:lnTo>
                  <a:lnTo>
                    <a:pt x="291450" y="228163"/>
                  </a:lnTo>
                  <a:lnTo>
                    <a:pt x="291450" y="226821"/>
                  </a:lnTo>
                  <a:lnTo>
                    <a:pt x="291450" y="225479"/>
                  </a:lnTo>
                  <a:lnTo>
                    <a:pt x="291450" y="224137"/>
                  </a:lnTo>
                  <a:lnTo>
                    <a:pt x="291450" y="222795"/>
                  </a:lnTo>
                  <a:lnTo>
                    <a:pt x="291450" y="221453"/>
                  </a:lnTo>
                  <a:lnTo>
                    <a:pt x="291450" y="220110"/>
                  </a:lnTo>
                  <a:lnTo>
                    <a:pt x="291450" y="218768"/>
                  </a:lnTo>
                  <a:lnTo>
                    <a:pt x="291450" y="217426"/>
                  </a:lnTo>
                  <a:lnTo>
                    <a:pt x="291450" y="216084"/>
                  </a:lnTo>
                  <a:lnTo>
                    <a:pt x="291450" y="214742"/>
                  </a:lnTo>
                  <a:lnTo>
                    <a:pt x="291450" y="213400"/>
                  </a:lnTo>
                  <a:lnTo>
                    <a:pt x="291450" y="212058"/>
                  </a:lnTo>
                  <a:lnTo>
                    <a:pt x="291450" y="210715"/>
                  </a:lnTo>
                  <a:lnTo>
                    <a:pt x="291450" y="209373"/>
                  </a:lnTo>
                  <a:lnTo>
                    <a:pt x="291450" y="208031"/>
                  </a:lnTo>
                  <a:lnTo>
                    <a:pt x="291450" y="206689"/>
                  </a:lnTo>
                  <a:lnTo>
                    <a:pt x="291450" y="205347"/>
                  </a:lnTo>
                  <a:lnTo>
                    <a:pt x="291450" y="204005"/>
                  </a:lnTo>
                  <a:lnTo>
                    <a:pt x="291450" y="202663"/>
                  </a:lnTo>
                  <a:lnTo>
                    <a:pt x="291450" y="201320"/>
                  </a:lnTo>
                  <a:lnTo>
                    <a:pt x="291450" y="199978"/>
                  </a:lnTo>
                  <a:lnTo>
                    <a:pt x="291450" y="198636"/>
                  </a:lnTo>
                  <a:lnTo>
                    <a:pt x="291450" y="197294"/>
                  </a:lnTo>
                  <a:lnTo>
                    <a:pt x="291450" y="195952"/>
                  </a:lnTo>
                  <a:lnTo>
                    <a:pt x="291450" y="194610"/>
                  </a:lnTo>
                  <a:lnTo>
                    <a:pt x="291450" y="193268"/>
                  </a:lnTo>
                  <a:lnTo>
                    <a:pt x="291450" y="191925"/>
                  </a:lnTo>
                  <a:lnTo>
                    <a:pt x="291450" y="190583"/>
                  </a:lnTo>
                  <a:lnTo>
                    <a:pt x="291450" y="189241"/>
                  </a:lnTo>
                  <a:lnTo>
                    <a:pt x="291450" y="187899"/>
                  </a:lnTo>
                  <a:lnTo>
                    <a:pt x="291450" y="186557"/>
                  </a:lnTo>
                  <a:lnTo>
                    <a:pt x="291450" y="185215"/>
                  </a:lnTo>
                  <a:lnTo>
                    <a:pt x="291450" y="183873"/>
                  </a:lnTo>
                  <a:lnTo>
                    <a:pt x="291450" y="182530"/>
                  </a:lnTo>
                  <a:lnTo>
                    <a:pt x="291450" y="181188"/>
                  </a:lnTo>
                  <a:lnTo>
                    <a:pt x="291450" y="179846"/>
                  </a:lnTo>
                  <a:lnTo>
                    <a:pt x="291450" y="178504"/>
                  </a:lnTo>
                  <a:lnTo>
                    <a:pt x="291450" y="177162"/>
                  </a:lnTo>
                  <a:lnTo>
                    <a:pt x="291450" y="175820"/>
                  </a:lnTo>
                  <a:lnTo>
                    <a:pt x="291450" y="174478"/>
                  </a:lnTo>
                  <a:lnTo>
                    <a:pt x="291450" y="173136"/>
                  </a:lnTo>
                  <a:lnTo>
                    <a:pt x="291450" y="171793"/>
                  </a:lnTo>
                  <a:lnTo>
                    <a:pt x="291450" y="170451"/>
                  </a:lnTo>
                  <a:lnTo>
                    <a:pt x="291450" y="169109"/>
                  </a:lnTo>
                  <a:lnTo>
                    <a:pt x="291450" y="167767"/>
                  </a:lnTo>
                  <a:lnTo>
                    <a:pt x="291450" y="166425"/>
                  </a:lnTo>
                  <a:lnTo>
                    <a:pt x="291450" y="165083"/>
                  </a:lnTo>
                  <a:lnTo>
                    <a:pt x="291450" y="163741"/>
                  </a:lnTo>
                  <a:lnTo>
                    <a:pt x="291450" y="162398"/>
                  </a:lnTo>
                  <a:lnTo>
                    <a:pt x="291450" y="161056"/>
                  </a:lnTo>
                  <a:lnTo>
                    <a:pt x="291450" y="159714"/>
                  </a:lnTo>
                  <a:lnTo>
                    <a:pt x="291450" y="158372"/>
                  </a:lnTo>
                  <a:lnTo>
                    <a:pt x="291450" y="157030"/>
                  </a:lnTo>
                  <a:lnTo>
                    <a:pt x="291450" y="155688"/>
                  </a:lnTo>
                  <a:lnTo>
                    <a:pt x="291450" y="154346"/>
                  </a:lnTo>
                  <a:lnTo>
                    <a:pt x="291450" y="153003"/>
                  </a:lnTo>
                  <a:lnTo>
                    <a:pt x="291450" y="151661"/>
                  </a:lnTo>
                  <a:lnTo>
                    <a:pt x="291450" y="150319"/>
                  </a:lnTo>
                  <a:lnTo>
                    <a:pt x="291450" y="148977"/>
                  </a:lnTo>
                  <a:lnTo>
                    <a:pt x="291450" y="147635"/>
                  </a:lnTo>
                  <a:lnTo>
                    <a:pt x="291450" y="146293"/>
                  </a:lnTo>
                  <a:lnTo>
                    <a:pt x="291450" y="144951"/>
                  </a:lnTo>
                  <a:lnTo>
                    <a:pt x="291450" y="143608"/>
                  </a:lnTo>
                  <a:lnTo>
                    <a:pt x="291450" y="142266"/>
                  </a:lnTo>
                  <a:lnTo>
                    <a:pt x="291450" y="140924"/>
                  </a:lnTo>
                  <a:lnTo>
                    <a:pt x="291450" y="139582"/>
                  </a:lnTo>
                  <a:lnTo>
                    <a:pt x="291450" y="138240"/>
                  </a:lnTo>
                  <a:lnTo>
                    <a:pt x="291450" y="136898"/>
                  </a:lnTo>
                  <a:lnTo>
                    <a:pt x="291450" y="135556"/>
                  </a:lnTo>
                  <a:lnTo>
                    <a:pt x="291450" y="134213"/>
                  </a:lnTo>
                  <a:lnTo>
                    <a:pt x="291450" y="132871"/>
                  </a:lnTo>
                  <a:lnTo>
                    <a:pt x="291450" y="131529"/>
                  </a:lnTo>
                  <a:lnTo>
                    <a:pt x="291450" y="130187"/>
                  </a:lnTo>
                  <a:lnTo>
                    <a:pt x="291450" y="128845"/>
                  </a:lnTo>
                  <a:lnTo>
                    <a:pt x="291450" y="127503"/>
                  </a:lnTo>
                  <a:lnTo>
                    <a:pt x="291450" y="126161"/>
                  </a:lnTo>
                  <a:lnTo>
                    <a:pt x="291450" y="124818"/>
                  </a:lnTo>
                  <a:lnTo>
                    <a:pt x="291450" y="123476"/>
                  </a:lnTo>
                  <a:lnTo>
                    <a:pt x="291450" y="122134"/>
                  </a:lnTo>
                  <a:lnTo>
                    <a:pt x="291450" y="120792"/>
                  </a:lnTo>
                  <a:lnTo>
                    <a:pt x="291450" y="119450"/>
                  </a:lnTo>
                  <a:lnTo>
                    <a:pt x="291450" y="118108"/>
                  </a:lnTo>
                  <a:lnTo>
                    <a:pt x="291450" y="116766"/>
                  </a:lnTo>
                  <a:lnTo>
                    <a:pt x="291450" y="115424"/>
                  </a:lnTo>
                  <a:lnTo>
                    <a:pt x="291450" y="114081"/>
                  </a:lnTo>
                  <a:lnTo>
                    <a:pt x="291450" y="112739"/>
                  </a:lnTo>
                  <a:lnTo>
                    <a:pt x="291450" y="111397"/>
                  </a:lnTo>
                  <a:lnTo>
                    <a:pt x="291450" y="110055"/>
                  </a:lnTo>
                  <a:lnTo>
                    <a:pt x="291450" y="108713"/>
                  </a:lnTo>
                  <a:lnTo>
                    <a:pt x="291450" y="107371"/>
                  </a:lnTo>
                  <a:lnTo>
                    <a:pt x="291450" y="106029"/>
                  </a:lnTo>
                  <a:lnTo>
                    <a:pt x="291449" y="104686"/>
                  </a:lnTo>
                  <a:lnTo>
                    <a:pt x="291449" y="103344"/>
                  </a:lnTo>
                  <a:lnTo>
                    <a:pt x="291449" y="102002"/>
                  </a:lnTo>
                  <a:lnTo>
                    <a:pt x="291449" y="100660"/>
                  </a:lnTo>
                  <a:lnTo>
                    <a:pt x="291449" y="99318"/>
                  </a:lnTo>
                  <a:lnTo>
                    <a:pt x="291449" y="97976"/>
                  </a:lnTo>
                  <a:lnTo>
                    <a:pt x="291448" y="96634"/>
                  </a:lnTo>
                  <a:lnTo>
                    <a:pt x="291448" y="95291"/>
                  </a:lnTo>
                  <a:lnTo>
                    <a:pt x="291447" y="93949"/>
                  </a:lnTo>
                  <a:lnTo>
                    <a:pt x="291446" y="92607"/>
                  </a:lnTo>
                  <a:lnTo>
                    <a:pt x="291445" y="91265"/>
                  </a:lnTo>
                  <a:lnTo>
                    <a:pt x="291444" y="89923"/>
                  </a:lnTo>
                  <a:lnTo>
                    <a:pt x="291443" y="88581"/>
                  </a:lnTo>
                  <a:lnTo>
                    <a:pt x="291441" y="87239"/>
                  </a:lnTo>
                  <a:lnTo>
                    <a:pt x="291438" y="85896"/>
                  </a:lnTo>
                  <a:lnTo>
                    <a:pt x="291435" y="84554"/>
                  </a:lnTo>
                  <a:lnTo>
                    <a:pt x="291431" y="83212"/>
                  </a:lnTo>
                  <a:lnTo>
                    <a:pt x="291426" y="81870"/>
                  </a:lnTo>
                  <a:lnTo>
                    <a:pt x="291420" y="80528"/>
                  </a:lnTo>
                  <a:lnTo>
                    <a:pt x="291412" y="79186"/>
                  </a:lnTo>
                  <a:lnTo>
                    <a:pt x="291403" y="77844"/>
                  </a:lnTo>
                  <a:lnTo>
                    <a:pt x="291391" y="76501"/>
                  </a:lnTo>
                  <a:lnTo>
                    <a:pt x="291377" y="75159"/>
                  </a:lnTo>
                  <a:lnTo>
                    <a:pt x="291359" y="73817"/>
                  </a:lnTo>
                  <a:lnTo>
                    <a:pt x="291338" y="72475"/>
                  </a:lnTo>
                  <a:lnTo>
                    <a:pt x="291314" y="71133"/>
                  </a:lnTo>
                  <a:lnTo>
                    <a:pt x="291284" y="69791"/>
                  </a:lnTo>
                  <a:lnTo>
                    <a:pt x="291247" y="68449"/>
                  </a:lnTo>
                  <a:lnTo>
                    <a:pt x="291203" y="67106"/>
                  </a:lnTo>
                  <a:lnTo>
                    <a:pt x="291152" y="65764"/>
                  </a:lnTo>
                  <a:lnTo>
                    <a:pt x="291093" y="64422"/>
                  </a:lnTo>
                  <a:lnTo>
                    <a:pt x="291022" y="63080"/>
                  </a:lnTo>
                  <a:lnTo>
                    <a:pt x="290938" y="61738"/>
                  </a:lnTo>
                  <a:lnTo>
                    <a:pt x="290840" y="60396"/>
                  </a:lnTo>
                  <a:lnTo>
                    <a:pt x="290727" y="59054"/>
                  </a:lnTo>
                  <a:lnTo>
                    <a:pt x="290599" y="57712"/>
                  </a:lnTo>
                  <a:lnTo>
                    <a:pt x="290449" y="56369"/>
                  </a:lnTo>
                  <a:lnTo>
                    <a:pt x="290275" y="55027"/>
                  </a:lnTo>
                  <a:lnTo>
                    <a:pt x="290077" y="53685"/>
                  </a:lnTo>
                  <a:lnTo>
                    <a:pt x="289855" y="52343"/>
                  </a:lnTo>
                  <a:lnTo>
                    <a:pt x="289606" y="51001"/>
                  </a:lnTo>
                  <a:lnTo>
                    <a:pt x="289322" y="49659"/>
                  </a:lnTo>
                  <a:lnTo>
                    <a:pt x="289000" y="48317"/>
                  </a:lnTo>
                  <a:lnTo>
                    <a:pt x="288643" y="46974"/>
                  </a:lnTo>
                  <a:lnTo>
                    <a:pt x="288250" y="45632"/>
                  </a:lnTo>
                  <a:lnTo>
                    <a:pt x="287818" y="44290"/>
                  </a:lnTo>
                  <a:lnTo>
                    <a:pt x="287338" y="42948"/>
                  </a:lnTo>
                  <a:lnTo>
                    <a:pt x="286807" y="41606"/>
                  </a:lnTo>
                  <a:lnTo>
                    <a:pt x="286233" y="40264"/>
                  </a:lnTo>
                  <a:lnTo>
                    <a:pt x="285613" y="38922"/>
                  </a:lnTo>
                  <a:lnTo>
                    <a:pt x="284947" y="37579"/>
                  </a:lnTo>
                  <a:lnTo>
                    <a:pt x="284226" y="36237"/>
                  </a:lnTo>
                  <a:lnTo>
                    <a:pt x="283453" y="34895"/>
                  </a:lnTo>
                  <a:lnTo>
                    <a:pt x="282634" y="33553"/>
                  </a:lnTo>
                  <a:lnTo>
                    <a:pt x="281772" y="32211"/>
                  </a:lnTo>
                  <a:lnTo>
                    <a:pt x="280868" y="30869"/>
                  </a:lnTo>
                  <a:lnTo>
                    <a:pt x="279917" y="29527"/>
                  </a:lnTo>
                  <a:lnTo>
                    <a:pt x="278927" y="28184"/>
                  </a:lnTo>
                  <a:lnTo>
                    <a:pt x="277908" y="26842"/>
                  </a:lnTo>
                  <a:lnTo>
                    <a:pt x="276863" y="25500"/>
                  </a:lnTo>
                  <a:lnTo>
                    <a:pt x="275797" y="24158"/>
                  </a:lnTo>
                  <a:lnTo>
                    <a:pt x="274715" y="22816"/>
                  </a:lnTo>
                  <a:lnTo>
                    <a:pt x="273626" y="21474"/>
                  </a:lnTo>
                  <a:lnTo>
                    <a:pt x="272541" y="20132"/>
                  </a:lnTo>
                  <a:lnTo>
                    <a:pt x="271465" y="18789"/>
                  </a:lnTo>
                  <a:lnTo>
                    <a:pt x="270405" y="17447"/>
                  </a:lnTo>
                  <a:lnTo>
                    <a:pt x="269377" y="16105"/>
                  </a:lnTo>
                  <a:lnTo>
                    <a:pt x="268390" y="14763"/>
                  </a:lnTo>
                  <a:lnTo>
                    <a:pt x="267449" y="13421"/>
                  </a:lnTo>
                  <a:lnTo>
                    <a:pt x="266560" y="12079"/>
                  </a:lnTo>
                  <a:lnTo>
                    <a:pt x="265731" y="10737"/>
                  </a:lnTo>
                  <a:lnTo>
                    <a:pt x="264988" y="9394"/>
                  </a:lnTo>
                  <a:lnTo>
                    <a:pt x="264330" y="8052"/>
                  </a:lnTo>
                  <a:lnTo>
                    <a:pt x="263757" y="6710"/>
                  </a:lnTo>
                  <a:lnTo>
                    <a:pt x="263272" y="5368"/>
                  </a:lnTo>
                  <a:lnTo>
                    <a:pt x="262881" y="4026"/>
                  </a:lnTo>
                  <a:lnTo>
                    <a:pt x="262615" y="2684"/>
                  </a:lnTo>
                  <a:lnTo>
                    <a:pt x="262458" y="1342"/>
                  </a:lnTo>
                  <a:lnTo>
                    <a:pt x="262404" y="0"/>
                  </a:lnTo>
                  <a:lnTo>
                    <a:pt x="320496" y="0"/>
                  </a:lnTo>
                  <a:lnTo>
                    <a:pt x="320442" y="1342"/>
                  </a:lnTo>
                  <a:lnTo>
                    <a:pt x="320285" y="2684"/>
                  </a:lnTo>
                  <a:lnTo>
                    <a:pt x="320018" y="4026"/>
                  </a:lnTo>
                  <a:lnTo>
                    <a:pt x="319627" y="5368"/>
                  </a:lnTo>
                  <a:lnTo>
                    <a:pt x="319143" y="6710"/>
                  </a:lnTo>
                  <a:lnTo>
                    <a:pt x="318569" y="8052"/>
                  </a:lnTo>
                  <a:lnTo>
                    <a:pt x="317912" y="9394"/>
                  </a:lnTo>
                  <a:lnTo>
                    <a:pt x="317169" y="10737"/>
                  </a:lnTo>
                  <a:lnTo>
                    <a:pt x="316340" y="12079"/>
                  </a:lnTo>
                  <a:lnTo>
                    <a:pt x="315451" y="13421"/>
                  </a:lnTo>
                  <a:lnTo>
                    <a:pt x="314510" y="14763"/>
                  </a:lnTo>
                  <a:lnTo>
                    <a:pt x="313523" y="16105"/>
                  </a:lnTo>
                  <a:lnTo>
                    <a:pt x="312495" y="17447"/>
                  </a:lnTo>
                  <a:lnTo>
                    <a:pt x="311435" y="18789"/>
                  </a:lnTo>
                  <a:lnTo>
                    <a:pt x="310359" y="20132"/>
                  </a:lnTo>
                  <a:lnTo>
                    <a:pt x="309273" y="21474"/>
                  </a:lnTo>
                  <a:lnTo>
                    <a:pt x="308185" y="22816"/>
                  </a:lnTo>
                  <a:lnTo>
                    <a:pt x="307102" y="24158"/>
                  </a:lnTo>
                  <a:lnTo>
                    <a:pt x="306036" y="25500"/>
                  </a:lnTo>
                  <a:lnTo>
                    <a:pt x="304991" y="26842"/>
                  </a:lnTo>
                  <a:lnTo>
                    <a:pt x="303972" y="28184"/>
                  </a:lnTo>
                  <a:lnTo>
                    <a:pt x="302982" y="29527"/>
                  </a:lnTo>
                  <a:lnTo>
                    <a:pt x="302032" y="30869"/>
                  </a:lnTo>
                  <a:lnTo>
                    <a:pt x="301128" y="32211"/>
                  </a:lnTo>
                  <a:lnTo>
                    <a:pt x="300265" y="33553"/>
                  </a:lnTo>
                  <a:lnTo>
                    <a:pt x="299447" y="34895"/>
                  </a:lnTo>
                  <a:lnTo>
                    <a:pt x="298673" y="36237"/>
                  </a:lnTo>
                  <a:lnTo>
                    <a:pt x="297952" y="37579"/>
                  </a:lnTo>
                  <a:lnTo>
                    <a:pt x="297286" y="38922"/>
                  </a:lnTo>
                  <a:lnTo>
                    <a:pt x="296667" y="40264"/>
                  </a:lnTo>
                  <a:lnTo>
                    <a:pt x="296092" y="41606"/>
                  </a:lnTo>
                  <a:lnTo>
                    <a:pt x="295562" y="42948"/>
                  </a:lnTo>
                  <a:lnTo>
                    <a:pt x="295082" y="44290"/>
                  </a:lnTo>
                  <a:lnTo>
                    <a:pt x="294650" y="45632"/>
                  </a:lnTo>
                  <a:lnTo>
                    <a:pt x="294256" y="46974"/>
                  </a:lnTo>
                  <a:lnTo>
                    <a:pt x="293899" y="48317"/>
                  </a:lnTo>
                  <a:lnTo>
                    <a:pt x="293577" y="49659"/>
                  </a:lnTo>
                  <a:lnTo>
                    <a:pt x="293294" y="51001"/>
                  </a:lnTo>
                  <a:lnTo>
                    <a:pt x="293044" y="52343"/>
                  </a:lnTo>
                  <a:lnTo>
                    <a:pt x="292822" y="53685"/>
                  </a:lnTo>
                  <a:lnTo>
                    <a:pt x="292625" y="55027"/>
                  </a:lnTo>
                  <a:lnTo>
                    <a:pt x="292450" y="56369"/>
                  </a:lnTo>
                  <a:lnTo>
                    <a:pt x="292301" y="57712"/>
                  </a:lnTo>
                  <a:lnTo>
                    <a:pt x="292172" y="59054"/>
                  </a:lnTo>
                  <a:lnTo>
                    <a:pt x="292060" y="60396"/>
                  </a:lnTo>
                  <a:lnTo>
                    <a:pt x="291962" y="61738"/>
                  </a:lnTo>
                  <a:lnTo>
                    <a:pt x="291877" y="63080"/>
                  </a:lnTo>
                  <a:lnTo>
                    <a:pt x="291807" y="64422"/>
                  </a:lnTo>
                  <a:lnTo>
                    <a:pt x="291747" y="65764"/>
                  </a:lnTo>
                  <a:lnTo>
                    <a:pt x="291696" y="67106"/>
                  </a:lnTo>
                  <a:lnTo>
                    <a:pt x="291653" y="68449"/>
                  </a:lnTo>
                  <a:lnTo>
                    <a:pt x="291616" y="69791"/>
                  </a:lnTo>
                  <a:lnTo>
                    <a:pt x="291586" y="71133"/>
                  </a:lnTo>
                  <a:lnTo>
                    <a:pt x="291561" y="72475"/>
                  </a:lnTo>
                  <a:lnTo>
                    <a:pt x="291540" y="73817"/>
                  </a:lnTo>
                  <a:lnTo>
                    <a:pt x="291523" y="75159"/>
                  </a:lnTo>
                  <a:lnTo>
                    <a:pt x="291508" y="76501"/>
                  </a:lnTo>
                  <a:lnTo>
                    <a:pt x="291497" y="77844"/>
                  </a:lnTo>
                  <a:lnTo>
                    <a:pt x="291488" y="79186"/>
                  </a:lnTo>
                  <a:lnTo>
                    <a:pt x="291480" y="80528"/>
                  </a:lnTo>
                  <a:lnTo>
                    <a:pt x="291474" y="81870"/>
                  </a:lnTo>
                  <a:lnTo>
                    <a:pt x="291469" y="83212"/>
                  </a:lnTo>
                  <a:lnTo>
                    <a:pt x="291465" y="84554"/>
                  </a:lnTo>
                  <a:lnTo>
                    <a:pt x="291461" y="85896"/>
                  </a:lnTo>
                  <a:lnTo>
                    <a:pt x="291459" y="87239"/>
                  </a:lnTo>
                  <a:lnTo>
                    <a:pt x="291457" y="88581"/>
                  </a:lnTo>
                  <a:lnTo>
                    <a:pt x="291455" y="89923"/>
                  </a:lnTo>
                  <a:lnTo>
                    <a:pt x="291454" y="91265"/>
                  </a:lnTo>
                  <a:lnTo>
                    <a:pt x="291453" y="92607"/>
                  </a:lnTo>
                  <a:lnTo>
                    <a:pt x="291452" y="93949"/>
                  </a:lnTo>
                  <a:lnTo>
                    <a:pt x="291452" y="95291"/>
                  </a:lnTo>
                  <a:lnTo>
                    <a:pt x="291451" y="96634"/>
                  </a:lnTo>
                  <a:lnTo>
                    <a:pt x="291451" y="97976"/>
                  </a:lnTo>
                  <a:lnTo>
                    <a:pt x="291451" y="99318"/>
                  </a:lnTo>
                  <a:lnTo>
                    <a:pt x="291450" y="100660"/>
                  </a:lnTo>
                  <a:lnTo>
                    <a:pt x="291450" y="102002"/>
                  </a:lnTo>
                  <a:lnTo>
                    <a:pt x="291450" y="103344"/>
                  </a:lnTo>
                  <a:lnTo>
                    <a:pt x="291450" y="104686"/>
                  </a:lnTo>
                  <a:lnTo>
                    <a:pt x="291450" y="106029"/>
                  </a:lnTo>
                  <a:lnTo>
                    <a:pt x="291450" y="107371"/>
                  </a:lnTo>
                  <a:lnTo>
                    <a:pt x="291450" y="108713"/>
                  </a:lnTo>
                  <a:lnTo>
                    <a:pt x="291450" y="110055"/>
                  </a:lnTo>
                  <a:lnTo>
                    <a:pt x="291450" y="111397"/>
                  </a:lnTo>
                  <a:lnTo>
                    <a:pt x="291450" y="112739"/>
                  </a:lnTo>
                  <a:lnTo>
                    <a:pt x="291450" y="114081"/>
                  </a:lnTo>
                  <a:lnTo>
                    <a:pt x="291450" y="115424"/>
                  </a:lnTo>
                  <a:lnTo>
                    <a:pt x="291450" y="116766"/>
                  </a:lnTo>
                  <a:lnTo>
                    <a:pt x="291450" y="118108"/>
                  </a:lnTo>
                  <a:lnTo>
                    <a:pt x="291450" y="119450"/>
                  </a:lnTo>
                  <a:lnTo>
                    <a:pt x="291450" y="120792"/>
                  </a:lnTo>
                  <a:lnTo>
                    <a:pt x="291450" y="122134"/>
                  </a:lnTo>
                  <a:lnTo>
                    <a:pt x="291450" y="123476"/>
                  </a:lnTo>
                  <a:lnTo>
                    <a:pt x="291450" y="124818"/>
                  </a:lnTo>
                  <a:lnTo>
                    <a:pt x="291450" y="126161"/>
                  </a:lnTo>
                  <a:lnTo>
                    <a:pt x="291450" y="127503"/>
                  </a:lnTo>
                  <a:lnTo>
                    <a:pt x="291450" y="128845"/>
                  </a:lnTo>
                  <a:lnTo>
                    <a:pt x="291450" y="130187"/>
                  </a:lnTo>
                  <a:lnTo>
                    <a:pt x="291450" y="131529"/>
                  </a:lnTo>
                  <a:lnTo>
                    <a:pt x="291450" y="132871"/>
                  </a:lnTo>
                  <a:lnTo>
                    <a:pt x="291450" y="134213"/>
                  </a:lnTo>
                  <a:lnTo>
                    <a:pt x="291450" y="135556"/>
                  </a:lnTo>
                  <a:lnTo>
                    <a:pt x="291450" y="136898"/>
                  </a:lnTo>
                  <a:lnTo>
                    <a:pt x="291450" y="138240"/>
                  </a:lnTo>
                  <a:lnTo>
                    <a:pt x="291450" y="139582"/>
                  </a:lnTo>
                  <a:lnTo>
                    <a:pt x="291450" y="140924"/>
                  </a:lnTo>
                  <a:lnTo>
                    <a:pt x="291450" y="142266"/>
                  </a:lnTo>
                  <a:lnTo>
                    <a:pt x="291450" y="143608"/>
                  </a:lnTo>
                  <a:lnTo>
                    <a:pt x="291450" y="144951"/>
                  </a:lnTo>
                  <a:lnTo>
                    <a:pt x="291450" y="146293"/>
                  </a:lnTo>
                  <a:lnTo>
                    <a:pt x="291450" y="147635"/>
                  </a:lnTo>
                  <a:lnTo>
                    <a:pt x="291450" y="148977"/>
                  </a:lnTo>
                  <a:lnTo>
                    <a:pt x="291450" y="150319"/>
                  </a:lnTo>
                  <a:lnTo>
                    <a:pt x="291450" y="151661"/>
                  </a:lnTo>
                  <a:lnTo>
                    <a:pt x="291450" y="153003"/>
                  </a:lnTo>
                  <a:lnTo>
                    <a:pt x="291450" y="154346"/>
                  </a:lnTo>
                  <a:lnTo>
                    <a:pt x="291450" y="155688"/>
                  </a:lnTo>
                  <a:lnTo>
                    <a:pt x="291450" y="157030"/>
                  </a:lnTo>
                  <a:lnTo>
                    <a:pt x="291450" y="158372"/>
                  </a:lnTo>
                  <a:lnTo>
                    <a:pt x="291450" y="159714"/>
                  </a:lnTo>
                  <a:lnTo>
                    <a:pt x="291450" y="161056"/>
                  </a:lnTo>
                  <a:lnTo>
                    <a:pt x="291450" y="162398"/>
                  </a:lnTo>
                  <a:lnTo>
                    <a:pt x="291450" y="163741"/>
                  </a:lnTo>
                  <a:lnTo>
                    <a:pt x="291450" y="165083"/>
                  </a:lnTo>
                  <a:lnTo>
                    <a:pt x="291450" y="166425"/>
                  </a:lnTo>
                  <a:lnTo>
                    <a:pt x="291450" y="167767"/>
                  </a:lnTo>
                  <a:lnTo>
                    <a:pt x="291450" y="169109"/>
                  </a:lnTo>
                  <a:lnTo>
                    <a:pt x="291450" y="170451"/>
                  </a:lnTo>
                  <a:lnTo>
                    <a:pt x="291450" y="171793"/>
                  </a:lnTo>
                  <a:lnTo>
                    <a:pt x="291450" y="173136"/>
                  </a:lnTo>
                  <a:lnTo>
                    <a:pt x="291450" y="174478"/>
                  </a:lnTo>
                  <a:lnTo>
                    <a:pt x="291450" y="175820"/>
                  </a:lnTo>
                  <a:lnTo>
                    <a:pt x="291450" y="177162"/>
                  </a:lnTo>
                  <a:lnTo>
                    <a:pt x="291450" y="178504"/>
                  </a:lnTo>
                  <a:lnTo>
                    <a:pt x="291450" y="179846"/>
                  </a:lnTo>
                  <a:lnTo>
                    <a:pt x="291450" y="181188"/>
                  </a:lnTo>
                  <a:lnTo>
                    <a:pt x="291450" y="182530"/>
                  </a:lnTo>
                  <a:lnTo>
                    <a:pt x="291450" y="183873"/>
                  </a:lnTo>
                  <a:lnTo>
                    <a:pt x="291450" y="185215"/>
                  </a:lnTo>
                  <a:lnTo>
                    <a:pt x="291450" y="186557"/>
                  </a:lnTo>
                  <a:lnTo>
                    <a:pt x="291450" y="187899"/>
                  </a:lnTo>
                  <a:lnTo>
                    <a:pt x="291450" y="189241"/>
                  </a:lnTo>
                  <a:lnTo>
                    <a:pt x="291450" y="190583"/>
                  </a:lnTo>
                  <a:lnTo>
                    <a:pt x="291450" y="191925"/>
                  </a:lnTo>
                  <a:lnTo>
                    <a:pt x="291450" y="193268"/>
                  </a:lnTo>
                  <a:lnTo>
                    <a:pt x="291450" y="194610"/>
                  </a:lnTo>
                  <a:lnTo>
                    <a:pt x="291450" y="195952"/>
                  </a:lnTo>
                  <a:lnTo>
                    <a:pt x="291450" y="197294"/>
                  </a:lnTo>
                  <a:lnTo>
                    <a:pt x="291450" y="198636"/>
                  </a:lnTo>
                  <a:lnTo>
                    <a:pt x="291450" y="199978"/>
                  </a:lnTo>
                  <a:lnTo>
                    <a:pt x="291450" y="201320"/>
                  </a:lnTo>
                  <a:lnTo>
                    <a:pt x="291450" y="202663"/>
                  </a:lnTo>
                  <a:lnTo>
                    <a:pt x="291450" y="204005"/>
                  </a:lnTo>
                  <a:lnTo>
                    <a:pt x="291450" y="205347"/>
                  </a:lnTo>
                  <a:lnTo>
                    <a:pt x="291450" y="206689"/>
                  </a:lnTo>
                  <a:lnTo>
                    <a:pt x="291450" y="208031"/>
                  </a:lnTo>
                  <a:lnTo>
                    <a:pt x="291450" y="209373"/>
                  </a:lnTo>
                  <a:lnTo>
                    <a:pt x="291450" y="210715"/>
                  </a:lnTo>
                  <a:lnTo>
                    <a:pt x="291450" y="212058"/>
                  </a:lnTo>
                  <a:lnTo>
                    <a:pt x="291450" y="213400"/>
                  </a:lnTo>
                  <a:lnTo>
                    <a:pt x="291450" y="214742"/>
                  </a:lnTo>
                  <a:lnTo>
                    <a:pt x="291450" y="216084"/>
                  </a:lnTo>
                  <a:lnTo>
                    <a:pt x="291450" y="217426"/>
                  </a:lnTo>
                  <a:lnTo>
                    <a:pt x="291450" y="218768"/>
                  </a:lnTo>
                  <a:lnTo>
                    <a:pt x="291450" y="220110"/>
                  </a:lnTo>
                  <a:lnTo>
                    <a:pt x="291450" y="221453"/>
                  </a:lnTo>
                  <a:lnTo>
                    <a:pt x="291450" y="222795"/>
                  </a:lnTo>
                  <a:lnTo>
                    <a:pt x="291450" y="224137"/>
                  </a:lnTo>
                  <a:lnTo>
                    <a:pt x="291450" y="225479"/>
                  </a:lnTo>
                  <a:lnTo>
                    <a:pt x="291450" y="226821"/>
                  </a:lnTo>
                  <a:lnTo>
                    <a:pt x="291450" y="228163"/>
                  </a:lnTo>
                  <a:lnTo>
                    <a:pt x="291450" y="229505"/>
                  </a:lnTo>
                  <a:lnTo>
                    <a:pt x="291450" y="230848"/>
                  </a:lnTo>
                  <a:lnTo>
                    <a:pt x="291450" y="232190"/>
                  </a:lnTo>
                  <a:lnTo>
                    <a:pt x="291450" y="233532"/>
                  </a:lnTo>
                  <a:lnTo>
                    <a:pt x="291450" y="234874"/>
                  </a:lnTo>
                  <a:lnTo>
                    <a:pt x="291450" y="236216"/>
                  </a:lnTo>
                  <a:lnTo>
                    <a:pt x="291450" y="237558"/>
                  </a:lnTo>
                  <a:lnTo>
                    <a:pt x="291450" y="238900"/>
                  </a:lnTo>
                  <a:lnTo>
                    <a:pt x="291450" y="240243"/>
                  </a:lnTo>
                  <a:lnTo>
                    <a:pt x="291450" y="241585"/>
                  </a:lnTo>
                  <a:lnTo>
                    <a:pt x="291450" y="242927"/>
                  </a:lnTo>
                  <a:lnTo>
                    <a:pt x="291450" y="244269"/>
                  </a:lnTo>
                  <a:lnTo>
                    <a:pt x="291450" y="245611"/>
                  </a:lnTo>
                  <a:lnTo>
                    <a:pt x="291450" y="246953"/>
                  </a:lnTo>
                  <a:lnTo>
                    <a:pt x="291450" y="248295"/>
                  </a:lnTo>
                  <a:lnTo>
                    <a:pt x="291450" y="249637"/>
                  </a:lnTo>
                  <a:lnTo>
                    <a:pt x="291450" y="250980"/>
                  </a:lnTo>
                  <a:lnTo>
                    <a:pt x="291450" y="252322"/>
                  </a:lnTo>
                  <a:lnTo>
                    <a:pt x="291450" y="253664"/>
                  </a:lnTo>
                  <a:lnTo>
                    <a:pt x="291450" y="255006"/>
                  </a:lnTo>
                  <a:lnTo>
                    <a:pt x="291450" y="256348"/>
                  </a:lnTo>
                  <a:lnTo>
                    <a:pt x="291450" y="257690"/>
                  </a:lnTo>
                  <a:lnTo>
                    <a:pt x="291450" y="259032"/>
                  </a:lnTo>
                  <a:lnTo>
                    <a:pt x="291450" y="260375"/>
                  </a:lnTo>
                  <a:lnTo>
                    <a:pt x="291450" y="261717"/>
                  </a:lnTo>
                  <a:lnTo>
                    <a:pt x="291450" y="263059"/>
                  </a:lnTo>
                  <a:lnTo>
                    <a:pt x="291450" y="264401"/>
                  </a:lnTo>
                  <a:lnTo>
                    <a:pt x="291450" y="265743"/>
                  </a:lnTo>
                  <a:lnTo>
                    <a:pt x="291450" y="267085"/>
                  </a:lnTo>
                  <a:lnTo>
                    <a:pt x="291450" y="268427"/>
                  </a:lnTo>
                  <a:lnTo>
                    <a:pt x="291450" y="269770"/>
                  </a:lnTo>
                  <a:lnTo>
                    <a:pt x="291450" y="271112"/>
                  </a:lnTo>
                  <a:lnTo>
                    <a:pt x="291450" y="272454"/>
                  </a:lnTo>
                  <a:lnTo>
                    <a:pt x="291450" y="273796"/>
                  </a:lnTo>
                  <a:lnTo>
                    <a:pt x="291450" y="275138"/>
                  </a:lnTo>
                  <a:lnTo>
                    <a:pt x="291450" y="276480"/>
                  </a:lnTo>
                  <a:lnTo>
                    <a:pt x="291450" y="277822"/>
                  </a:lnTo>
                  <a:lnTo>
                    <a:pt x="291450" y="279165"/>
                  </a:lnTo>
                  <a:lnTo>
                    <a:pt x="291450" y="280507"/>
                  </a:lnTo>
                  <a:lnTo>
                    <a:pt x="291450" y="281849"/>
                  </a:lnTo>
                  <a:lnTo>
                    <a:pt x="291450" y="283191"/>
                  </a:lnTo>
                  <a:lnTo>
                    <a:pt x="291450" y="284533"/>
                  </a:lnTo>
                  <a:lnTo>
                    <a:pt x="291450" y="285875"/>
                  </a:lnTo>
                  <a:lnTo>
                    <a:pt x="291450" y="287217"/>
                  </a:lnTo>
                  <a:lnTo>
                    <a:pt x="291450" y="288560"/>
                  </a:lnTo>
                  <a:lnTo>
                    <a:pt x="291450" y="289902"/>
                  </a:lnTo>
                  <a:lnTo>
                    <a:pt x="291450" y="291244"/>
                  </a:lnTo>
                  <a:lnTo>
                    <a:pt x="291450" y="292586"/>
                  </a:lnTo>
                  <a:lnTo>
                    <a:pt x="291450" y="293928"/>
                  </a:lnTo>
                  <a:lnTo>
                    <a:pt x="291450" y="295270"/>
                  </a:lnTo>
                  <a:lnTo>
                    <a:pt x="291450" y="296612"/>
                  </a:lnTo>
                  <a:lnTo>
                    <a:pt x="291450" y="297955"/>
                  </a:lnTo>
                  <a:lnTo>
                    <a:pt x="291450" y="299297"/>
                  </a:lnTo>
                  <a:lnTo>
                    <a:pt x="291450" y="300639"/>
                  </a:lnTo>
                  <a:lnTo>
                    <a:pt x="291450" y="301981"/>
                  </a:lnTo>
                  <a:lnTo>
                    <a:pt x="291450" y="303323"/>
                  </a:lnTo>
                  <a:lnTo>
                    <a:pt x="291450" y="304665"/>
                  </a:lnTo>
                  <a:lnTo>
                    <a:pt x="291450" y="306007"/>
                  </a:lnTo>
                  <a:lnTo>
                    <a:pt x="291450" y="307349"/>
                  </a:lnTo>
                  <a:lnTo>
                    <a:pt x="291450" y="308692"/>
                  </a:lnTo>
                  <a:lnTo>
                    <a:pt x="291450" y="310034"/>
                  </a:lnTo>
                  <a:lnTo>
                    <a:pt x="291450" y="311376"/>
                  </a:lnTo>
                  <a:lnTo>
                    <a:pt x="291450" y="312718"/>
                  </a:lnTo>
                  <a:lnTo>
                    <a:pt x="291450" y="314060"/>
                  </a:lnTo>
                  <a:lnTo>
                    <a:pt x="291450" y="315402"/>
                  </a:lnTo>
                  <a:lnTo>
                    <a:pt x="291450" y="316744"/>
                  </a:lnTo>
                  <a:lnTo>
                    <a:pt x="291450" y="318087"/>
                  </a:lnTo>
                  <a:lnTo>
                    <a:pt x="291450" y="319429"/>
                  </a:lnTo>
                  <a:lnTo>
                    <a:pt x="291450" y="320771"/>
                  </a:lnTo>
                  <a:lnTo>
                    <a:pt x="291450" y="322113"/>
                  </a:lnTo>
                  <a:lnTo>
                    <a:pt x="291450" y="323455"/>
                  </a:lnTo>
                  <a:lnTo>
                    <a:pt x="291450" y="324797"/>
                  </a:lnTo>
                  <a:lnTo>
                    <a:pt x="291450" y="326139"/>
                  </a:lnTo>
                  <a:lnTo>
                    <a:pt x="291450" y="327482"/>
                  </a:lnTo>
                  <a:lnTo>
                    <a:pt x="291450" y="328824"/>
                  </a:lnTo>
                  <a:lnTo>
                    <a:pt x="291450" y="330166"/>
                  </a:lnTo>
                  <a:lnTo>
                    <a:pt x="291450" y="331508"/>
                  </a:lnTo>
                  <a:lnTo>
                    <a:pt x="291450" y="332850"/>
                  </a:lnTo>
                  <a:lnTo>
                    <a:pt x="291450" y="334192"/>
                  </a:lnTo>
                  <a:lnTo>
                    <a:pt x="291450" y="335534"/>
                  </a:lnTo>
                  <a:lnTo>
                    <a:pt x="291450" y="336877"/>
                  </a:lnTo>
                  <a:lnTo>
                    <a:pt x="291450" y="338219"/>
                  </a:lnTo>
                  <a:lnTo>
                    <a:pt x="291450" y="339561"/>
                  </a:lnTo>
                  <a:lnTo>
                    <a:pt x="291450" y="340903"/>
                  </a:lnTo>
                  <a:lnTo>
                    <a:pt x="291450" y="342245"/>
                  </a:lnTo>
                  <a:lnTo>
                    <a:pt x="291450" y="343587"/>
                  </a:lnTo>
                  <a:lnTo>
                    <a:pt x="291450" y="344929"/>
                  </a:lnTo>
                  <a:lnTo>
                    <a:pt x="291450" y="346272"/>
                  </a:lnTo>
                  <a:lnTo>
                    <a:pt x="291450" y="347614"/>
                  </a:lnTo>
                  <a:lnTo>
                    <a:pt x="291450" y="348956"/>
                  </a:lnTo>
                  <a:lnTo>
                    <a:pt x="291450" y="350298"/>
                  </a:lnTo>
                  <a:lnTo>
                    <a:pt x="291450" y="351640"/>
                  </a:lnTo>
                  <a:lnTo>
                    <a:pt x="291450" y="352982"/>
                  </a:lnTo>
                  <a:lnTo>
                    <a:pt x="291450" y="354324"/>
                  </a:lnTo>
                  <a:lnTo>
                    <a:pt x="291450" y="355667"/>
                  </a:lnTo>
                  <a:lnTo>
                    <a:pt x="291450" y="357009"/>
                  </a:lnTo>
                  <a:lnTo>
                    <a:pt x="291450" y="358351"/>
                  </a:lnTo>
                  <a:lnTo>
                    <a:pt x="291450" y="359693"/>
                  </a:lnTo>
                  <a:lnTo>
                    <a:pt x="291450" y="361035"/>
                  </a:lnTo>
                  <a:lnTo>
                    <a:pt x="291450" y="362377"/>
                  </a:lnTo>
                  <a:lnTo>
                    <a:pt x="291450" y="363719"/>
                  </a:lnTo>
                  <a:lnTo>
                    <a:pt x="291450" y="365061"/>
                  </a:lnTo>
                  <a:lnTo>
                    <a:pt x="291450" y="366404"/>
                  </a:lnTo>
                  <a:lnTo>
                    <a:pt x="291450" y="367746"/>
                  </a:lnTo>
                  <a:lnTo>
                    <a:pt x="291450" y="369088"/>
                  </a:lnTo>
                  <a:lnTo>
                    <a:pt x="291450" y="370430"/>
                  </a:lnTo>
                  <a:lnTo>
                    <a:pt x="291450" y="371772"/>
                  </a:lnTo>
                  <a:lnTo>
                    <a:pt x="291450" y="373114"/>
                  </a:lnTo>
                  <a:lnTo>
                    <a:pt x="291450" y="374456"/>
                  </a:lnTo>
                  <a:lnTo>
                    <a:pt x="291450" y="375799"/>
                  </a:lnTo>
                  <a:lnTo>
                    <a:pt x="291450" y="377141"/>
                  </a:lnTo>
                  <a:lnTo>
                    <a:pt x="291450" y="378483"/>
                  </a:lnTo>
                  <a:lnTo>
                    <a:pt x="291450" y="379825"/>
                  </a:lnTo>
                  <a:lnTo>
                    <a:pt x="291450" y="381167"/>
                  </a:lnTo>
                  <a:lnTo>
                    <a:pt x="291450" y="382509"/>
                  </a:lnTo>
                  <a:lnTo>
                    <a:pt x="291450" y="383851"/>
                  </a:lnTo>
                  <a:lnTo>
                    <a:pt x="291450" y="385194"/>
                  </a:lnTo>
                  <a:lnTo>
                    <a:pt x="291450" y="386536"/>
                  </a:lnTo>
                  <a:lnTo>
                    <a:pt x="291450" y="387878"/>
                  </a:lnTo>
                  <a:lnTo>
                    <a:pt x="291450" y="389220"/>
                  </a:lnTo>
                  <a:lnTo>
                    <a:pt x="291450" y="390562"/>
                  </a:lnTo>
                  <a:lnTo>
                    <a:pt x="291450" y="391904"/>
                  </a:lnTo>
                  <a:lnTo>
                    <a:pt x="291450" y="393246"/>
                  </a:lnTo>
                  <a:lnTo>
                    <a:pt x="291450" y="394589"/>
                  </a:lnTo>
                  <a:lnTo>
                    <a:pt x="291450" y="395931"/>
                  </a:lnTo>
                  <a:lnTo>
                    <a:pt x="291450" y="397273"/>
                  </a:lnTo>
                  <a:lnTo>
                    <a:pt x="291450" y="398615"/>
                  </a:lnTo>
                  <a:lnTo>
                    <a:pt x="291450" y="399957"/>
                  </a:lnTo>
                  <a:lnTo>
                    <a:pt x="291450" y="401299"/>
                  </a:lnTo>
                  <a:lnTo>
                    <a:pt x="291450" y="402641"/>
                  </a:lnTo>
                  <a:lnTo>
                    <a:pt x="291450" y="403984"/>
                  </a:lnTo>
                  <a:lnTo>
                    <a:pt x="291450" y="405326"/>
                  </a:lnTo>
                  <a:lnTo>
                    <a:pt x="291450" y="406668"/>
                  </a:lnTo>
                  <a:lnTo>
                    <a:pt x="291450" y="408010"/>
                  </a:lnTo>
                  <a:lnTo>
                    <a:pt x="291450" y="409352"/>
                  </a:lnTo>
                  <a:lnTo>
                    <a:pt x="291450" y="410694"/>
                  </a:lnTo>
                  <a:lnTo>
                    <a:pt x="291450" y="412036"/>
                  </a:lnTo>
                  <a:lnTo>
                    <a:pt x="291450" y="413379"/>
                  </a:lnTo>
                  <a:lnTo>
                    <a:pt x="291450" y="414721"/>
                  </a:lnTo>
                  <a:lnTo>
                    <a:pt x="291450" y="416063"/>
                  </a:lnTo>
                  <a:lnTo>
                    <a:pt x="291450" y="417405"/>
                  </a:lnTo>
                  <a:lnTo>
                    <a:pt x="291450" y="418747"/>
                  </a:lnTo>
                  <a:lnTo>
                    <a:pt x="291450" y="420089"/>
                  </a:lnTo>
                  <a:lnTo>
                    <a:pt x="291450" y="421431"/>
                  </a:lnTo>
                  <a:lnTo>
                    <a:pt x="291450" y="422774"/>
                  </a:lnTo>
                  <a:lnTo>
                    <a:pt x="291450" y="424116"/>
                  </a:lnTo>
                  <a:lnTo>
                    <a:pt x="291450" y="425458"/>
                  </a:lnTo>
                  <a:lnTo>
                    <a:pt x="291450" y="426800"/>
                  </a:lnTo>
                  <a:lnTo>
                    <a:pt x="291450" y="428142"/>
                  </a:lnTo>
                  <a:lnTo>
                    <a:pt x="291450" y="429484"/>
                  </a:lnTo>
                  <a:lnTo>
                    <a:pt x="291450" y="430826"/>
                  </a:lnTo>
                  <a:lnTo>
                    <a:pt x="291450" y="432168"/>
                  </a:lnTo>
                  <a:lnTo>
                    <a:pt x="291450" y="433511"/>
                  </a:lnTo>
                  <a:lnTo>
                    <a:pt x="291450" y="434853"/>
                  </a:lnTo>
                  <a:lnTo>
                    <a:pt x="291450" y="436195"/>
                  </a:lnTo>
                  <a:lnTo>
                    <a:pt x="291450" y="437537"/>
                  </a:lnTo>
                  <a:lnTo>
                    <a:pt x="291450" y="438879"/>
                  </a:lnTo>
                  <a:lnTo>
                    <a:pt x="291450" y="440221"/>
                  </a:lnTo>
                  <a:lnTo>
                    <a:pt x="291450" y="441563"/>
                  </a:lnTo>
                  <a:lnTo>
                    <a:pt x="291450" y="442906"/>
                  </a:lnTo>
                  <a:lnTo>
                    <a:pt x="291451" y="444248"/>
                  </a:lnTo>
                  <a:lnTo>
                    <a:pt x="291451" y="445590"/>
                  </a:lnTo>
                  <a:lnTo>
                    <a:pt x="291451" y="446932"/>
                  </a:lnTo>
                  <a:lnTo>
                    <a:pt x="291452" y="448274"/>
                  </a:lnTo>
                  <a:lnTo>
                    <a:pt x="291452" y="449616"/>
                  </a:lnTo>
                  <a:lnTo>
                    <a:pt x="291453" y="450958"/>
                  </a:lnTo>
                  <a:lnTo>
                    <a:pt x="291454" y="452301"/>
                  </a:lnTo>
                  <a:lnTo>
                    <a:pt x="291456" y="453643"/>
                  </a:lnTo>
                  <a:lnTo>
                    <a:pt x="291457" y="454985"/>
                  </a:lnTo>
                  <a:lnTo>
                    <a:pt x="291460" y="456327"/>
                  </a:lnTo>
                  <a:lnTo>
                    <a:pt x="291462" y="457669"/>
                  </a:lnTo>
                  <a:lnTo>
                    <a:pt x="291466" y="459011"/>
                  </a:lnTo>
                  <a:lnTo>
                    <a:pt x="291470" y="460353"/>
                  </a:lnTo>
                  <a:lnTo>
                    <a:pt x="291475" y="461696"/>
                  </a:lnTo>
                  <a:lnTo>
                    <a:pt x="291482" y="463038"/>
                  </a:lnTo>
                  <a:lnTo>
                    <a:pt x="291490" y="464380"/>
                  </a:lnTo>
                  <a:lnTo>
                    <a:pt x="291500" y="465722"/>
                  </a:lnTo>
                  <a:lnTo>
                    <a:pt x="291513" y="467064"/>
                  </a:lnTo>
                  <a:lnTo>
                    <a:pt x="291528" y="468406"/>
                  </a:lnTo>
                  <a:lnTo>
                    <a:pt x="291546" y="469748"/>
                  </a:lnTo>
                  <a:lnTo>
                    <a:pt x="291568" y="471091"/>
                  </a:lnTo>
                  <a:lnTo>
                    <a:pt x="291595" y="472433"/>
                  </a:lnTo>
                  <a:lnTo>
                    <a:pt x="291627" y="473775"/>
                  </a:lnTo>
                  <a:lnTo>
                    <a:pt x="291665" y="475117"/>
                  </a:lnTo>
                  <a:lnTo>
                    <a:pt x="291710" y="476459"/>
                  </a:lnTo>
                  <a:lnTo>
                    <a:pt x="291765" y="477801"/>
                  </a:lnTo>
                  <a:lnTo>
                    <a:pt x="291829" y="479143"/>
                  </a:lnTo>
                  <a:lnTo>
                    <a:pt x="291903" y="480486"/>
                  </a:lnTo>
                  <a:lnTo>
                    <a:pt x="291990" y="481828"/>
                  </a:lnTo>
                  <a:lnTo>
                    <a:pt x="292091" y="483170"/>
                  </a:lnTo>
                  <a:lnTo>
                    <a:pt x="292211" y="484512"/>
                  </a:lnTo>
                  <a:lnTo>
                    <a:pt x="292348" y="485854"/>
                  </a:lnTo>
                  <a:lnTo>
                    <a:pt x="292504" y="487196"/>
                  </a:lnTo>
                  <a:lnTo>
                    <a:pt x="292681" y="488538"/>
                  </a:lnTo>
                  <a:lnTo>
                    <a:pt x="292886" y="489880"/>
                  </a:lnTo>
                  <a:lnTo>
                    <a:pt x="293121" y="491223"/>
                  </a:lnTo>
                  <a:lnTo>
                    <a:pt x="293384" y="492565"/>
                  </a:lnTo>
                  <a:lnTo>
                    <a:pt x="293678" y="493907"/>
                  </a:lnTo>
                  <a:lnTo>
                    <a:pt x="294005" y="495249"/>
                  </a:lnTo>
                  <a:lnTo>
                    <a:pt x="294374" y="496591"/>
                  </a:lnTo>
                  <a:lnTo>
                    <a:pt x="294786" y="497933"/>
                  </a:lnTo>
                  <a:lnTo>
                    <a:pt x="295239" y="499275"/>
                  </a:lnTo>
                  <a:lnTo>
                    <a:pt x="295734" y="500618"/>
                  </a:lnTo>
                  <a:lnTo>
                    <a:pt x="296272" y="501960"/>
                  </a:lnTo>
                  <a:lnTo>
                    <a:pt x="296864" y="503302"/>
                  </a:lnTo>
                  <a:lnTo>
                    <a:pt x="297510" y="504644"/>
                  </a:lnTo>
                  <a:lnTo>
                    <a:pt x="298203" y="505986"/>
                  </a:lnTo>
                  <a:lnTo>
                    <a:pt x="298943" y="507328"/>
                  </a:lnTo>
                  <a:lnTo>
                    <a:pt x="299731" y="508670"/>
                  </a:lnTo>
                  <a:lnTo>
                    <a:pt x="300576" y="510013"/>
                  </a:lnTo>
                  <a:lnTo>
                    <a:pt x="301471" y="511355"/>
                  </a:lnTo>
                  <a:lnTo>
                    <a:pt x="302409" y="512697"/>
                  </a:lnTo>
                  <a:lnTo>
                    <a:pt x="303389" y="514039"/>
                  </a:lnTo>
                  <a:lnTo>
                    <a:pt x="304406" y="515381"/>
                  </a:lnTo>
                  <a:lnTo>
                    <a:pt x="305465" y="516723"/>
                  </a:lnTo>
                  <a:lnTo>
                    <a:pt x="306557" y="518065"/>
                  </a:lnTo>
                  <a:lnTo>
                    <a:pt x="307671" y="519408"/>
                  </a:lnTo>
                  <a:lnTo>
                    <a:pt x="308805" y="520750"/>
                  </a:lnTo>
                  <a:lnTo>
                    <a:pt x="309953" y="522092"/>
                  </a:lnTo>
                  <a:lnTo>
                    <a:pt x="311110" y="523434"/>
                  </a:lnTo>
                  <a:lnTo>
                    <a:pt x="312266" y="524776"/>
                  </a:lnTo>
                  <a:lnTo>
                    <a:pt x="313415" y="526118"/>
                  </a:lnTo>
                  <a:lnTo>
                    <a:pt x="314551" y="527460"/>
                  </a:lnTo>
                  <a:lnTo>
                    <a:pt x="315669" y="528803"/>
                  </a:lnTo>
                  <a:lnTo>
                    <a:pt x="316755" y="530145"/>
                  </a:lnTo>
                  <a:lnTo>
                    <a:pt x="317806" y="531487"/>
                  </a:lnTo>
                  <a:lnTo>
                    <a:pt x="318820" y="532829"/>
                  </a:lnTo>
                  <a:lnTo>
                    <a:pt x="319793" y="534171"/>
                  </a:lnTo>
                  <a:lnTo>
                    <a:pt x="320722" y="535513"/>
                  </a:lnTo>
                  <a:lnTo>
                    <a:pt x="321592" y="536855"/>
                  </a:lnTo>
                  <a:lnTo>
                    <a:pt x="322409" y="538198"/>
                  </a:lnTo>
                  <a:lnTo>
                    <a:pt x="323178" y="539540"/>
                  </a:lnTo>
                  <a:lnTo>
                    <a:pt x="323900" y="540882"/>
                  </a:lnTo>
                  <a:lnTo>
                    <a:pt x="324575" y="542224"/>
                  </a:lnTo>
                  <a:lnTo>
                    <a:pt x="325196" y="543566"/>
                  </a:lnTo>
                  <a:lnTo>
                    <a:pt x="325779" y="544908"/>
                  </a:lnTo>
                  <a:lnTo>
                    <a:pt x="326333" y="546250"/>
                  </a:lnTo>
                  <a:lnTo>
                    <a:pt x="326864" y="547592"/>
                  </a:lnTo>
                  <a:lnTo>
                    <a:pt x="327377" y="548935"/>
                  </a:lnTo>
                  <a:lnTo>
                    <a:pt x="327884" y="550277"/>
                  </a:lnTo>
                  <a:lnTo>
                    <a:pt x="328400" y="551619"/>
                  </a:lnTo>
                  <a:lnTo>
                    <a:pt x="328934" y="552961"/>
                  </a:lnTo>
                  <a:lnTo>
                    <a:pt x="329496" y="554303"/>
                  </a:lnTo>
                  <a:lnTo>
                    <a:pt x="330096" y="555645"/>
                  </a:lnTo>
                  <a:lnTo>
                    <a:pt x="330766" y="556987"/>
                  </a:lnTo>
                  <a:lnTo>
                    <a:pt x="331506" y="558330"/>
                  </a:lnTo>
                  <a:lnTo>
                    <a:pt x="332325" y="559672"/>
                  </a:lnTo>
                  <a:lnTo>
                    <a:pt x="333232" y="561014"/>
                  </a:lnTo>
                  <a:lnTo>
                    <a:pt x="334237" y="562356"/>
                  </a:lnTo>
                  <a:lnTo>
                    <a:pt x="335390" y="563698"/>
                  </a:lnTo>
                  <a:lnTo>
                    <a:pt x="336666" y="565040"/>
                  </a:lnTo>
                  <a:lnTo>
                    <a:pt x="338071" y="566382"/>
                  </a:lnTo>
                  <a:lnTo>
                    <a:pt x="339611" y="567725"/>
                  </a:lnTo>
                  <a:lnTo>
                    <a:pt x="341292" y="569067"/>
                  </a:lnTo>
                  <a:lnTo>
                    <a:pt x="343168" y="570409"/>
                  </a:lnTo>
                  <a:lnTo>
                    <a:pt x="345194" y="571751"/>
                  </a:lnTo>
                  <a:lnTo>
                    <a:pt x="347370" y="573093"/>
                  </a:lnTo>
                  <a:lnTo>
                    <a:pt x="349698" y="574435"/>
                  </a:lnTo>
                  <a:lnTo>
                    <a:pt x="352179" y="575777"/>
                  </a:lnTo>
                  <a:lnTo>
                    <a:pt x="354855" y="577120"/>
                  </a:lnTo>
                  <a:lnTo>
                    <a:pt x="357675" y="578462"/>
                  </a:lnTo>
                  <a:lnTo>
                    <a:pt x="360633" y="579804"/>
                  </a:lnTo>
                  <a:lnTo>
                    <a:pt x="363726" y="581146"/>
                  </a:lnTo>
                  <a:lnTo>
                    <a:pt x="366953" y="582488"/>
                  </a:lnTo>
                  <a:lnTo>
                    <a:pt x="370334" y="583830"/>
                  </a:lnTo>
                  <a:lnTo>
                    <a:pt x="373824" y="585172"/>
                  </a:lnTo>
                  <a:lnTo>
                    <a:pt x="377415" y="586515"/>
                  </a:lnTo>
                  <a:lnTo>
                    <a:pt x="381099" y="587857"/>
                  </a:lnTo>
                  <a:lnTo>
                    <a:pt x="384872" y="589199"/>
                  </a:lnTo>
                  <a:lnTo>
                    <a:pt x="388736" y="590541"/>
                  </a:lnTo>
                  <a:lnTo>
                    <a:pt x="392658" y="591883"/>
                  </a:lnTo>
                  <a:lnTo>
                    <a:pt x="396630" y="593225"/>
                  </a:lnTo>
                  <a:lnTo>
                    <a:pt x="400641" y="594567"/>
                  </a:lnTo>
                  <a:lnTo>
                    <a:pt x="404684" y="595910"/>
                  </a:lnTo>
                  <a:lnTo>
                    <a:pt x="408748" y="597252"/>
                  </a:lnTo>
                  <a:lnTo>
                    <a:pt x="412816" y="598594"/>
                  </a:lnTo>
                  <a:lnTo>
                    <a:pt x="416878" y="599936"/>
                  </a:lnTo>
                  <a:lnTo>
                    <a:pt x="420928" y="601278"/>
                  </a:lnTo>
                  <a:lnTo>
                    <a:pt x="424953" y="602620"/>
                  </a:lnTo>
                  <a:lnTo>
                    <a:pt x="428935" y="603962"/>
                  </a:lnTo>
                  <a:lnTo>
                    <a:pt x="432874" y="605305"/>
                  </a:lnTo>
                  <a:lnTo>
                    <a:pt x="436762" y="606647"/>
                  </a:lnTo>
                  <a:lnTo>
                    <a:pt x="440594" y="607989"/>
                  </a:lnTo>
                  <a:lnTo>
                    <a:pt x="444359" y="609331"/>
                  </a:lnTo>
                  <a:lnTo>
                    <a:pt x="448038" y="610673"/>
                  </a:lnTo>
                  <a:lnTo>
                    <a:pt x="451646" y="612015"/>
                  </a:lnTo>
                  <a:lnTo>
                    <a:pt x="455179" y="613357"/>
                  </a:lnTo>
                  <a:lnTo>
                    <a:pt x="458637" y="614699"/>
                  </a:lnTo>
                  <a:lnTo>
                    <a:pt x="462011" y="616042"/>
                  </a:lnTo>
                  <a:lnTo>
                    <a:pt x="465296" y="617384"/>
                  </a:lnTo>
                  <a:lnTo>
                    <a:pt x="468512" y="618726"/>
                  </a:lnTo>
                  <a:lnTo>
                    <a:pt x="471664" y="620068"/>
                  </a:lnTo>
                  <a:lnTo>
                    <a:pt x="474757" y="621410"/>
                  </a:lnTo>
                  <a:lnTo>
                    <a:pt x="477793" y="622752"/>
                  </a:lnTo>
                  <a:lnTo>
                    <a:pt x="480781" y="624094"/>
                  </a:lnTo>
                  <a:lnTo>
                    <a:pt x="483744" y="625437"/>
                  </a:lnTo>
                  <a:lnTo>
                    <a:pt x="486690" y="626779"/>
                  </a:lnTo>
                  <a:lnTo>
                    <a:pt x="489631" y="628121"/>
                  </a:lnTo>
                  <a:lnTo>
                    <a:pt x="492581" y="629463"/>
                  </a:lnTo>
                  <a:lnTo>
                    <a:pt x="495561" y="630805"/>
                  </a:lnTo>
                  <a:lnTo>
                    <a:pt x="498583" y="632147"/>
                  </a:lnTo>
                  <a:lnTo>
                    <a:pt x="501656" y="633489"/>
                  </a:lnTo>
                  <a:lnTo>
                    <a:pt x="504790" y="634832"/>
                  </a:lnTo>
                  <a:lnTo>
                    <a:pt x="508010" y="636174"/>
                  </a:lnTo>
                  <a:lnTo>
                    <a:pt x="511332" y="637516"/>
                  </a:lnTo>
                  <a:lnTo>
                    <a:pt x="514745" y="638858"/>
                  </a:lnTo>
                  <a:lnTo>
                    <a:pt x="518254" y="640200"/>
                  </a:lnTo>
                  <a:lnTo>
                    <a:pt x="521860" y="641542"/>
                  </a:lnTo>
                  <a:lnTo>
                    <a:pt x="525579" y="642884"/>
                  </a:lnTo>
                  <a:lnTo>
                    <a:pt x="529400" y="644227"/>
                  </a:lnTo>
                  <a:lnTo>
                    <a:pt x="533298" y="645569"/>
                  </a:lnTo>
                  <a:lnTo>
                    <a:pt x="537261" y="646911"/>
                  </a:lnTo>
                  <a:lnTo>
                    <a:pt x="541274" y="648253"/>
                  </a:lnTo>
                  <a:lnTo>
                    <a:pt x="545318" y="649595"/>
                  </a:lnTo>
                  <a:lnTo>
                    <a:pt x="549355" y="650937"/>
                  </a:lnTo>
                  <a:lnTo>
                    <a:pt x="553352" y="652279"/>
                  </a:lnTo>
                  <a:lnTo>
                    <a:pt x="557280" y="653622"/>
                  </a:lnTo>
                  <a:lnTo>
                    <a:pt x="561110" y="654964"/>
                  </a:lnTo>
                  <a:lnTo>
                    <a:pt x="564767" y="656306"/>
                  </a:lnTo>
                  <a:lnTo>
                    <a:pt x="568202" y="657648"/>
                  </a:lnTo>
                  <a:lnTo>
                    <a:pt x="571395" y="658990"/>
                  </a:lnTo>
                  <a:lnTo>
                    <a:pt x="574310" y="660332"/>
                  </a:lnTo>
                  <a:lnTo>
                    <a:pt x="576907" y="661674"/>
                  </a:lnTo>
                  <a:lnTo>
                    <a:pt x="579059" y="663017"/>
                  </a:lnTo>
                  <a:lnTo>
                    <a:pt x="580740" y="664359"/>
                  </a:lnTo>
                  <a:lnTo>
                    <a:pt x="581961" y="665701"/>
                  </a:lnTo>
                  <a:lnTo>
                    <a:pt x="582690" y="667043"/>
                  </a:lnTo>
                  <a:lnTo>
                    <a:pt x="582900" y="668385"/>
                  </a:lnTo>
                  <a:lnTo>
                    <a:pt x="582425" y="669727"/>
                  </a:lnTo>
                  <a:lnTo>
                    <a:pt x="581303" y="671069"/>
                  </a:lnTo>
                  <a:lnTo>
                    <a:pt x="579580" y="672411"/>
                  </a:lnTo>
                  <a:lnTo>
                    <a:pt x="577244" y="673754"/>
                  </a:lnTo>
                  <a:lnTo>
                    <a:pt x="574289" y="675096"/>
                  </a:lnTo>
                  <a:lnTo>
                    <a:pt x="570558" y="676438"/>
                  </a:lnTo>
                  <a:lnTo>
                    <a:pt x="566161" y="677780"/>
                  </a:lnTo>
                  <a:lnTo>
                    <a:pt x="561165" y="679122"/>
                  </a:lnTo>
                  <a:lnTo>
                    <a:pt x="555589" y="680464"/>
                  </a:lnTo>
                  <a:lnTo>
                    <a:pt x="549453" y="681806"/>
                  </a:lnTo>
                  <a:lnTo>
                    <a:pt x="542652" y="683149"/>
                  </a:lnTo>
                  <a:lnTo>
                    <a:pt x="535338" y="684491"/>
                  </a:lnTo>
                  <a:lnTo>
                    <a:pt x="527585" y="68583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580058" y="2569320"/>
              <a:ext cx="456732" cy="0"/>
            </a:xfrm>
            <a:custGeom>
              <a:avLst/>
              <a:pathLst>
                <a:path w="456732" h="0">
                  <a:moveTo>
                    <a:pt x="0" y="0"/>
                  </a:moveTo>
                  <a:lnTo>
                    <a:pt x="456732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164641" y="1722309"/>
              <a:ext cx="582900" cy="889664"/>
            </a:xfrm>
            <a:custGeom>
              <a:avLst/>
              <a:pathLst>
                <a:path w="582900" h="889664">
                  <a:moveTo>
                    <a:pt x="37870" y="889664"/>
                  </a:moveTo>
                  <a:lnTo>
                    <a:pt x="36014" y="887923"/>
                  </a:lnTo>
                  <a:lnTo>
                    <a:pt x="34230" y="886182"/>
                  </a:lnTo>
                  <a:lnTo>
                    <a:pt x="32450" y="884441"/>
                  </a:lnTo>
                  <a:lnTo>
                    <a:pt x="30746" y="882700"/>
                  </a:lnTo>
                  <a:lnTo>
                    <a:pt x="29044" y="880959"/>
                  </a:lnTo>
                  <a:lnTo>
                    <a:pt x="27422" y="879218"/>
                  </a:lnTo>
                  <a:lnTo>
                    <a:pt x="25803" y="877477"/>
                  </a:lnTo>
                  <a:lnTo>
                    <a:pt x="24267" y="875736"/>
                  </a:lnTo>
                  <a:lnTo>
                    <a:pt x="22732" y="873995"/>
                  </a:lnTo>
                  <a:lnTo>
                    <a:pt x="21285" y="872254"/>
                  </a:lnTo>
                  <a:lnTo>
                    <a:pt x="19839" y="870513"/>
                  </a:lnTo>
                  <a:lnTo>
                    <a:pt x="18483" y="868772"/>
                  </a:lnTo>
                  <a:lnTo>
                    <a:pt x="17128" y="867031"/>
                  </a:lnTo>
                  <a:lnTo>
                    <a:pt x="15866" y="865290"/>
                  </a:lnTo>
                  <a:lnTo>
                    <a:pt x="14604" y="863549"/>
                  </a:lnTo>
                  <a:lnTo>
                    <a:pt x="13437" y="861808"/>
                  </a:lnTo>
                  <a:lnTo>
                    <a:pt x="12272" y="860067"/>
                  </a:lnTo>
                  <a:lnTo>
                    <a:pt x="11202" y="858326"/>
                  </a:lnTo>
                  <a:lnTo>
                    <a:pt x="10135" y="856585"/>
                  </a:lnTo>
                  <a:lnTo>
                    <a:pt x="9163" y="854844"/>
                  </a:lnTo>
                  <a:lnTo>
                    <a:pt x="8197" y="853103"/>
                  </a:lnTo>
                  <a:lnTo>
                    <a:pt x="7325" y="851362"/>
                  </a:lnTo>
                  <a:lnTo>
                    <a:pt x="6460" y="849621"/>
                  </a:lnTo>
                  <a:lnTo>
                    <a:pt x="5690" y="847880"/>
                  </a:lnTo>
                  <a:lnTo>
                    <a:pt x="4927" y="846139"/>
                  </a:lnTo>
                  <a:lnTo>
                    <a:pt x="4259" y="844398"/>
                  </a:lnTo>
                  <a:lnTo>
                    <a:pt x="3600" y="842657"/>
                  </a:lnTo>
                  <a:lnTo>
                    <a:pt x="3035" y="840916"/>
                  </a:lnTo>
                  <a:lnTo>
                    <a:pt x="2481" y="839175"/>
                  </a:lnTo>
                  <a:lnTo>
                    <a:pt x="2019" y="837434"/>
                  </a:lnTo>
                  <a:lnTo>
                    <a:pt x="1569" y="835693"/>
                  </a:lnTo>
                  <a:lnTo>
                    <a:pt x="1211" y="833952"/>
                  </a:lnTo>
                  <a:lnTo>
                    <a:pt x="866" y="832211"/>
                  </a:lnTo>
                  <a:lnTo>
                    <a:pt x="611" y="830470"/>
                  </a:lnTo>
                  <a:lnTo>
                    <a:pt x="370" y="828729"/>
                  </a:lnTo>
                  <a:lnTo>
                    <a:pt x="218" y="826987"/>
                  </a:lnTo>
                  <a:lnTo>
                    <a:pt x="82" y="825246"/>
                  </a:lnTo>
                  <a:lnTo>
                    <a:pt x="32" y="823505"/>
                  </a:lnTo>
                  <a:lnTo>
                    <a:pt x="0" y="821764"/>
                  </a:lnTo>
                  <a:lnTo>
                    <a:pt x="51" y="820023"/>
                  </a:lnTo>
                  <a:lnTo>
                    <a:pt x="121" y="818282"/>
                  </a:lnTo>
                  <a:lnTo>
                    <a:pt x="273" y="816541"/>
                  </a:lnTo>
                  <a:lnTo>
                    <a:pt x="444" y="814800"/>
                  </a:lnTo>
                  <a:lnTo>
                    <a:pt x="695" y="813059"/>
                  </a:lnTo>
                  <a:lnTo>
                    <a:pt x="965" y="811318"/>
                  </a:lnTo>
                  <a:lnTo>
                    <a:pt x="1313" y="809577"/>
                  </a:lnTo>
                  <a:lnTo>
                    <a:pt x="1682" y="807836"/>
                  </a:lnTo>
                  <a:lnTo>
                    <a:pt x="2126" y="806095"/>
                  </a:lnTo>
                  <a:lnTo>
                    <a:pt x="2590" y="804354"/>
                  </a:lnTo>
                  <a:lnTo>
                    <a:pt x="3127" y="802613"/>
                  </a:lnTo>
                  <a:lnTo>
                    <a:pt x="3686" y="800872"/>
                  </a:lnTo>
                  <a:lnTo>
                    <a:pt x="4314" y="799131"/>
                  </a:lnTo>
                  <a:lnTo>
                    <a:pt x="4964" y="797390"/>
                  </a:lnTo>
                  <a:lnTo>
                    <a:pt x="5680" y="795649"/>
                  </a:lnTo>
                  <a:lnTo>
                    <a:pt x="6419" y="793908"/>
                  </a:lnTo>
                  <a:lnTo>
                    <a:pt x="7221" y="792167"/>
                  </a:lnTo>
                  <a:lnTo>
                    <a:pt x="8046" y="790426"/>
                  </a:lnTo>
                  <a:lnTo>
                    <a:pt x="8931" y="788685"/>
                  </a:lnTo>
                  <a:lnTo>
                    <a:pt x="9839" y="786944"/>
                  </a:lnTo>
                  <a:lnTo>
                    <a:pt x="10804" y="785203"/>
                  </a:lnTo>
                  <a:lnTo>
                    <a:pt x="11792" y="783462"/>
                  </a:lnTo>
                  <a:lnTo>
                    <a:pt x="12833" y="781721"/>
                  </a:lnTo>
                  <a:lnTo>
                    <a:pt x="13898" y="779980"/>
                  </a:lnTo>
                  <a:lnTo>
                    <a:pt x="15012" y="778239"/>
                  </a:lnTo>
                  <a:lnTo>
                    <a:pt x="16151" y="776498"/>
                  </a:lnTo>
                  <a:lnTo>
                    <a:pt x="17335" y="774757"/>
                  </a:lnTo>
                  <a:lnTo>
                    <a:pt x="18543" y="773016"/>
                  </a:lnTo>
                  <a:lnTo>
                    <a:pt x="19793" y="771275"/>
                  </a:lnTo>
                  <a:lnTo>
                    <a:pt x="21067" y="769534"/>
                  </a:lnTo>
                  <a:lnTo>
                    <a:pt x="22380" y="767793"/>
                  </a:lnTo>
                  <a:lnTo>
                    <a:pt x="23716" y="766052"/>
                  </a:lnTo>
                  <a:lnTo>
                    <a:pt x="25088" y="764311"/>
                  </a:lnTo>
                  <a:lnTo>
                    <a:pt x="26482" y="762569"/>
                  </a:lnTo>
                  <a:lnTo>
                    <a:pt x="27909" y="760828"/>
                  </a:lnTo>
                  <a:lnTo>
                    <a:pt x="29357" y="759087"/>
                  </a:lnTo>
                  <a:lnTo>
                    <a:pt x="30835" y="757346"/>
                  </a:lnTo>
                  <a:lnTo>
                    <a:pt x="32334" y="755605"/>
                  </a:lnTo>
                  <a:lnTo>
                    <a:pt x="33860" y="753864"/>
                  </a:lnTo>
                  <a:lnTo>
                    <a:pt x="35404" y="752123"/>
                  </a:lnTo>
                  <a:lnTo>
                    <a:pt x="36973" y="750382"/>
                  </a:lnTo>
                  <a:lnTo>
                    <a:pt x="38560" y="748641"/>
                  </a:lnTo>
                  <a:lnTo>
                    <a:pt x="40169" y="746900"/>
                  </a:lnTo>
                  <a:lnTo>
                    <a:pt x="41794" y="745159"/>
                  </a:lnTo>
                  <a:lnTo>
                    <a:pt x="43438" y="743418"/>
                  </a:lnTo>
                  <a:lnTo>
                    <a:pt x="45097" y="741677"/>
                  </a:lnTo>
                  <a:lnTo>
                    <a:pt x="46773" y="739936"/>
                  </a:lnTo>
                  <a:lnTo>
                    <a:pt x="48462" y="738195"/>
                  </a:lnTo>
                  <a:lnTo>
                    <a:pt x="50165" y="736454"/>
                  </a:lnTo>
                  <a:lnTo>
                    <a:pt x="51881" y="734713"/>
                  </a:lnTo>
                  <a:lnTo>
                    <a:pt x="53608" y="732972"/>
                  </a:lnTo>
                  <a:lnTo>
                    <a:pt x="55345" y="731231"/>
                  </a:lnTo>
                  <a:lnTo>
                    <a:pt x="57092" y="729490"/>
                  </a:lnTo>
                  <a:lnTo>
                    <a:pt x="58848" y="727749"/>
                  </a:lnTo>
                  <a:lnTo>
                    <a:pt x="60611" y="726008"/>
                  </a:lnTo>
                  <a:lnTo>
                    <a:pt x="62382" y="724267"/>
                  </a:lnTo>
                  <a:lnTo>
                    <a:pt x="64158" y="722526"/>
                  </a:lnTo>
                  <a:lnTo>
                    <a:pt x="65939" y="720785"/>
                  </a:lnTo>
                  <a:lnTo>
                    <a:pt x="67724" y="719044"/>
                  </a:lnTo>
                  <a:lnTo>
                    <a:pt x="69512" y="717303"/>
                  </a:lnTo>
                  <a:lnTo>
                    <a:pt x="71302" y="715562"/>
                  </a:lnTo>
                  <a:lnTo>
                    <a:pt x="73094" y="713821"/>
                  </a:lnTo>
                  <a:lnTo>
                    <a:pt x="74887" y="712080"/>
                  </a:lnTo>
                  <a:lnTo>
                    <a:pt x="76679" y="710339"/>
                  </a:lnTo>
                  <a:lnTo>
                    <a:pt x="78470" y="708598"/>
                  </a:lnTo>
                  <a:lnTo>
                    <a:pt x="80260" y="706857"/>
                  </a:lnTo>
                  <a:lnTo>
                    <a:pt x="82046" y="705116"/>
                  </a:lnTo>
                  <a:lnTo>
                    <a:pt x="83830" y="703375"/>
                  </a:lnTo>
                  <a:lnTo>
                    <a:pt x="85609" y="701634"/>
                  </a:lnTo>
                  <a:lnTo>
                    <a:pt x="87383" y="699892"/>
                  </a:lnTo>
                  <a:lnTo>
                    <a:pt x="89152" y="698151"/>
                  </a:lnTo>
                  <a:lnTo>
                    <a:pt x="90914" y="696410"/>
                  </a:lnTo>
                  <a:lnTo>
                    <a:pt x="92670" y="694669"/>
                  </a:lnTo>
                  <a:lnTo>
                    <a:pt x="94417" y="692928"/>
                  </a:lnTo>
                  <a:lnTo>
                    <a:pt x="96158" y="691187"/>
                  </a:lnTo>
                  <a:lnTo>
                    <a:pt x="97888" y="689446"/>
                  </a:lnTo>
                  <a:lnTo>
                    <a:pt x="99610" y="687705"/>
                  </a:lnTo>
                  <a:lnTo>
                    <a:pt x="101320" y="685964"/>
                  </a:lnTo>
                  <a:lnTo>
                    <a:pt x="103022" y="684223"/>
                  </a:lnTo>
                  <a:lnTo>
                    <a:pt x="104709" y="682482"/>
                  </a:lnTo>
                  <a:lnTo>
                    <a:pt x="106389" y="680741"/>
                  </a:lnTo>
                  <a:lnTo>
                    <a:pt x="108052" y="679000"/>
                  </a:lnTo>
                  <a:lnTo>
                    <a:pt x="109707" y="677259"/>
                  </a:lnTo>
                  <a:lnTo>
                    <a:pt x="111344" y="675518"/>
                  </a:lnTo>
                  <a:lnTo>
                    <a:pt x="112972" y="673777"/>
                  </a:lnTo>
                  <a:lnTo>
                    <a:pt x="114581" y="672036"/>
                  </a:lnTo>
                  <a:lnTo>
                    <a:pt x="116181" y="670295"/>
                  </a:lnTo>
                  <a:lnTo>
                    <a:pt x="117760" y="668554"/>
                  </a:lnTo>
                  <a:lnTo>
                    <a:pt x="119331" y="666813"/>
                  </a:lnTo>
                  <a:lnTo>
                    <a:pt x="120879" y="665072"/>
                  </a:lnTo>
                  <a:lnTo>
                    <a:pt x="122418" y="663331"/>
                  </a:lnTo>
                  <a:lnTo>
                    <a:pt x="123933" y="661590"/>
                  </a:lnTo>
                  <a:lnTo>
                    <a:pt x="125439" y="659849"/>
                  </a:lnTo>
                  <a:lnTo>
                    <a:pt x="126921" y="658108"/>
                  </a:lnTo>
                  <a:lnTo>
                    <a:pt x="128394" y="656367"/>
                  </a:lnTo>
                  <a:lnTo>
                    <a:pt x="129840" y="654626"/>
                  </a:lnTo>
                  <a:lnTo>
                    <a:pt x="131278" y="652885"/>
                  </a:lnTo>
                  <a:lnTo>
                    <a:pt x="132689" y="651144"/>
                  </a:lnTo>
                  <a:lnTo>
                    <a:pt x="134091" y="649403"/>
                  </a:lnTo>
                  <a:lnTo>
                    <a:pt x="135466" y="647662"/>
                  </a:lnTo>
                  <a:lnTo>
                    <a:pt x="136832" y="645921"/>
                  </a:lnTo>
                  <a:lnTo>
                    <a:pt x="138169" y="644180"/>
                  </a:lnTo>
                  <a:lnTo>
                    <a:pt x="139498" y="642439"/>
                  </a:lnTo>
                  <a:lnTo>
                    <a:pt x="140797" y="640698"/>
                  </a:lnTo>
                  <a:lnTo>
                    <a:pt x="142089" y="638957"/>
                  </a:lnTo>
                  <a:lnTo>
                    <a:pt x="143350" y="637216"/>
                  </a:lnTo>
                  <a:lnTo>
                    <a:pt x="144604" y="635474"/>
                  </a:lnTo>
                  <a:lnTo>
                    <a:pt x="145826" y="633733"/>
                  </a:lnTo>
                  <a:lnTo>
                    <a:pt x="147043" y="631992"/>
                  </a:lnTo>
                  <a:lnTo>
                    <a:pt x="148226" y="630251"/>
                  </a:lnTo>
                  <a:lnTo>
                    <a:pt x="149404" y="628510"/>
                  </a:lnTo>
                  <a:lnTo>
                    <a:pt x="150549" y="626769"/>
                  </a:lnTo>
                  <a:lnTo>
                    <a:pt x="151689" y="625028"/>
                  </a:lnTo>
                  <a:lnTo>
                    <a:pt x="152796" y="623287"/>
                  </a:lnTo>
                  <a:lnTo>
                    <a:pt x="153897" y="621546"/>
                  </a:lnTo>
                  <a:lnTo>
                    <a:pt x="154965" y="619805"/>
                  </a:lnTo>
                  <a:lnTo>
                    <a:pt x="156028" y="618064"/>
                  </a:lnTo>
                  <a:lnTo>
                    <a:pt x="157058" y="616323"/>
                  </a:lnTo>
                  <a:lnTo>
                    <a:pt x="158083" y="614582"/>
                  </a:lnTo>
                  <a:lnTo>
                    <a:pt x="159075" y="612841"/>
                  </a:lnTo>
                  <a:lnTo>
                    <a:pt x="160063" y="611100"/>
                  </a:lnTo>
                  <a:lnTo>
                    <a:pt x="161016" y="609359"/>
                  </a:lnTo>
                  <a:lnTo>
                    <a:pt x="161967" y="607618"/>
                  </a:lnTo>
                  <a:lnTo>
                    <a:pt x="162883" y="605877"/>
                  </a:lnTo>
                  <a:lnTo>
                    <a:pt x="163797" y="604136"/>
                  </a:lnTo>
                  <a:lnTo>
                    <a:pt x="164676" y="602395"/>
                  </a:lnTo>
                  <a:lnTo>
                    <a:pt x="165554" y="600654"/>
                  </a:lnTo>
                  <a:lnTo>
                    <a:pt x="166397" y="598913"/>
                  </a:lnTo>
                  <a:lnTo>
                    <a:pt x="167239" y="597172"/>
                  </a:lnTo>
                  <a:lnTo>
                    <a:pt x="168046" y="595431"/>
                  </a:lnTo>
                  <a:lnTo>
                    <a:pt x="168852" y="593690"/>
                  </a:lnTo>
                  <a:lnTo>
                    <a:pt x="169624" y="591949"/>
                  </a:lnTo>
                  <a:lnTo>
                    <a:pt x="170396" y="590208"/>
                  </a:lnTo>
                  <a:lnTo>
                    <a:pt x="171133" y="588467"/>
                  </a:lnTo>
                  <a:lnTo>
                    <a:pt x="171870" y="586726"/>
                  </a:lnTo>
                  <a:lnTo>
                    <a:pt x="172574" y="584985"/>
                  </a:lnTo>
                  <a:lnTo>
                    <a:pt x="173277" y="583244"/>
                  </a:lnTo>
                  <a:lnTo>
                    <a:pt x="173948" y="581503"/>
                  </a:lnTo>
                  <a:lnTo>
                    <a:pt x="174618" y="579762"/>
                  </a:lnTo>
                  <a:lnTo>
                    <a:pt x="175256" y="578021"/>
                  </a:lnTo>
                  <a:lnTo>
                    <a:pt x="175894" y="576280"/>
                  </a:lnTo>
                  <a:lnTo>
                    <a:pt x="176501" y="574539"/>
                  </a:lnTo>
                  <a:lnTo>
                    <a:pt x="177106" y="572798"/>
                  </a:lnTo>
                  <a:lnTo>
                    <a:pt x="177682" y="571056"/>
                  </a:lnTo>
                  <a:lnTo>
                    <a:pt x="178257" y="569315"/>
                  </a:lnTo>
                  <a:lnTo>
                    <a:pt x="178803" y="567574"/>
                  </a:lnTo>
                  <a:lnTo>
                    <a:pt x="179347" y="565833"/>
                  </a:lnTo>
                  <a:lnTo>
                    <a:pt x="179863" y="564092"/>
                  </a:lnTo>
                  <a:lnTo>
                    <a:pt x="180377" y="562351"/>
                  </a:lnTo>
                  <a:lnTo>
                    <a:pt x="180865" y="560610"/>
                  </a:lnTo>
                  <a:lnTo>
                    <a:pt x="181349" y="558869"/>
                  </a:lnTo>
                  <a:lnTo>
                    <a:pt x="181809" y="557128"/>
                  </a:lnTo>
                  <a:lnTo>
                    <a:pt x="182265" y="555387"/>
                  </a:lnTo>
                  <a:lnTo>
                    <a:pt x="182697" y="553646"/>
                  </a:lnTo>
                  <a:lnTo>
                    <a:pt x="183125" y="551905"/>
                  </a:lnTo>
                  <a:lnTo>
                    <a:pt x="183530" y="550164"/>
                  </a:lnTo>
                  <a:lnTo>
                    <a:pt x="183932" y="548423"/>
                  </a:lnTo>
                  <a:lnTo>
                    <a:pt x="184310" y="546682"/>
                  </a:lnTo>
                  <a:lnTo>
                    <a:pt x="184685" y="544941"/>
                  </a:lnTo>
                  <a:lnTo>
                    <a:pt x="185037" y="543200"/>
                  </a:lnTo>
                  <a:lnTo>
                    <a:pt x="185386" y="541459"/>
                  </a:lnTo>
                  <a:lnTo>
                    <a:pt x="185713" y="539718"/>
                  </a:lnTo>
                  <a:lnTo>
                    <a:pt x="186036" y="537977"/>
                  </a:lnTo>
                  <a:lnTo>
                    <a:pt x="186339" y="536236"/>
                  </a:lnTo>
                  <a:lnTo>
                    <a:pt x="186637" y="534495"/>
                  </a:lnTo>
                  <a:lnTo>
                    <a:pt x="186915" y="532754"/>
                  </a:lnTo>
                  <a:lnTo>
                    <a:pt x="187189" y="531013"/>
                  </a:lnTo>
                  <a:lnTo>
                    <a:pt x="187443" y="529272"/>
                  </a:lnTo>
                  <a:lnTo>
                    <a:pt x="187693" y="527531"/>
                  </a:lnTo>
                  <a:lnTo>
                    <a:pt x="187924" y="525790"/>
                  </a:lnTo>
                  <a:lnTo>
                    <a:pt x="188150" y="524049"/>
                  </a:lnTo>
                  <a:lnTo>
                    <a:pt x="188359" y="522308"/>
                  </a:lnTo>
                  <a:lnTo>
                    <a:pt x="188562" y="520567"/>
                  </a:lnTo>
                  <a:lnTo>
                    <a:pt x="188747" y="518826"/>
                  </a:lnTo>
                  <a:lnTo>
                    <a:pt x="188928" y="517085"/>
                  </a:lnTo>
                  <a:lnTo>
                    <a:pt x="189091" y="515344"/>
                  </a:lnTo>
                  <a:lnTo>
                    <a:pt x="189249" y="513603"/>
                  </a:lnTo>
                  <a:lnTo>
                    <a:pt x="189391" y="511862"/>
                  </a:lnTo>
                  <a:lnTo>
                    <a:pt x="189526" y="510121"/>
                  </a:lnTo>
                  <a:lnTo>
                    <a:pt x="189647" y="508379"/>
                  </a:lnTo>
                  <a:lnTo>
                    <a:pt x="189761" y="506638"/>
                  </a:lnTo>
                  <a:lnTo>
                    <a:pt x="189859" y="504897"/>
                  </a:lnTo>
                  <a:lnTo>
                    <a:pt x="189952" y="503156"/>
                  </a:lnTo>
                  <a:lnTo>
                    <a:pt x="190030" y="501415"/>
                  </a:lnTo>
                  <a:lnTo>
                    <a:pt x="190102" y="499674"/>
                  </a:lnTo>
                  <a:lnTo>
                    <a:pt x="190159" y="497933"/>
                  </a:lnTo>
                  <a:lnTo>
                    <a:pt x="190209" y="496192"/>
                  </a:lnTo>
                  <a:lnTo>
                    <a:pt x="190246" y="494451"/>
                  </a:lnTo>
                  <a:lnTo>
                    <a:pt x="190276" y="492710"/>
                  </a:lnTo>
                  <a:lnTo>
                    <a:pt x="190292" y="490969"/>
                  </a:lnTo>
                  <a:lnTo>
                    <a:pt x="190301" y="489228"/>
                  </a:lnTo>
                  <a:lnTo>
                    <a:pt x="190298" y="487487"/>
                  </a:lnTo>
                  <a:lnTo>
                    <a:pt x="190287" y="485746"/>
                  </a:lnTo>
                  <a:lnTo>
                    <a:pt x="190263" y="484005"/>
                  </a:lnTo>
                  <a:lnTo>
                    <a:pt x="190232" y="482264"/>
                  </a:lnTo>
                  <a:lnTo>
                    <a:pt x="190189" y="480523"/>
                  </a:lnTo>
                  <a:lnTo>
                    <a:pt x="190138" y="478782"/>
                  </a:lnTo>
                  <a:lnTo>
                    <a:pt x="190076" y="477041"/>
                  </a:lnTo>
                  <a:lnTo>
                    <a:pt x="190005" y="475300"/>
                  </a:lnTo>
                  <a:lnTo>
                    <a:pt x="189923" y="473559"/>
                  </a:lnTo>
                  <a:lnTo>
                    <a:pt x="189833" y="471818"/>
                  </a:lnTo>
                  <a:lnTo>
                    <a:pt x="189732" y="470077"/>
                  </a:lnTo>
                  <a:lnTo>
                    <a:pt x="189623" y="468336"/>
                  </a:lnTo>
                  <a:lnTo>
                    <a:pt x="189503" y="466595"/>
                  </a:lnTo>
                  <a:lnTo>
                    <a:pt x="189375" y="464854"/>
                  </a:lnTo>
                  <a:lnTo>
                    <a:pt x="189236" y="463113"/>
                  </a:lnTo>
                  <a:lnTo>
                    <a:pt x="189089" y="461372"/>
                  </a:lnTo>
                  <a:lnTo>
                    <a:pt x="188931" y="459631"/>
                  </a:lnTo>
                  <a:lnTo>
                    <a:pt x="188766" y="457890"/>
                  </a:lnTo>
                  <a:lnTo>
                    <a:pt x="188590" y="456149"/>
                  </a:lnTo>
                  <a:lnTo>
                    <a:pt x="188406" y="454408"/>
                  </a:lnTo>
                  <a:lnTo>
                    <a:pt x="188212" y="452667"/>
                  </a:lnTo>
                  <a:lnTo>
                    <a:pt x="188010" y="450926"/>
                  </a:lnTo>
                  <a:lnTo>
                    <a:pt x="187799" y="449185"/>
                  </a:lnTo>
                  <a:lnTo>
                    <a:pt x="187579" y="447444"/>
                  </a:lnTo>
                  <a:lnTo>
                    <a:pt x="187350" y="445703"/>
                  </a:lnTo>
                  <a:lnTo>
                    <a:pt x="187112" y="443961"/>
                  </a:lnTo>
                  <a:lnTo>
                    <a:pt x="186866" y="442220"/>
                  </a:lnTo>
                  <a:lnTo>
                    <a:pt x="186611" y="440479"/>
                  </a:lnTo>
                  <a:lnTo>
                    <a:pt x="186348" y="438738"/>
                  </a:lnTo>
                  <a:lnTo>
                    <a:pt x="186076" y="436997"/>
                  </a:lnTo>
                  <a:lnTo>
                    <a:pt x="185797" y="435256"/>
                  </a:lnTo>
                  <a:lnTo>
                    <a:pt x="185508" y="433515"/>
                  </a:lnTo>
                  <a:lnTo>
                    <a:pt x="185213" y="431774"/>
                  </a:lnTo>
                  <a:lnTo>
                    <a:pt x="184908" y="430033"/>
                  </a:lnTo>
                  <a:lnTo>
                    <a:pt x="184597" y="428292"/>
                  </a:lnTo>
                  <a:lnTo>
                    <a:pt x="184277" y="426551"/>
                  </a:lnTo>
                  <a:lnTo>
                    <a:pt x="183950" y="424810"/>
                  </a:lnTo>
                  <a:lnTo>
                    <a:pt x="183615" y="423069"/>
                  </a:lnTo>
                  <a:lnTo>
                    <a:pt x="183274" y="421328"/>
                  </a:lnTo>
                  <a:lnTo>
                    <a:pt x="182924" y="419587"/>
                  </a:lnTo>
                  <a:lnTo>
                    <a:pt x="182568" y="417846"/>
                  </a:lnTo>
                  <a:lnTo>
                    <a:pt x="182204" y="416105"/>
                  </a:lnTo>
                  <a:lnTo>
                    <a:pt x="181835" y="414364"/>
                  </a:lnTo>
                  <a:lnTo>
                    <a:pt x="181458" y="412623"/>
                  </a:lnTo>
                  <a:lnTo>
                    <a:pt x="181075" y="410882"/>
                  </a:lnTo>
                  <a:lnTo>
                    <a:pt x="180685" y="409141"/>
                  </a:lnTo>
                  <a:lnTo>
                    <a:pt x="180290" y="407400"/>
                  </a:lnTo>
                  <a:lnTo>
                    <a:pt x="179888" y="405659"/>
                  </a:lnTo>
                  <a:lnTo>
                    <a:pt x="179481" y="403918"/>
                  </a:lnTo>
                  <a:lnTo>
                    <a:pt x="179067" y="402177"/>
                  </a:lnTo>
                  <a:lnTo>
                    <a:pt x="178649" y="400436"/>
                  </a:lnTo>
                  <a:lnTo>
                    <a:pt x="178224" y="398695"/>
                  </a:lnTo>
                  <a:lnTo>
                    <a:pt x="177796" y="396954"/>
                  </a:lnTo>
                  <a:lnTo>
                    <a:pt x="177361" y="395213"/>
                  </a:lnTo>
                  <a:lnTo>
                    <a:pt x="176923" y="393472"/>
                  </a:lnTo>
                  <a:lnTo>
                    <a:pt x="176479" y="391731"/>
                  </a:lnTo>
                  <a:lnTo>
                    <a:pt x="176033" y="389990"/>
                  </a:lnTo>
                  <a:lnTo>
                    <a:pt x="175580" y="388249"/>
                  </a:lnTo>
                  <a:lnTo>
                    <a:pt x="175126" y="386508"/>
                  </a:lnTo>
                  <a:lnTo>
                    <a:pt x="174666" y="384767"/>
                  </a:lnTo>
                  <a:lnTo>
                    <a:pt x="174204" y="383026"/>
                  </a:lnTo>
                  <a:lnTo>
                    <a:pt x="173738" y="381284"/>
                  </a:lnTo>
                  <a:lnTo>
                    <a:pt x="173270" y="379543"/>
                  </a:lnTo>
                  <a:lnTo>
                    <a:pt x="172798" y="377802"/>
                  </a:lnTo>
                  <a:lnTo>
                    <a:pt x="172325" y="376061"/>
                  </a:lnTo>
                  <a:lnTo>
                    <a:pt x="171848" y="374320"/>
                  </a:lnTo>
                  <a:lnTo>
                    <a:pt x="171370" y="372579"/>
                  </a:lnTo>
                  <a:lnTo>
                    <a:pt x="170890" y="370838"/>
                  </a:lnTo>
                  <a:lnTo>
                    <a:pt x="170409" y="369097"/>
                  </a:lnTo>
                  <a:lnTo>
                    <a:pt x="169926" y="367356"/>
                  </a:lnTo>
                  <a:lnTo>
                    <a:pt x="169443" y="365615"/>
                  </a:lnTo>
                  <a:lnTo>
                    <a:pt x="168959" y="363874"/>
                  </a:lnTo>
                  <a:lnTo>
                    <a:pt x="168474" y="362133"/>
                  </a:lnTo>
                  <a:lnTo>
                    <a:pt x="167989" y="360392"/>
                  </a:lnTo>
                  <a:lnTo>
                    <a:pt x="167504" y="358651"/>
                  </a:lnTo>
                  <a:lnTo>
                    <a:pt x="167019" y="356910"/>
                  </a:lnTo>
                  <a:lnTo>
                    <a:pt x="166535" y="355169"/>
                  </a:lnTo>
                  <a:lnTo>
                    <a:pt x="166052" y="353428"/>
                  </a:lnTo>
                  <a:lnTo>
                    <a:pt x="165570" y="351687"/>
                  </a:lnTo>
                  <a:lnTo>
                    <a:pt x="165089" y="349946"/>
                  </a:lnTo>
                  <a:lnTo>
                    <a:pt x="164610" y="348205"/>
                  </a:lnTo>
                  <a:lnTo>
                    <a:pt x="164133" y="346464"/>
                  </a:lnTo>
                  <a:lnTo>
                    <a:pt x="163658" y="344723"/>
                  </a:lnTo>
                  <a:lnTo>
                    <a:pt x="163186" y="342982"/>
                  </a:lnTo>
                  <a:lnTo>
                    <a:pt x="162715" y="341241"/>
                  </a:lnTo>
                  <a:lnTo>
                    <a:pt x="162249" y="339500"/>
                  </a:lnTo>
                  <a:lnTo>
                    <a:pt x="161785" y="337759"/>
                  </a:lnTo>
                  <a:lnTo>
                    <a:pt x="161326" y="336018"/>
                  </a:lnTo>
                  <a:lnTo>
                    <a:pt x="160868" y="334277"/>
                  </a:lnTo>
                  <a:lnTo>
                    <a:pt x="160418" y="332536"/>
                  </a:lnTo>
                  <a:lnTo>
                    <a:pt x="159968" y="330795"/>
                  </a:lnTo>
                  <a:lnTo>
                    <a:pt x="159527" y="329054"/>
                  </a:lnTo>
                  <a:lnTo>
                    <a:pt x="159086" y="327313"/>
                  </a:lnTo>
                  <a:lnTo>
                    <a:pt x="158655" y="325572"/>
                  </a:lnTo>
                  <a:lnTo>
                    <a:pt x="158224" y="323831"/>
                  </a:lnTo>
                  <a:lnTo>
                    <a:pt x="157804" y="322090"/>
                  </a:lnTo>
                  <a:lnTo>
                    <a:pt x="157385" y="320349"/>
                  </a:lnTo>
                  <a:lnTo>
                    <a:pt x="156977" y="318608"/>
                  </a:lnTo>
                  <a:lnTo>
                    <a:pt x="156570" y="316866"/>
                  </a:lnTo>
                  <a:lnTo>
                    <a:pt x="156175" y="315125"/>
                  </a:lnTo>
                  <a:lnTo>
                    <a:pt x="155781" y="313384"/>
                  </a:lnTo>
                  <a:lnTo>
                    <a:pt x="155401" y="311643"/>
                  </a:lnTo>
                  <a:lnTo>
                    <a:pt x="155021" y="309902"/>
                  </a:lnTo>
                  <a:lnTo>
                    <a:pt x="154655" y="308161"/>
                  </a:lnTo>
                  <a:lnTo>
                    <a:pt x="154290" y="306420"/>
                  </a:lnTo>
                  <a:lnTo>
                    <a:pt x="153940" y="304679"/>
                  </a:lnTo>
                  <a:lnTo>
                    <a:pt x="153591" y="302938"/>
                  </a:lnTo>
                  <a:lnTo>
                    <a:pt x="153258" y="301197"/>
                  </a:lnTo>
                  <a:lnTo>
                    <a:pt x="152925" y="299456"/>
                  </a:lnTo>
                  <a:lnTo>
                    <a:pt x="152609" y="297715"/>
                  </a:lnTo>
                  <a:lnTo>
                    <a:pt x="152294" y="295974"/>
                  </a:lnTo>
                  <a:lnTo>
                    <a:pt x="151996" y="294233"/>
                  </a:lnTo>
                  <a:lnTo>
                    <a:pt x="151699" y="292492"/>
                  </a:lnTo>
                  <a:lnTo>
                    <a:pt x="151420" y="290751"/>
                  </a:lnTo>
                  <a:lnTo>
                    <a:pt x="151142" y="289010"/>
                  </a:lnTo>
                  <a:lnTo>
                    <a:pt x="150883" y="287269"/>
                  </a:lnTo>
                  <a:lnTo>
                    <a:pt x="150624" y="285528"/>
                  </a:lnTo>
                  <a:lnTo>
                    <a:pt x="150384" y="283787"/>
                  </a:lnTo>
                  <a:lnTo>
                    <a:pt x="150146" y="282046"/>
                  </a:lnTo>
                  <a:lnTo>
                    <a:pt x="149927" y="280305"/>
                  </a:lnTo>
                  <a:lnTo>
                    <a:pt x="149710" y="278564"/>
                  </a:lnTo>
                  <a:lnTo>
                    <a:pt x="149512" y="276823"/>
                  </a:lnTo>
                  <a:lnTo>
                    <a:pt x="149316" y="275082"/>
                  </a:lnTo>
                  <a:lnTo>
                    <a:pt x="149139" y="273341"/>
                  </a:lnTo>
                  <a:lnTo>
                    <a:pt x="148965" y="271600"/>
                  </a:lnTo>
                  <a:lnTo>
                    <a:pt x="148810" y="269859"/>
                  </a:lnTo>
                  <a:lnTo>
                    <a:pt x="148658" y="268118"/>
                  </a:lnTo>
                  <a:lnTo>
                    <a:pt x="148525" y="266377"/>
                  </a:lnTo>
                  <a:lnTo>
                    <a:pt x="148396" y="264636"/>
                  </a:lnTo>
                  <a:lnTo>
                    <a:pt x="148286" y="262895"/>
                  </a:lnTo>
                  <a:lnTo>
                    <a:pt x="148179" y="261154"/>
                  </a:lnTo>
                  <a:lnTo>
                    <a:pt x="148092" y="259413"/>
                  </a:lnTo>
                  <a:lnTo>
                    <a:pt x="148008" y="257672"/>
                  </a:lnTo>
                  <a:lnTo>
                    <a:pt x="147944" y="255931"/>
                  </a:lnTo>
                  <a:lnTo>
                    <a:pt x="147883" y="254189"/>
                  </a:lnTo>
                  <a:lnTo>
                    <a:pt x="147842" y="252448"/>
                  </a:lnTo>
                  <a:lnTo>
                    <a:pt x="147805" y="250707"/>
                  </a:lnTo>
                  <a:lnTo>
                    <a:pt x="147787" y="248966"/>
                  </a:lnTo>
                  <a:lnTo>
                    <a:pt x="147774" y="247225"/>
                  </a:lnTo>
                  <a:lnTo>
                    <a:pt x="147779" y="245484"/>
                  </a:lnTo>
                  <a:lnTo>
                    <a:pt x="147789" y="243743"/>
                  </a:lnTo>
                  <a:lnTo>
                    <a:pt x="147818" y="242002"/>
                  </a:lnTo>
                  <a:lnTo>
                    <a:pt x="147852" y="240261"/>
                  </a:lnTo>
                  <a:lnTo>
                    <a:pt x="147904" y="238520"/>
                  </a:lnTo>
                  <a:lnTo>
                    <a:pt x="147961" y="236779"/>
                  </a:lnTo>
                  <a:lnTo>
                    <a:pt x="148036" y="235038"/>
                  </a:lnTo>
                  <a:lnTo>
                    <a:pt x="148117" y="233297"/>
                  </a:lnTo>
                  <a:lnTo>
                    <a:pt x="148215" y="231556"/>
                  </a:lnTo>
                  <a:lnTo>
                    <a:pt x="148319" y="229815"/>
                  </a:lnTo>
                  <a:lnTo>
                    <a:pt x="148440" y="228074"/>
                  </a:lnTo>
                  <a:lnTo>
                    <a:pt x="148567" y="226333"/>
                  </a:lnTo>
                  <a:lnTo>
                    <a:pt x="148710" y="224592"/>
                  </a:lnTo>
                  <a:lnTo>
                    <a:pt x="148860" y="222851"/>
                  </a:lnTo>
                  <a:lnTo>
                    <a:pt x="149026" y="221110"/>
                  </a:lnTo>
                  <a:lnTo>
                    <a:pt x="149199" y="219369"/>
                  </a:lnTo>
                  <a:lnTo>
                    <a:pt x="149387" y="217628"/>
                  </a:lnTo>
                  <a:lnTo>
                    <a:pt x="149582" y="215887"/>
                  </a:lnTo>
                  <a:lnTo>
                    <a:pt x="149792" y="214146"/>
                  </a:lnTo>
                  <a:lnTo>
                    <a:pt x="150008" y="212405"/>
                  </a:lnTo>
                  <a:lnTo>
                    <a:pt x="150240" y="210664"/>
                  </a:lnTo>
                  <a:lnTo>
                    <a:pt x="150478" y="208923"/>
                  </a:lnTo>
                  <a:lnTo>
                    <a:pt x="150731" y="207182"/>
                  </a:lnTo>
                  <a:lnTo>
                    <a:pt x="150991" y="205441"/>
                  </a:lnTo>
                  <a:lnTo>
                    <a:pt x="151264" y="203700"/>
                  </a:lnTo>
                  <a:lnTo>
                    <a:pt x="151545" y="201959"/>
                  </a:lnTo>
                  <a:lnTo>
                    <a:pt x="151838" y="200218"/>
                  </a:lnTo>
                  <a:lnTo>
                    <a:pt x="152139" y="198477"/>
                  </a:lnTo>
                  <a:lnTo>
                    <a:pt x="152453" y="196736"/>
                  </a:lnTo>
                  <a:lnTo>
                    <a:pt x="152774" y="194995"/>
                  </a:lnTo>
                  <a:lnTo>
                    <a:pt x="153107" y="193254"/>
                  </a:lnTo>
                  <a:lnTo>
                    <a:pt x="153447" y="191513"/>
                  </a:lnTo>
                  <a:lnTo>
                    <a:pt x="153799" y="189771"/>
                  </a:lnTo>
                  <a:lnTo>
                    <a:pt x="154158" y="188030"/>
                  </a:lnTo>
                  <a:lnTo>
                    <a:pt x="154528" y="186289"/>
                  </a:lnTo>
                  <a:lnTo>
                    <a:pt x="154906" y="184548"/>
                  </a:lnTo>
                  <a:lnTo>
                    <a:pt x="155294" y="182807"/>
                  </a:lnTo>
                  <a:lnTo>
                    <a:pt x="155690" y="181066"/>
                  </a:lnTo>
                  <a:lnTo>
                    <a:pt x="156096" y="179325"/>
                  </a:lnTo>
                  <a:lnTo>
                    <a:pt x="156509" y="177584"/>
                  </a:lnTo>
                  <a:lnTo>
                    <a:pt x="156932" y="175843"/>
                  </a:lnTo>
                  <a:lnTo>
                    <a:pt x="157362" y="174102"/>
                  </a:lnTo>
                  <a:lnTo>
                    <a:pt x="157801" y="172361"/>
                  </a:lnTo>
                  <a:lnTo>
                    <a:pt x="158247" y="170620"/>
                  </a:lnTo>
                  <a:lnTo>
                    <a:pt x="158702" y="168879"/>
                  </a:lnTo>
                  <a:lnTo>
                    <a:pt x="159164" y="167138"/>
                  </a:lnTo>
                  <a:lnTo>
                    <a:pt x="159634" y="165397"/>
                  </a:lnTo>
                  <a:lnTo>
                    <a:pt x="160112" y="163656"/>
                  </a:lnTo>
                  <a:lnTo>
                    <a:pt x="160597" y="161915"/>
                  </a:lnTo>
                  <a:lnTo>
                    <a:pt x="161089" y="160174"/>
                  </a:lnTo>
                  <a:lnTo>
                    <a:pt x="161589" y="158433"/>
                  </a:lnTo>
                  <a:lnTo>
                    <a:pt x="162095" y="156692"/>
                  </a:lnTo>
                  <a:lnTo>
                    <a:pt x="162608" y="154951"/>
                  </a:lnTo>
                  <a:lnTo>
                    <a:pt x="163129" y="153210"/>
                  </a:lnTo>
                  <a:lnTo>
                    <a:pt x="163655" y="151469"/>
                  </a:lnTo>
                  <a:lnTo>
                    <a:pt x="164189" y="149728"/>
                  </a:lnTo>
                  <a:lnTo>
                    <a:pt x="164728" y="147987"/>
                  </a:lnTo>
                  <a:lnTo>
                    <a:pt x="165274" y="146246"/>
                  </a:lnTo>
                  <a:lnTo>
                    <a:pt x="165825" y="144505"/>
                  </a:lnTo>
                  <a:lnTo>
                    <a:pt x="166384" y="142764"/>
                  </a:lnTo>
                  <a:lnTo>
                    <a:pt x="166947" y="141023"/>
                  </a:lnTo>
                  <a:lnTo>
                    <a:pt x="167517" y="139282"/>
                  </a:lnTo>
                  <a:lnTo>
                    <a:pt x="168092" y="137541"/>
                  </a:lnTo>
                  <a:lnTo>
                    <a:pt x="168673" y="135800"/>
                  </a:lnTo>
                  <a:lnTo>
                    <a:pt x="169259" y="134059"/>
                  </a:lnTo>
                  <a:lnTo>
                    <a:pt x="169851" y="132318"/>
                  </a:lnTo>
                  <a:lnTo>
                    <a:pt x="170447" y="130577"/>
                  </a:lnTo>
                  <a:lnTo>
                    <a:pt x="171049" y="128836"/>
                  </a:lnTo>
                  <a:lnTo>
                    <a:pt x="171655" y="127094"/>
                  </a:lnTo>
                  <a:lnTo>
                    <a:pt x="172267" y="125353"/>
                  </a:lnTo>
                  <a:lnTo>
                    <a:pt x="172883" y="123612"/>
                  </a:lnTo>
                  <a:lnTo>
                    <a:pt x="173505" y="121871"/>
                  </a:lnTo>
                  <a:lnTo>
                    <a:pt x="174129" y="120130"/>
                  </a:lnTo>
                  <a:lnTo>
                    <a:pt x="174760" y="118389"/>
                  </a:lnTo>
                  <a:lnTo>
                    <a:pt x="175394" y="116648"/>
                  </a:lnTo>
                  <a:lnTo>
                    <a:pt x="176033" y="114907"/>
                  </a:lnTo>
                  <a:lnTo>
                    <a:pt x="176675" y="113166"/>
                  </a:lnTo>
                  <a:lnTo>
                    <a:pt x="177322" y="111425"/>
                  </a:lnTo>
                  <a:lnTo>
                    <a:pt x="177973" y="109684"/>
                  </a:lnTo>
                  <a:lnTo>
                    <a:pt x="178628" y="107943"/>
                  </a:lnTo>
                  <a:lnTo>
                    <a:pt x="179286" y="106202"/>
                  </a:lnTo>
                  <a:lnTo>
                    <a:pt x="179949" y="104461"/>
                  </a:lnTo>
                  <a:lnTo>
                    <a:pt x="180614" y="102720"/>
                  </a:lnTo>
                  <a:lnTo>
                    <a:pt x="181284" y="100979"/>
                  </a:lnTo>
                  <a:lnTo>
                    <a:pt x="181956" y="99238"/>
                  </a:lnTo>
                  <a:lnTo>
                    <a:pt x="182633" y="97497"/>
                  </a:lnTo>
                  <a:lnTo>
                    <a:pt x="183311" y="95756"/>
                  </a:lnTo>
                  <a:lnTo>
                    <a:pt x="183995" y="94015"/>
                  </a:lnTo>
                  <a:lnTo>
                    <a:pt x="184680" y="92274"/>
                  </a:lnTo>
                  <a:lnTo>
                    <a:pt x="185369" y="90533"/>
                  </a:lnTo>
                  <a:lnTo>
                    <a:pt x="186061" y="88792"/>
                  </a:lnTo>
                  <a:lnTo>
                    <a:pt x="186756" y="87051"/>
                  </a:lnTo>
                  <a:lnTo>
                    <a:pt x="187453" y="85310"/>
                  </a:lnTo>
                  <a:lnTo>
                    <a:pt x="188154" y="83569"/>
                  </a:lnTo>
                  <a:lnTo>
                    <a:pt x="188857" y="81828"/>
                  </a:lnTo>
                  <a:lnTo>
                    <a:pt x="189563" y="80087"/>
                  </a:lnTo>
                  <a:lnTo>
                    <a:pt x="190271" y="78346"/>
                  </a:lnTo>
                  <a:lnTo>
                    <a:pt x="190982" y="76605"/>
                  </a:lnTo>
                  <a:lnTo>
                    <a:pt x="191695" y="74864"/>
                  </a:lnTo>
                  <a:lnTo>
                    <a:pt x="192411" y="73123"/>
                  </a:lnTo>
                  <a:lnTo>
                    <a:pt x="193129" y="71382"/>
                  </a:lnTo>
                  <a:lnTo>
                    <a:pt x="193850" y="69641"/>
                  </a:lnTo>
                  <a:lnTo>
                    <a:pt x="194571" y="67900"/>
                  </a:lnTo>
                  <a:lnTo>
                    <a:pt x="195296" y="66159"/>
                  </a:lnTo>
                  <a:lnTo>
                    <a:pt x="196022" y="64418"/>
                  </a:lnTo>
                  <a:lnTo>
                    <a:pt x="196751" y="62676"/>
                  </a:lnTo>
                  <a:lnTo>
                    <a:pt x="197481" y="60935"/>
                  </a:lnTo>
                  <a:lnTo>
                    <a:pt x="198214" y="59194"/>
                  </a:lnTo>
                  <a:lnTo>
                    <a:pt x="198947" y="57453"/>
                  </a:lnTo>
                  <a:lnTo>
                    <a:pt x="199684" y="55712"/>
                  </a:lnTo>
                  <a:lnTo>
                    <a:pt x="200421" y="53971"/>
                  </a:lnTo>
                  <a:lnTo>
                    <a:pt x="201160" y="52230"/>
                  </a:lnTo>
                  <a:lnTo>
                    <a:pt x="201900" y="50489"/>
                  </a:lnTo>
                  <a:lnTo>
                    <a:pt x="202643" y="48748"/>
                  </a:lnTo>
                  <a:lnTo>
                    <a:pt x="203386" y="47007"/>
                  </a:lnTo>
                  <a:lnTo>
                    <a:pt x="204131" y="45266"/>
                  </a:lnTo>
                  <a:lnTo>
                    <a:pt x="204877" y="43525"/>
                  </a:lnTo>
                  <a:lnTo>
                    <a:pt x="205624" y="41784"/>
                  </a:lnTo>
                  <a:lnTo>
                    <a:pt x="206372" y="40043"/>
                  </a:lnTo>
                  <a:lnTo>
                    <a:pt x="207122" y="38302"/>
                  </a:lnTo>
                  <a:lnTo>
                    <a:pt x="207872" y="36561"/>
                  </a:lnTo>
                  <a:lnTo>
                    <a:pt x="208624" y="34820"/>
                  </a:lnTo>
                  <a:lnTo>
                    <a:pt x="209376" y="33079"/>
                  </a:lnTo>
                  <a:lnTo>
                    <a:pt x="210129" y="31338"/>
                  </a:lnTo>
                  <a:lnTo>
                    <a:pt x="210882" y="29597"/>
                  </a:lnTo>
                  <a:lnTo>
                    <a:pt x="211637" y="27856"/>
                  </a:lnTo>
                  <a:lnTo>
                    <a:pt x="212392" y="26115"/>
                  </a:lnTo>
                  <a:lnTo>
                    <a:pt x="213148" y="24374"/>
                  </a:lnTo>
                  <a:lnTo>
                    <a:pt x="213903" y="22633"/>
                  </a:lnTo>
                  <a:lnTo>
                    <a:pt x="214660" y="20892"/>
                  </a:lnTo>
                  <a:lnTo>
                    <a:pt x="215416" y="19151"/>
                  </a:lnTo>
                  <a:lnTo>
                    <a:pt x="216173" y="17410"/>
                  </a:lnTo>
                  <a:lnTo>
                    <a:pt x="216930" y="15669"/>
                  </a:lnTo>
                  <a:lnTo>
                    <a:pt x="217687" y="13928"/>
                  </a:lnTo>
                  <a:lnTo>
                    <a:pt x="218443" y="12187"/>
                  </a:lnTo>
                  <a:lnTo>
                    <a:pt x="219200" y="10446"/>
                  </a:lnTo>
                  <a:lnTo>
                    <a:pt x="219957" y="8705"/>
                  </a:lnTo>
                  <a:lnTo>
                    <a:pt x="220713" y="6964"/>
                  </a:lnTo>
                  <a:lnTo>
                    <a:pt x="221469" y="5223"/>
                  </a:lnTo>
                  <a:lnTo>
                    <a:pt x="222224" y="3482"/>
                  </a:lnTo>
                  <a:lnTo>
                    <a:pt x="222979" y="1741"/>
                  </a:lnTo>
                  <a:lnTo>
                    <a:pt x="223733" y="0"/>
                  </a:lnTo>
                  <a:lnTo>
                    <a:pt x="359166" y="0"/>
                  </a:lnTo>
                  <a:lnTo>
                    <a:pt x="359920" y="1741"/>
                  </a:lnTo>
                  <a:lnTo>
                    <a:pt x="360675" y="3482"/>
                  </a:lnTo>
                  <a:lnTo>
                    <a:pt x="361431" y="5223"/>
                  </a:lnTo>
                  <a:lnTo>
                    <a:pt x="362187" y="6964"/>
                  </a:lnTo>
                  <a:lnTo>
                    <a:pt x="362943" y="8705"/>
                  </a:lnTo>
                  <a:lnTo>
                    <a:pt x="363699" y="10446"/>
                  </a:lnTo>
                  <a:lnTo>
                    <a:pt x="364456" y="12187"/>
                  </a:lnTo>
                  <a:lnTo>
                    <a:pt x="365213" y="13928"/>
                  </a:lnTo>
                  <a:lnTo>
                    <a:pt x="365970" y="15669"/>
                  </a:lnTo>
                  <a:lnTo>
                    <a:pt x="366727" y="17410"/>
                  </a:lnTo>
                  <a:lnTo>
                    <a:pt x="367483" y="19151"/>
                  </a:lnTo>
                  <a:lnTo>
                    <a:pt x="368240" y="20892"/>
                  </a:lnTo>
                  <a:lnTo>
                    <a:pt x="368996" y="22633"/>
                  </a:lnTo>
                  <a:lnTo>
                    <a:pt x="369752" y="24374"/>
                  </a:lnTo>
                  <a:lnTo>
                    <a:pt x="370508" y="26115"/>
                  </a:lnTo>
                  <a:lnTo>
                    <a:pt x="371262" y="27856"/>
                  </a:lnTo>
                  <a:lnTo>
                    <a:pt x="372017" y="29597"/>
                  </a:lnTo>
                  <a:lnTo>
                    <a:pt x="372770" y="31338"/>
                  </a:lnTo>
                  <a:lnTo>
                    <a:pt x="373524" y="33079"/>
                  </a:lnTo>
                  <a:lnTo>
                    <a:pt x="374276" y="34820"/>
                  </a:lnTo>
                  <a:lnTo>
                    <a:pt x="375027" y="36561"/>
                  </a:lnTo>
                  <a:lnTo>
                    <a:pt x="375777" y="38302"/>
                  </a:lnTo>
                  <a:lnTo>
                    <a:pt x="376527" y="40043"/>
                  </a:lnTo>
                  <a:lnTo>
                    <a:pt x="377275" y="41784"/>
                  </a:lnTo>
                  <a:lnTo>
                    <a:pt x="378023" y="43525"/>
                  </a:lnTo>
                  <a:lnTo>
                    <a:pt x="378768" y="45266"/>
                  </a:lnTo>
                  <a:lnTo>
                    <a:pt x="379514" y="47007"/>
                  </a:lnTo>
                  <a:lnTo>
                    <a:pt x="380257" y="48748"/>
                  </a:lnTo>
                  <a:lnTo>
                    <a:pt x="380999" y="50489"/>
                  </a:lnTo>
                  <a:lnTo>
                    <a:pt x="381739" y="52230"/>
                  </a:lnTo>
                  <a:lnTo>
                    <a:pt x="382479" y="53971"/>
                  </a:lnTo>
                  <a:lnTo>
                    <a:pt x="383216" y="55712"/>
                  </a:lnTo>
                  <a:lnTo>
                    <a:pt x="383952" y="57453"/>
                  </a:lnTo>
                  <a:lnTo>
                    <a:pt x="384685" y="59194"/>
                  </a:lnTo>
                  <a:lnTo>
                    <a:pt x="385418" y="60935"/>
                  </a:lnTo>
                  <a:lnTo>
                    <a:pt x="386148" y="62676"/>
                  </a:lnTo>
                  <a:lnTo>
                    <a:pt x="386877" y="64418"/>
                  </a:lnTo>
                  <a:lnTo>
                    <a:pt x="387603" y="66159"/>
                  </a:lnTo>
                  <a:lnTo>
                    <a:pt x="388328" y="67900"/>
                  </a:lnTo>
                  <a:lnTo>
                    <a:pt x="389050" y="69641"/>
                  </a:lnTo>
                  <a:lnTo>
                    <a:pt x="389771" y="71382"/>
                  </a:lnTo>
                  <a:lnTo>
                    <a:pt x="390488" y="73123"/>
                  </a:lnTo>
                  <a:lnTo>
                    <a:pt x="391204" y="74864"/>
                  </a:lnTo>
                  <a:lnTo>
                    <a:pt x="391917" y="76605"/>
                  </a:lnTo>
                  <a:lnTo>
                    <a:pt x="392629" y="78346"/>
                  </a:lnTo>
                  <a:lnTo>
                    <a:pt x="393336" y="80087"/>
                  </a:lnTo>
                  <a:lnTo>
                    <a:pt x="394043" y="81828"/>
                  </a:lnTo>
                  <a:lnTo>
                    <a:pt x="394745" y="83569"/>
                  </a:lnTo>
                  <a:lnTo>
                    <a:pt x="395446" y="85310"/>
                  </a:lnTo>
                  <a:lnTo>
                    <a:pt x="396143" y="87051"/>
                  </a:lnTo>
                  <a:lnTo>
                    <a:pt x="396839" y="88792"/>
                  </a:lnTo>
                  <a:lnTo>
                    <a:pt x="397530" y="90533"/>
                  </a:lnTo>
                  <a:lnTo>
                    <a:pt x="398220" y="92274"/>
                  </a:lnTo>
                  <a:lnTo>
                    <a:pt x="398905" y="94015"/>
                  </a:lnTo>
                  <a:lnTo>
                    <a:pt x="399588" y="95756"/>
                  </a:lnTo>
                  <a:lnTo>
                    <a:pt x="400267" y="97497"/>
                  </a:lnTo>
                  <a:lnTo>
                    <a:pt x="400944" y="99238"/>
                  </a:lnTo>
                  <a:lnTo>
                    <a:pt x="401616" y="100979"/>
                  </a:lnTo>
                  <a:lnTo>
                    <a:pt x="402286" y="102720"/>
                  </a:lnTo>
                  <a:lnTo>
                    <a:pt x="402951" y="104461"/>
                  </a:lnTo>
                  <a:lnTo>
                    <a:pt x="403614" y="106202"/>
                  </a:lnTo>
                  <a:lnTo>
                    <a:pt x="404272" y="107943"/>
                  </a:lnTo>
                  <a:lnTo>
                    <a:pt x="404927" y="109684"/>
                  </a:lnTo>
                  <a:lnTo>
                    <a:pt x="405577" y="111425"/>
                  </a:lnTo>
                  <a:lnTo>
                    <a:pt x="406224" y="113166"/>
                  </a:lnTo>
                  <a:lnTo>
                    <a:pt x="406866" y="114907"/>
                  </a:lnTo>
                  <a:lnTo>
                    <a:pt x="407506" y="116648"/>
                  </a:lnTo>
                  <a:lnTo>
                    <a:pt x="408139" y="118389"/>
                  </a:lnTo>
                  <a:lnTo>
                    <a:pt x="408770" y="120130"/>
                  </a:lnTo>
                  <a:lnTo>
                    <a:pt x="409395" y="121871"/>
                  </a:lnTo>
                  <a:lnTo>
                    <a:pt x="410016" y="123612"/>
                  </a:lnTo>
                  <a:lnTo>
                    <a:pt x="410632" y="125353"/>
                  </a:lnTo>
                  <a:lnTo>
                    <a:pt x="411244" y="127094"/>
                  </a:lnTo>
                  <a:lnTo>
                    <a:pt x="411850" y="128836"/>
                  </a:lnTo>
                  <a:lnTo>
                    <a:pt x="412453" y="130577"/>
                  </a:lnTo>
                  <a:lnTo>
                    <a:pt x="413049" y="132318"/>
                  </a:lnTo>
                  <a:lnTo>
                    <a:pt x="413641" y="134059"/>
                  </a:lnTo>
                  <a:lnTo>
                    <a:pt x="414226" y="135800"/>
                  </a:lnTo>
                  <a:lnTo>
                    <a:pt x="414808" y="137541"/>
                  </a:lnTo>
                  <a:lnTo>
                    <a:pt x="415382" y="139282"/>
                  </a:lnTo>
                  <a:lnTo>
                    <a:pt x="415952" y="141023"/>
                  </a:lnTo>
                  <a:lnTo>
                    <a:pt x="416516" y="142764"/>
                  </a:lnTo>
                  <a:lnTo>
                    <a:pt x="417074" y="144505"/>
                  </a:lnTo>
                  <a:lnTo>
                    <a:pt x="417626" y="146246"/>
                  </a:lnTo>
                  <a:lnTo>
                    <a:pt x="418172" y="147987"/>
                  </a:lnTo>
                  <a:lnTo>
                    <a:pt x="418711" y="149728"/>
                  </a:lnTo>
                  <a:lnTo>
                    <a:pt x="419244" y="151469"/>
                  </a:lnTo>
                  <a:lnTo>
                    <a:pt x="419771" y="153210"/>
                  </a:lnTo>
                  <a:lnTo>
                    <a:pt x="420291" y="154951"/>
                  </a:lnTo>
                  <a:lnTo>
                    <a:pt x="420804" y="156692"/>
                  </a:lnTo>
                  <a:lnTo>
                    <a:pt x="421311" y="158433"/>
                  </a:lnTo>
                  <a:lnTo>
                    <a:pt x="421810" y="160174"/>
                  </a:lnTo>
                  <a:lnTo>
                    <a:pt x="422302" y="161915"/>
                  </a:lnTo>
                  <a:lnTo>
                    <a:pt x="422788" y="163656"/>
                  </a:lnTo>
                  <a:lnTo>
                    <a:pt x="423265" y="165397"/>
                  </a:lnTo>
                  <a:lnTo>
                    <a:pt x="423735" y="167138"/>
                  </a:lnTo>
                  <a:lnTo>
                    <a:pt x="424198" y="168879"/>
                  </a:lnTo>
                  <a:lnTo>
                    <a:pt x="424652" y="170620"/>
                  </a:lnTo>
                  <a:lnTo>
                    <a:pt x="425099" y="172361"/>
                  </a:lnTo>
                  <a:lnTo>
                    <a:pt x="425538" y="174102"/>
                  </a:lnTo>
                  <a:lnTo>
                    <a:pt x="425968" y="175843"/>
                  </a:lnTo>
                  <a:lnTo>
                    <a:pt x="426391" y="177584"/>
                  </a:lnTo>
                  <a:lnTo>
                    <a:pt x="426804" y="179325"/>
                  </a:lnTo>
                  <a:lnTo>
                    <a:pt x="427209" y="181066"/>
                  </a:lnTo>
                  <a:lnTo>
                    <a:pt x="427605" y="182807"/>
                  </a:lnTo>
                  <a:lnTo>
                    <a:pt x="427993" y="184548"/>
                  </a:lnTo>
                  <a:lnTo>
                    <a:pt x="428371" y="186289"/>
                  </a:lnTo>
                  <a:lnTo>
                    <a:pt x="428741" y="188030"/>
                  </a:lnTo>
                  <a:lnTo>
                    <a:pt x="429101" y="189771"/>
                  </a:lnTo>
                  <a:lnTo>
                    <a:pt x="429453" y="191513"/>
                  </a:lnTo>
                  <a:lnTo>
                    <a:pt x="429793" y="193254"/>
                  </a:lnTo>
                  <a:lnTo>
                    <a:pt x="430126" y="194995"/>
                  </a:lnTo>
                  <a:lnTo>
                    <a:pt x="430447" y="196736"/>
                  </a:lnTo>
                  <a:lnTo>
                    <a:pt x="430760" y="198477"/>
                  </a:lnTo>
                  <a:lnTo>
                    <a:pt x="431061" y="200218"/>
                  </a:lnTo>
                  <a:lnTo>
                    <a:pt x="431355" y="201959"/>
                  </a:lnTo>
                  <a:lnTo>
                    <a:pt x="431635" y="203700"/>
                  </a:lnTo>
                  <a:lnTo>
                    <a:pt x="431909" y="205441"/>
                  </a:lnTo>
                  <a:lnTo>
                    <a:pt x="432168" y="207182"/>
                  </a:lnTo>
                  <a:lnTo>
                    <a:pt x="432421" y="208923"/>
                  </a:lnTo>
                  <a:lnTo>
                    <a:pt x="432659" y="210664"/>
                  </a:lnTo>
                  <a:lnTo>
                    <a:pt x="432891" y="212405"/>
                  </a:lnTo>
                  <a:lnTo>
                    <a:pt x="433108" y="214146"/>
                  </a:lnTo>
                  <a:lnTo>
                    <a:pt x="433318" y="215887"/>
                  </a:lnTo>
                  <a:lnTo>
                    <a:pt x="433513" y="217628"/>
                  </a:lnTo>
                  <a:lnTo>
                    <a:pt x="433701" y="219369"/>
                  </a:lnTo>
                  <a:lnTo>
                    <a:pt x="433873" y="221110"/>
                  </a:lnTo>
                  <a:lnTo>
                    <a:pt x="434039" y="222851"/>
                  </a:lnTo>
                  <a:lnTo>
                    <a:pt x="434189" y="224592"/>
                  </a:lnTo>
                  <a:lnTo>
                    <a:pt x="434333" y="226333"/>
                  </a:lnTo>
                  <a:lnTo>
                    <a:pt x="434460" y="228074"/>
                  </a:lnTo>
                  <a:lnTo>
                    <a:pt x="434581" y="229815"/>
                  </a:lnTo>
                  <a:lnTo>
                    <a:pt x="434685" y="231556"/>
                  </a:lnTo>
                  <a:lnTo>
                    <a:pt x="434783" y="233297"/>
                  </a:lnTo>
                  <a:lnTo>
                    <a:pt x="434864" y="235038"/>
                  </a:lnTo>
                  <a:lnTo>
                    <a:pt x="434939" y="236779"/>
                  </a:lnTo>
                  <a:lnTo>
                    <a:pt x="434996" y="238520"/>
                  </a:lnTo>
                  <a:lnTo>
                    <a:pt x="435048" y="240261"/>
                  </a:lnTo>
                  <a:lnTo>
                    <a:pt x="435081" y="242002"/>
                  </a:lnTo>
                  <a:lnTo>
                    <a:pt x="435110" y="243743"/>
                  </a:lnTo>
                  <a:lnTo>
                    <a:pt x="435120" y="245484"/>
                  </a:lnTo>
                  <a:lnTo>
                    <a:pt x="435126" y="247225"/>
                  </a:lnTo>
                  <a:lnTo>
                    <a:pt x="435112" y="248966"/>
                  </a:lnTo>
                  <a:lnTo>
                    <a:pt x="435094" y="250707"/>
                  </a:lnTo>
                  <a:lnTo>
                    <a:pt x="435057" y="252448"/>
                  </a:lnTo>
                  <a:lnTo>
                    <a:pt x="435016" y="254189"/>
                  </a:lnTo>
                  <a:lnTo>
                    <a:pt x="434956" y="255931"/>
                  </a:lnTo>
                  <a:lnTo>
                    <a:pt x="434892" y="257672"/>
                  </a:lnTo>
                  <a:lnTo>
                    <a:pt x="434808" y="259413"/>
                  </a:lnTo>
                  <a:lnTo>
                    <a:pt x="434721" y="261154"/>
                  </a:lnTo>
                  <a:lnTo>
                    <a:pt x="434614" y="262895"/>
                  </a:lnTo>
                  <a:lnTo>
                    <a:pt x="434504" y="264636"/>
                  </a:lnTo>
                  <a:lnTo>
                    <a:pt x="434374" y="266377"/>
                  </a:lnTo>
                  <a:lnTo>
                    <a:pt x="434242" y="268118"/>
                  </a:lnTo>
                  <a:lnTo>
                    <a:pt x="434090" y="269859"/>
                  </a:lnTo>
                  <a:lnTo>
                    <a:pt x="433935" y="271600"/>
                  </a:lnTo>
                  <a:lnTo>
                    <a:pt x="433760" y="273341"/>
                  </a:lnTo>
                  <a:lnTo>
                    <a:pt x="433584" y="275082"/>
                  </a:lnTo>
                  <a:lnTo>
                    <a:pt x="433388" y="276823"/>
                  </a:lnTo>
                  <a:lnTo>
                    <a:pt x="433190" y="278564"/>
                  </a:lnTo>
                  <a:lnTo>
                    <a:pt x="432972" y="280305"/>
                  </a:lnTo>
                  <a:lnTo>
                    <a:pt x="432753" y="282046"/>
                  </a:lnTo>
                  <a:lnTo>
                    <a:pt x="432515" y="283787"/>
                  </a:lnTo>
                  <a:lnTo>
                    <a:pt x="432275" y="285528"/>
                  </a:lnTo>
                  <a:lnTo>
                    <a:pt x="432017" y="287269"/>
                  </a:lnTo>
                  <a:lnTo>
                    <a:pt x="431757" y="289010"/>
                  </a:lnTo>
                  <a:lnTo>
                    <a:pt x="431479" y="290751"/>
                  </a:lnTo>
                  <a:lnTo>
                    <a:pt x="431200" y="292492"/>
                  </a:lnTo>
                  <a:lnTo>
                    <a:pt x="430903" y="294233"/>
                  </a:lnTo>
                  <a:lnTo>
                    <a:pt x="430606" y="295974"/>
                  </a:lnTo>
                  <a:lnTo>
                    <a:pt x="430290" y="297715"/>
                  </a:lnTo>
                  <a:lnTo>
                    <a:pt x="429975" y="299456"/>
                  </a:lnTo>
                  <a:lnTo>
                    <a:pt x="429642" y="301197"/>
                  </a:lnTo>
                  <a:lnTo>
                    <a:pt x="429309" y="302938"/>
                  </a:lnTo>
                  <a:lnTo>
                    <a:pt x="428959" y="304679"/>
                  </a:lnTo>
                  <a:lnTo>
                    <a:pt x="428610" y="306420"/>
                  </a:lnTo>
                  <a:lnTo>
                    <a:pt x="428244" y="308161"/>
                  </a:lnTo>
                  <a:lnTo>
                    <a:pt x="427879" y="309902"/>
                  </a:lnTo>
                  <a:lnTo>
                    <a:pt x="427499" y="311643"/>
                  </a:lnTo>
                  <a:lnTo>
                    <a:pt x="427118" y="313384"/>
                  </a:lnTo>
                  <a:lnTo>
                    <a:pt x="426724" y="315125"/>
                  </a:lnTo>
                  <a:lnTo>
                    <a:pt x="426329" y="316866"/>
                  </a:lnTo>
                  <a:lnTo>
                    <a:pt x="425922" y="318608"/>
                  </a:lnTo>
                  <a:lnTo>
                    <a:pt x="425514" y="320349"/>
                  </a:lnTo>
                  <a:lnTo>
                    <a:pt x="425095" y="322090"/>
                  </a:lnTo>
                  <a:lnTo>
                    <a:pt x="424675" y="323831"/>
                  </a:lnTo>
                  <a:lnTo>
                    <a:pt x="424245" y="325572"/>
                  </a:lnTo>
                  <a:lnTo>
                    <a:pt x="423813" y="327313"/>
                  </a:lnTo>
                  <a:lnTo>
                    <a:pt x="423373" y="329054"/>
                  </a:lnTo>
                  <a:lnTo>
                    <a:pt x="422931" y="330795"/>
                  </a:lnTo>
                  <a:lnTo>
                    <a:pt x="422482" y="332536"/>
                  </a:lnTo>
                  <a:lnTo>
                    <a:pt x="422031" y="334277"/>
                  </a:lnTo>
                  <a:lnTo>
                    <a:pt x="421573" y="336018"/>
                  </a:lnTo>
                  <a:lnTo>
                    <a:pt x="421115" y="337759"/>
                  </a:lnTo>
                  <a:lnTo>
                    <a:pt x="420650" y="339500"/>
                  </a:lnTo>
                  <a:lnTo>
                    <a:pt x="420184" y="341241"/>
                  </a:lnTo>
                  <a:lnTo>
                    <a:pt x="419714" y="342982"/>
                  </a:lnTo>
                  <a:lnTo>
                    <a:pt x="419242" y="344723"/>
                  </a:lnTo>
                  <a:lnTo>
                    <a:pt x="418766" y="346464"/>
                  </a:lnTo>
                  <a:lnTo>
                    <a:pt x="418290" y="348205"/>
                  </a:lnTo>
                  <a:lnTo>
                    <a:pt x="417810" y="349946"/>
                  </a:lnTo>
                  <a:lnTo>
                    <a:pt x="417330" y="351687"/>
                  </a:lnTo>
                  <a:lnTo>
                    <a:pt x="416847" y="353428"/>
                  </a:lnTo>
                  <a:lnTo>
                    <a:pt x="416364" y="355169"/>
                  </a:lnTo>
                  <a:lnTo>
                    <a:pt x="415880" y="356910"/>
                  </a:lnTo>
                  <a:lnTo>
                    <a:pt x="415396" y="358651"/>
                  </a:lnTo>
                  <a:lnTo>
                    <a:pt x="414911" y="360392"/>
                  </a:lnTo>
                  <a:lnTo>
                    <a:pt x="414426" y="362133"/>
                  </a:lnTo>
                  <a:lnTo>
                    <a:pt x="413941" y="363874"/>
                  </a:lnTo>
                  <a:lnTo>
                    <a:pt x="413456" y="365615"/>
                  </a:lnTo>
                  <a:lnTo>
                    <a:pt x="412973" y="367356"/>
                  </a:lnTo>
                  <a:lnTo>
                    <a:pt x="412490" y="369097"/>
                  </a:lnTo>
                  <a:lnTo>
                    <a:pt x="412009" y="370838"/>
                  </a:lnTo>
                  <a:lnTo>
                    <a:pt x="411529" y="372579"/>
                  </a:lnTo>
                  <a:lnTo>
                    <a:pt x="411051" y="374320"/>
                  </a:lnTo>
                  <a:lnTo>
                    <a:pt x="410575" y="376061"/>
                  </a:lnTo>
                  <a:lnTo>
                    <a:pt x="410102" y="377802"/>
                  </a:lnTo>
                  <a:lnTo>
                    <a:pt x="409630" y="379543"/>
                  </a:lnTo>
                  <a:lnTo>
                    <a:pt x="409162" y="381284"/>
                  </a:lnTo>
                  <a:lnTo>
                    <a:pt x="408695" y="383026"/>
                  </a:lnTo>
                  <a:lnTo>
                    <a:pt x="408234" y="384767"/>
                  </a:lnTo>
                  <a:lnTo>
                    <a:pt x="407774" y="386508"/>
                  </a:lnTo>
                  <a:lnTo>
                    <a:pt x="407319" y="388249"/>
                  </a:lnTo>
                  <a:lnTo>
                    <a:pt x="406867" y="389990"/>
                  </a:lnTo>
                  <a:lnTo>
                    <a:pt x="406420" y="391731"/>
                  </a:lnTo>
                  <a:lnTo>
                    <a:pt x="405976" y="393472"/>
                  </a:lnTo>
                  <a:lnTo>
                    <a:pt x="405538" y="395213"/>
                  </a:lnTo>
                  <a:lnTo>
                    <a:pt x="405104" y="396954"/>
                  </a:lnTo>
                  <a:lnTo>
                    <a:pt x="404675" y="398695"/>
                  </a:lnTo>
                  <a:lnTo>
                    <a:pt x="404250" y="400436"/>
                  </a:lnTo>
                  <a:lnTo>
                    <a:pt x="403833" y="402177"/>
                  </a:lnTo>
                  <a:lnTo>
                    <a:pt x="403419" y="403918"/>
                  </a:lnTo>
                  <a:lnTo>
                    <a:pt x="403012" y="405659"/>
                  </a:lnTo>
                  <a:lnTo>
                    <a:pt x="402609" y="407400"/>
                  </a:lnTo>
                  <a:lnTo>
                    <a:pt x="402214" y="409141"/>
                  </a:lnTo>
                  <a:lnTo>
                    <a:pt x="401824" y="410882"/>
                  </a:lnTo>
                  <a:lnTo>
                    <a:pt x="401442" y="412623"/>
                  </a:lnTo>
                  <a:lnTo>
                    <a:pt x="401064" y="414364"/>
                  </a:lnTo>
                  <a:lnTo>
                    <a:pt x="400695" y="416105"/>
                  </a:lnTo>
                  <a:lnTo>
                    <a:pt x="400331" y="417846"/>
                  </a:lnTo>
                  <a:lnTo>
                    <a:pt x="399975" y="419587"/>
                  </a:lnTo>
                  <a:lnTo>
                    <a:pt x="399626" y="421328"/>
                  </a:lnTo>
                  <a:lnTo>
                    <a:pt x="399284" y="423069"/>
                  </a:lnTo>
                  <a:lnTo>
                    <a:pt x="398949" y="424810"/>
                  </a:lnTo>
                  <a:lnTo>
                    <a:pt x="398622" y="426551"/>
                  </a:lnTo>
                  <a:lnTo>
                    <a:pt x="398302" y="428292"/>
                  </a:lnTo>
                  <a:lnTo>
                    <a:pt x="397991" y="430033"/>
                  </a:lnTo>
                  <a:lnTo>
                    <a:pt x="397687" y="431774"/>
                  </a:lnTo>
                  <a:lnTo>
                    <a:pt x="397391" y="433515"/>
                  </a:lnTo>
                  <a:lnTo>
                    <a:pt x="397103" y="435256"/>
                  </a:lnTo>
                  <a:lnTo>
                    <a:pt x="396823" y="436997"/>
                  </a:lnTo>
                  <a:lnTo>
                    <a:pt x="396552" y="438738"/>
                  </a:lnTo>
                  <a:lnTo>
                    <a:pt x="396289" y="440479"/>
                  </a:lnTo>
                  <a:lnTo>
                    <a:pt x="396034" y="442220"/>
                  </a:lnTo>
                  <a:lnTo>
                    <a:pt x="395788" y="443961"/>
                  </a:lnTo>
                  <a:lnTo>
                    <a:pt x="395550" y="445703"/>
                  </a:lnTo>
                  <a:lnTo>
                    <a:pt x="395321" y="447444"/>
                  </a:lnTo>
                  <a:lnTo>
                    <a:pt x="395101" y="449185"/>
                  </a:lnTo>
                  <a:lnTo>
                    <a:pt x="394889" y="450926"/>
                  </a:lnTo>
                  <a:lnTo>
                    <a:pt x="394687" y="452667"/>
                  </a:lnTo>
                  <a:lnTo>
                    <a:pt x="394494" y="454408"/>
                  </a:lnTo>
                  <a:lnTo>
                    <a:pt x="394309" y="456149"/>
                  </a:lnTo>
                  <a:lnTo>
                    <a:pt x="394134" y="457890"/>
                  </a:lnTo>
                  <a:lnTo>
                    <a:pt x="393968" y="459631"/>
                  </a:lnTo>
                  <a:lnTo>
                    <a:pt x="393811" y="461372"/>
                  </a:lnTo>
                  <a:lnTo>
                    <a:pt x="393664" y="463113"/>
                  </a:lnTo>
                  <a:lnTo>
                    <a:pt x="393525" y="464854"/>
                  </a:lnTo>
                  <a:lnTo>
                    <a:pt x="393397" y="466595"/>
                  </a:lnTo>
                  <a:lnTo>
                    <a:pt x="393277" y="468336"/>
                  </a:lnTo>
                  <a:lnTo>
                    <a:pt x="393167" y="470077"/>
                  </a:lnTo>
                  <a:lnTo>
                    <a:pt x="393066" y="471818"/>
                  </a:lnTo>
                  <a:lnTo>
                    <a:pt x="392976" y="473559"/>
                  </a:lnTo>
                  <a:lnTo>
                    <a:pt x="392894" y="475300"/>
                  </a:lnTo>
                  <a:lnTo>
                    <a:pt x="392824" y="477041"/>
                  </a:lnTo>
                  <a:lnTo>
                    <a:pt x="392761" y="478782"/>
                  </a:lnTo>
                  <a:lnTo>
                    <a:pt x="392710" y="480523"/>
                  </a:lnTo>
                  <a:lnTo>
                    <a:pt x="392667" y="482264"/>
                  </a:lnTo>
                  <a:lnTo>
                    <a:pt x="392636" y="484005"/>
                  </a:lnTo>
                  <a:lnTo>
                    <a:pt x="392613" y="485746"/>
                  </a:lnTo>
                  <a:lnTo>
                    <a:pt x="392602" y="487487"/>
                  </a:lnTo>
                  <a:lnTo>
                    <a:pt x="392598" y="489228"/>
                  </a:lnTo>
                  <a:lnTo>
                    <a:pt x="392607" y="490969"/>
                  </a:lnTo>
                  <a:lnTo>
                    <a:pt x="392624" y="492710"/>
                  </a:lnTo>
                  <a:lnTo>
                    <a:pt x="392654" y="494451"/>
                  </a:lnTo>
                  <a:lnTo>
                    <a:pt x="392690" y="496192"/>
                  </a:lnTo>
                  <a:lnTo>
                    <a:pt x="392741" y="497933"/>
                  </a:lnTo>
                  <a:lnTo>
                    <a:pt x="392798" y="499674"/>
                  </a:lnTo>
                  <a:lnTo>
                    <a:pt x="392869" y="501415"/>
                  </a:lnTo>
                  <a:lnTo>
                    <a:pt x="392947" y="503156"/>
                  </a:lnTo>
                  <a:lnTo>
                    <a:pt x="393040" y="504897"/>
                  </a:lnTo>
                  <a:lnTo>
                    <a:pt x="393139" y="506638"/>
                  </a:lnTo>
                  <a:lnTo>
                    <a:pt x="393253" y="508379"/>
                  </a:lnTo>
                  <a:lnTo>
                    <a:pt x="393373" y="510121"/>
                  </a:lnTo>
                  <a:lnTo>
                    <a:pt x="393509" y="511862"/>
                  </a:lnTo>
                  <a:lnTo>
                    <a:pt x="393650" y="513603"/>
                  </a:lnTo>
                  <a:lnTo>
                    <a:pt x="393808" y="515344"/>
                  </a:lnTo>
                  <a:lnTo>
                    <a:pt x="393972" y="517085"/>
                  </a:lnTo>
                  <a:lnTo>
                    <a:pt x="394152" y="518826"/>
                  </a:lnTo>
                  <a:lnTo>
                    <a:pt x="394338" y="520567"/>
                  </a:lnTo>
                  <a:lnTo>
                    <a:pt x="394541" y="522308"/>
                  </a:lnTo>
                  <a:lnTo>
                    <a:pt x="394749" y="524049"/>
                  </a:lnTo>
                  <a:lnTo>
                    <a:pt x="394975" y="525790"/>
                  </a:lnTo>
                  <a:lnTo>
                    <a:pt x="395206" y="527531"/>
                  </a:lnTo>
                  <a:lnTo>
                    <a:pt x="395456" y="529272"/>
                  </a:lnTo>
                  <a:lnTo>
                    <a:pt x="395711" y="531013"/>
                  </a:lnTo>
                  <a:lnTo>
                    <a:pt x="395984" y="532754"/>
                  </a:lnTo>
                  <a:lnTo>
                    <a:pt x="396263" y="534495"/>
                  </a:lnTo>
                  <a:lnTo>
                    <a:pt x="396561" y="536236"/>
                  </a:lnTo>
                  <a:lnTo>
                    <a:pt x="396863" y="537977"/>
                  </a:lnTo>
                  <a:lnTo>
                    <a:pt x="397186" y="539718"/>
                  </a:lnTo>
                  <a:lnTo>
                    <a:pt x="397514" y="541459"/>
                  </a:lnTo>
                  <a:lnTo>
                    <a:pt x="397862" y="543200"/>
                  </a:lnTo>
                  <a:lnTo>
                    <a:pt x="398215" y="544941"/>
                  </a:lnTo>
                  <a:lnTo>
                    <a:pt x="398590" y="546682"/>
                  </a:lnTo>
                  <a:lnTo>
                    <a:pt x="398968" y="548423"/>
                  </a:lnTo>
                  <a:lnTo>
                    <a:pt x="399369" y="550164"/>
                  </a:lnTo>
                  <a:lnTo>
                    <a:pt x="399774" y="551905"/>
                  </a:lnTo>
                  <a:lnTo>
                    <a:pt x="400203" y="553646"/>
                  </a:lnTo>
                  <a:lnTo>
                    <a:pt x="400634" y="555387"/>
                  </a:lnTo>
                  <a:lnTo>
                    <a:pt x="401091" y="557128"/>
                  </a:lnTo>
                  <a:lnTo>
                    <a:pt x="401550" y="558869"/>
                  </a:lnTo>
                  <a:lnTo>
                    <a:pt x="402035" y="560610"/>
                  </a:lnTo>
                  <a:lnTo>
                    <a:pt x="402522" y="562351"/>
                  </a:lnTo>
                  <a:lnTo>
                    <a:pt x="403037" y="564092"/>
                  </a:lnTo>
                  <a:lnTo>
                    <a:pt x="403553" y="565833"/>
                  </a:lnTo>
                  <a:lnTo>
                    <a:pt x="404097" y="567574"/>
                  </a:lnTo>
                  <a:lnTo>
                    <a:pt x="404643" y="569315"/>
                  </a:lnTo>
                  <a:lnTo>
                    <a:pt x="405217" y="571056"/>
                  </a:lnTo>
                  <a:lnTo>
                    <a:pt x="405793" y="572798"/>
                  </a:lnTo>
                  <a:lnTo>
                    <a:pt x="406399" y="574539"/>
                  </a:lnTo>
                  <a:lnTo>
                    <a:pt x="407006" y="576280"/>
                  </a:lnTo>
                  <a:lnTo>
                    <a:pt x="407643" y="578021"/>
                  </a:lnTo>
                  <a:lnTo>
                    <a:pt x="408282" y="579762"/>
                  </a:lnTo>
                  <a:lnTo>
                    <a:pt x="408952" y="581503"/>
                  </a:lnTo>
                  <a:lnTo>
                    <a:pt x="409622" y="583244"/>
                  </a:lnTo>
                  <a:lnTo>
                    <a:pt x="410326" y="584985"/>
                  </a:lnTo>
                  <a:lnTo>
                    <a:pt x="411029" y="586726"/>
                  </a:lnTo>
                  <a:lnTo>
                    <a:pt x="411767" y="588467"/>
                  </a:lnTo>
                  <a:lnTo>
                    <a:pt x="412504" y="590208"/>
                  </a:lnTo>
                  <a:lnTo>
                    <a:pt x="413275" y="591949"/>
                  </a:lnTo>
                  <a:lnTo>
                    <a:pt x="414047" y="593690"/>
                  </a:lnTo>
                  <a:lnTo>
                    <a:pt x="414854" y="595431"/>
                  </a:lnTo>
                  <a:lnTo>
                    <a:pt x="415661" y="597172"/>
                  </a:lnTo>
                  <a:lnTo>
                    <a:pt x="416502" y="598913"/>
                  </a:lnTo>
                  <a:lnTo>
                    <a:pt x="417345" y="600654"/>
                  </a:lnTo>
                  <a:lnTo>
                    <a:pt x="418223" y="602395"/>
                  </a:lnTo>
                  <a:lnTo>
                    <a:pt x="419102" y="604136"/>
                  </a:lnTo>
                  <a:lnTo>
                    <a:pt x="420016" y="605877"/>
                  </a:lnTo>
                  <a:lnTo>
                    <a:pt x="420932" y="607618"/>
                  </a:lnTo>
                  <a:lnTo>
                    <a:pt x="421883" y="609359"/>
                  </a:lnTo>
                  <a:lnTo>
                    <a:pt x="422837" y="611100"/>
                  </a:lnTo>
                  <a:lnTo>
                    <a:pt x="423825" y="612841"/>
                  </a:lnTo>
                  <a:lnTo>
                    <a:pt x="424816" y="614582"/>
                  </a:lnTo>
                  <a:lnTo>
                    <a:pt x="425842" y="616323"/>
                  </a:lnTo>
                  <a:lnTo>
                    <a:pt x="426871" y="618064"/>
                  </a:lnTo>
                  <a:lnTo>
                    <a:pt x="427935" y="619805"/>
                  </a:lnTo>
                  <a:lnTo>
                    <a:pt x="429002" y="621546"/>
                  </a:lnTo>
                  <a:lnTo>
                    <a:pt x="430104" y="623287"/>
                  </a:lnTo>
                  <a:lnTo>
                    <a:pt x="431210" y="625028"/>
                  </a:lnTo>
                  <a:lnTo>
                    <a:pt x="432350" y="626769"/>
                  </a:lnTo>
                  <a:lnTo>
                    <a:pt x="433495" y="628510"/>
                  </a:lnTo>
                  <a:lnTo>
                    <a:pt x="434673" y="630251"/>
                  </a:lnTo>
                  <a:lnTo>
                    <a:pt x="435857" y="631992"/>
                  </a:lnTo>
                  <a:lnTo>
                    <a:pt x="437073" y="633733"/>
                  </a:lnTo>
                  <a:lnTo>
                    <a:pt x="438295" y="635474"/>
                  </a:lnTo>
                  <a:lnTo>
                    <a:pt x="439550" y="637216"/>
                  </a:lnTo>
                  <a:lnTo>
                    <a:pt x="440810" y="638957"/>
                  </a:lnTo>
                  <a:lnTo>
                    <a:pt x="442102" y="640698"/>
                  </a:lnTo>
                  <a:lnTo>
                    <a:pt x="443401" y="642439"/>
                  </a:lnTo>
                  <a:lnTo>
                    <a:pt x="444731" y="644180"/>
                  </a:lnTo>
                  <a:lnTo>
                    <a:pt x="446068" y="645921"/>
                  </a:lnTo>
                  <a:lnTo>
                    <a:pt x="447434" y="647662"/>
                  </a:lnTo>
                  <a:lnTo>
                    <a:pt x="448808" y="649403"/>
                  </a:lnTo>
                  <a:lnTo>
                    <a:pt x="450211" y="651144"/>
                  </a:lnTo>
                  <a:lnTo>
                    <a:pt x="451621" y="652885"/>
                  </a:lnTo>
                  <a:lnTo>
                    <a:pt x="453059" y="654626"/>
                  </a:lnTo>
                  <a:lnTo>
                    <a:pt x="454506" y="656367"/>
                  </a:lnTo>
                  <a:lnTo>
                    <a:pt x="455979" y="658108"/>
                  </a:lnTo>
                  <a:lnTo>
                    <a:pt x="457460" y="659849"/>
                  </a:lnTo>
                  <a:lnTo>
                    <a:pt x="458967" y="661590"/>
                  </a:lnTo>
                  <a:lnTo>
                    <a:pt x="460482" y="663331"/>
                  </a:lnTo>
                  <a:lnTo>
                    <a:pt x="462021" y="665072"/>
                  </a:lnTo>
                  <a:lnTo>
                    <a:pt x="463569" y="666813"/>
                  </a:lnTo>
                  <a:lnTo>
                    <a:pt x="465139" y="668554"/>
                  </a:lnTo>
                  <a:lnTo>
                    <a:pt x="466718" y="670295"/>
                  </a:lnTo>
                  <a:lnTo>
                    <a:pt x="468318" y="672036"/>
                  </a:lnTo>
                  <a:lnTo>
                    <a:pt x="469927" y="673777"/>
                  </a:lnTo>
                  <a:lnTo>
                    <a:pt x="471555" y="675518"/>
                  </a:lnTo>
                  <a:lnTo>
                    <a:pt x="473192" y="677259"/>
                  </a:lnTo>
                  <a:lnTo>
                    <a:pt x="474847" y="679000"/>
                  </a:lnTo>
                  <a:lnTo>
                    <a:pt x="476511" y="680741"/>
                  </a:lnTo>
                  <a:lnTo>
                    <a:pt x="478190" y="682482"/>
                  </a:lnTo>
                  <a:lnTo>
                    <a:pt x="479878" y="684223"/>
                  </a:lnTo>
                  <a:lnTo>
                    <a:pt x="481580" y="685964"/>
                  </a:lnTo>
                  <a:lnTo>
                    <a:pt x="483289" y="687705"/>
                  </a:lnTo>
                  <a:lnTo>
                    <a:pt x="485012" y="689446"/>
                  </a:lnTo>
                  <a:lnTo>
                    <a:pt x="486742" y="691187"/>
                  </a:lnTo>
                  <a:lnTo>
                    <a:pt x="488482" y="692928"/>
                  </a:lnTo>
                  <a:lnTo>
                    <a:pt x="490229" y="694669"/>
                  </a:lnTo>
                  <a:lnTo>
                    <a:pt x="491985" y="696410"/>
                  </a:lnTo>
                  <a:lnTo>
                    <a:pt x="493747" y="698151"/>
                  </a:lnTo>
                  <a:lnTo>
                    <a:pt x="495516" y="699892"/>
                  </a:lnTo>
                  <a:lnTo>
                    <a:pt x="497290" y="701634"/>
                  </a:lnTo>
                  <a:lnTo>
                    <a:pt x="499070" y="703375"/>
                  </a:lnTo>
                  <a:lnTo>
                    <a:pt x="500853" y="705116"/>
                  </a:lnTo>
                  <a:lnTo>
                    <a:pt x="502640" y="706857"/>
                  </a:lnTo>
                  <a:lnTo>
                    <a:pt x="504429" y="708598"/>
                  </a:lnTo>
                  <a:lnTo>
                    <a:pt x="506220" y="710339"/>
                  </a:lnTo>
                  <a:lnTo>
                    <a:pt x="508013" y="712080"/>
                  </a:lnTo>
                  <a:lnTo>
                    <a:pt x="509805" y="713821"/>
                  </a:lnTo>
                  <a:lnTo>
                    <a:pt x="511597" y="715562"/>
                  </a:lnTo>
                  <a:lnTo>
                    <a:pt x="513387" y="717303"/>
                  </a:lnTo>
                  <a:lnTo>
                    <a:pt x="515176" y="719044"/>
                  </a:lnTo>
                  <a:lnTo>
                    <a:pt x="516961" y="720785"/>
                  </a:lnTo>
                  <a:lnTo>
                    <a:pt x="518742" y="722526"/>
                  </a:lnTo>
                  <a:lnTo>
                    <a:pt x="520518" y="724267"/>
                  </a:lnTo>
                  <a:lnTo>
                    <a:pt x="522288" y="726008"/>
                  </a:lnTo>
                  <a:lnTo>
                    <a:pt x="524051" y="727749"/>
                  </a:lnTo>
                  <a:lnTo>
                    <a:pt x="525807" y="729490"/>
                  </a:lnTo>
                  <a:lnTo>
                    <a:pt x="527554" y="731231"/>
                  </a:lnTo>
                  <a:lnTo>
                    <a:pt x="529292" y="732972"/>
                  </a:lnTo>
                  <a:lnTo>
                    <a:pt x="531019" y="734713"/>
                  </a:lnTo>
                  <a:lnTo>
                    <a:pt x="532734" y="736454"/>
                  </a:lnTo>
                  <a:lnTo>
                    <a:pt x="534437" y="738195"/>
                  </a:lnTo>
                  <a:lnTo>
                    <a:pt x="536127" y="739936"/>
                  </a:lnTo>
                  <a:lnTo>
                    <a:pt x="537802" y="741677"/>
                  </a:lnTo>
                  <a:lnTo>
                    <a:pt x="539462" y="743418"/>
                  </a:lnTo>
                  <a:lnTo>
                    <a:pt x="541106" y="745159"/>
                  </a:lnTo>
                  <a:lnTo>
                    <a:pt x="542731" y="746900"/>
                  </a:lnTo>
                  <a:lnTo>
                    <a:pt x="544339" y="748641"/>
                  </a:lnTo>
                  <a:lnTo>
                    <a:pt x="545926" y="750382"/>
                  </a:lnTo>
                  <a:lnTo>
                    <a:pt x="547495" y="752123"/>
                  </a:lnTo>
                  <a:lnTo>
                    <a:pt x="549040" y="753864"/>
                  </a:lnTo>
                  <a:lnTo>
                    <a:pt x="550566" y="755605"/>
                  </a:lnTo>
                  <a:lnTo>
                    <a:pt x="552064" y="757346"/>
                  </a:lnTo>
                  <a:lnTo>
                    <a:pt x="553542" y="759087"/>
                  </a:lnTo>
                  <a:lnTo>
                    <a:pt x="554991" y="760828"/>
                  </a:lnTo>
                  <a:lnTo>
                    <a:pt x="556418" y="762569"/>
                  </a:lnTo>
                  <a:lnTo>
                    <a:pt x="557812" y="764311"/>
                  </a:lnTo>
                  <a:lnTo>
                    <a:pt x="559184" y="766052"/>
                  </a:lnTo>
                  <a:lnTo>
                    <a:pt x="560519" y="767793"/>
                  </a:lnTo>
                  <a:lnTo>
                    <a:pt x="561833" y="769534"/>
                  </a:lnTo>
                  <a:lnTo>
                    <a:pt x="563106" y="771275"/>
                  </a:lnTo>
                  <a:lnTo>
                    <a:pt x="564357" y="773016"/>
                  </a:lnTo>
                  <a:lnTo>
                    <a:pt x="565565" y="774757"/>
                  </a:lnTo>
                  <a:lnTo>
                    <a:pt x="566749" y="776498"/>
                  </a:lnTo>
                  <a:lnTo>
                    <a:pt x="567887" y="778239"/>
                  </a:lnTo>
                  <a:lnTo>
                    <a:pt x="569001" y="779980"/>
                  </a:lnTo>
                  <a:lnTo>
                    <a:pt x="570066" y="781721"/>
                  </a:lnTo>
                  <a:lnTo>
                    <a:pt x="571108" y="783462"/>
                  </a:lnTo>
                  <a:lnTo>
                    <a:pt x="572096" y="785203"/>
                  </a:lnTo>
                  <a:lnTo>
                    <a:pt x="573060" y="786944"/>
                  </a:lnTo>
                  <a:lnTo>
                    <a:pt x="573969" y="788685"/>
                  </a:lnTo>
                  <a:lnTo>
                    <a:pt x="574853" y="790426"/>
                  </a:lnTo>
                  <a:lnTo>
                    <a:pt x="575679" y="792167"/>
                  </a:lnTo>
                  <a:lnTo>
                    <a:pt x="576480" y="793908"/>
                  </a:lnTo>
                  <a:lnTo>
                    <a:pt x="577220" y="795649"/>
                  </a:lnTo>
                  <a:lnTo>
                    <a:pt x="577936" y="797390"/>
                  </a:lnTo>
                  <a:lnTo>
                    <a:pt x="578586" y="799131"/>
                  </a:lnTo>
                  <a:lnTo>
                    <a:pt x="579214" y="800872"/>
                  </a:lnTo>
                  <a:lnTo>
                    <a:pt x="579772" y="802613"/>
                  </a:lnTo>
                  <a:lnTo>
                    <a:pt x="580309" y="804354"/>
                  </a:lnTo>
                  <a:lnTo>
                    <a:pt x="580774" y="806095"/>
                  </a:lnTo>
                  <a:lnTo>
                    <a:pt x="581217" y="807836"/>
                  </a:lnTo>
                  <a:lnTo>
                    <a:pt x="581586" y="809577"/>
                  </a:lnTo>
                  <a:lnTo>
                    <a:pt x="581934" y="811318"/>
                  </a:lnTo>
                  <a:lnTo>
                    <a:pt x="582205" y="813059"/>
                  </a:lnTo>
                  <a:lnTo>
                    <a:pt x="582456" y="814800"/>
                  </a:lnTo>
                  <a:lnTo>
                    <a:pt x="582627" y="816541"/>
                  </a:lnTo>
                  <a:lnTo>
                    <a:pt x="582779" y="818282"/>
                  </a:lnTo>
                  <a:lnTo>
                    <a:pt x="582848" y="820023"/>
                  </a:lnTo>
                  <a:lnTo>
                    <a:pt x="582900" y="821764"/>
                  </a:lnTo>
                  <a:lnTo>
                    <a:pt x="582867" y="823505"/>
                  </a:lnTo>
                  <a:lnTo>
                    <a:pt x="582817" y="825246"/>
                  </a:lnTo>
                  <a:lnTo>
                    <a:pt x="582681" y="826987"/>
                  </a:lnTo>
                  <a:lnTo>
                    <a:pt x="582529" y="828729"/>
                  </a:lnTo>
                  <a:lnTo>
                    <a:pt x="582289" y="830470"/>
                  </a:lnTo>
                  <a:lnTo>
                    <a:pt x="582034" y="832211"/>
                  </a:lnTo>
                  <a:lnTo>
                    <a:pt x="581689" y="833952"/>
                  </a:lnTo>
                  <a:lnTo>
                    <a:pt x="581330" y="835693"/>
                  </a:lnTo>
                  <a:lnTo>
                    <a:pt x="580880" y="837434"/>
                  </a:lnTo>
                  <a:lnTo>
                    <a:pt x="580419" y="839175"/>
                  </a:lnTo>
                  <a:lnTo>
                    <a:pt x="579864" y="840916"/>
                  </a:lnTo>
                  <a:lnTo>
                    <a:pt x="579299" y="842657"/>
                  </a:lnTo>
                  <a:lnTo>
                    <a:pt x="578640" y="844398"/>
                  </a:lnTo>
                  <a:lnTo>
                    <a:pt x="577972" y="846139"/>
                  </a:lnTo>
                  <a:lnTo>
                    <a:pt x="577210" y="847880"/>
                  </a:lnTo>
                  <a:lnTo>
                    <a:pt x="576439" y="849621"/>
                  </a:lnTo>
                  <a:lnTo>
                    <a:pt x="575574" y="851362"/>
                  </a:lnTo>
                  <a:lnTo>
                    <a:pt x="574703" y="853103"/>
                  </a:lnTo>
                  <a:lnTo>
                    <a:pt x="573736" y="854844"/>
                  </a:lnTo>
                  <a:lnTo>
                    <a:pt x="572764" y="856585"/>
                  </a:lnTo>
                  <a:lnTo>
                    <a:pt x="571698" y="858326"/>
                  </a:lnTo>
                  <a:lnTo>
                    <a:pt x="570627" y="860067"/>
                  </a:lnTo>
                  <a:lnTo>
                    <a:pt x="569463" y="861808"/>
                  </a:lnTo>
                  <a:lnTo>
                    <a:pt x="568295" y="863549"/>
                  </a:lnTo>
                  <a:lnTo>
                    <a:pt x="567034" y="865290"/>
                  </a:lnTo>
                  <a:lnTo>
                    <a:pt x="565771" y="867031"/>
                  </a:lnTo>
                  <a:lnTo>
                    <a:pt x="564416" y="868772"/>
                  </a:lnTo>
                  <a:lnTo>
                    <a:pt x="563061" y="870513"/>
                  </a:lnTo>
                  <a:lnTo>
                    <a:pt x="561614" y="872254"/>
                  </a:lnTo>
                  <a:lnTo>
                    <a:pt x="560167" y="873995"/>
                  </a:lnTo>
                  <a:lnTo>
                    <a:pt x="558632" y="875736"/>
                  </a:lnTo>
                  <a:lnTo>
                    <a:pt x="557097" y="877477"/>
                  </a:lnTo>
                  <a:lnTo>
                    <a:pt x="555477" y="879218"/>
                  </a:lnTo>
                  <a:lnTo>
                    <a:pt x="553855" y="880959"/>
                  </a:lnTo>
                  <a:lnTo>
                    <a:pt x="552154" y="882700"/>
                  </a:lnTo>
                  <a:lnTo>
                    <a:pt x="550449" y="884441"/>
                  </a:lnTo>
                  <a:lnTo>
                    <a:pt x="548669" y="886182"/>
                  </a:lnTo>
                  <a:lnTo>
                    <a:pt x="546885" y="887923"/>
                  </a:lnTo>
                  <a:lnTo>
                    <a:pt x="545029" y="88966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336178" y="2309824"/>
              <a:ext cx="239827" cy="0"/>
            </a:xfrm>
            <a:custGeom>
              <a:avLst/>
              <a:pathLst>
                <a:path w="239827" h="0">
                  <a:moveTo>
                    <a:pt x="0" y="0"/>
                  </a:moveTo>
                  <a:lnTo>
                    <a:pt x="23982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438041" y="25927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38041" y="19956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38041" y="22558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38041" y="1711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438041" y="23157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38041" y="23361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38041" y="18385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38041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38041" y="22354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38041" y="1828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38041" y="2193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38041" y="2493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438041" y="18229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438041" y="1952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438041" y="25375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438041" y="18037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438041" y="22090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38041" y="2574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38041" y="25939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38041" y="2541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38041" y="2541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38041" y="2585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438041" y="2021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38041" y="19380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38041" y="1970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38041" y="2498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38041" y="1940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38041" y="1704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38041" y="19536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38041" y="2104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38041" y="2019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38041" y="2218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38041" y="1976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38041" y="1893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38041" y="25855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38041" y="180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38041" y="2421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38041" y="25663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38041" y="2297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38041" y="20615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38041" y="18889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38041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38041" y="18763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38041" y="2527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38041" y="25735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38041" y="2583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38041" y="19788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38041" y="17162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38041" y="21466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38041" y="17114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38041" y="254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38041" y="20172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38041" y="2495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38041" y="24176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38041" y="257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38041" y="25771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38041" y="2536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38041" y="2529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38041" y="20687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38041" y="2547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38041" y="25675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38041" y="25675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438041" y="25675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438041" y="2503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38041" y="25231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438041" y="254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38041" y="2501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38041" y="2453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438041" y="2471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38041" y="23876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438041" y="25303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438041" y="2583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438041" y="24716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438041" y="2446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438041" y="23385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790374" y="2568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90374" y="2521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790374" y="2549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790374" y="24536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90374" y="24980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790374" y="2539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790374" y="25135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790374" y="2541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790374" y="2596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790374" y="2533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790374" y="2572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790374" y="2575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790374" y="25759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790374" y="19104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790374" y="25819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790374" y="2590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4914281" y="270129"/>
              <a:ext cx="1424867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011431" y="1444738"/>
              <a:ext cx="582900" cy="570128"/>
            </a:xfrm>
            <a:custGeom>
              <a:avLst/>
              <a:pathLst>
                <a:path w="582900" h="570128">
                  <a:moveTo>
                    <a:pt x="173639" y="570128"/>
                  </a:moveTo>
                  <a:lnTo>
                    <a:pt x="173660" y="569013"/>
                  </a:lnTo>
                  <a:lnTo>
                    <a:pt x="173799" y="567897"/>
                  </a:lnTo>
                  <a:lnTo>
                    <a:pt x="174007" y="566781"/>
                  </a:lnTo>
                  <a:lnTo>
                    <a:pt x="174278" y="565666"/>
                  </a:lnTo>
                  <a:lnTo>
                    <a:pt x="174671" y="564550"/>
                  </a:lnTo>
                  <a:lnTo>
                    <a:pt x="175116" y="563434"/>
                  </a:lnTo>
                  <a:lnTo>
                    <a:pt x="175645" y="562318"/>
                  </a:lnTo>
                  <a:lnTo>
                    <a:pt x="176269" y="561203"/>
                  </a:lnTo>
                  <a:lnTo>
                    <a:pt x="176945" y="560087"/>
                  </a:lnTo>
                  <a:lnTo>
                    <a:pt x="177720" y="558971"/>
                  </a:lnTo>
                  <a:lnTo>
                    <a:pt x="178565" y="557856"/>
                  </a:lnTo>
                  <a:lnTo>
                    <a:pt x="179458" y="556740"/>
                  </a:lnTo>
                  <a:lnTo>
                    <a:pt x="180463" y="555624"/>
                  </a:lnTo>
                  <a:lnTo>
                    <a:pt x="181513" y="554509"/>
                  </a:lnTo>
                  <a:lnTo>
                    <a:pt x="182625" y="553393"/>
                  </a:lnTo>
                  <a:lnTo>
                    <a:pt x="183822" y="552277"/>
                  </a:lnTo>
                  <a:lnTo>
                    <a:pt x="185058" y="551161"/>
                  </a:lnTo>
                  <a:lnTo>
                    <a:pt x="186367" y="550046"/>
                  </a:lnTo>
                  <a:lnTo>
                    <a:pt x="187733" y="548930"/>
                  </a:lnTo>
                  <a:lnTo>
                    <a:pt x="189135" y="547814"/>
                  </a:lnTo>
                  <a:lnTo>
                    <a:pt x="190613" y="546699"/>
                  </a:lnTo>
                  <a:lnTo>
                    <a:pt x="192126" y="545583"/>
                  </a:lnTo>
                  <a:lnTo>
                    <a:pt x="193678" y="544467"/>
                  </a:lnTo>
                  <a:lnTo>
                    <a:pt x="195288" y="543351"/>
                  </a:lnTo>
                  <a:lnTo>
                    <a:pt x="196923" y="542236"/>
                  </a:lnTo>
                  <a:lnTo>
                    <a:pt x="198598" y="541120"/>
                  </a:lnTo>
                  <a:lnTo>
                    <a:pt x="200309" y="540004"/>
                  </a:lnTo>
                  <a:lnTo>
                    <a:pt x="202040" y="538889"/>
                  </a:lnTo>
                  <a:lnTo>
                    <a:pt x="203806" y="537773"/>
                  </a:lnTo>
                  <a:lnTo>
                    <a:pt x="205592" y="536657"/>
                  </a:lnTo>
                  <a:lnTo>
                    <a:pt x="207392" y="535541"/>
                  </a:lnTo>
                  <a:lnTo>
                    <a:pt x="209216" y="534426"/>
                  </a:lnTo>
                  <a:lnTo>
                    <a:pt x="211048" y="533310"/>
                  </a:lnTo>
                  <a:lnTo>
                    <a:pt x="212890" y="532194"/>
                  </a:lnTo>
                  <a:lnTo>
                    <a:pt x="214740" y="531079"/>
                  </a:lnTo>
                  <a:lnTo>
                    <a:pt x="216591" y="529963"/>
                  </a:lnTo>
                  <a:lnTo>
                    <a:pt x="218444" y="528847"/>
                  </a:lnTo>
                  <a:lnTo>
                    <a:pt x="220292" y="527731"/>
                  </a:lnTo>
                  <a:lnTo>
                    <a:pt x="222137" y="526616"/>
                  </a:lnTo>
                  <a:lnTo>
                    <a:pt x="223969" y="525500"/>
                  </a:lnTo>
                  <a:lnTo>
                    <a:pt x="225790" y="524384"/>
                  </a:lnTo>
                  <a:lnTo>
                    <a:pt x="227600" y="523269"/>
                  </a:lnTo>
                  <a:lnTo>
                    <a:pt x="229385" y="522153"/>
                  </a:lnTo>
                  <a:lnTo>
                    <a:pt x="231156" y="521037"/>
                  </a:lnTo>
                  <a:lnTo>
                    <a:pt x="232901" y="519921"/>
                  </a:lnTo>
                  <a:lnTo>
                    <a:pt x="234617" y="518806"/>
                  </a:lnTo>
                  <a:lnTo>
                    <a:pt x="236316" y="517690"/>
                  </a:lnTo>
                  <a:lnTo>
                    <a:pt x="237970" y="516574"/>
                  </a:lnTo>
                  <a:lnTo>
                    <a:pt x="239597" y="515459"/>
                  </a:lnTo>
                  <a:lnTo>
                    <a:pt x="241198" y="514343"/>
                  </a:lnTo>
                  <a:lnTo>
                    <a:pt x="242743" y="513227"/>
                  </a:lnTo>
                  <a:lnTo>
                    <a:pt x="244261" y="512111"/>
                  </a:lnTo>
                  <a:lnTo>
                    <a:pt x="245737" y="510996"/>
                  </a:lnTo>
                  <a:lnTo>
                    <a:pt x="247159" y="509880"/>
                  </a:lnTo>
                  <a:lnTo>
                    <a:pt x="248551" y="508764"/>
                  </a:lnTo>
                  <a:lnTo>
                    <a:pt x="249882" y="507649"/>
                  </a:lnTo>
                  <a:lnTo>
                    <a:pt x="251166" y="506533"/>
                  </a:lnTo>
                  <a:lnTo>
                    <a:pt x="252417" y="505417"/>
                  </a:lnTo>
                  <a:lnTo>
                    <a:pt x="253585" y="504301"/>
                  </a:lnTo>
                  <a:lnTo>
                    <a:pt x="254717" y="503186"/>
                  </a:lnTo>
                  <a:lnTo>
                    <a:pt x="255797" y="502070"/>
                  </a:lnTo>
                  <a:lnTo>
                    <a:pt x="256802" y="500954"/>
                  </a:lnTo>
                  <a:lnTo>
                    <a:pt x="257769" y="499839"/>
                  </a:lnTo>
                  <a:lnTo>
                    <a:pt x="258664" y="498723"/>
                  </a:lnTo>
                  <a:lnTo>
                    <a:pt x="259495" y="497607"/>
                  </a:lnTo>
                  <a:lnTo>
                    <a:pt x="260285" y="496491"/>
                  </a:lnTo>
                  <a:lnTo>
                    <a:pt x="260982" y="495376"/>
                  </a:lnTo>
                  <a:lnTo>
                    <a:pt x="261629" y="494260"/>
                  </a:lnTo>
                  <a:lnTo>
                    <a:pt x="262222" y="493144"/>
                  </a:lnTo>
                  <a:lnTo>
                    <a:pt x="262720" y="492029"/>
                  </a:lnTo>
                  <a:lnTo>
                    <a:pt x="263173" y="490913"/>
                  </a:lnTo>
                  <a:lnTo>
                    <a:pt x="263550" y="489797"/>
                  </a:lnTo>
                  <a:lnTo>
                    <a:pt x="263848" y="488681"/>
                  </a:lnTo>
                  <a:lnTo>
                    <a:pt x="264099" y="487566"/>
                  </a:lnTo>
                  <a:lnTo>
                    <a:pt x="264251" y="486450"/>
                  </a:lnTo>
                  <a:lnTo>
                    <a:pt x="264340" y="485334"/>
                  </a:lnTo>
                  <a:lnTo>
                    <a:pt x="264376" y="484219"/>
                  </a:lnTo>
                  <a:lnTo>
                    <a:pt x="264299" y="483103"/>
                  </a:lnTo>
                  <a:lnTo>
                    <a:pt x="264171" y="481987"/>
                  </a:lnTo>
                  <a:lnTo>
                    <a:pt x="263969" y="480871"/>
                  </a:lnTo>
                  <a:lnTo>
                    <a:pt x="263670" y="479756"/>
                  </a:lnTo>
                  <a:lnTo>
                    <a:pt x="263320" y="478640"/>
                  </a:lnTo>
                  <a:lnTo>
                    <a:pt x="262870" y="477524"/>
                  </a:lnTo>
                  <a:lnTo>
                    <a:pt x="262343" y="476409"/>
                  </a:lnTo>
                  <a:lnTo>
                    <a:pt x="261764" y="475293"/>
                  </a:lnTo>
                  <a:lnTo>
                    <a:pt x="261060" y="474177"/>
                  </a:lnTo>
                  <a:lnTo>
                    <a:pt x="260299" y="473062"/>
                  </a:lnTo>
                  <a:lnTo>
                    <a:pt x="259466" y="471946"/>
                  </a:lnTo>
                  <a:lnTo>
                    <a:pt x="258520" y="470830"/>
                  </a:lnTo>
                  <a:lnTo>
                    <a:pt x="257519" y="469714"/>
                  </a:lnTo>
                  <a:lnTo>
                    <a:pt x="256422" y="468599"/>
                  </a:lnTo>
                  <a:lnTo>
                    <a:pt x="255233" y="467483"/>
                  </a:lnTo>
                  <a:lnTo>
                    <a:pt x="253989" y="466367"/>
                  </a:lnTo>
                  <a:lnTo>
                    <a:pt x="252624" y="465252"/>
                  </a:lnTo>
                  <a:lnTo>
                    <a:pt x="251189" y="464136"/>
                  </a:lnTo>
                  <a:lnTo>
                    <a:pt x="249688" y="463020"/>
                  </a:lnTo>
                  <a:lnTo>
                    <a:pt x="248061" y="461904"/>
                  </a:lnTo>
                  <a:lnTo>
                    <a:pt x="246378" y="460789"/>
                  </a:lnTo>
                  <a:lnTo>
                    <a:pt x="244604" y="459673"/>
                  </a:lnTo>
                  <a:lnTo>
                    <a:pt x="242729" y="458557"/>
                  </a:lnTo>
                  <a:lnTo>
                    <a:pt x="240797" y="457442"/>
                  </a:lnTo>
                  <a:lnTo>
                    <a:pt x="238752" y="456326"/>
                  </a:lnTo>
                  <a:lnTo>
                    <a:pt x="236629" y="455210"/>
                  </a:lnTo>
                  <a:lnTo>
                    <a:pt x="234450" y="454094"/>
                  </a:lnTo>
                  <a:lnTo>
                    <a:pt x="232138" y="452979"/>
                  </a:lnTo>
                  <a:lnTo>
                    <a:pt x="229771" y="451863"/>
                  </a:lnTo>
                  <a:lnTo>
                    <a:pt x="227327" y="450747"/>
                  </a:lnTo>
                  <a:lnTo>
                    <a:pt x="224776" y="449632"/>
                  </a:lnTo>
                  <a:lnTo>
                    <a:pt x="222173" y="448516"/>
                  </a:lnTo>
                  <a:lnTo>
                    <a:pt x="219473" y="447400"/>
                  </a:lnTo>
                  <a:lnTo>
                    <a:pt x="216693" y="446284"/>
                  </a:lnTo>
                  <a:lnTo>
                    <a:pt x="213862" y="445169"/>
                  </a:lnTo>
                  <a:lnTo>
                    <a:pt x="210919" y="444053"/>
                  </a:lnTo>
                  <a:lnTo>
                    <a:pt x="207922" y="442937"/>
                  </a:lnTo>
                  <a:lnTo>
                    <a:pt x="204865" y="441822"/>
                  </a:lnTo>
                  <a:lnTo>
                    <a:pt x="201710" y="440706"/>
                  </a:lnTo>
                  <a:lnTo>
                    <a:pt x="198511" y="439590"/>
                  </a:lnTo>
                  <a:lnTo>
                    <a:pt x="195240" y="438474"/>
                  </a:lnTo>
                  <a:lnTo>
                    <a:pt x="191899" y="437359"/>
                  </a:lnTo>
                  <a:lnTo>
                    <a:pt x="188519" y="436243"/>
                  </a:lnTo>
                  <a:lnTo>
                    <a:pt x="185060" y="435127"/>
                  </a:lnTo>
                  <a:lnTo>
                    <a:pt x="181555" y="434012"/>
                  </a:lnTo>
                  <a:lnTo>
                    <a:pt x="178013" y="432896"/>
                  </a:lnTo>
                  <a:lnTo>
                    <a:pt x="174398" y="431780"/>
                  </a:lnTo>
                  <a:lnTo>
                    <a:pt x="170756" y="430664"/>
                  </a:lnTo>
                  <a:lnTo>
                    <a:pt x="167071" y="429549"/>
                  </a:lnTo>
                  <a:lnTo>
                    <a:pt x="163342" y="428433"/>
                  </a:lnTo>
                  <a:lnTo>
                    <a:pt x="159591" y="427317"/>
                  </a:lnTo>
                  <a:lnTo>
                    <a:pt x="155801" y="426202"/>
                  </a:lnTo>
                  <a:lnTo>
                    <a:pt x="151989" y="425086"/>
                  </a:lnTo>
                  <a:lnTo>
                    <a:pt x="148161" y="423970"/>
                  </a:lnTo>
                  <a:lnTo>
                    <a:pt x="144306" y="422854"/>
                  </a:lnTo>
                  <a:lnTo>
                    <a:pt x="140444" y="421739"/>
                  </a:lnTo>
                  <a:lnTo>
                    <a:pt x="136572" y="420623"/>
                  </a:lnTo>
                  <a:lnTo>
                    <a:pt x="132696" y="419507"/>
                  </a:lnTo>
                  <a:lnTo>
                    <a:pt x="128820" y="418392"/>
                  </a:lnTo>
                  <a:lnTo>
                    <a:pt x="124948" y="417276"/>
                  </a:lnTo>
                  <a:lnTo>
                    <a:pt x="121087" y="416160"/>
                  </a:lnTo>
                  <a:lnTo>
                    <a:pt x="117235" y="415044"/>
                  </a:lnTo>
                  <a:lnTo>
                    <a:pt x="113407" y="413929"/>
                  </a:lnTo>
                  <a:lnTo>
                    <a:pt x="109599" y="412813"/>
                  </a:lnTo>
                  <a:lnTo>
                    <a:pt x="105810" y="411697"/>
                  </a:lnTo>
                  <a:lnTo>
                    <a:pt x="102067" y="410582"/>
                  </a:lnTo>
                  <a:lnTo>
                    <a:pt x="98348" y="409466"/>
                  </a:lnTo>
                  <a:lnTo>
                    <a:pt x="94669" y="408350"/>
                  </a:lnTo>
                  <a:lnTo>
                    <a:pt x="91044" y="407234"/>
                  </a:lnTo>
                  <a:lnTo>
                    <a:pt x="87450" y="406119"/>
                  </a:lnTo>
                  <a:lnTo>
                    <a:pt x="83923" y="405003"/>
                  </a:lnTo>
                  <a:lnTo>
                    <a:pt x="80448" y="403887"/>
                  </a:lnTo>
                  <a:lnTo>
                    <a:pt x="77011" y="402772"/>
                  </a:lnTo>
                  <a:lnTo>
                    <a:pt x="73673" y="401656"/>
                  </a:lnTo>
                  <a:lnTo>
                    <a:pt x="70379" y="400540"/>
                  </a:lnTo>
                  <a:lnTo>
                    <a:pt x="67149" y="399424"/>
                  </a:lnTo>
                  <a:lnTo>
                    <a:pt x="64013" y="398309"/>
                  </a:lnTo>
                  <a:lnTo>
                    <a:pt x="60926" y="397193"/>
                  </a:lnTo>
                  <a:lnTo>
                    <a:pt x="57932" y="396077"/>
                  </a:lnTo>
                  <a:lnTo>
                    <a:pt x="55021" y="394962"/>
                  </a:lnTo>
                  <a:lnTo>
                    <a:pt x="52162" y="393846"/>
                  </a:lnTo>
                  <a:lnTo>
                    <a:pt x="49428" y="392730"/>
                  </a:lnTo>
                  <a:lnTo>
                    <a:pt x="46758" y="391615"/>
                  </a:lnTo>
                  <a:lnTo>
                    <a:pt x="44159" y="390499"/>
                  </a:lnTo>
                  <a:lnTo>
                    <a:pt x="41684" y="389383"/>
                  </a:lnTo>
                  <a:lnTo>
                    <a:pt x="39267" y="388267"/>
                  </a:lnTo>
                  <a:lnTo>
                    <a:pt x="36949" y="387152"/>
                  </a:lnTo>
                  <a:lnTo>
                    <a:pt x="34732" y="386036"/>
                  </a:lnTo>
                  <a:lnTo>
                    <a:pt x="32574" y="384920"/>
                  </a:lnTo>
                  <a:lnTo>
                    <a:pt x="30539" y="383805"/>
                  </a:lnTo>
                  <a:lnTo>
                    <a:pt x="28581" y="382689"/>
                  </a:lnTo>
                  <a:lnTo>
                    <a:pt x="26687" y="381573"/>
                  </a:lnTo>
                  <a:lnTo>
                    <a:pt x="24926" y="380457"/>
                  </a:lnTo>
                  <a:lnTo>
                    <a:pt x="23221" y="379342"/>
                  </a:lnTo>
                  <a:lnTo>
                    <a:pt x="21603" y="378226"/>
                  </a:lnTo>
                  <a:lnTo>
                    <a:pt x="20087" y="377110"/>
                  </a:lnTo>
                  <a:lnTo>
                    <a:pt x="18626" y="375995"/>
                  </a:lnTo>
                  <a:lnTo>
                    <a:pt x="17267" y="374879"/>
                  </a:lnTo>
                  <a:lnTo>
                    <a:pt x="15983" y="373763"/>
                  </a:lnTo>
                  <a:lnTo>
                    <a:pt x="14750" y="372647"/>
                  </a:lnTo>
                  <a:lnTo>
                    <a:pt x="13631" y="371532"/>
                  </a:lnTo>
                  <a:lnTo>
                    <a:pt x="12560" y="370416"/>
                  </a:lnTo>
                  <a:lnTo>
                    <a:pt x="11550" y="369300"/>
                  </a:lnTo>
                  <a:lnTo>
                    <a:pt x="10629" y="368185"/>
                  </a:lnTo>
                  <a:lnTo>
                    <a:pt x="9749" y="367069"/>
                  </a:lnTo>
                  <a:lnTo>
                    <a:pt x="8940" y="365953"/>
                  </a:lnTo>
                  <a:lnTo>
                    <a:pt x="8191" y="364837"/>
                  </a:lnTo>
                  <a:lnTo>
                    <a:pt x="7478" y="363722"/>
                  </a:lnTo>
                  <a:lnTo>
                    <a:pt x="6838" y="362606"/>
                  </a:lnTo>
                  <a:lnTo>
                    <a:pt x="6237" y="361490"/>
                  </a:lnTo>
                  <a:lnTo>
                    <a:pt x="5671" y="360375"/>
                  </a:lnTo>
                  <a:lnTo>
                    <a:pt x="5167" y="359259"/>
                  </a:lnTo>
                  <a:lnTo>
                    <a:pt x="4688" y="358143"/>
                  </a:lnTo>
                  <a:lnTo>
                    <a:pt x="4248" y="357027"/>
                  </a:lnTo>
                  <a:lnTo>
                    <a:pt x="3847" y="355912"/>
                  </a:lnTo>
                  <a:lnTo>
                    <a:pt x="3467" y="354796"/>
                  </a:lnTo>
                  <a:lnTo>
                    <a:pt x="3125" y="353680"/>
                  </a:lnTo>
                  <a:lnTo>
                    <a:pt x="2807" y="352565"/>
                  </a:lnTo>
                  <a:lnTo>
                    <a:pt x="2506" y="351449"/>
                  </a:lnTo>
                  <a:lnTo>
                    <a:pt x="2239" y="350333"/>
                  </a:lnTo>
                  <a:lnTo>
                    <a:pt x="1984" y="349217"/>
                  </a:lnTo>
                  <a:lnTo>
                    <a:pt x="1748" y="348102"/>
                  </a:lnTo>
                  <a:lnTo>
                    <a:pt x="1534" y="346986"/>
                  </a:lnTo>
                  <a:lnTo>
                    <a:pt x="1330" y="345870"/>
                  </a:lnTo>
                  <a:lnTo>
                    <a:pt x="1144" y="344755"/>
                  </a:lnTo>
                  <a:lnTo>
                    <a:pt x="972" y="343639"/>
                  </a:lnTo>
                  <a:lnTo>
                    <a:pt x="809" y="342523"/>
                  </a:lnTo>
                  <a:lnTo>
                    <a:pt x="666" y="341407"/>
                  </a:lnTo>
                  <a:lnTo>
                    <a:pt x="532" y="340292"/>
                  </a:lnTo>
                  <a:lnTo>
                    <a:pt x="410" y="339176"/>
                  </a:lnTo>
                  <a:lnTo>
                    <a:pt x="306" y="338060"/>
                  </a:lnTo>
                  <a:lnTo>
                    <a:pt x="212" y="336945"/>
                  </a:lnTo>
                  <a:lnTo>
                    <a:pt x="134" y="335829"/>
                  </a:lnTo>
                  <a:lnTo>
                    <a:pt x="74" y="334713"/>
                  </a:lnTo>
                  <a:lnTo>
                    <a:pt x="26" y="333597"/>
                  </a:lnTo>
                  <a:lnTo>
                    <a:pt x="4" y="332482"/>
                  </a:lnTo>
                  <a:lnTo>
                    <a:pt x="0" y="331366"/>
                  </a:lnTo>
                  <a:lnTo>
                    <a:pt x="11" y="330250"/>
                  </a:lnTo>
                  <a:lnTo>
                    <a:pt x="60" y="329135"/>
                  </a:lnTo>
                  <a:lnTo>
                    <a:pt x="128" y="328019"/>
                  </a:lnTo>
                  <a:lnTo>
                    <a:pt x="225" y="326903"/>
                  </a:lnTo>
                  <a:lnTo>
                    <a:pt x="361" y="325787"/>
                  </a:lnTo>
                  <a:lnTo>
                    <a:pt x="521" y="324672"/>
                  </a:lnTo>
                  <a:lnTo>
                    <a:pt x="729" y="323556"/>
                  </a:lnTo>
                  <a:lnTo>
                    <a:pt x="977" y="322440"/>
                  </a:lnTo>
                  <a:lnTo>
                    <a:pt x="1252" y="321325"/>
                  </a:lnTo>
                  <a:lnTo>
                    <a:pt x="1601" y="320209"/>
                  </a:lnTo>
                  <a:lnTo>
                    <a:pt x="1986" y="319093"/>
                  </a:lnTo>
                  <a:lnTo>
                    <a:pt x="2417" y="317977"/>
                  </a:lnTo>
                  <a:lnTo>
                    <a:pt x="2926" y="316862"/>
                  </a:lnTo>
                  <a:lnTo>
                    <a:pt x="3474" y="315746"/>
                  </a:lnTo>
                  <a:lnTo>
                    <a:pt x="4096" y="314630"/>
                  </a:lnTo>
                  <a:lnTo>
                    <a:pt x="4790" y="313515"/>
                  </a:lnTo>
                  <a:lnTo>
                    <a:pt x="5529" y="312399"/>
                  </a:lnTo>
                  <a:lnTo>
                    <a:pt x="6373" y="311283"/>
                  </a:lnTo>
                  <a:lnTo>
                    <a:pt x="7279" y="310168"/>
                  </a:lnTo>
                  <a:lnTo>
                    <a:pt x="8245" y="309052"/>
                  </a:lnTo>
                  <a:lnTo>
                    <a:pt x="9330" y="307936"/>
                  </a:lnTo>
                  <a:lnTo>
                    <a:pt x="10471" y="306820"/>
                  </a:lnTo>
                  <a:lnTo>
                    <a:pt x="11703" y="305705"/>
                  </a:lnTo>
                  <a:lnTo>
                    <a:pt x="13040" y="304589"/>
                  </a:lnTo>
                  <a:lnTo>
                    <a:pt x="14436" y="303473"/>
                  </a:lnTo>
                  <a:lnTo>
                    <a:pt x="15956" y="302358"/>
                  </a:lnTo>
                  <a:lnTo>
                    <a:pt x="17561" y="301242"/>
                  </a:lnTo>
                  <a:lnTo>
                    <a:pt x="19231" y="300126"/>
                  </a:lnTo>
                  <a:lnTo>
                    <a:pt x="21053" y="299010"/>
                  </a:lnTo>
                  <a:lnTo>
                    <a:pt x="22938" y="297895"/>
                  </a:lnTo>
                  <a:lnTo>
                    <a:pt x="24918" y="296779"/>
                  </a:lnTo>
                  <a:lnTo>
                    <a:pt x="27025" y="295663"/>
                  </a:lnTo>
                  <a:lnTo>
                    <a:pt x="29197" y="294548"/>
                  </a:lnTo>
                  <a:lnTo>
                    <a:pt x="31490" y="293432"/>
                  </a:lnTo>
                  <a:lnTo>
                    <a:pt x="33883" y="292316"/>
                  </a:lnTo>
                  <a:lnTo>
                    <a:pt x="36340" y="291200"/>
                  </a:lnTo>
                  <a:lnTo>
                    <a:pt x="38943" y="290085"/>
                  </a:lnTo>
                  <a:lnTo>
                    <a:pt x="41617" y="288969"/>
                  </a:lnTo>
                  <a:lnTo>
                    <a:pt x="44371" y="287853"/>
                  </a:lnTo>
                  <a:lnTo>
                    <a:pt x="47253" y="286738"/>
                  </a:lnTo>
                  <a:lnTo>
                    <a:pt x="50195" y="285622"/>
                  </a:lnTo>
                  <a:lnTo>
                    <a:pt x="53237" y="284506"/>
                  </a:lnTo>
                  <a:lnTo>
                    <a:pt x="56374" y="283390"/>
                  </a:lnTo>
                  <a:lnTo>
                    <a:pt x="59566" y="282275"/>
                  </a:lnTo>
                  <a:lnTo>
                    <a:pt x="62871" y="281159"/>
                  </a:lnTo>
                  <a:lnTo>
                    <a:pt x="66239" y="280043"/>
                  </a:lnTo>
                  <a:lnTo>
                    <a:pt x="69664" y="278928"/>
                  </a:lnTo>
                  <a:lnTo>
                    <a:pt x="73194" y="277812"/>
                  </a:lnTo>
                  <a:lnTo>
                    <a:pt x="76766" y="276696"/>
                  </a:lnTo>
                  <a:lnTo>
                    <a:pt x="80403" y="275580"/>
                  </a:lnTo>
                  <a:lnTo>
                    <a:pt x="84111" y="274465"/>
                  </a:lnTo>
                  <a:lnTo>
                    <a:pt x="87855" y="273349"/>
                  </a:lnTo>
                  <a:lnTo>
                    <a:pt x="91664" y="272233"/>
                  </a:lnTo>
                  <a:lnTo>
                    <a:pt x="95516" y="271118"/>
                  </a:lnTo>
                  <a:lnTo>
                    <a:pt x="99396" y="270002"/>
                  </a:lnTo>
                  <a:lnTo>
                    <a:pt x="103333" y="268886"/>
                  </a:lnTo>
                  <a:lnTo>
                    <a:pt x="107290" y="267770"/>
                  </a:lnTo>
                  <a:lnTo>
                    <a:pt x="111274" y="266655"/>
                  </a:lnTo>
                  <a:lnTo>
                    <a:pt x="115286" y="265539"/>
                  </a:lnTo>
                  <a:lnTo>
                    <a:pt x="119310" y="264423"/>
                  </a:lnTo>
                  <a:lnTo>
                    <a:pt x="123351" y="263308"/>
                  </a:lnTo>
                  <a:lnTo>
                    <a:pt x="127399" y="262192"/>
                  </a:lnTo>
                  <a:lnTo>
                    <a:pt x="131451" y="261076"/>
                  </a:lnTo>
                  <a:lnTo>
                    <a:pt x="135502" y="259960"/>
                  </a:lnTo>
                  <a:lnTo>
                    <a:pt x="139546" y="258845"/>
                  </a:lnTo>
                  <a:lnTo>
                    <a:pt x="143585" y="257729"/>
                  </a:lnTo>
                  <a:lnTo>
                    <a:pt x="147601" y="256613"/>
                  </a:lnTo>
                  <a:lnTo>
                    <a:pt x="151605" y="255498"/>
                  </a:lnTo>
                  <a:lnTo>
                    <a:pt x="155585" y="254382"/>
                  </a:lnTo>
                  <a:lnTo>
                    <a:pt x="159532" y="253266"/>
                  </a:lnTo>
                  <a:lnTo>
                    <a:pt x="163459" y="252150"/>
                  </a:lnTo>
                  <a:lnTo>
                    <a:pt x="167340" y="251035"/>
                  </a:lnTo>
                  <a:lnTo>
                    <a:pt x="171185" y="249919"/>
                  </a:lnTo>
                  <a:lnTo>
                    <a:pt x="175001" y="248803"/>
                  </a:lnTo>
                  <a:lnTo>
                    <a:pt x="178747" y="247688"/>
                  </a:lnTo>
                  <a:lnTo>
                    <a:pt x="182460" y="246572"/>
                  </a:lnTo>
                  <a:lnTo>
                    <a:pt x="186124" y="245456"/>
                  </a:lnTo>
                  <a:lnTo>
                    <a:pt x="189716" y="244340"/>
                  </a:lnTo>
                  <a:lnTo>
                    <a:pt x="193272" y="243225"/>
                  </a:lnTo>
                  <a:lnTo>
                    <a:pt x="196753" y="242109"/>
                  </a:lnTo>
                  <a:lnTo>
                    <a:pt x="200171" y="240993"/>
                  </a:lnTo>
                  <a:lnTo>
                    <a:pt x="203548" y="239878"/>
                  </a:lnTo>
                  <a:lnTo>
                    <a:pt x="206824" y="238762"/>
                  </a:lnTo>
                  <a:lnTo>
                    <a:pt x="210049" y="237646"/>
                  </a:lnTo>
                  <a:lnTo>
                    <a:pt x="213216" y="236531"/>
                  </a:lnTo>
                  <a:lnTo>
                    <a:pt x="216283" y="235415"/>
                  </a:lnTo>
                  <a:lnTo>
                    <a:pt x="219303" y="234299"/>
                  </a:lnTo>
                  <a:lnTo>
                    <a:pt x="222240" y="233183"/>
                  </a:lnTo>
                  <a:lnTo>
                    <a:pt x="225094" y="232068"/>
                  </a:lnTo>
                  <a:lnTo>
                    <a:pt x="227899" y="230952"/>
                  </a:lnTo>
                  <a:lnTo>
                    <a:pt x="230598" y="229836"/>
                  </a:lnTo>
                  <a:lnTo>
                    <a:pt x="233234" y="228721"/>
                  </a:lnTo>
                  <a:lnTo>
                    <a:pt x="235812" y="227605"/>
                  </a:lnTo>
                  <a:lnTo>
                    <a:pt x="238277" y="226489"/>
                  </a:lnTo>
                  <a:lnTo>
                    <a:pt x="240692" y="225373"/>
                  </a:lnTo>
                  <a:lnTo>
                    <a:pt x="243029" y="224258"/>
                  </a:lnTo>
                  <a:lnTo>
                    <a:pt x="245274" y="223142"/>
                  </a:lnTo>
                  <a:lnTo>
                    <a:pt x="247471" y="222026"/>
                  </a:lnTo>
                  <a:lnTo>
                    <a:pt x="249571" y="220911"/>
                  </a:lnTo>
                  <a:lnTo>
                    <a:pt x="251601" y="219795"/>
                  </a:lnTo>
                  <a:lnTo>
                    <a:pt x="253584" y="218679"/>
                  </a:lnTo>
                  <a:lnTo>
                    <a:pt x="255454" y="217563"/>
                  </a:lnTo>
                  <a:lnTo>
                    <a:pt x="257276" y="216448"/>
                  </a:lnTo>
                  <a:lnTo>
                    <a:pt x="259035" y="215332"/>
                  </a:lnTo>
                  <a:lnTo>
                    <a:pt x="260704" y="214216"/>
                  </a:lnTo>
                  <a:lnTo>
                    <a:pt x="262328" y="213101"/>
                  </a:lnTo>
                  <a:lnTo>
                    <a:pt x="263874" y="211985"/>
                  </a:lnTo>
                  <a:lnTo>
                    <a:pt x="265353" y="210869"/>
                  </a:lnTo>
                  <a:lnTo>
                    <a:pt x="266790" y="209753"/>
                  </a:lnTo>
                  <a:lnTo>
                    <a:pt x="268138" y="208638"/>
                  </a:lnTo>
                  <a:lnTo>
                    <a:pt x="269439" y="207522"/>
                  </a:lnTo>
                  <a:lnTo>
                    <a:pt x="270693" y="206406"/>
                  </a:lnTo>
                  <a:lnTo>
                    <a:pt x="271866" y="205291"/>
                  </a:lnTo>
                  <a:lnTo>
                    <a:pt x="273003" y="204175"/>
                  </a:lnTo>
                  <a:lnTo>
                    <a:pt x="274082" y="203059"/>
                  </a:lnTo>
                  <a:lnTo>
                    <a:pt x="275102" y="201943"/>
                  </a:lnTo>
                  <a:lnTo>
                    <a:pt x="276088" y="200828"/>
                  </a:lnTo>
                  <a:lnTo>
                    <a:pt x="277009" y="199712"/>
                  </a:lnTo>
                  <a:lnTo>
                    <a:pt x="277889" y="198596"/>
                  </a:lnTo>
                  <a:lnTo>
                    <a:pt x="278737" y="197481"/>
                  </a:lnTo>
                  <a:lnTo>
                    <a:pt x="279518" y="196365"/>
                  </a:lnTo>
                  <a:lnTo>
                    <a:pt x="280273" y="195249"/>
                  </a:lnTo>
                  <a:lnTo>
                    <a:pt x="280988" y="194133"/>
                  </a:lnTo>
                  <a:lnTo>
                    <a:pt x="281654" y="193018"/>
                  </a:lnTo>
                  <a:lnTo>
                    <a:pt x="282296" y="191902"/>
                  </a:lnTo>
                  <a:lnTo>
                    <a:pt x="282893" y="190786"/>
                  </a:lnTo>
                  <a:lnTo>
                    <a:pt x="283458" y="189671"/>
                  </a:lnTo>
                  <a:lnTo>
                    <a:pt x="284000" y="188555"/>
                  </a:lnTo>
                  <a:lnTo>
                    <a:pt x="284495" y="187439"/>
                  </a:lnTo>
                  <a:lnTo>
                    <a:pt x="284970" y="186323"/>
                  </a:lnTo>
                  <a:lnTo>
                    <a:pt x="285420" y="185208"/>
                  </a:lnTo>
                  <a:lnTo>
                    <a:pt x="285832" y="184092"/>
                  </a:lnTo>
                  <a:lnTo>
                    <a:pt x="286228" y="182976"/>
                  </a:lnTo>
                  <a:lnTo>
                    <a:pt x="286596" y="181861"/>
                  </a:lnTo>
                  <a:lnTo>
                    <a:pt x="286939" y="180745"/>
                  </a:lnTo>
                  <a:lnTo>
                    <a:pt x="287267" y="179629"/>
                  </a:lnTo>
                  <a:lnTo>
                    <a:pt x="287566" y="178513"/>
                  </a:lnTo>
                  <a:lnTo>
                    <a:pt x="287849" y="177398"/>
                  </a:lnTo>
                  <a:lnTo>
                    <a:pt x="288117" y="176282"/>
                  </a:lnTo>
                  <a:lnTo>
                    <a:pt x="288358" y="175166"/>
                  </a:lnTo>
                  <a:lnTo>
                    <a:pt x="288589" y="174051"/>
                  </a:lnTo>
                  <a:lnTo>
                    <a:pt x="288804" y="172935"/>
                  </a:lnTo>
                  <a:lnTo>
                    <a:pt x="289000" y="171819"/>
                  </a:lnTo>
                  <a:lnTo>
                    <a:pt x="289187" y="170703"/>
                  </a:lnTo>
                  <a:lnTo>
                    <a:pt x="289357" y="169588"/>
                  </a:lnTo>
                  <a:lnTo>
                    <a:pt x="289515" y="168472"/>
                  </a:lnTo>
                  <a:lnTo>
                    <a:pt x="289664" y="167356"/>
                  </a:lnTo>
                  <a:lnTo>
                    <a:pt x="289797" y="166241"/>
                  </a:lnTo>
                  <a:lnTo>
                    <a:pt x="289922" y="165125"/>
                  </a:lnTo>
                  <a:lnTo>
                    <a:pt x="290038" y="164009"/>
                  </a:lnTo>
                  <a:lnTo>
                    <a:pt x="290141" y="162893"/>
                  </a:lnTo>
                  <a:lnTo>
                    <a:pt x="290239" y="161778"/>
                  </a:lnTo>
                  <a:lnTo>
                    <a:pt x="290326" y="160662"/>
                  </a:lnTo>
                  <a:lnTo>
                    <a:pt x="290406" y="159546"/>
                  </a:lnTo>
                  <a:lnTo>
                    <a:pt x="290480" y="158431"/>
                  </a:lnTo>
                  <a:lnTo>
                    <a:pt x="290544" y="157315"/>
                  </a:lnTo>
                  <a:lnTo>
                    <a:pt x="290602" y="156199"/>
                  </a:lnTo>
                  <a:lnTo>
                    <a:pt x="290655" y="155084"/>
                  </a:lnTo>
                  <a:lnTo>
                    <a:pt x="290700" y="153968"/>
                  </a:lnTo>
                  <a:lnTo>
                    <a:pt x="290740" y="152852"/>
                  </a:lnTo>
                  <a:lnTo>
                    <a:pt x="290775" y="151736"/>
                  </a:lnTo>
                  <a:lnTo>
                    <a:pt x="290803" y="150621"/>
                  </a:lnTo>
                  <a:lnTo>
                    <a:pt x="290828" y="149505"/>
                  </a:lnTo>
                  <a:lnTo>
                    <a:pt x="290845" y="148389"/>
                  </a:lnTo>
                  <a:lnTo>
                    <a:pt x="290858" y="147274"/>
                  </a:lnTo>
                  <a:lnTo>
                    <a:pt x="290868" y="146158"/>
                  </a:lnTo>
                  <a:lnTo>
                    <a:pt x="290871" y="145042"/>
                  </a:lnTo>
                  <a:lnTo>
                    <a:pt x="290870" y="143926"/>
                  </a:lnTo>
                  <a:lnTo>
                    <a:pt x="290864" y="142811"/>
                  </a:lnTo>
                  <a:lnTo>
                    <a:pt x="290853" y="141695"/>
                  </a:lnTo>
                  <a:lnTo>
                    <a:pt x="290838" y="140579"/>
                  </a:lnTo>
                  <a:lnTo>
                    <a:pt x="290818" y="139464"/>
                  </a:lnTo>
                  <a:lnTo>
                    <a:pt x="290792" y="138348"/>
                  </a:lnTo>
                  <a:lnTo>
                    <a:pt x="290763" y="137232"/>
                  </a:lnTo>
                  <a:lnTo>
                    <a:pt x="290726" y="136116"/>
                  </a:lnTo>
                  <a:lnTo>
                    <a:pt x="290685" y="135001"/>
                  </a:lnTo>
                  <a:lnTo>
                    <a:pt x="290640" y="133885"/>
                  </a:lnTo>
                  <a:lnTo>
                    <a:pt x="290587" y="132769"/>
                  </a:lnTo>
                  <a:lnTo>
                    <a:pt x="290530" y="131654"/>
                  </a:lnTo>
                  <a:lnTo>
                    <a:pt x="290466" y="130538"/>
                  </a:lnTo>
                  <a:lnTo>
                    <a:pt x="290394" y="129422"/>
                  </a:lnTo>
                  <a:lnTo>
                    <a:pt x="290319" y="128306"/>
                  </a:lnTo>
                  <a:lnTo>
                    <a:pt x="290233" y="127191"/>
                  </a:lnTo>
                  <a:lnTo>
                    <a:pt x="290141" y="126075"/>
                  </a:lnTo>
                  <a:lnTo>
                    <a:pt x="290043" y="124959"/>
                  </a:lnTo>
                  <a:lnTo>
                    <a:pt x="289933" y="123844"/>
                  </a:lnTo>
                  <a:lnTo>
                    <a:pt x="289818" y="122728"/>
                  </a:lnTo>
                  <a:lnTo>
                    <a:pt x="289693" y="121612"/>
                  </a:lnTo>
                  <a:lnTo>
                    <a:pt x="289556" y="120496"/>
                  </a:lnTo>
                  <a:lnTo>
                    <a:pt x="289413" y="119381"/>
                  </a:lnTo>
                  <a:lnTo>
                    <a:pt x="289257" y="118265"/>
                  </a:lnTo>
                  <a:lnTo>
                    <a:pt x="289090" y="117149"/>
                  </a:lnTo>
                  <a:lnTo>
                    <a:pt x="288915" y="116034"/>
                  </a:lnTo>
                  <a:lnTo>
                    <a:pt x="288721" y="114918"/>
                  </a:lnTo>
                  <a:lnTo>
                    <a:pt x="288518" y="113802"/>
                  </a:lnTo>
                  <a:lnTo>
                    <a:pt x="288304" y="112686"/>
                  </a:lnTo>
                  <a:lnTo>
                    <a:pt x="288070" y="111571"/>
                  </a:lnTo>
                  <a:lnTo>
                    <a:pt x="287827" y="110455"/>
                  </a:lnTo>
                  <a:lnTo>
                    <a:pt x="287565" y="109339"/>
                  </a:lnTo>
                  <a:lnTo>
                    <a:pt x="287286" y="108224"/>
                  </a:lnTo>
                  <a:lnTo>
                    <a:pt x="286996" y="107108"/>
                  </a:lnTo>
                  <a:lnTo>
                    <a:pt x="286681" y="105992"/>
                  </a:lnTo>
                  <a:lnTo>
                    <a:pt x="286351" y="104876"/>
                  </a:lnTo>
                  <a:lnTo>
                    <a:pt x="286005" y="103761"/>
                  </a:lnTo>
                  <a:lnTo>
                    <a:pt x="285631" y="102645"/>
                  </a:lnTo>
                  <a:lnTo>
                    <a:pt x="285243" y="101529"/>
                  </a:lnTo>
                  <a:lnTo>
                    <a:pt x="284832" y="100414"/>
                  </a:lnTo>
                  <a:lnTo>
                    <a:pt x="284394" y="99298"/>
                  </a:lnTo>
                  <a:lnTo>
                    <a:pt x="283942" y="98182"/>
                  </a:lnTo>
                  <a:lnTo>
                    <a:pt x="283456" y="97066"/>
                  </a:lnTo>
                  <a:lnTo>
                    <a:pt x="282949" y="95951"/>
                  </a:lnTo>
                  <a:lnTo>
                    <a:pt x="282423" y="94835"/>
                  </a:lnTo>
                  <a:lnTo>
                    <a:pt x="281857" y="93719"/>
                  </a:lnTo>
                  <a:lnTo>
                    <a:pt x="281273" y="92604"/>
                  </a:lnTo>
                  <a:lnTo>
                    <a:pt x="280661" y="91488"/>
                  </a:lnTo>
                  <a:lnTo>
                    <a:pt x="280012" y="90372"/>
                  </a:lnTo>
                  <a:lnTo>
                    <a:pt x="279344" y="89256"/>
                  </a:lnTo>
                  <a:lnTo>
                    <a:pt x="278637" y="88141"/>
                  </a:lnTo>
                  <a:lnTo>
                    <a:pt x="277900" y="87025"/>
                  </a:lnTo>
                  <a:lnTo>
                    <a:pt x="277141" y="85909"/>
                  </a:lnTo>
                  <a:lnTo>
                    <a:pt x="276333" y="84794"/>
                  </a:lnTo>
                  <a:lnTo>
                    <a:pt x="275500" y="83678"/>
                  </a:lnTo>
                  <a:lnTo>
                    <a:pt x="274638" y="82562"/>
                  </a:lnTo>
                  <a:lnTo>
                    <a:pt x="273729" y="81446"/>
                  </a:lnTo>
                  <a:lnTo>
                    <a:pt x="272796" y="80331"/>
                  </a:lnTo>
                  <a:lnTo>
                    <a:pt x="271823" y="79215"/>
                  </a:lnTo>
                  <a:lnTo>
                    <a:pt x="270810" y="78099"/>
                  </a:lnTo>
                  <a:lnTo>
                    <a:pt x="269773" y="76984"/>
                  </a:lnTo>
                  <a:lnTo>
                    <a:pt x="268684" y="75868"/>
                  </a:lnTo>
                  <a:lnTo>
                    <a:pt x="267564" y="74752"/>
                  </a:lnTo>
                  <a:lnTo>
                    <a:pt x="266416" y="73637"/>
                  </a:lnTo>
                  <a:lnTo>
                    <a:pt x="265213" y="72521"/>
                  </a:lnTo>
                  <a:lnTo>
                    <a:pt x="263985" y="71405"/>
                  </a:lnTo>
                  <a:lnTo>
                    <a:pt x="262719" y="70289"/>
                  </a:lnTo>
                  <a:lnTo>
                    <a:pt x="261408" y="69174"/>
                  </a:lnTo>
                  <a:lnTo>
                    <a:pt x="260072" y="68058"/>
                  </a:lnTo>
                  <a:lnTo>
                    <a:pt x="258689" y="66942"/>
                  </a:lnTo>
                  <a:lnTo>
                    <a:pt x="257271" y="65827"/>
                  </a:lnTo>
                  <a:lnTo>
                    <a:pt x="255830" y="64711"/>
                  </a:lnTo>
                  <a:lnTo>
                    <a:pt x="254333" y="63595"/>
                  </a:lnTo>
                  <a:lnTo>
                    <a:pt x="252813" y="62479"/>
                  </a:lnTo>
                  <a:lnTo>
                    <a:pt x="251262" y="61364"/>
                  </a:lnTo>
                  <a:lnTo>
                    <a:pt x="249668" y="60248"/>
                  </a:lnTo>
                  <a:lnTo>
                    <a:pt x="248053" y="59132"/>
                  </a:lnTo>
                  <a:lnTo>
                    <a:pt x="246401" y="58017"/>
                  </a:lnTo>
                  <a:lnTo>
                    <a:pt x="244718" y="56901"/>
                  </a:lnTo>
                  <a:lnTo>
                    <a:pt x="243017" y="55785"/>
                  </a:lnTo>
                  <a:lnTo>
                    <a:pt x="241276" y="54669"/>
                  </a:lnTo>
                  <a:lnTo>
                    <a:pt x="239516" y="53554"/>
                  </a:lnTo>
                  <a:lnTo>
                    <a:pt x="237736" y="52438"/>
                  </a:lnTo>
                  <a:lnTo>
                    <a:pt x="235926" y="51322"/>
                  </a:lnTo>
                  <a:lnTo>
                    <a:pt x="234102" y="50207"/>
                  </a:lnTo>
                  <a:lnTo>
                    <a:pt x="232259" y="49091"/>
                  </a:lnTo>
                  <a:lnTo>
                    <a:pt x="230398" y="47975"/>
                  </a:lnTo>
                  <a:lnTo>
                    <a:pt x="228527" y="46859"/>
                  </a:lnTo>
                  <a:lnTo>
                    <a:pt x="226641" y="45744"/>
                  </a:lnTo>
                  <a:lnTo>
                    <a:pt x="224748" y="44628"/>
                  </a:lnTo>
                  <a:lnTo>
                    <a:pt x="222849" y="43512"/>
                  </a:lnTo>
                  <a:lnTo>
                    <a:pt x="220944" y="42397"/>
                  </a:lnTo>
                  <a:lnTo>
                    <a:pt x="219040" y="41281"/>
                  </a:lnTo>
                  <a:lnTo>
                    <a:pt x="217135" y="40165"/>
                  </a:lnTo>
                  <a:lnTo>
                    <a:pt x="215237" y="39049"/>
                  </a:lnTo>
                  <a:lnTo>
                    <a:pt x="213343" y="37934"/>
                  </a:lnTo>
                  <a:lnTo>
                    <a:pt x="211461" y="36818"/>
                  </a:lnTo>
                  <a:lnTo>
                    <a:pt x="209592" y="35702"/>
                  </a:lnTo>
                  <a:lnTo>
                    <a:pt x="207733" y="34587"/>
                  </a:lnTo>
                  <a:lnTo>
                    <a:pt x="205903" y="33471"/>
                  </a:lnTo>
                  <a:lnTo>
                    <a:pt x="204089" y="32355"/>
                  </a:lnTo>
                  <a:lnTo>
                    <a:pt x="202296" y="31239"/>
                  </a:lnTo>
                  <a:lnTo>
                    <a:pt x="200543" y="30124"/>
                  </a:lnTo>
                  <a:lnTo>
                    <a:pt x="198809" y="29008"/>
                  </a:lnTo>
                  <a:lnTo>
                    <a:pt x="197115" y="27892"/>
                  </a:lnTo>
                  <a:lnTo>
                    <a:pt x="195462" y="26777"/>
                  </a:lnTo>
                  <a:lnTo>
                    <a:pt x="193834" y="25661"/>
                  </a:lnTo>
                  <a:lnTo>
                    <a:pt x="192268" y="24545"/>
                  </a:lnTo>
                  <a:lnTo>
                    <a:pt x="190742" y="23429"/>
                  </a:lnTo>
                  <a:lnTo>
                    <a:pt x="189251" y="22314"/>
                  </a:lnTo>
                  <a:lnTo>
                    <a:pt x="187838" y="21198"/>
                  </a:lnTo>
                  <a:lnTo>
                    <a:pt x="186461" y="20082"/>
                  </a:lnTo>
                  <a:lnTo>
                    <a:pt x="185143" y="18967"/>
                  </a:lnTo>
                  <a:lnTo>
                    <a:pt x="183898" y="17851"/>
                  </a:lnTo>
                  <a:lnTo>
                    <a:pt x="182694" y="16735"/>
                  </a:lnTo>
                  <a:lnTo>
                    <a:pt x="181575" y="15619"/>
                  </a:lnTo>
                  <a:lnTo>
                    <a:pt x="180519" y="14504"/>
                  </a:lnTo>
                  <a:lnTo>
                    <a:pt x="179508" y="13388"/>
                  </a:lnTo>
                  <a:lnTo>
                    <a:pt x="178610" y="12272"/>
                  </a:lnTo>
                  <a:lnTo>
                    <a:pt x="177761" y="11157"/>
                  </a:lnTo>
                  <a:lnTo>
                    <a:pt x="176981" y="10041"/>
                  </a:lnTo>
                  <a:lnTo>
                    <a:pt x="176302" y="8925"/>
                  </a:lnTo>
                  <a:lnTo>
                    <a:pt x="175674" y="7809"/>
                  </a:lnTo>
                  <a:lnTo>
                    <a:pt x="175142" y="6694"/>
                  </a:lnTo>
                  <a:lnTo>
                    <a:pt x="174694" y="5578"/>
                  </a:lnTo>
                  <a:lnTo>
                    <a:pt x="174299" y="4462"/>
                  </a:lnTo>
                  <a:lnTo>
                    <a:pt x="174025" y="3347"/>
                  </a:lnTo>
                  <a:lnTo>
                    <a:pt x="173816" y="2231"/>
                  </a:lnTo>
                  <a:lnTo>
                    <a:pt x="173674" y="1115"/>
                  </a:lnTo>
                  <a:lnTo>
                    <a:pt x="173652" y="0"/>
                  </a:lnTo>
                  <a:lnTo>
                    <a:pt x="409248" y="0"/>
                  </a:lnTo>
                  <a:lnTo>
                    <a:pt x="409225" y="1115"/>
                  </a:lnTo>
                  <a:lnTo>
                    <a:pt x="409084" y="2231"/>
                  </a:lnTo>
                  <a:lnTo>
                    <a:pt x="408874" y="3347"/>
                  </a:lnTo>
                  <a:lnTo>
                    <a:pt x="408601" y="4462"/>
                  </a:lnTo>
                  <a:lnTo>
                    <a:pt x="408206" y="5578"/>
                  </a:lnTo>
                  <a:lnTo>
                    <a:pt x="407757" y="6694"/>
                  </a:lnTo>
                  <a:lnTo>
                    <a:pt x="407225" y="7809"/>
                  </a:lnTo>
                  <a:lnTo>
                    <a:pt x="406598" y="8925"/>
                  </a:lnTo>
                  <a:lnTo>
                    <a:pt x="405919" y="10041"/>
                  </a:lnTo>
                  <a:lnTo>
                    <a:pt x="405139" y="11157"/>
                  </a:lnTo>
                  <a:lnTo>
                    <a:pt x="404290" y="12272"/>
                  </a:lnTo>
                  <a:lnTo>
                    <a:pt x="403392" y="13388"/>
                  </a:lnTo>
                  <a:lnTo>
                    <a:pt x="402381" y="14504"/>
                  </a:lnTo>
                  <a:lnTo>
                    <a:pt x="401325" y="15619"/>
                  </a:lnTo>
                  <a:lnTo>
                    <a:pt x="400205" y="16735"/>
                  </a:lnTo>
                  <a:lnTo>
                    <a:pt x="399001" y="17851"/>
                  </a:lnTo>
                  <a:lnTo>
                    <a:pt x="397756" y="18967"/>
                  </a:lnTo>
                  <a:lnTo>
                    <a:pt x="396438" y="20082"/>
                  </a:lnTo>
                  <a:lnTo>
                    <a:pt x="395062" y="21198"/>
                  </a:lnTo>
                  <a:lnTo>
                    <a:pt x="393648" y="22314"/>
                  </a:lnTo>
                  <a:lnTo>
                    <a:pt x="392158" y="23429"/>
                  </a:lnTo>
                  <a:lnTo>
                    <a:pt x="390631" y="24545"/>
                  </a:lnTo>
                  <a:lnTo>
                    <a:pt x="389065" y="25661"/>
                  </a:lnTo>
                  <a:lnTo>
                    <a:pt x="387438" y="26777"/>
                  </a:lnTo>
                  <a:lnTo>
                    <a:pt x="385785" y="27892"/>
                  </a:lnTo>
                  <a:lnTo>
                    <a:pt x="384090" y="29008"/>
                  </a:lnTo>
                  <a:lnTo>
                    <a:pt x="382357" y="30124"/>
                  </a:lnTo>
                  <a:lnTo>
                    <a:pt x="380603" y="31239"/>
                  </a:lnTo>
                  <a:lnTo>
                    <a:pt x="378810" y="32355"/>
                  </a:lnTo>
                  <a:lnTo>
                    <a:pt x="376997" y="33471"/>
                  </a:lnTo>
                  <a:lnTo>
                    <a:pt x="375166" y="34587"/>
                  </a:lnTo>
                  <a:lnTo>
                    <a:pt x="373307" y="35702"/>
                  </a:lnTo>
                  <a:lnTo>
                    <a:pt x="371439" y="36818"/>
                  </a:lnTo>
                  <a:lnTo>
                    <a:pt x="369557" y="37934"/>
                  </a:lnTo>
                  <a:lnTo>
                    <a:pt x="367663" y="39049"/>
                  </a:lnTo>
                  <a:lnTo>
                    <a:pt x="365764" y="40165"/>
                  </a:lnTo>
                  <a:lnTo>
                    <a:pt x="363860" y="41281"/>
                  </a:lnTo>
                  <a:lnTo>
                    <a:pt x="361955" y="42397"/>
                  </a:lnTo>
                  <a:lnTo>
                    <a:pt x="360050" y="43512"/>
                  </a:lnTo>
                  <a:lnTo>
                    <a:pt x="358151" y="44628"/>
                  </a:lnTo>
                  <a:lnTo>
                    <a:pt x="356258" y="45744"/>
                  </a:lnTo>
                  <a:lnTo>
                    <a:pt x="354372" y="46859"/>
                  </a:lnTo>
                  <a:lnTo>
                    <a:pt x="352502" y="47975"/>
                  </a:lnTo>
                  <a:lnTo>
                    <a:pt x="350641" y="49091"/>
                  </a:lnTo>
                  <a:lnTo>
                    <a:pt x="348797" y="50207"/>
                  </a:lnTo>
                  <a:lnTo>
                    <a:pt x="346974" y="51322"/>
                  </a:lnTo>
                  <a:lnTo>
                    <a:pt x="345163" y="52438"/>
                  </a:lnTo>
                  <a:lnTo>
                    <a:pt x="343384" y="53554"/>
                  </a:lnTo>
                  <a:lnTo>
                    <a:pt x="341624" y="54669"/>
                  </a:lnTo>
                  <a:lnTo>
                    <a:pt x="339883" y="55785"/>
                  </a:lnTo>
                  <a:lnTo>
                    <a:pt x="338181" y="56901"/>
                  </a:lnTo>
                  <a:lnTo>
                    <a:pt x="336499" y="58017"/>
                  </a:lnTo>
                  <a:lnTo>
                    <a:pt x="334846" y="59132"/>
                  </a:lnTo>
                  <a:lnTo>
                    <a:pt x="333231" y="60248"/>
                  </a:lnTo>
                  <a:lnTo>
                    <a:pt x="331637" y="61364"/>
                  </a:lnTo>
                  <a:lnTo>
                    <a:pt x="330086" y="62479"/>
                  </a:lnTo>
                  <a:lnTo>
                    <a:pt x="328567" y="63595"/>
                  </a:lnTo>
                  <a:lnTo>
                    <a:pt x="327070" y="64711"/>
                  </a:lnTo>
                  <a:lnTo>
                    <a:pt x="325628" y="65827"/>
                  </a:lnTo>
                  <a:lnTo>
                    <a:pt x="324211" y="66942"/>
                  </a:lnTo>
                  <a:lnTo>
                    <a:pt x="322827" y="68058"/>
                  </a:lnTo>
                  <a:lnTo>
                    <a:pt x="321492" y="69174"/>
                  </a:lnTo>
                  <a:lnTo>
                    <a:pt x="320180" y="70289"/>
                  </a:lnTo>
                  <a:lnTo>
                    <a:pt x="318914" y="71405"/>
                  </a:lnTo>
                  <a:lnTo>
                    <a:pt x="317686" y="72521"/>
                  </a:lnTo>
                  <a:lnTo>
                    <a:pt x="316483" y="73637"/>
                  </a:lnTo>
                  <a:lnTo>
                    <a:pt x="315335" y="74752"/>
                  </a:lnTo>
                  <a:lnTo>
                    <a:pt x="314216" y="75868"/>
                  </a:lnTo>
                  <a:lnTo>
                    <a:pt x="313127" y="76984"/>
                  </a:lnTo>
                  <a:lnTo>
                    <a:pt x="312090" y="78099"/>
                  </a:lnTo>
                  <a:lnTo>
                    <a:pt x="311077" y="79215"/>
                  </a:lnTo>
                  <a:lnTo>
                    <a:pt x="310103" y="80331"/>
                  </a:lnTo>
                  <a:lnTo>
                    <a:pt x="309171" y="81446"/>
                  </a:lnTo>
                  <a:lnTo>
                    <a:pt x="308261" y="82562"/>
                  </a:lnTo>
                  <a:lnTo>
                    <a:pt x="307399" y="83678"/>
                  </a:lnTo>
                  <a:lnTo>
                    <a:pt x="306567" y="84794"/>
                  </a:lnTo>
                  <a:lnTo>
                    <a:pt x="305758" y="85909"/>
                  </a:lnTo>
                  <a:lnTo>
                    <a:pt x="305000" y="87025"/>
                  </a:lnTo>
                  <a:lnTo>
                    <a:pt x="304262" y="88141"/>
                  </a:lnTo>
                  <a:lnTo>
                    <a:pt x="303556" y="89256"/>
                  </a:lnTo>
                  <a:lnTo>
                    <a:pt x="302887" y="90372"/>
                  </a:lnTo>
                  <a:lnTo>
                    <a:pt x="302239" y="91488"/>
                  </a:lnTo>
                  <a:lnTo>
                    <a:pt x="301627" y="92604"/>
                  </a:lnTo>
                  <a:lnTo>
                    <a:pt x="301042" y="93719"/>
                  </a:lnTo>
                  <a:lnTo>
                    <a:pt x="300476" y="94835"/>
                  </a:lnTo>
                  <a:lnTo>
                    <a:pt x="299951" y="95951"/>
                  </a:lnTo>
                  <a:lnTo>
                    <a:pt x="299443" y="97066"/>
                  </a:lnTo>
                  <a:lnTo>
                    <a:pt x="298958" y="98182"/>
                  </a:lnTo>
                  <a:lnTo>
                    <a:pt x="298505" y="99298"/>
                  </a:lnTo>
                  <a:lnTo>
                    <a:pt x="298068" y="100414"/>
                  </a:lnTo>
                  <a:lnTo>
                    <a:pt x="297657" y="101529"/>
                  </a:lnTo>
                  <a:lnTo>
                    <a:pt x="297269" y="102645"/>
                  </a:lnTo>
                  <a:lnTo>
                    <a:pt x="296894" y="103761"/>
                  </a:lnTo>
                  <a:lnTo>
                    <a:pt x="296549" y="104876"/>
                  </a:lnTo>
                  <a:lnTo>
                    <a:pt x="296219" y="105992"/>
                  </a:lnTo>
                  <a:lnTo>
                    <a:pt x="295903" y="107108"/>
                  </a:lnTo>
                  <a:lnTo>
                    <a:pt x="295613" y="108224"/>
                  </a:lnTo>
                  <a:lnTo>
                    <a:pt x="295334" y="109339"/>
                  </a:lnTo>
                  <a:lnTo>
                    <a:pt x="295073" y="110455"/>
                  </a:lnTo>
                  <a:lnTo>
                    <a:pt x="294829" y="111571"/>
                  </a:lnTo>
                  <a:lnTo>
                    <a:pt x="294596" y="112686"/>
                  </a:lnTo>
                  <a:lnTo>
                    <a:pt x="294381" y="113802"/>
                  </a:lnTo>
                  <a:lnTo>
                    <a:pt x="294178" y="114918"/>
                  </a:lnTo>
                  <a:lnTo>
                    <a:pt x="293984" y="116034"/>
                  </a:lnTo>
                  <a:lnTo>
                    <a:pt x="293810" y="117149"/>
                  </a:lnTo>
                  <a:lnTo>
                    <a:pt x="293643" y="118265"/>
                  </a:lnTo>
                  <a:lnTo>
                    <a:pt x="293486" y="119381"/>
                  </a:lnTo>
                  <a:lnTo>
                    <a:pt x="293343" y="120496"/>
                  </a:lnTo>
                  <a:lnTo>
                    <a:pt x="293207" y="121612"/>
                  </a:lnTo>
                  <a:lnTo>
                    <a:pt x="293082" y="122728"/>
                  </a:lnTo>
                  <a:lnTo>
                    <a:pt x="292966" y="123844"/>
                  </a:lnTo>
                  <a:lnTo>
                    <a:pt x="292856" y="124959"/>
                  </a:lnTo>
                  <a:lnTo>
                    <a:pt x="292758" y="126075"/>
                  </a:lnTo>
                  <a:lnTo>
                    <a:pt x="292667" y="127191"/>
                  </a:lnTo>
                  <a:lnTo>
                    <a:pt x="292581" y="128306"/>
                  </a:lnTo>
                  <a:lnTo>
                    <a:pt x="292505" y="129422"/>
                  </a:lnTo>
                  <a:lnTo>
                    <a:pt x="292434" y="130538"/>
                  </a:lnTo>
                  <a:lnTo>
                    <a:pt x="292370" y="131654"/>
                  </a:lnTo>
                  <a:lnTo>
                    <a:pt x="292313" y="132769"/>
                  </a:lnTo>
                  <a:lnTo>
                    <a:pt x="292259" y="133885"/>
                  </a:lnTo>
                  <a:lnTo>
                    <a:pt x="292214" y="135001"/>
                  </a:lnTo>
                  <a:lnTo>
                    <a:pt x="292173" y="136116"/>
                  </a:lnTo>
                  <a:lnTo>
                    <a:pt x="292137" y="137232"/>
                  </a:lnTo>
                  <a:lnTo>
                    <a:pt x="292108" y="138348"/>
                  </a:lnTo>
                  <a:lnTo>
                    <a:pt x="292082" y="139464"/>
                  </a:lnTo>
                  <a:lnTo>
                    <a:pt x="292061" y="140579"/>
                  </a:lnTo>
                  <a:lnTo>
                    <a:pt x="292047" y="141695"/>
                  </a:lnTo>
                  <a:lnTo>
                    <a:pt x="292035" y="142811"/>
                  </a:lnTo>
                  <a:lnTo>
                    <a:pt x="292030" y="143926"/>
                  </a:lnTo>
                  <a:lnTo>
                    <a:pt x="292029" y="145042"/>
                  </a:lnTo>
                  <a:lnTo>
                    <a:pt x="292031" y="146158"/>
                  </a:lnTo>
                  <a:lnTo>
                    <a:pt x="292041" y="147274"/>
                  </a:lnTo>
                  <a:lnTo>
                    <a:pt x="292054" y="148389"/>
                  </a:lnTo>
                  <a:lnTo>
                    <a:pt x="292072" y="149505"/>
                  </a:lnTo>
                  <a:lnTo>
                    <a:pt x="292096" y="150621"/>
                  </a:lnTo>
                  <a:lnTo>
                    <a:pt x="292125" y="151736"/>
                  </a:lnTo>
                  <a:lnTo>
                    <a:pt x="292159" y="152852"/>
                  </a:lnTo>
                  <a:lnTo>
                    <a:pt x="292200" y="153968"/>
                  </a:lnTo>
                  <a:lnTo>
                    <a:pt x="292244" y="155084"/>
                  </a:lnTo>
                  <a:lnTo>
                    <a:pt x="292297" y="156199"/>
                  </a:lnTo>
                  <a:lnTo>
                    <a:pt x="292356" y="157315"/>
                  </a:lnTo>
                  <a:lnTo>
                    <a:pt x="292420" y="158431"/>
                  </a:lnTo>
                  <a:lnTo>
                    <a:pt x="292494" y="159546"/>
                  </a:lnTo>
                  <a:lnTo>
                    <a:pt x="292573" y="160662"/>
                  </a:lnTo>
                  <a:lnTo>
                    <a:pt x="292661" y="161778"/>
                  </a:lnTo>
                  <a:lnTo>
                    <a:pt x="292758" y="162893"/>
                  </a:lnTo>
                  <a:lnTo>
                    <a:pt x="292862" y="164009"/>
                  </a:lnTo>
                  <a:lnTo>
                    <a:pt x="292978" y="165125"/>
                  </a:lnTo>
                  <a:lnTo>
                    <a:pt x="293103" y="166241"/>
                  </a:lnTo>
                  <a:lnTo>
                    <a:pt x="293235" y="167356"/>
                  </a:lnTo>
                  <a:lnTo>
                    <a:pt x="293385" y="168472"/>
                  </a:lnTo>
                  <a:lnTo>
                    <a:pt x="293543" y="169588"/>
                  </a:lnTo>
                  <a:lnTo>
                    <a:pt x="293712" y="170703"/>
                  </a:lnTo>
                  <a:lnTo>
                    <a:pt x="293899" y="171819"/>
                  </a:lnTo>
                  <a:lnTo>
                    <a:pt x="294096" y="172935"/>
                  </a:lnTo>
                  <a:lnTo>
                    <a:pt x="294310" y="174051"/>
                  </a:lnTo>
                  <a:lnTo>
                    <a:pt x="294541" y="175166"/>
                  </a:lnTo>
                  <a:lnTo>
                    <a:pt x="294783" y="176282"/>
                  </a:lnTo>
                  <a:lnTo>
                    <a:pt x="295051" y="177398"/>
                  </a:lnTo>
                  <a:lnTo>
                    <a:pt x="295333" y="178513"/>
                  </a:lnTo>
                  <a:lnTo>
                    <a:pt x="295632" y="179629"/>
                  </a:lnTo>
                  <a:lnTo>
                    <a:pt x="295960" y="180745"/>
                  </a:lnTo>
                  <a:lnTo>
                    <a:pt x="296303" y="181861"/>
                  </a:lnTo>
                  <a:lnTo>
                    <a:pt x="296671" y="182976"/>
                  </a:lnTo>
                  <a:lnTo>
                    <a:pt x="297067" y="184092"/>
                  </a:lnTo>
                  <a:lnTo>
                    <a:pt x="297480" y="185208"/>
                  </a:lnTo>
                  <a:lnTo>
                    <a:pt x="297930" y="186323"/>
                  </a:lnTo>
                  <a:lnTo>
                    <a:pt x="298404" y="187439"/>
                  </a:lnTo>
                  <a:lnTo>
                    <a:pt x="298899" y="188555"/>
                  </a:lnTo>
                  <a:lnTo>
                    <a:pt x="299442" y="189671"/>
                  </a:lnTo>
                  <a:lnTo>
                    <a:pt x="300006" y="190786"/>
                  </a:lnTo>
                  <a:lnTo>
                    <a:pt x="300604" y="191902"/>
                  </a:lnTo>
                  <a:lnTo>
                    <a:pt x="301246" y="193018"/>
                  </a:lnTo>
                  <a:lnTo>
                    <a:pt x="301912" y="194133"/>
                  </a:lnTo>
                  <a:lnTo>
                    <a:pt x="302627" y="195249"/>
                  </a:lnTo>
                  <a:lnTo>
                    <a:pt x="303381" y="196365"/>
                  </a:lnTo>
                  <a:lnTo>
                    <a:pt x="304162" y="197481"/>
                  </a:lnTo>
                  <a:lnTo>
                    <a:pt x="305010" y="198596"/>
                  </a:lnTo>
                  <a:lnTo>
                    <a:pt x="305890" y="199712"/>
                  </a:lnTo>
                  <a:lnTo>
                    <a:pt x="306811" y="200828"/>
                  </a:lnTo>
                  <a:lnTo>
                    <a:pt x="307798" y="201943"/>
                  </a:lnTo>
                  <a:lnTo>
                    <a:pt x="308817" y="203059"/>
                  </a:lnTo>
                  <a:lnTo>
                    <a:pt x="309897" y="204175"/>
                  </a:lnTo>
                  <a:lnTo>
                    <a:pt x="311034" y="205291"/>
                  </a:lnTo>
                  <a:lnTo>
                    <a:pt x="312206" y="206406"/>
                  </a:lnTo>
                  <a:lnTo>
                    <a:pt x="313460" y="207522"/>
                  </a:lnTo>
                  <a:lnTo>
                    <a:pt x="314762" y="208638"/>
                  </a:lnTo>
                  <a:lnTo>
                    <a:pt x="316109" y="209753"/>
                  </a:lnTo>
                  <a:lnTo>
                    <a:pt x="317546" y="210869"/>
                  </a:lnTo>
                  <a:lnTo>
                    <a:pt x="319025" y="211985"/>
                  </a:lnTo>
                  <a:lnTo>
                    <a:pt x="320571" y="213101"/>
                  </a:lnTo>
                  <a:lnTo>
                    <a:pt x="322196" y="214216"/>
                  </a:lnTo>
                  <a:lnTo>
                    <a:pt x="323864" y="215332"/>
                  </a:lnTo>
                  <a:lnTo>
                    <a:pt x="325623" y="216448"/>
                  </a:lnTo>
                  <a:lnTo>
                    <a:pt x="327446" y="217563"/>
                  </a:lnTo>
                  <a:lnTo>
                    <a:pt x="329316" y="218679"/>
                  </a:lnTo>
                  <a:lnTo>
                    <a:pt x="331298" y="219795"/>
                  </a:lnTo>
                  <a:lnTo>
                    <a:pt x="333329" y="220911"/>
                  </a:lnTo>
                  <a:lnTo>
                    <a:pt x="335429" y="222026"/>
                  </a:lnTo>
                  <a:lnTo>
                    <a:pt x="337625" y="223142"/>
                  </a:lnTo>
                  <a:lnTo>
                    <a:pt x="339870" y="224258"/>
                  </a:lnTo>
                  <a:lnTo>
                    <a:pt x="342208" y="225373"/>
                  </a:lnTo>
                  <a:lnTo>
                    <a:pt x="344623" y="226489"/>
                  </a:lnTo>
                  <a:lnTo>
                    <a:pt x="347087" y="227605"/>
                  </a:lnTo>
                  <a:lnTo>
                    <a:pt x="349666" y="228721"/>
                  </a:lnTo>
                  <a:lnTo>
                    <a:pt x="352301" y="229836"/>
                  </a:lnTo>
                  <a:lnTo>
                    <a:pt x="355000" y="230952"/>
                  </a:lnTo>
                  <a:lnTo>
                    <a:pt x="357805" y="232068"/>
                  </a:lnTo>
                  <a:lnTo>
                    <a:pt x="360659" y="233183"/>
                  </a:lnTo>
                  <a:lnTo>
                    <a:pt x="363597" y="234299"/>
                  </a:lnTo>
                  <a:lnTo>
                    <a:pt x="366616" y="235415"/>
                  </a:lnTo>
                  <a:lnTo>
                    <a:pt x="369684" y="236531"/>
                  </a:lnTo>
                  <a:lnTo>
                    <a:pt x="372850" y="237646"/>
                  </a:lnTo>
                  <a:lnTo>
                    <a:pt x="376076" y="238762"/>
                  </a:lnTo>
                  <a:lnTo>
                    <a:pt x="379352" y="239878"/>
                  </a:lnTo>
                  <a:lnTo>
                    <a:pt x="382728" y="240993"/>
                  </a:lnTo>
                  <a:lnTo>
                    <a:pt x="386146" y="242109"/>
                  </a:lnTo>
                  <a:lnTo>
                    <a:pt x="389628" y="243225"/>
                  </a:lnTo>
                  <a:lnTo>
                    <a:pt x="393183" y="244340"/>
                  </a:lnTo>
                  <a:lnTo>
                    <a:pt x="396776" y="245456"/>
                  </a:lnTo>
                  <a:lnTo>
                    <a:pt x="400440" y="246572"/>
                  </a:lnTo>
                  <a:lnTo>
                    <a:pt x="404152" y="247688"/>
                  </a:lnTo>
                  <a:lnTo>
                    <a:pt x="407898" y="248803"/>
                  </a:lnTo>
                  <a:lnTo>
                    <a:pt x="411715" y="249919"/>
                  </a:lnTo>
                  <a:lnTo>
                    <a:pt x="415559" y="251035"/>
                  </a:lnTo>
                  <a:lnTo>
                    <a:pt x="419440" y="252150"/>
                  </a:lnTo>
                  <a:lnTo>
                    <a:pt x="423367" y="253266"/>
                  </a:lnTo>
                  <a:lnTo>
                    <a:pt x="427314" y="254382"/>
                  </a:lnTo>
                  <a:lnTo>
                    <a:pt x="431295" y="255498"/>
                  </a:lnTo>
                  <a:lnTo>
                    <a:pt x="435298" y="256613"/>
                  </a:lnTo>
                  <a:lnTo>
                    <a:pt x="439315" y="257729"/>
                  </a:lnTo>
                  <a:lnTo>
                    <a:pt x="443353" y="258845"/>
                  </a:lnTo>
                  <a:lnTo>
                    <a:pt x="447398" y="259960"/>
                  </a:lnTo>
                  <a:lnTo>
                    <a:pt x="451448" y="261076"/>
                  </a:lnTo>
                  <a:lnTo>
                    <a:pt x="455500" y="262192"/>
                  </a:lnTo>
                  <a:lnTo>
                    <a:pt x="459548" y="263308"/>
                  </a:lnTo>
                  <a:lnTo>
                    <a:pt x="463589" y="264423"/>
                  </a:lnTo>
                  <a:lnTo>
                    <a:pt x="467613" y="265539"/>
                  </a:lnTo>
                  <a:lnTo>
                    <a:pt x="471626" y="266655"/>
                  </a:lnTo>
                  <a:lnTo>
                    <a:pt x="475610" y="267770"/>
                  </a:lnTo>
                  <a:lnTo>
                    <a:pt x="479567" y="268886"/>
                  </a:lnTo>
                  <a:lnTo>
                    <a:pt x="483504" y="270002"/>
                  </a:lnTo>
                  <a:lnTo>
                    <a:pt x="487384" y="271118"/>
                  </a:lnTo>
                  <a:lnTo>
                    <a:pt x="491235" y="272233"/>
                  </a:lnTo>
                  <a:lnTo>
                    <a:pt x="495044" y="273349"/>
                  </a:lnTo>
                  <a:lnTo>
                    <a:pt x="498788" y="274465"/>
                  </a:lnTo>
                  <a:lnTo>
                    <a:pt x="502496" y="275580"/>
                  </a:lnTo>
                  <a:lnTo>
                    <a:pt x="506134" y="276696"/>
                  </a:lnTo>
                  <a:lnTo>
                    <a:pt x="509706" y="277812"/>
                  </a:lnTo>
                  <a:lnTo>
                    <a:pt x="513236" y="278928"/>
                  </a:lnTo>
                  <a:lnTo>
                    <a:pt x="516660" y="280043"/>
                  </a:lnTo>
                  <a:lnTo>
                    <a:pt x="520029" y="281159"/>
                  </a:lnTo>
                  <a:lnTo>
                    <a:pt x="523333" y="282275"/>
                  </a:lnTo>
                  <a:lnTo>
                    <a:pt x="526526" y="283390"/>
                  </a:lnTo>
                  <a:lnTo>
                    <a:pt x="529663" y="284506"/>
                  </a:lnTo>
                  <a:lnTo>
                    <a:pt x="532704" y="285622"/>
                  </a:lnTo>
                  <a:lnTo>
                    <a:pt x="535646" y="286738"/>
                  </a:lnTo>
                  <a:lnTo>
                    <a:pt x="538529" y="287853"/>
                  </a:lnTo>
                  <a:lnTo>
                    <a:pt x="541283" y="288969"/>
                  </a:lnTo>
                  <a:lnTo>
                    <a:pt x="543956" y="290085"/>
                  </a:lnTo>
                  <a:lnTo>
                    <a:pt x="546559" y="291200"/>
                  </a:lnTo>
                  <a:lnTo>
                    <a:pt x="549017" y="292316"/>
                  </a:lnTo>
                  <a:lnTo>
                    <a:pt x="551410" y="293432"/>
                  </a:lnTo>
                  <a:lnTo>
                    <a:pt x="553703" y="294548"/>
                  </a:lnTo>
                  <a:lnTo>
                    <a:pt x="555875" y="295663"/>
                  </a:lnTo>
                  <a:lnTo>
                    <a:pt x="557981" y="296779"/>
                  </a:lnTo>
                  <a:lnTo>
                    <a:pt x="559961" y="297895"/>
                  </a:lnTo>
                  <a:lnTo>
                    <a:pt x="561847" y="299010"/>
                  </a:lnTo>
                  <a:lnTo>
                    <a:pt x="563668" y="300126"/>
                  </a:lnTo>
                  <a:lnTo>
                    <a:pt x="565338" y="301242"/>
                  </a:lnTo>
                  <a:lnTo>
                    <a:pt x="566944" y="302358"/>
                  </a:lnTo>
                  <a:lnTo>
                    <a:pt x="568464" y="303473"/>
                  </a:lnTo>
                  <a:lnTo>
                    <a:pt x="569860" y="304589"/>
                  </a:lnTo>
                  <a:lnTo>
                    <a:pt x="571197" y="305705"/>
                  </a:lnTo>
                  <a:lnTo>
                    <a:pt x="572429" y="306820"/>
                  </a:lnTo>
                  <a:lnTo>
                    <a:pt x="573569" y="307936"/>
                  </a:lnTo>
                  <a:lnTo>
                    <a:pt x="574654" y="309052"/>
                  </a:lnTo>
                  <a:lnTo>
                    <a:pt x="575621" y="310168"/>
                  </a:lnTo>
                  <a:lnTo>
                    <a:pt x="576526" y="311283"/>
                  </a:lnTo>
                  <a:lnTo>
                    <a:pt x="577370" y="312399"/>
                  </a:lnTo>
                  <a:lnTo>
                    <a:pt x="578109" y="313515"/>
                  </a:lnTo>
                  <a:lnTo>
                    <a:pt x="578803" y="314630"/>
                  </a:lnTo>
                  <a:lnTo>
                    <a:pt x="579425" y="315746"/>
                  </a:lnTo>
                  <a:lnTo>
                    <a:pt x="579974" y="316862"/>
                  </a:lnTo>
                  <a:lnTo>
                    <a:pt x="580482" y="317977"/>
                  </a:lnTo>
                  <a:lnTo>
                    <a:pt x="580914" y="319093"/>
                  </a:lnTo>
                  <a:lnTo>
                    <a:pt x="581298" y="320209"/>
                  </a:lnTo>
                  <a:lnTo>
                    <a:pt x="581647" y="321325"/>
                  </a:lnTo>
                  <a:lnTo>
                    <a:pt x="581923" y="322440"/>
                  </a:lnTo>
                  <a:lnTo>
                    <a:pt x="582171" y="323556"/>
                  </a:lnTo>
                  <a:lnTo>
                    <a:pt x="582378" y="324672"/>
                  </a:lnTo>
                  <a:lnTo>
                    <a:pt x="582538" y="325787"/>
                  </a:lnTo>
                  <a:lnTo>
                    <a:pt x="582675" y="326903"/>
                  </a:lnTo>
                  <a:lnTo>
                    <a:pt x="582771" y="328019"/>
                  </a:lnTo>
                  <a:lnTo>
                    <a:pt x="582839" y="329135"/>
                  </a:lnTo>
                  <a:lnTo>
                    <a:pt x="582888" y="330250"/>
                  </a:lnTo>
                  <a:lnTo>
                    <a:pt x="582900" y="331366"/>
                  </a:lnTo>
                  <a:lnTo>
                    <a:pt x="582896" y="332482"/>
                  </a:lnTo>
                  <a:lnTo>
                    <a:pt x="582874" y="333597"/>
                  </a:lnTo>
                  <a:lnTo>
                    <a:pt x="582825" y="334713"/>
                  </a:lnTo>
                  <a:lnTo>
                    <a:pt x="582766" y="335829"/>
                  </a:lnTo>
                  <a:lnTo>
                    <a:pt x="582688" y="336945"/>
                  </a:lnTo>
                  <a:lnTo>
                    <a:pt x="582593" y="338060"/>
                  </a:lnTo>
                  <a:lnTo>
                    <a:pt x="582490" y="339176"/>
                  </a:lnTo>
                  <a:lnTo>
                    <a:pt x="582367" y="340292"/>
                  </a:lnTo>
                  <a:lnTo>
                    <a:pt x="582233" y="341407"/>
                  </a:lnTo>
                  <a:lnTo>
                    <a:pt x="582090" y="342523"/>
                  </a:lnTo>
                  <a:lnTo>
                    <a:pt x="581927" y="343639"/>
                  </a:lnTo>
                  <a:lnTo>
                    <a:pt x="581755" y="344755"/>
                  </a:lnTo>
                  <a:lnTo>
                    <a:pt x="581570" y="345870"/>
                  </a:lnTo>
                  <a:lnTo>
                    <a:pt x="581366" y="346986"/>
                  </a:lnTo>
                  <a:lnTo>
                    <a:pt x="581151" y="348102"/>
                  </a:lnTo>
                  <a:lnTo>
                    <a:pt x="580915" y="349217"/>
                  </a:lnTo>
                  <a:lnTo>
                    <a:pt x="580661" y="350333"/>
                  </a:lnTo>
                  <a:lnTo>
                    <a:pt x="580394" y="351449"/>
                  </a:lnTo>
                  <a:lnTo>
                    <a:pt x="580092" y="352565"/>
                  </a:lnTo>
                  <a:lnTo>
                    <a:pt x="579774" y="353680"/>
                  </a:lnTo>
                  <a:lnTo>
                    <a:pt x="579433" y="354796"/>
                  </a:lnTo>
                  <a:lnTo>
                    <a:pt x="579052" y="355912"/>
                  </a:lnTo>
                  <a:lnTo>
                    <a:pt x="578652" y="357027"/>
                  </a:lnTo>
                  <a:lnTo>
                    <a:pt x="578212" y="358143"/>
                  </a:lnTo>
                  <a:lnTo>
                    <a:pt x="577733" y="359259"/>
                  </a:lnTo>
                  <a:lnTo>
                    <a:pt x="577228" y="360375"/>
                  </a:lnTo>
                  <a:lnTo>
                    <a:pt x="576663" y="361490"/>
                  </a:lnTo>
                  <a:lnTo>
                    <a:pt x="576061" y="362606"/>
                  </a:lnTo>
                  <a:lnTo>
                    <a:pt x="575422" y="363722"/>
                  </a:lnTo>
                  <a:lnTo>
                    <a:pt x="574709" y="364837"/>
                  </a:lnTo>
                  <a:lnTo>
                    <a:pt x="573960" y="365953"/>
                  </a:lnTo>
                  <a:lnTo>
                    <a:pt x="573150" y="367069"/>
                  </a:lnTo>
                  <a:lnTo>
                    <a:pt x="572270" y="368185"/>
                  </a:lnTo>
                  <a:lnTo>
                    <a:pt x="571349" y="369300"/>
                  </a:lnTo>
                  <a:lnTo>
                    <a:pt x="570340" y="370416"/>
                  </a:lnTo>
                  <a:lnTo>
                    <a:pt x="569269" y="371532"/>
                  </a:lnTo>
                  <a:lnTo>
                    <a:pt x="568149" y="372647"/>
                  </a:lnTo>
                  <a:lnTo>
                    <a:pt x="566916" y="373763"/>
                  </a:lnTo>
                  <a:lnTo>
                    <a:pt x="565632" y="374879"/>
                  </a:lnTo>
                  <a:lnTo>
                    <a:pt x="564273" y="375995"/>
                  </a:lnTo>
                  <a:lnTo>
                    <a:pt x="562812" y="377110"/>
                  </a:lnTo>
                  <a:lnTo>
                    <a:pt x="561297" y="378226"/>
                  </a:lnTo>
                  <a:lnTo>
                    <a:pt x="559678" y="379342"/>
                  </a:lnTo>
                  <a:lnTo>
                    <a:pt x="557973" y="380457"/>
                  </a:lnTo>
                  <a:lnTo>
                    <a:pt x="556212" y="381573"/>
                  </a:lnTo>
                  <a:lnTo>
                    <a:pt x="554319" y="382689"/>
                  </a:lnTo>
                  <a:lnTo>
                    <a:pt x="552360" y="383805"/>
                  </a:lnTo>
                  <a:lnTo>
                    <a:pt x="550326" y="384920"/>
                  </a:lnTo>
                  <a:lnTo>
                    <a:pt x="548168" y="386036"/>
                  </a:lnTo>
                  <a:lnTo>
                    <a:pt x="545951" y="387152"/>
                  </a:lnTo>
                  <a:lnTo>
                    <a:pt x="543632" y="388267"/>
                  </a:lnTo>
                  <a:lnTo>
                    <a:pt x="541215" y="389383"/>
                  </a:lnTo>
                  <a:lnTo>
                    <a:pt x="538740" y="390499"/>
                  </a:lnTo>
                  <a:lnTo>
                    <a:pt x="536142" y="391615"/>
                  </a:lnTo>
                  <a:lnTo>
                    <a:pt x="533472" y="392730"/>
                  </a:lnTo>
                  <a:lnTo>
                    <a:pt x="530737" y="393846"/>
                  </a:lnTo>
                  <a:lnTo>
                    <a:pt x="527879" y="394962"/>
                  </a:lnTo>
                  <a:lnTo>
                    <a:pt x="524967" y="396077"/>
                  </a:lnTo>
                  <a:lnTo>
                    <a:pt x="521973" y="397193"/>
                  </a:lnTo>
                  <a:lnTo>
                    <a:pt x="518886" y="398309"/>
                  </a:lnTo>
                  <a:lnTo>
                    <a:pt x="515750" y="399424"/>
                  </a:lnTo>
                  <a:lnTo>
                    <a:pt x="512520" y="400540"/>
                  </a:lnTo>
                  <a:lnTo>
                    <a:pt x="509226" y="401656"/>
                  </a:lnTo>
                  <a:lnTo>
                    <a:pt x="505888" y="402772"/>
                  </a:lnTo>
                  <a:lnTo>
                    <a:pt x="502451" y="403887"/>
                  </a:lnTo>
                  <a:lnTo>
                    <a:pt x="498977" y="405003"/>
                  </a:lnTo>
                  <a:lnTo>
                    <a:pt x="495450" y="406119"/>
                  </a:lnTo>
                  <a:lnTo>
                    <a:pt x="491855" y="407234"/>
                  </a:lnTo>
                  <a:lnTo>
                    <a:pt x="488230" y="408350"/>
                  </a:lnTo>
                  <a:lnTo>
                    <a:pt x="484551" y="409466"/>
                  </a:lnTo>
                  <a:lnTo>
                    <a:pt x="480833" y="410582"/>
                  </a:lnTo>
                  <a:lnTo>
                    <a:pt x="477090" y="411697"/>
                  </a:lnTo>
                  <a:lnTo>
                    <a:pt x="473301" y="412813"/>
                  </a:lnTo>
                  <a:lnTo>
                    <a:pt x="469493" y="413929"/>
                  </a:lnTo>
                  <a:lnTo>
                    <a:pt x="465665" y="415044"/>
                  </a:lnTo>
                  <a:lnTo>
                    <a:pt x="461812" y="416160"/>
                  </a:lnTo>
                  <a:lnTo>
                    <a:pt x="457951" y="417276"/>
                  </a:lnTo>
                  <a:lnTo>
                    <a:pt x="454079" y="418392"/>
                  </a:lnTo>
                  <a:lnTo>
                    <a:pt x="450204" y="419507"/>
                  </a:lnTo>
                  <a:lnTo>
                    <a:pt x="446327" y="420623"/>
                  </a:lnTo>
                  <a:lnTo>
                    <a:pt x="442456" y="421739"/>
                  </a:lnTo>
                  <a:lnTo>
                    <a:pt x="438594" y="422854"/>
                  </a:lnTo>
                  <a:lnTo>
                    <a:pt x="434739" y="423970"/>
                  </a:lnTo>
                  <a:lnTo>
                    <a:pt x="430911" y="425086"/>
                  </a:lnTo>
                  <a:lnTo>
                    <a:pt x="427098" y="426202"/>
                  </a:lnTo>
                  <a:lnTo>
                    <a:pt x="423309" y="427317"/>
                  </a:lnTo>
                  <a:lnTo>
                    <a:pt x="419557" y="428433"/>
                  </a:lnTo>
                  <a:lnTo>
                    <a:pt x="415828" y="429549"/>
                  </a:lnTo>
                  <a:lnTo>
                    <a:pt x="412144" y="430664"/>
                  </a:lnTo>
                  <a:lnTo>
                    <a:pt x="408501" y="431780"/>
                  </a:lnTo>
                  <a:lnTo>
                    <a:pt x="404887" y="432896"/>
                  </a:lnTo>
                  <a:lnTo>
                    <a:pt x="401344" y="434012"/>
                  </a:lnTo>
                  <a:lnTo>
                    <a:pt x="397840" y="435127"/>
                  </a:lnTo>
                  <a:lnTo>
                    <a:pt x="394380" y="436243"/>
                  </a:lnTo>
                  <a:lnTo>
                    <a:pt x="391000" y="437359"/>
                  </a:lnTo>
                  <a:lnTo>
                    <a:pt x="387659" y="438474"/>
                  </a:lnTo>
                  <a:lnTo>
                    <a:pt x="384388" y="439590"/>
                  </a:lnTo>
                  <a:lnTo>
                    <a:pt x="381190" y="440706"/>
                  </a:lnTo>
                  <a:lnTo>
                    <a:pt x="378035" y="441822"/>
                  </a:lnTo>
                  <a:lnTo>
                    <a:pt x="374977" y="442937"/>
                  </a:lnTo>
                  <a:lnTo>
                    <a:pt x="371980" y="444053"/>
                  </a:lnTo>
                  <a:lnTo>
                    <a:pt x="369038" y="445169"/>
                  </a:lnTo>
                  <a:lnTo>
                    <a:pt x="366207" y="446284"/>
                  </a:lnTo>
                  <a:lnTo>
                    <a:pt x="363427" y="447400"/>
                  </a:lnTo>
                  <a:lnTo>
                    <a:pt x="360727" y="448516"/>
                  </a:lnTo>
                  <a:lnTo>
                    <a:pt x="358123" y="449632"/>
                  </a:lnTo>
                  <a:lnTo>
                    <a:pt x="355573" y="450747"/>
                  </a:lnTo>
                  <a:lnTo>
                    <a:pt x="353128" y="451863"/>
                  </a:lnTo>
                  <a:lnTo>
                    <a:pt x="350762" y="452979"/>
                  </a:lnTo>
                  <a:lnTo>
                    <a:pt x="348450" y="454094"/>
                  </a:lnTo>
                  <a:lnTo>
                    <a:pt x="346270" y="455210"/>
                  </a:lnTo>
                  <a:lnTo>
                    <a:pt x="344147" y="456326"/>
                  </a:lnTo>
                  <a:lnTo>
                    <a:pt x="342103" y="457442"/>
                  </a:lnTo>
                  <a:lnTo>
                    <a:pt x="340171" y="458557"/>
                  </a:lnTo>
                  <a:lnTo>
                    <a:pt x="338295" y="459673"/>
                  </a:lnTo>
                  <a:lnTo>
                    <a:pt x="336522" y="460789"/>
                  </a:lnTo>
                  <a:lnTo>
                    <a:pt x="334839" y="461904"/>
                  </a:lnTo>
                  <a:lnTo>
                    <a:pt x="333212" y="463020"/>
                  </a:lnTo>
                  <a:lnTo>
                    <a:pt x="331711" y="464136"/>
                  </a:lnTo>
                  <a:lnTo>
                    <a:pt x="330276" y="465252"/>
                  </a:lnTo>
                  <a:lnTo>
                    <a:pt x="328910" y="466367"/>
                  </a:lnTo>
                  <a:lnTo>
                    <a:pt x="327666" y="467483"/>
                  </a:lnTo>
                  <a:lnTo>
                    <a:pt x="326477" y="468599"/>
                  </a:lnTo>
                  <a:lnTo>
                    <a:pt x="325380" y="469714"/>
                  </a:lnTo>
                  <a:lnTo>
                    <a:pt x="324380" y="470830"/>
                  </a:lnTo>
                  <a:lnTo>
                    <a:pt x="323434" y="471946"/>
                  </a:lnTo>
                  <a:lnTo>
                    <a:pt x="322601" y="473062"/>
                  </a:lnTo>
                  <a:lnTo>
                    <a:pt x="321839" y="474177"/>
                  </a:lnTo>
                  <a:lnTo>
                    <a:pt x="321136" y="475293"/>
                  </a:lnTo>
                  <a:lnTo>
                    <a:pt x="320556" y="476409"/>
                  </a:lnTo>
                  <a:lnTo>
                    <a:pt x="320029" y="477524"/>
                  </a:lnTo>
                  <a:lnTo>
                    <a:pt x="319580" y="478640"/>
                  </a:lnTo>
                  <a:lnTo>
                    <a:pt x="319230" y="479756"/>
                  </a:lnTo>
                  <a:lnTo>
                    <a:pt x="318930" y="480871"/>
                  </a:lnTo>
                  <a:lnTo>
                    <a:pt x="318728" y="481987"/>
                  </a:lnTo>
                  <a:lnTo>
                    <a:pt x="318601" y="483103"/>
                  </a:lnTo>
                  <a:lnTo>
                    <a:pt x="318523" y="484219"/>
                  </a:lnTo>
                  <a:lnTo>
                    <a:pt x="318560" y="485334"/>
                  </a:lnTo>
                  <a:lnTo>
                    <a:pt x="318648" y="486450"/>
                  </a:lnTo>
                  <a:lnTo>
                    <a:pt x="318801" y="487566"/>
                  </a:lnTo>
                  <a:lnTo>
                    <a:pt x="319052" y="488681"/>
                  </a:lnTo>
                  <a:lnTo>
                    <a:pt x="319349" y="489797"/>
                  </a:lnTo>
                  <a:lnTo>
                    <a:pt x="319727" y="490913"/>
                  </a:lnTo>
                  <a:lnTo>
                    <a:pt x="320180" y="492029"/>
                  </a:lnTo>
                  <a:lnTo>
                    <a:pt x="320678" y="493144"/>
                  </a:lnTo>
                  <a:lnTo>
                    <a:pt x="321271" y="494260"/>
                  </a:lnTo>
                  <a:lnTo>
                    <a:pt x="321917" y="495376"/>
                  </a:lnTo>
                  <a:lnTo>
                    <a:pt x="322614" y="496491"/>
                  </a:lnTo>
                  <a:lnTo>
                    <a:pt x="323405" y="497607"/>
                  </a:lnTo>
                  <a:lnTo>
                    <a:pt x="324236" y="498723"/>
                  </a:lnTo>
                  <a:lnTo>
                    <a:pt x="325131" y="499839"/>
                  </a:lnTo>
                  <a:lnTo>
                    <a:pt x="326097" y="500954"/>
                  </a:lnTo>
                  <a:lnTo>
                    <a:pt x="327103" y="502070"/>
                  </a:lnTo>
                  <a:lnTo>
                    <a:pt x="328183" y="503186"/>
                  </a:lnTo>
                  <a:lnTo>
                    <a:pt x="329315" y="504301"/>
                  </a:lnTo>
                  <a:lnTo>
                    <a:pt x="330482" y="505417"/>
                  </a:lnTo>
                  <a:lnTo>
                    <a:pt x="331734" y="506533"/>
                  </a:lnTo>
                  <a:lnTo>
                    <a:pt x="333018" y="507649"/>
                  </a:lnTo>
                  <a:lnTo>
                    <a:pt x="334348" y="508764"/>
                  </a:lnTo>
                  <a:lnTo>
                    <a:pt x="335741" y="509880"/>
                  </a:lnTo>
                  <a:lnTo>
                    <a:pt x="337163" y="510996"/>
                  </a:lnTo>
                  <a:lnTo>
                    <a:pt x="338638" y="512111"/>
                  </a:lnTo>
                  <a:lnTo>
                    <a:pt x="340157" y="513227"/>
                  </a:lnTo>
                  <a:lnTo>
                    <a:pt x="341702" y="514343"/>
                  </a:lnTo>
                  <a:lnTo>
                    <a:pt x="343302" y="515459"/>
                  </a:lnTo>
                  <a:lnTo>
                    <a:pt x="344929" y="516574"/>
                  </a:lnTo>
                  <a:lnTo>
                    <a:pt x="346584" y="517690"/>
                  </a:lnTo>
                  <a:lnTo>
                    <a:pt x="348282" y="518806"/>
                  </a:lnTo>
                  <a:lnTo>
                    <a:pt x="349998" y="519921"/>
                  </a:lnTo>
                  <a:lnTo>
                    <a:pt x="351744" y="521037"/>
                  </a:lnTo>
                  <a:lnTo>
                    <a:pt x="353515" y="522153"/>
                  </a:lnTo>
                  <a:lnTo>
                    <a:pt x="355300" y="523269"/>
                  </a:lnTo>
                  <a:lnTo>
                    <a:pt x="357109" y="524384"/>
                  </a:lnTo>
                  <a:lnTo>
                    <a:pt x="358931" y="525500"/>
                  </a:lnTo>
                  <a:lnTo>
                    <a:pt x="360762" y="526616"/>
                  </a:lnTo>
                  <a:lnTo>
                    <a:pt x="362607" y="527731"/>
                  </a:lnTo>
                  <a:lnTo>
                    <a:pt x="364456" y="528847"/>
                  </a:lnTo>
                  <a:lnTo>
                    <a:pt x="366308" y="529963"/>
                  </a:lnTo>
                  <a:lnTo>
                    <a:pt x="368160" y="531079"/>
                  </a:lnTo>
                  <a:lnTo>
                    <a:pt x="370009" y="532194"/>
                  </a:lnTo>
                  <a:lnTo>
                    <a:pt x="371852" y="533310"/>
                  </a:lnTo>
                  <a:lnTo>
                    <a:pt x="373683" y="534426"/>
                  </a:lnTo>
                  <a:lnTo>
                    <a:pt x="375508" y="535541"/>
                  </a:lnTo>
                  <a:lnTo>
                    <a:pt x="377308" y="536657"/>
                  </a:lnTo>
                  <a:lnTo>
                    <a:pt x="379093" y="537773"/>
                  </a:lnTo>
                  <a:lnTo>
                    <a:pt x="380860" y="538889"/>
                  </a:lnTo>
                  <a:lnTo>
                    <a:pt x="382590" y="540004"/>
                  </a:lnTo>
                  <a:lnTo>
                    <a:pt x="384301" y="541120"/>
                  </a:lnTo>
                  <a:lnTo>
                    <a:pt x="385976" y="542236"/>
                  </a:lnTo>
                  <a:lnTo>
                    <a:pt x="387612" y="543351"/>
                  </a:lnTo>
                  <a:lnTo>
                    <a:pt x="389222" y="544467"/>
                  </a:lnTo>
                  <a:lnTo>
                    <a:pt x="390773" y="545583"/>
                  </a:lnTo>
                  <a:lnTo>
                    <a:pt x="392286" y="546699"/>
                  </a:lnTo>
                  <a:lnTo>
                    <a:pt x="393764" y="547814"/>
                  </a:lnTo>
                  <a:lnTo>
                    <a:pt x="395166" y="548930"/>
                  </a:lnTo>
                  <a:lnTo>
                    <a:pt x="396533" y="550046"/>
                  </a:lnTo>
                  <a:lnTo>
                    <a:pt x="397841" y="551161"/>
                  </a:lnTo>
                  <a:lnTo>
                    <a:pt x="399078" y="552277"/>
                  </a:lnTo>
                  <a:lnTo>
                    <a:pt x="400274" y="553393"/>
                  </a:lnTo>
                  <a:lnTo>
                    <a:pt x="401387" y="554509"/>
                  </a:lnTo>
                  <a:lnTo>
                    <a:pt x="402436" y="555624"/>
                  </a:lnTo>
                  <a:lnTo>
                    <a:pt x="403442" y="556740"/>
                  </a:lnTo>
                  <a:lnTo>
                    <a:pt x="404335" y="557856"/>
                  </a:lnTo>
                  <a:lnTo>
                    <a:pt x="405179" y="558971"/>
                  </a:lnTo>
                  <a:lnTo>
                    <a:pt x="405955" y="560087"/>
                  </a:lnTo>
                  <a:lnTo>
                    <a:pt x="406630" y="561203"/>
                  </a:lnTo>
                  <a:lnTo>
                    <a:pt x="407254" y="562318"/>
                  </a:lnTo>
                  <a:lnTo>
                    <a:pt x="407783" y="563434"/>
                  </a:lnTo>
                  <a:lnTo>
                    <a:pt x="408229" y="564550"/>
                  </a:lnTo>
                  <a:lnTo>
                    <a:pt x="408621" y="565666"/>
                  </a:lnTo>
                  <a:lnTo>
                    <a:pt x="408893" y="566781"/>
                  </a:lnTo>
                  <a:lnTo>
                    <a:pt x="409100" y="567897"/>
                  </a:lnTo>
                  <a:lnTo>
                    <a:pt x="409240" y="569013"/>
                  </a:lnTo>
                  <a:lnTo>
                    <a:pt x="409261" y="57012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011982" y="1785180"/>
              <a:ext cx="581798" cy="0"/>
            </a:xfrm>
            <a:custGeom>
              <a:avLst/>
              <a:pathLst>
                <a:path w="581798" h="0">
                  <a:moveTo>
                    <a:pt x="0" y="0"/>
                  </a:moveTo>
                  <a:lnTo>
                    <a:pt x="58179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659597" y="2122778"/>
              <a:ext cx="581973" cy="16787"/>
            </a:xfrm>
            <a:custGeom>
              <a:avLst/>
              <a:pathLst>
                <a:path w="581973" h="16787">
                  <a:moveTo>
                    <a:pt x="2101" y="16787"/>
                  </a:moveTo>
                  <a:lnTo>
                    <a:pt x="1822" y="16754"/>
                  </a:lnTo>
                  <a:lnTo>
                    <a:pt x="1570" y="16721"/>
                  </a:lnTo>
                  <a:lnTo>
                    <a:pt x="1337" y="16688"/>
                  </a:lnTo>
                  <a:lnTo>
                    <a:pt x="1103" y="16655"/>
                  </a:lnTo>
                  <a:lnTo>
                    <a:pt x="891" y="16623"/>
                  </a:lnTo>
                  <a:lnTo>
                    <a:pt x="704" y="16590"/>
                  </a:lnTo>
                  <a:lnTo>
                    <a:pt x="517" y="16557"/>
                  </a:lnTo>
                  <a:lnTo>
                    <a:pt x="343" y="16524"/>
                  </a:lnTo>
                  <a:lnTo>
                    <a:pt x="203" y="16491"/>
                  </a:lnTo>
                  <a:lnTo>
                    <a:pt x="63" y="16458"/>
                  </a:lnTo>
                  <a:lnTo>
                    <a:pt x="0" y="15900"/>
                  </a:lnTo>
                  <a:lnTo>
                    <a:pt x="140" y="15867"/>
                  </a:lnTo>
                  <a:lnTo>
                    <a:pt x="281" y="15834"/>
                  </a:lnTo>
                  <a:lnTo>
                    <a:pt x="432" y="15801"/>
                  </a:lnTo>
                  <a:lnTo>
                    <a:pt x="619" y="15768"/>
                  </a:lnTo>
                  <a:lnTo>
                    <a:pt x="806" y="15736"/>
                  </a:lnTo>
                  <a:lnTo>
                    <a:pt x="996" y="15703"/>
                  </a:lnTo>
                  <a:lnTo>
                    <a:pt x="1229" y="15670"/>
                  </a:lnTo>
                  <a:lnTo>
                    <a:pt x="1463" y="15637"/>
                  </a:lnTo>
                  <a:lnTo>
                    <a:pt x="1696" y="15604"/>
                  </a:lnTo>
                  <a:lnTo>
                    <a:pt x="1970" y="15571"/>
                  </a:lnTo>
                  <a:lnTo>
                    <a:pt x="2249" y="15538"/>
                  </a:lnTo>
                  <a:lnTo>
                    <a:pt x="2528" y="15506"/>
                  </a:lnTo>
                  <a:lnTo>
                    <a:pt x="2840" y="15473"/>
                  </a:lnTo>
                  <a:lnTo>
                    <a:pt x="3164" y="15440"/>
                  </a:lnTo>
                  <a:lnTo>
                    <a:pt x="3488" y="15407"/>
                  </a:lnTo>
                  <a:lnTo>
                    <a:pt x="3838" y="15374"/>
                  </a:lnTo>
                  <a:lnTo>
                    <a:pt x="4206" y="15341"/>
                  </a:lnTo>
                  <a:lnTo>
                    <a:pt x="4575" y="15308"/>
                  </a:lnTo>
                  <a:lnTo>
                    <a:pt x="4962" y="15276"/>
                  </a:lnTo>
                  <a:lnTo>
                    <a:pt x="5375" y="15243"/>
                  </a:lnTo>
                  <a:lnTo>
                    <a:pt x="5788" y="15210"/>
                  </a:lnTo>
                  <a:lnTo>
                    <a:pt x="6211" y="15177"/>
                  </a:lnTo>
                  <a:lnTo>
                    <a:pt x="6667" y="15144"/>
                  </a:lnTo>
                  <a:lnTo>
                    <a:pt x="7123" y="15111"/>
                  </a:lnTo>
                  <a:lnTo>
                    <a:pt x="7583" y="15079"/>
                  </a:lnTo>
                  <a:lnTo>
                    <a:pt x="8082" y="15046"/>
                  </a:lnTo>
                  <a:lnTo>
                    <a:pt x="8580" y="15013"/>
                  </a:lnTo>
                  <a:lnTo>
                    <a:pt x="9079" y="14980"/>
                  </a:lnTo>
                  <a:lnTo>
                    <a:pt x="9616" y="14947"/>
                  </a:lnTo>
                  <a:lnTo>
                    <a:pt x="10156" y="14914"/>
                  </a:lnTo>
                  <a:lnTo>
                    <a:pt x="10696" y="14881"/>
                  </a:lnTo>
                  <a:lnTo>
                    <a:pt x="11269" y="14849"/>
                  </a:lnTo>
                  <a:lnTo>
                    <a:pt x="11849" y="14816"/>
                  </a:lnTo>
                  <a:lnTo>
                    <a:pt x="12430" y="14783"/>
                  </a:lnTo>
                  <a:lnTo>
                    <a:pt x="13036" y="14750"/>
                  </a:lnTo>
                  <a:lnTo>
                    <a:pt x="13656" y="14717"/>
                  </a:lnTo>
                  <a:lnTo>
                    <a:pt x="14277" y="14684"/>
                  </a:lnTo>
                  <a:lnTo>
                    <a:pt x="14916" y="14651"/>
                  </a:lnTo>
                  <a:lnTo>
                    <a:pt x="15575" y="14619"/>
                  </a:lnTo>
                  <a:lnTo>
                    <a:pt x="16234" y="14586"/>
                  </a:lnTo>
                  <a:lnTo>
                    <a:pt x="16906" y="14553"/>
                  </a:lnTo>
                  <a:lnTo>
                    <a:pt x="17603" y="14520"/>
                  </a:lnTo>
                  <a:lnTo>
                    <a:pt x="18300" y="14487"/>
                  </a:lnTo>
                  <a:lnTo>
                    <a:pt x="19002" y="14454"/>
                  </a:lnTo>
                  <a:lnTo>
                    <a:pt x="19736" y="14421"/>
                  </a:lnTo>
                  <a:lnTo>
                    <a:pt x="20469" y="14389"/>
                  </a:lnTo>
                  <a:lnTo>
                    <a:pt x="21203" y="14356"/>
                  </a:lnTo>
                  <a:lnTo>
                    <a:pt x="21972" y="14323"/>
                  </a:lnTo>
                  <a:lnTo>
                    <a:pt x="22741" y="14290"/>
                  </a:lnTo>
                  <a:lnTo>
                    <a:pt x="23510" y="14257"/>
                  </a:lnTo>
                  <a:lnTo>
                    <a:pt x="24307" y="14224"/>
                  </a:lnTo>
                  <a:lnTo>
                    <a:pt x="25110" y="14192"/>
                  </a:lnTo>
                  <a:lnTo>
                    <a:pt x="25913" y="14159"/>
                  </a:lnTo>
                  <a:lnTo>
                    <a:pt x="26739" y="14126"/>
                  </a:lnTo>
                  <a:lnTo>
                    <a:pt x="27575" y="14093"/>
                  </a:lnTo>
                  <a:lnTo>
                    <a:pt x="28410" y="14060"/>
                  </a:lnTo>
                  <a:lnTo>
                    <a:pt x="29263" y="14027"/>
                  </a:lnTo>
                  <a:lnTo>
                    <a:pt x="30130" y="13994"/>
                  </a:lnTo>
                  <a:lnTo>
                    <a:pt x="30998" y="13962"/>
                  </a:lnTo>
                  <a:lnTo>
                    <a:pt x="31876" y="13929"/>
                  </a:lnTo>
                  <a:lnTo>
                    <a:pt x="32774" y="13896"/>
                  </a:lnTo>
                  <a:lnTo>
                    <a:pt x="33671" y="13863"/>
                  </a:lnTo>
                  <a:lnTo>
                    <a:pt x="34575" y="13830"/>
                  </a:lnTo>
                  <a:lnTo>
                    <a:pt x="35501" y="13797"/>
                  </a:lnTo>
                  <a:lnTo>
                    <a:pt x="36427" y="13764"/>
                  </a:lnTo>
                  <a:lnTo>
                    <a:pt x="37355" y="13732"/>
                  </a:lnTo>
                  <a:lnTo>
                    <a:pt x="38308" y="13699"/>
                  </a:lnTo>
                  <a:lnTo>
                    <a:pt x="39262" y="13666"/>
                  </a:lnTo>
                  <a:lnTo>
                    <a:pt x="40215" y="13633"/>
                  </a:lnTo>
                  <a:lnTo>
                    <a:pt x="41192" y="13600"/>
                  </a:lnTo>
                  <a:lnTo>
                    <a:pt x="42171" y="13567"/>
                  </a:lnTo>
                  <a:lnTo>
                    <a:pt x="43150" y="13534"/>
                  </a:lnTo>
                  <a:lnTo>
                    <a:pt x="44148" y="13502"/>
                  </a:lnTo>
                  <a:lnTo>
                    <a:pt x="45151" y="13469"/>
                  </a:lnTo>
                  <a:lnTo>
                    <a:pt x="46155" y="13436"/>
                  </a:lnTo>
                  <a:lnTo>
                    <a:pt x="47172" y="13403"/>
                  </a:lnTo>
                  <a:lnTo>
                    <a:pt x="48198" y="13370"/>
                  </a:lnTo>
                  <a:lnTo>
                    <a:pt x="49224" y="13337"/>
                  </a:lnTo>
                  <a:lnTo>
                    <a:pt x="50260" y="13305"/>
                  </a:lnTo>
                  <a:lnTo>
                    <a:pt x="51307" y="13272"/>
                  </a:lnTo>
                  <a:lnTo>
                    <a:pt x="52354" y="13239"/>
                  </a:lnTo>
                  <a:lnTo>
                    <a:pt x="53407" y="13206"/>
                  </a:lnTo>
                  <a:lnTo>
                    <a:pt x="54474" y="13173"/>
                  </a:lnTo>
                  <a:lnTo>
                    <a:pt x="55541" y="13140"/>
                  </a:lnTo>
                  <a:lnTo>
                    <a:pt x="56611" y="13107"/>
                  </a:lnTo>
                  <a:lnTo>
                    <a:pt x="57696" y="13075"/>
                  </a:lnTo>
                  <a:lnTo>
                    <a:pt x="58781" y="13042"/>
                  </a:lnTo>
                  <a:lnTo>
                    <a:pt x="59866" y="13009"/>
                  </a:lnTo>
                  <a:lnTo>
                    <a:pt x="60967" y="12976"/>
                  </a:lnTo>
                  <a:lnTo>
                    <a:pt x="62068" y="12943"/>
                  </a:lnTo>
                  <a:lnTo>
                    <a:pt x="63169" y="12910"/>
                  </a:lnTo>
                  <a:lnTo>
                    <a:pt x="64283" y="12877"/>
                  </a:lnTo>
                  <a:lnTo>
                    <a:pt x="65399" y="12845"/>
                  </a:lnTo>
                  <a:lnTo>
                    <a:pt x="66515" y="12812"/>
                  </a:lnTo>
                  <a:lnTo>
                    <a:pt x="67640" y="12779"/>
                  </a:lnTo>
                  <a:lnTo>
                    <a:pt x="68769" y="12746"/>
                  </a:lnTo>
                  <a:lnTo>
                    <a:pt x="69899" y="12713"/>
                  </a:lnTo>
                  <a:lnTo>
                    <a:pt x="71034" y="12680"/>
                  </a:lnTo>
                  <a:lnTo>
                    <a:pt x="72175" y="12647"/>
                  </a:lnTo>
                  <a:lnTo>
                    <a:pt x="73315" y="12615"/>
                  </a:lnTo>
                  <a:lnTo>
                    <a:pt x="74460" y="12582"/>
                  </a:lnTo>
                  <a:lnTo>
                    <a:pt x="75610" y="12549"/>
                  </a:lnTo>
                  <a:lnTo>
                    <a:pt x="76761" y="12516"/>
                  </a:lnTo>
                  <a:lnTo>
                    <a:pt x="77913" y="12483"/>
                  </a:lnTo>
                  <a:lnTo>
                    <a:pt x="79072" y="12450"/>
                  </a:lnTo>
                  <a:lnTo>
                    <a:pt x="80231" y="12418"/>
                  </a:lnTo>
                  <a:lnTo>
                    <a:pt x="81391" y="12385"/>
                  </a:lnTo>
                  <a:lnTo>
                    <a:pt x="82556" y="12352"/>
                  </a:lnTo>
                  <a:lnTo>
                    <a:pt x="83722" y="12319"/>
                  </a:lnTo>
                  <a:lnTo>
                    <a:pt x="84887" y="12286"/>
                  </a:lnTo>
                  <a:lnTo>
                    <a:pt x="86057" y="12253"/>
                  </a:lnTo>
                  <a:lnTo>
                    <a:pt x="87228" y="12220"/>
                  </a:lnTo>
                  <a:lnTo>
                    <a:pt x="88399" y="12188"/>
                  </a:lnTo>
                  <a:lnTo>
                    <a:pt x="89572" y="12155"/>
                  </a:lnTo>
                  <a:lnTo>
                    <a:pt x="90746" y="12122"/>
                  </a:lnTo>
                  <a:lnTo>
                    <a:pt x="91919" y="12089"/>
                  </a:lnTo>
                  <a:lnTo>
                    <a:pt x="93094" y="12056"/>
                  </a:lnTo>
                  <a:lnTo>
                    <a:pt x="94270" y="12023"/>
                  </a:lnTo>
                  <a:lnTo>
                    <a:pt x="95446" y="11990"/>
                  </a:lnTo>
                  <a:lnTo>
                    <a:pt x="96622" y="11958"/>
                  </a:lnTo>
                  <a:lnTo>
                    <a:pt x="97798" y="11925"/>
                  </a:lnTo>
                  <a:lnTo>
                    <a:pt x="98974" y="11892"/>
                  </a:lnTo>
                  <a:lnTo>
                    <a:pt x="100149" y="11859"/>
                  </a:lnTo>
                  <a:lnTo>
                    <a:pt x="101324" y="11826"/>
                  </a:lnTo>
                  <a:lnTo>
                    <a:pt x="102499" y="11793"/>
                  </a:lnTo>
                  <a:lnTo>
                    <a:pt x="103673" y="11760"/>
                  </a:lnTo>
                  <a:lnTo>
                    <a:pt x="104845" y="11728"/>
                  </a:lnTo>
                  <a:lnTo>
                    <a:pt x="106016" y="11695"/>
                  </a:lnTo>
                  <a:lnTo>
                    <a:pt x="107188" y="11662"/>
                  </a:lnTo>
                  <a:lnTo>
                    <a:pt x="108356" y="11629"/>
                  </a:lnTo>
                  <a:lnTo>
                    <a:pt x="109523" y="11596"/>
                  </a:lnTo>
                  <a:lnTo>
                    <a:pt x="110690" y="11563"/>
                  </a:lnTo>
                  <a:lnTo>
                    <a:pt x="111853" y="11531"/>
                  </a:lnTo>
                  <a:lnTo>
                    <a:pt x="113014" y="11498"/>
                  </a:lnTo>
                  <a:lnTo>
                    <a:pt x="114175" y="11465"/>
                  </a:lnTo>
                  <a:lnTo>
                    <a:pt x="115332" y="11432"/>
                  </a:lnTo>
                  <a:lnTo>
                    <a:pt x="116486" y="11399"/>
                  </a:lnTo>
                  <a:lnTo>
                    <a:pt x="117640" y="11366"/>
                  </a:lnTo>
                  <a:lnTo>
                    <a:pt x="118790" y="11333"/>
                  </a:lnTo>
                  <a:lnTo>
                    <a:pt x="119935" y="11301"/>
                  </a:lnTo>
                  <a:lnTo>
                    <a:pt x="121080" y="11268"/>
                  </a:lnTo>
                  <a:lnTo>
                    <a:pt x="122222" y="11235"/>
                  </a:lnTo>
                  <a:lnTo>
                    <a:pt x="123357" y="11202"/>
                  </a:lnTo>
                  <a:lnTo>
                    <a:pt x="124492" y="11169"/>
                  </a:lnTo>
                  <a:lnTo>
                    <a:pt x="125625" y="11136"/>
                  </a:lnTo>
                  <a:lnTo>
                    <a:pt x="126748" y="11103"/>
                  </a:lnTo>
                  <a:lnTo>
                    <a:pt x="127871" y="11071"/>
                  </a:lnTo>
                  <a:lnTo>
                    <a:pt x="128994" y="11038"/>
                  </a:lnTo>
                  <a:lnTo>
                    <a:pt x="130105" y="11005"/>
                  </a:lnTo>
                  <a:lnTo>
                    <a:pt x="131215" y="10972"/>
                  </a:lnTo>
                  <a:lnTo>
                    <a:pt x="132325" y="10939"/>
                  </a:lnTo>
                  <a:lnTo>
                    <a:pt x="133424" y="10906"/>
                  </a:lnTo>
                  <a:lnTo>
                    <a:pt x="134520" y="10873"/>
                  </a:lnTo>
                  <a:lnTo>
                    <a:pt x="135616" y="10841"/>
                  </a:lnTo>
                  <a:lnTo>
                    <a:pt x="136701" y="10808"/>
                  </a:lnTo>
                  <a:lnTo>
                    <a:pt x="137782" y="10775"/>
                  </a:lnTo>
                  <a:lnTo>
                    <a:pt x="138862" y="10742"/>
                  </a:lnTo>
                  <a:lnTo>
                    <a:pt x="139934" y="10709"/>
                  </a:lnTo>
                  <a:lnTo>
                    <a:pt x="140998" y="10676"/>
                  </a:lnTo>
                  <a:lnTo>
                    <a:pt x="142061" y="10644"/>
                  </a:lnTo>
                  <a:lnTo>
                    <a:pt x="143119" y="10611"/>
                  </a:lnTo>
                  <a:lnTo>
                    <a:pt x="144165" y="10578"/>
                  </a:lnTo>
                  <a:lnTo>
                    <a:pt x="145210" y="10545"/>
                  </a:lnTo>
                  <a:lnTo>
                    <a:pt x="146252" y="10512"/>
                  </a:lnTo>
                  <a:lnTo>
                    <a:pt x="147279" y="10479"/>
                  </a:lnTo>
                  <a:lnTo>
                    <a:pt x="148306" y="10446"/>
                  </a:lnTo>
                  <a:lnTo>
                    <a:pt x="149332" y="10414"/>
                  </a:lnTo>
                  <a:lnTo>
                    <a:pt x="150338" y="10381"/>
                  </a:lnTo>
                  <a:lnTo>
                    <a:pt x="151345" y="10348"/>
                  </a:lnTo>
                  <a:lnTo>
                    <a:pt x="152351" y="10315"/>
                  </a:lnTo>
                  <a:lnTo>
                    <a:pt x="153339" y="10282"/>
                  </a:lnTo>
                  <a:lnTo>
                    <a:pt x="154325" y="10249"/>
                  </a:lnTo>
                  <a:lnTo>
                    <a:pt x="155310" y="10216"/>
                  </a:lnTo>
                  <a:lnTo>
                    <a:pt x="156279" y="10184"/>
                  </a:lnTo>
                  <a:lnTo>
                    <a:pt x="157242" y="10151"/>
                  </a:lnTo>
                  <a:lnTo>
                    <a:pt x="158206" y="10118"/>
                  </a:lnTo>
                  <a:lnTo>
                    <a:pt x="159155" y="10085"/>
                  </a:lnTo>
                  <a:lnTo>
                    <a:pt x="160095" y="10052"/>
                  </a:lnTo>
                  <a:lnTo>
                    <a:pt x="161035" y="10019"/>
                  </a:lnTo>
                  <a:lnTo>
                    <a:pt x="161965" y="9986"/>
                  </a:lnTo>
                  <a:lnTo>
                    <a:pt x="162881" y="9954"/>
                  </a:lnTo>
                  <a:lnTo>
                    <a:pt x="163797" y="9921"/>
                  </a:lnTo>
                  <a:lnTo>
                    <a:pt x="164707" y="9888"/>
                  </a:lnTo>
                  <a:lnTo>
                    <a:pt x="165598" y="9855"/>
                  </a:lnTo>
                  <a:lnTo>
                    <a:pt x="166489" y="9822"/>
                  </a:lnTo>
                  <a:lnTo>
                    <a:pt x="167377" y="9789"/>
                  </a:lnTo>
                  <a:lnTo>
                    <a:pt x="168242" y="9757"/>
                  </a:lnTo>
                  <a:lnTo>
                    <a:pt x="169108" y="9724"/>
                  </a:lnTo>
                  <a:lnTo>
                    <a:pt x="169973" y="9691"/>
                  </a:lnTo>
                  <a:lnTo>
                    <a:pt x="170813" y="9658"/>
                  </a:lnTo>
                  <a:lnTo>
                    <a:pt x="171652" y="9625"/>
                  </a:lnTo>
                  <a:lnTo>
                    <a:pt x="172491" y="9592"/>
                  </a:lnTo>
                  <a:lnTo>
                    <a:pt x="173308" y="9559"/>
                  </a:lnTo>
                  <a:lnTo>
                    <a:pt x="174120" y="9527"/>
                  </a:lnTo>
                  <a:lnTo>
                    <a:pt x="174931" y="9494"/>
                  </a:lnTo>
                  <a:lnTo>
                    <a:pt x="175725" y="9461"/>
                  </a:lnTo>
                  <a:lnTo>
                    <a:pt x="176509" y="9428"/>
                  </a:lnTo>
                  <a:lnTo>
                    <a:pt x="177293" y="9395"/>
                  </a:lnTo>
                  <a:lnTo>
                    <a:pt x="178063" y="9362"/>
                  </a:lnTo>
                  <a:lnTo>
                    <a:pt x="178818" y="9329"/>
                  </a:lnTo>
                  <a:lnTo>
                    <a:pt x="179573" y="9297"/>
                  </a:lnTo>
                  <a:lnTo>
                    <a:pt x="180319" y="9264"/>
                  </a:lnTo>
                  <a:lnTo>
                    <a:pt x="181045" y="9231"/>
                  </a:lnTo>
                  <a:lnTo>
                    <a:pt x="181771" y="9198"/>
                  </a:lnTo>
                  <a:lnTo>
                    <a:pt x="182493" y="9165"/>
                  </a:lnTo>
                  <a:lnTo>
                    <a:pt x="183189" y="9132"/>
                  </a:lnTo>
                  <a:lnTo>
                    <a:pt x="183886" y="9099"/>
                  </a:lnTo>
                  <a:lnTo>
                    <a:pt x="184582" y="9067"/>
                  </a:lnTo>
                  <a:lnTo>
                    <a:pt x="185249" y="9034"/>
                  </a:lnTo>
                  <a:lnTo>
                    <a:pt x="185916" y="9001"/>
                  </a:lnTo>
                  <a:lnTo>
                    <a:pt x="186582" y="8968"/>
                  </a:lnTo>
                  <a:lnTo>
                    <a:pt x="187223" y="8935"/>
                  </a:lnTo>
                  <a:lnTo>
                    <a:pt x="187859" y="8902"/>
                  </a:lnTo>
                  <a:lnTo>
                    <a:pt x="188495" y="8870"/>
                  </a:lnTo>
                  <a:lnTo>
                    <a:pt x="189110" y="8837"/>
                  </a:lnTo>
                  <a:lnTo>
                    <a:pt x="189715" y="8804"/>
                  </a:lnTo>
                  <a:lnTo>
                    <a:pt x="190321" y="8771"/>
                  </a:lnTo>
                  <a:lnTo>
                    <a:pt x="190909" y="8738"/>
                  </a:lnTo>
                  <a:lnTo>
                    <a:pt x="191483" y="8705"/>
                  </a:lnTo>
                  <a:lnTo>
                    <a:pt x="192058" y="8672"/>
                  </a:lnTo>
                  <a:lnTo>
                    <a:pt x="192620" y="8640"/>
                  </a:lnTo>
                  <a:lnTo>
                    <a:pt x="193163" y="8607"/>
                  </a:lnTo>
                  <a:lnTo>
                    <a:pt x="193706" y="8574"/>
                  </a:lnTo>
                  <a:lnTo>
                    <a:pt x="194241" y="8541"/>
                  </a:lnTo>
                  <a:lnTo>
                    <a:pt x="194752" y="8508"/>
                  </a:lnTo>
                  <a:lnTo>
                    <a:pt x="195264" y="8475"/>
                  </a:lnTo>
                  <a:lnTo>
                    <a:pt x="195773" y="8442"/>
                  </a:lnTo>
                  <a:lnTo>
                    <a:pt x="196252" y="8410"/>
                  </a:lnTo>
                  <a:lnTo>
                    <a:pt x="196732" y="8377"/>
                  </a:lnTo>
                  <a:lnTo>
                    <a:pt x="197211" y="8344"/>
                  </a:lnTo>
                  <a:lnTo>
                    <a:pt x="197662" y="8311"/>
                  </a:lnTo>
                  <a:lnTo>
                    <a:pt x="198109" y="8278"/>
                  </a:lnTo>
                  <a:lnTo>
                    <a:pt x="198557" y="8245"/>
                  </a:lnTo>
                  <a:lnTo>
                    <a:pt x="198980" y="8212"/>
                  </a:lnTo>
                  <a:lnTo>
                    <a:pt x="199396" y="8180"/>
                  </a:lnTo>
                  <a:lnTo>
                    <a:pt x="199812" y="8147"/>
                  </a:lnTo>
                  <a:lnTo>
                    <a:pt x="200208" y="8114"/>
                  </a:lnTo>
                  <a:lnTo>
                    <a:pt x="200592" y="8081"/>
                  </a:lnTo>
                  <a:lnTo>
                    <a:pt x="200975" y="8048"/>
                  </a:lnTo>
                  <a:lnTo>
                    <a:pt x="201345" y="8015"/>
                  </a:lnTo>
                  <a:lnTo>
                    <a:pt x="201697" y="7983"/>
                  </a:lnTo>
                  <a:lnTo>
                    <a:pt x="202048" y="7950"/>
                  </a:lnTo>
                  <a:lnTo>
                    <a:pt x="202391" y="7917"/>
                  </a:lnTo>
                  <a:lnTo>
                    <a:pt x="202711" y="7884"/>
                  </a:lnTo>
                  <a:lnTo>
                    <a:pt x="203030" y="7851"/>
                  </a:lnTo>
                  <a:lnTo>
                    <a:pt x="203346" y="7818"/>
                  </a:lnTo>
                  <a:lnTo>
                    <a:pt x="203634" y="7785"/>
                  </a:lnTo>
                  <a:lnTo>
                    <a:pt x="203922" y="7753"/>
                  </a:lnTo>
                  <a:lnTo>
                    <a:pt x="204210" y="7720"/>
                  </a:lnTo>
                  <a:lnTo>
                    <a:pt x="204467" y="7687"/>
                  </a:lnTo>
                  <a:lnTo>
                    <a:pt x="204724" y="7654"/>
                  </a:lnTo>
                  <a:lnTo>
                    <a:pt x="204980" y="7621"/>
                  </a:lnTo>
                  <a:lnTo>
                    <a:pt x="205211" y="7588"/>
                  </a:lnTo>
                  <a:lnTo>
                    <a:pt x="205436" y="7555"/>
                  </a:lnTo>
                  <a:lnTo>
                    <a:pt x="205661" y="7523"/>
                  </a:lnTo>
                  <a:lnTo>
                    <a:pt x="205865" y="7490"/>
                  </a:lnTo>
                  <a:lnTo>
                    <a:pt x="206059" y="7457"/>
                  </a:lnTo>
                  <a:lnTo>
                    <a:pt x="206252" y="7424"/>
                  </a:lnTo>
                  <a:lnTo>
                    <a:pt x="206430" y="7391"/>
                  </a:lnTo>
                  <a:lnTo>
                    <a:pt x="206593" y="7358"/>
                  </a:lnTo>
                  <a:lnTo>
                    <a:pt x="206756" y="7325"/>
                  </a:lnTo>
                  <a:lnTo>
                    <a:pt x="206908" y="7293"/>
                  </a:lnTo>
                  <a:lnTo>
                    <a:pt x="207041" y="7260"/>
                  </a:lnTo>
                  <a:lnTo>
                    <a:pt x="206947" y="6274"/>
                  </a:lnTo>
                  <a:lnTo>
                    <a:pt x="206805" y="6241"/>
                  </a:lnTo>
                  <a:lnTo>
                    <a:pt x="206658" y="6209"/>
                  </a:lnTo>
                  <a:lnTo>
                    <a:pt x="206510" y="6176"/>
                  </a:lnTo>
                  <a:lnTo>
                    <a:pt x="206348" y="6143"/>
                  </a:lnTo>
                  <a:lnTo>
                    <a:pt x="206176" y="6110"/>
                  </a:lnTo>
                  <a:lnTo>
                    <a:pt x="206004" y="6077"/>
                  </a:lnTo>
                  <a:lnTo>
                    <a:pt x="205820" y="6044"/>
                  </a:lnTo>
                  <a:lnTo>
                    <a:pt x="205625" y="6011"/>
                  </a:lnTo>
                  <a:lnTo>
                    <a:pt x="205429" y="5979"/>
                  </a:lnTo>
                  <a:lnTo>
                    <a:pt x="205226" y="5946"/>
                  </a:lnTo>
                  <a:lnTo>
                    <a:pt x="205007" y="5913"/>
                  </a:lnTo>
                  <a:lnTo>
                    <a:pt x="204788" y="5880"/>
                  </a:lnTo>
                  <a:lnTo>
                    <a:pt x="204566" y="5847"/>
                  </a:lnTo>
                  <a:lnTo>
                    <a:pt x="204325" y="5814"/>
                  </a:lnTo>
                  <a:lnTo>
                    <a:pt x="204084" y="5781"/>
                  </a:lnTo>
                  <a:lnTo>
                    <a:pt x="203842" y="5749"/>
                  </a:lnTo>
                  <a:lnTo>
                    <a:pt x="203580" y="5716"/>
                  </a:lnTo>
                  <a:lnTo>
                    <a:pt x="203318" y="5683"/>
                  </a:lnTo>
                  <a:lnTo>
                    <a:pt x="203055" y="5650"/>
                  </a:lnTo>
                  <a:lnTo>
                    <a:pt x="202775" y="5617"/>
                  </a:lnTo>
                  <a:lnTo>
                    <a:pt x="202492" y="5584"/>
                  </a:lnTo>
                  <a:lnTo>
                    <a:pt x="202209" y="5551"/>
                  </a:lnTo>
                  <a:lnTo>
                    <a:pt x="201912" y="5519"/>
                  </a:lnTo>
                  <a:lnTo>
                    <a:pt x="201610" y="5486"/>
                  </a:lnTo>
                  <a:lnTo>
                    <a:pt x="201307" y="5453"/>
                  </a:lnTo>
                  <a:lnTo>
                    <a:pt x="200994" y="5420"/>
                  </a:lnTo>
                  <a:lnTo>
                    <a:pt x="200673" y="5387"/>
                  </a:lnTo>
                  <a:lnTo>
                    <a:pt x="200351" y="5354"/>
                  </a:lnTo>
                  <a:lnTo>
                    <a:pt x="200023" y="5322"/>
                  </a:lnTo>
                  <a:lnTo>
                    <a:pt x="199684" y="5289"/>
                  </a:lnTo>
                  <a:lnTo>
                    <a:pt x="199344" y="5256"/>
                  </a:lnTo>
                  <a:lnTo>
                    <a:pt x="199001" y="5223"/>
                  </a:lnTo>
                  <a:lnTo>
                    <a:pt x="198645" y="5190"/>
                  </a:lnTo>
                  <a:lnTo>
                    <a:pt x="198289" y="5157"/>
                  </a:lnTo>
                  <a:lnTo>
                    <a:pt x="197931" y="5124"/>
                  </a:lnTo>
                  <a:lnTo>
                    <a:pt x="197559" y="5092"/>
                  </a:lnTo>
                  <a:lnTo>
                    <a:pt x="197187" y="5059"/>
                  </a:lnTo>
                  <a:lnTo>
                    <a:pt x="196815" y="5026"/>
                  </a:lnTo>
                  <a:lnTo>
                    <a:pt x="196429" y="4993"/>
                  </a:lnTo>
                  <a:lnTo>
                    <a:pt x="196042" y="4960"/>
                  </a:lnTo>
                  <a:lnTo>
                    <a:pt x="195655" y="4927"/>
                  </a:lnTo>
                  <a:lnTo>
                    <a:pt x="195257" y="4894"/>
                  </a:lnTo>
                  <a:lnTo>
                    <a:pt x="194856" y="4862"/>
                  </a:lnTo>
                  <a:lnTo>
                    <a:pt x="194455" y="4829"/>
                  </a:lnTo>
                  <a:lnTo>
                    <a:pt x="194046" y="4796"/>
                  </a:lnTo>
                  <a:lnTo>
                    <a:pt x="193632" y="4763"/>
                  </a:lnTo>
                  <a:lnTo>
                    <a:pt x="193217" y="4730"/>
                  </a:lnTo>
                  <a:lnTo>
                    <a:pt x="192798" y="4697"/>
                  </a:lnTo>
                  <a:lnTo>
                    <a:pt x="192372" y="4664"/>
                  </a:lnTo>
                  <a:lnTo>
                    <a:pt x="191946" y="4632"/>
                  </a:lnTo>
                  <a:lnTo>
                    <a:pt x="191517" y="4599"/>
                  </a:lnTo>
                  <a:lnTo>
                    <a:pt x="191080" y="4566"/>
                  </a:lnTo>
                  <a:lnTo>
                    <a:pt x="190643" y="4533"/>
                  </a:lnTo>
                  <a:lnTo>
                    <a:pt x="190205" y="4500"/>
                  </a:lnTo>
                  <a:lnTo>
                    <a:pt x="189758" y="4467"/>
                  </a:lnTo>
                  <a:lnTo>
                    <a:pt x="189311" y="4435"/>
                  </a:lnTo>
                  <a:lnTo>
                    <a:pt x="188864" y="4402"/>
                  </a:lnTo>
                  <a:lnTo>
                    <a:pt x="188409" y="4369"/>
                  </a:lnTo>
                  <a:lnTo>
                    <a:pt x="187953" y="4336"/>
                  </a:lnTo>
                  <a:lnTo>
                    <a:pt x="187497" y="4303"/>
                  </a:lnTo>
                  <a:lnTo>
                    <a:pt x="187035" y="4270"/>
                  </a:lnTo>
                  <a:lnTo>
                    <a:pt x="186572" y="4237"/>
                  </a:lnTo>
                  <a:lnTo>
                    <a:pt x="186109" y="4205"/>
                  </a:lnTo>
                  <a:lnTo>
                    <a:pt x="185641" y="4172"/>
                  </a:lnTo>
                  <a:lnTo>
                    <a:pt x="185171" y="4139"/>
                  </a:lnTo>
                  <a:lnTo>
                    <a:pt x="184701" y="4106"/>
                  </a:lnTo>
                  <a:lnTo>
                    <a:pt x="184228" y="4073"/>
                  </a:lnTo>
                  <a:lnTo>
                    <a:pt x="183752" y="4040"/>
                  </a:lnTo>
                  <a:lnTo>
                    <a:pt x="183277" y="4007"/>
                  </a:lnTo>
                  <a:lnTo>
                    <a:pt x="182800" y="3975"/>
                  </a:lnTo>
                  <a:lnTo>
                    <a:pt x="182319" y="3942"/>
                  </a:lnTo>
                  <a:lnTo>
                    <a:pt x="181839" y="3909"/>
                  </a:lnTo>
                  <a:lnTo>
                    <a:pt x="181359" y="3876"/>
                  </a:lnTo>
                  <a:lnTo>
                    <a:pt x="180875" y="3843"/>
                  </a:lnTo>
                  <a:lnTo>
                    <a:pt x="180391" y="3810"/>
                  </a:lnTo>
                  <a:lnTo>
                    <a:pt x="179908" y="3777"/>
                  </a:lnTo>
                  <a:lnTo>
                    <a:pt x="179422" y="3745"/>
                  </a:lnTo>
                  <a:lnTo>
                    <a:pt x="178936" y="3712"/>
                  </a:lnTo>
                  <a:lnTo>
                    <a:pt x="178450" y="3679"/>
                  </a:lnTo>
                  <a:lnTo>
                    <a:pt x="177963" y="3646"/>
                  </a:lnTo>
                  <a:lnTo>
                    <a:pt x="177476" y="3613"/>
                  </a:lnTo>
                  <a:lnTo>
                    <a:pt x="176988" y="3580"/>
                  </a:lnTo>
                  <a:lnTo>
                    <a:pt x="176501" y="3548"/>
                  </a:lnTo>
                  <a:lnTo>
                    <a:pt x="176014" y="3515"/>
                  </a:lnTo>
                  <a:lnTo>
                    <a:pt x="175526" y="3482"/>
                  </a:lnTo>
                  <a:lnTo>
                    <a:pt x="175039" y="3449"/>
                  </a:lnTo>
                  <a:lnTo>
                    <a:pt x="174553" y="3416"/>
                  </a:lnTo>
                  <a:lnTo>
                    <a:pt x="174066" y="3383"/>
                  </a:lnTo>
                  <a:lnTo>
                    <a:pt x="173580" y="3350"/>
                  </a:lnTo>
                  <a:lnTo>
                    <a:pt x="173096" y="3318"/>
                  </a:lnTo>
                  <a:lnTo>
                    <a:pt x="172611" y="3285"/>
                  </a:lnTo>
                  <a:lnTo>
                    <a:pt x="172127" y="3252"/>
                  </a:lnTo>
                  <a:lnTo>
                    <a:pt x="171646" y="3219"/>
                  </a:lnTo>
                  <a:lnTo>
                    <a:pt x="171164" y="3186"/>
                  </a:lnTo>
                  <a:lnTo>
                    <a:pt x="170683" y="3153"/>
                  </a:lnTo>
                  <a:lnTo>
                    <a:pt x="170205" y="3120"/>
                  </a:lnTo>
                  <a:lnTo>
                    <a:pt x="169727" y="3088"/>
                  </a:lnTo>
                  <a:lnTo>
                    <a:pt x="169250" y="3055"/>
                  </a:lnTo>
                  <a:lnTo>
                    <a:pt x="168777" y="3022"/>
                  </a:lnTo>
                  <a:lnTo>
                    <a:pt x="168304" y="2989"/>
                  </a:lnTo>
                  <a:lnTo>
                    <a:pt x="167832" y="2956"/>
                  </a:lnTo>
                  <a:lnTo>
                    <a:pt x="167364" y="2923"/>
                  </a:lnTo>
                  <a:lnTo>
                    <a:pt x="166897" y="2890"/>
                  </a:lnTo>
                  <a:lnTo>
                    <a:pt x="166431" y="2858"/>
                  </a:lnTo>
                  <a:lnTo>
                    <a:pt x="165969" y="2825"/>
                  </a:lnTo>
                  <a:lnTo>
                    <a:pt x="165509" y="2792"/>
                  </a:lnTo>
                  <a:lnTo>
                    <a:pt x="165050" y="2759"/>
                  </a:lnTo>
                  <a:lnTo>
                    <a:pt x="164594" y="2726"/>
                  </a:lnTo>
                  <a:lnTo>
                    <a:pt x="164143" y="2693"/>
                  </a:lnTo>
                  <a:lnTo>
                    <a:pt x="163691" y="2661"/>
                  </a:lnTo>
                  <a:lnTo>
                    <a:pt x="163243" y="2628"/>
                  </a:lnTo>
                  <a:lnTo>
                    <a:pt x="162800" y="2595"/>
                  </a:lnTo>
                  <a:lnTo>
                    <a:pt x="162358" y="2562"/>
                  </a:lnTo>
                  <a:lnTo>
                    <a:pt x="161917" y="2529"/>
                  </a:lnTo>
                  <a:lnTo>
                    <a:pt x="161485" y="2496"/>
                  </a:lnTo>
                  <a:lnTo>
                    <a:pt x="161053" y="2463"/>
                  </a:lnTo>
                  <a:lnTo>
                    <a:pt x="160620" y="2431"/>
                  </a:lnTo>
                  <a:lnTo>
                    <a:pt x="160199" y="2398"/>
                  </a:lnTo>
                  <a:lnTo>
                    <a:pt x="159777" y="2365"/>
                  </a:lnTo>
                  <a:lnTo>
                    <a:pt x="159356" y="2332"/>
                  </a:lnTo>
                  <a:lnTo>
                    <a:pt x="158944" y="2299"/>
                  </a:lnTo>
                  <a:lnTo>
                    <a:pt x="158535" y="2266"/>
                  </a:lnTo>
                  <a:lnTo>
                    <a:pt x="158125" y="2233"/>
                  </a:lnTo>
                  <a:lnTo>
                    <a:pt x="157724" y="2201"/>
                  </a:lnTo>
                  <a:lnTo>
                    <a:pt x="157327" y="2168"/>
                  </a:lnTo>
                  <a:lnTo>
                    <a:pt x="156930" y="2135"/>
                  </a:lnTo>
                  <a:lnTo>
                    <a:pt x="156540" y="2102"/>
                  </a:lnTo>
                  <a:lnTo>
                    <a:pt x="156157" y="2069"/>
                  </a:lnTo>
                  <a:lnTo>
                    <a:pt x="155773" y="2036"/>
                  </a:lnTo>
                  <a:lnTo>
                    <a:pt x="155395" y="2003"/>
                  </a:lnTo>
                  <a:lnTo>
                    <a:pt x="155026" y="1971"/>
                  </a:lnTo>
                  <a:lnTo>
                    <a:pt x="154657" y="1938"/>
                  </a:lnTo>
                  <a:lnTo>
                    <a:pt x="154291" y="1905"/>
                  </a:lnTo>
                  <a:lnTo>
                    <a:pt x="153937" y="1872"/>
                  </a:lnTo>
                  <a:lnTo>
                    <a:pt x="153584" y="1839"/>
                  </a:lnTo>
                  <a:lnTo>
                    <a:pt x="153231" y="1806"/>
                  </a:lnTo>
                  <a:lnTo>
                    <a:pt x="152893" y="1774"/>
                  </a:lnTo>
                  <a:lnTo>
                    <a:pt x="152555" y="1741"/>
                  </a:lnTo>
                  <a:lnTo>
                    <a:pt x="152217" y="1708"/>
                  </a:lnTo>
                  <a:lnTo>
                    <a:pt x="151894" y="1675"/>
                  </a:lnTo>
                  <a:lnTo>
                    <a:pt x="151572" y="1642"/>
                  </a:lnTo>
                  <a:lnTo>
                    <a:pt x="151251" y="1609"/>
                  </a:lnTo>
                  <a:lnTo>
                    <a:pt x="150943" y="1576"/>
                  </a:lnTo>
                  <a:lnTo>
                    <a:pt x="150639" y="1544"/>
                  </a:lnTo>
                  <a:lnTo>
                    <a:pt x="150335" y="1511"/>
                  </a:lnTo>
                  <a:lnTo>
                    <a:pt x="150041" y="1478"/>
                  </a:lnTo>
                  <a:lnTo>
                    <a:pt x="149756" y="1445"/>
                  </a:lnTo>
                  <a:lnTo>
                    <a:pt x="149470" y="1412"/>
                  </a:lnTo>
                  <a:lnTo>
                    <a:pt x="149192" y="1379"/>
                  </a:lnTo>
                  <a:lnTo>
                    <a:pt x="148924" y="1346"/>
                  </a:lnTo>
                  <a:lnTo>
                    <a:pt x="148657" y="1314"/>
                  </a:lnTo>
                  <a:lnTo>
                    <a:pt x="148395" y="1281"/>
                  </a:lnTo>
                  <a:lnTo>
                    <a:pt x="148147" y="1248"/>
                  </a:lnTo>
                  <a:lnTo>
                    <a:pt x="147899" y="1215"/>
                  </a:lnTo>
                  <a:lnTo>
                    <a:pt x="147654" y="1182"/>
                  </a:lnTo>
                  <a:lnTo>
                    <a:pt x="147425" y="1149"/>
                  </a:lnTo>
                  <a:lnTo>
                    <a:pt x="147197" y="1116"/>
                  </a:lnTo>
                  <a:lnTo>
                    <a:pt x="146969" y="1084"/>
                  </a:lnTo>
                  <a:lnTo>
                    <a:pt x="146760" y="1051"/>
                  </a:lnTo>
                  <a:lnTo>
                    <a:pt x="146553" y="1018"/>
                  </a:lnTo>
                  <a:lnTo>
                    <a:pt x="146345" y="985"/>
                  </a:lnTo>
                  <a:lnTo>
                    <a:pt x="146154" y="952"/>
                  </a:lnTo>
                  <a:lnTo>
                    <a:pt x="145967" y="919"/>
                  </a:lnTo>
                  <a:lnTo>
                    <a:pt x="145780" y="887"/>
                  </a:lnTo>
                  <a:lnTo>
                    <a:pt x="145606" y="854"/>
                  </a:lnTo>
                  <a:lnTo>
                    <a:pt x="145441" y="821"/>
                  </a:lnTo>
                  <a:lnTo>
                    <a:pt x="145275" y="788"/>
                  </a:lnTo>
                  <a:lnTo>
                    <a:pt x="145120" y="755"/>
                  </a:lnTo>
                  <a:lnTo>
                    <a:pt x="144976" y="722"/>
                  </a:lnTo>
                  <a:lnTo>
                    <a:pt x="144832" y="689"/>
                  </a:lnTo>
                  <a:lnTo>
                    <a:pt x="143519" y="0"/>
                  </a:lnTo>
                  <a:lnTo>
                    <a:pt x="437207" y="657"/>
                  </a:lnTo>
                  <a:lnTo>
                    <a:pt x="437070" y="689"/>
                  </a:lnTo>
                  <a:lnTo>
                    <a:pt x="436926" y="722"/>
                  </a:lnTo>
                  <a:lnTo>
                    <a:pt x="436782" y="755"/>
                  </a:lnTo>
                  <a:lnTo>
                    <a:pt x="436627" y="788"/>
                  </a:lnTo>
                  <a:lnTo>
                    <a:pt x="436461" y="821"/>
                  </a:lnTo>
                  <a:lnTo>
                    <a:pt x="436295" y="854"/>
                  </a:lnTo>
                  <a:lnTo>
                    <a:pt x="436122" y="887"/>
                  </a:lnTo>
                  <a:lnTo>
                    <a:pt x="435935" y="919"/>
                  </a:lnTo>
                  <a:lnTo>
                    <a:pt x="435748" y="952"/>
                  </a:lnTo>
                  <a:lnTo>
                    <a:pt x="435557" y="985"/>
                  </a:lnTo>
                  <a:lnTo>
                    <a:pt x="435349" y="1018"/>
                  </a:lnTo>
                  <a:lnTo>
                    <a:pt x="435141" y="1051"/>
                  </a:lnTo>
                  <a:lnTo>
                    <a:pt x="434932" y="1084"/>
                  </a:lnTo>
                  <a:lnTo>
                    <a:pt x="434704" y="1116"/>
                  </a:lnTo>
                  <a:lnTo>
                    <a:pt x="434476" y="1149"/>
                  </a:lnTo>
                  <a:lnTo>
                    <a:pt x="434248" y="1182"/>
                  </a:lnTo>
                  <a:lnTo>
                    <a:pt x="434002" y="1215"/>
                  </a:lnTo>
                  <a:lnTo>
                    <a:pt x="433754" y="1248"/>
                  </a:lnTo>
                  <a:lnTo>
                    <a:pt x="433506" y="1281"/>
                  </a:lnTo>
                  <a:lnTo>
                    <a:pt x="433244" y="1314"/>
                  </a:lnTo>
                  <a:lnTo>
                    <a:pt x="432977" y="1346"/>
                  </a:lnTo>
                  <a:lnTo>
                    <a:pt x="432710" y="1379"/>
                  </a:lnTo>
                  <a:lnTo>
                    <a:pt x="432432" y="1412"/>
                  </a:lnTo>
                  <a:lnTo>
                    <a:pt x="432146" y="1445"/>
                  </a:lnTo>
                  <a:lnTo>
                    <a:pt x="431860" y="1478"/>
                  </a:lnTo>
                  <a:lnTo>
                    <a:pt x="431567" y="1511"/>
                  </a:lnTo>
                  <a:lnTo>
                    <a:pt x="431263" y="1544"/>
                  </a:lnTo>
                  <a:lnTo>
                    <a:pt x="430959" y="1576"/>
                  </a:lnTo>
                  <a:lnTo>
                    <a:pt x="430650" y="1609"/>
                  </a:lnTo>
                  <a:lnTo>
                    <a:pt x="430329" y="1642"/>
                  </a:lnTo>
                  <a:lnTo>
                    <a:pt x="430008" y="1675"/>
                  </a:lnTo>
                  <a:lnTo>
                    <a:pt x="429685" y="1708"/>
                  </a:lnTo>
                  <a:lnTo>
                    <a:pt x="429347" y="1741"/>
                  </a:lnTo>
                  <a:lnTo>
                    <a:pt x="429009" y="1774"/>
                  </a:lnTo>
                  <a:lnTo>
                    <a:pt x="428671" y="1806"/>
                  </a:lnTo>
                  <a:lnTo>
                    <a:pt x="428318" y="1839"/>
                  </a:lnTo>
                  <a:lnTo>
                    <a:pt x="427964" y="1872"/>
                  </a:lnTo>
                  <a:lnTo>
                    <a:pt x="427610" y="1905"/>
                  </a:lnTo>
                  <a:lnTo>
                    <a:pt x="427244" y="1938"/>
                  </a:lnTo>
                  <a:lnTo>
                    <a:pt x="426875" y="1971"/>
                  </a:lnTo>
                  <a:lnTo>
                    <a:pt x="426506" y="2003"/>
                  </a:lnTo>
                  <a:lnTo>
                    <a:pt x="426128" y="2036"/>
                  </a:lnTo>
                  <a:lnTo>
                    <a:pt x="425745" y="2069"/>
                  </a:lnTo>
                  <a:lnTo>
                    <a:pt x="425361" y="2102"/>
                  </a:lnTo>
                  <a:lnTo>
                    <a:pt x="424971" y="2135"/>
                  </a:lnTo>
                  <a:lnTo>
                    <a:pt x="424574" y="2168"/>
                  </a:lnTo>
                  <a:lnTo>
                    <a:pt x="424177" y="2201"/>
                  </a:lnTo>
                  <a:lnTo>
                    <a:pt x="423776" y="2233"/>
                  </a:lnTo>
                  <a:lnTo>
                    <a:pt x="423367" y="2266"/>
                  </a:lnTo>
                  <a:lnTo>
                    <a:pt x="422957" y="2299"/>
                  </a:lnTo>
                  <a:lnTo>
                    <a:pt x="422546" y="2332"/>
                  </a:lnTo>
                  <a:lnTo>
                    <a:pt x="422124" y="2365"/>
                  </a:lnTo>
                  <a:lnTo>
                    <a:pt x="421703" y="2398"/>
                  </a:lnTo>
                  <a:lnTo>
                    <a:pt x="421281" y="2431"/>
                  </a:lnTo>
                  <a:lnTo>
                    <a:pt x="420849" y="2463"/>
                  </a:lnTo>
                  <a:lnTo>
                    <a:pt x="420416" y="2496"/>
                  </a:lnTo>
                  <a:lnTo>
                    <a:pt x="419984" y="2529"/>
                  </a:lnTo>
                  <a:lnTo>
                    <a:pt x="419543" y="2562"/>
                  </a:lnTo>
                  <a:lnTo>
                    <a:pt x="419101" y="2595"/>
                  </a:lnTo>
                  <a:lnTo>
                    <a:pt x="418659" y="2628"/>
                  </a:lnTo>
                  <a:lnTo>
                    <a:pt x="418210" y="2661"/>
                  </a:lnTo>
                  <a:lnTo>
                    <a:pt x="417759" y="2693"/>
                  </a:lnTo>
                  <a:lnTo>
                    <a:pt x="417307" y="2726"/>
                  </a:lnTo>
                  <a:lnTo>
                    <a:pt x="416852" y="2759"/>
                  </a:lnTo>
                  <a:lnTo>
                    <a:pt x="416392" y="2792"/>
                  </a:lnTo>
                  <a:lnTo>
                    <a:pt x="415933" y="2825"/>
                  </a:lnTo>
                  <a:lnTo>
                    <a:pt x="415471" y="2858"/>
                  </a:lnTo>
                  <a:lnTo>
                    <a:pt x="415004" y="2890"/>
                  </a:lnTo>
                  <a:lnTo>
                    <a:pt x="414538" y="2923"/>
                  </a:lnTo>
                  <a:lnTo>
                    <a:pt x="414070" y="2956"/>
                  </a:lnTo>
                  <a:lnTo>
                    <a:pt x="413597" y="2989"/>
                  </a:lnTo>
                  <a:lnTo>
                    <a:pt x="413125" y="3022"/>
                  </a:lnTo>
                  <a:lnTo>
                    <a:pt x="412652" y="3055"/>
                  </a:lnTo>
                  <a:lnTo>
                    <a:pt x="412174" y="3088"/>
                  </a:lnTo>
                  <a:lnTo>
                    <a:pt x="411696" y="3120"/>
                  </a:lnTo>
                  <a:lnTo>
                    <a:pt x="411219" y="3153"/>
                  </a:lnTo>
                  <a:lnTo>
                    <a:pt x="410738" y="3186"/>
                  </a:lnTo>
                  <a:lnTo>
                    <a:pt x="410256" y="3219"/>
                  </a:lnTo>
                  <a:lnTo>
                    <a:pt x="409774" y="3252"/>
                  </a:lnTo>
                  <a:lnTo>
                    <a:pt x="409290" y="3285"/>
                  </a:lnTo>
                  <a:lnTo>
                    <a:pt x="408806" y="3318"/>
                  </a:lnTo>
                  <a:lnTo>
                    <a:pt x="408321" y="3350"/>
                  </a:lnTo>
                  <a:lnTo>
                    <a:pt x="407835" y="3383"/>
                  </a:lnTo>
                  <a:lnTo>
                    <a:pt x="407349" y="3416"/>
                  </a:lnTo>
                  <a:lnTo>
                    <a:pt x="406862" y="3449"/>
                  </a:lnTo>
                  <a:lnTo>
                    <a:pt x="406375" y="3482"/>
                  </a:lnTo>
                  <a:lnTo>
                    <a:pt x="405888" y="3515"/>
                  </a:lnTo>
                  <a:lnTo>
                    <a:pt x="405400" y="3548"/>
                  </a:lnTo>
                  <a:lnTo>
                    <a:pt x="404913" y="3580"/>
                  </a:lnTo>
                  <a:lnTo>
                    <a:pt x="404426" y="3613"/>
                  </a:lnTo>
                  <a:lnTo>
                    <a:pt x="403939" y="3646"/>
                  </a:lnTo>
                  <a:lnTo>
                    <a:pt x="403452" y="3679"/>
                  </a:lnTo>
                  <a:lnTo>
                    <a:pt x="402966" y="3712"/>
                  </a:lnTo>
                  <a:lnTo>
                    <a:pt x="402480" y="3745"/>
                  </a:lnTo>
                  <a:lnTo>
                    <a:pt x="401994" y="3777"/>
                  </a:lnTo>
                  <a:lnTo>
                    <a:pt x="401510" y="3810"/>
                  </a:lnTo>
                  <a:lnTo>
                    <a:pt x="401027" y="3843"/>
                  </a:lnTo>
                  <a:lnTo>
                    <a:pt x="400543" y="3876"/>
                  </a:lnTo>
                  <a:lnTo>
                    <a:pt x="400062" y="3909"/>
                  </a:lnTo>
                  <a:lnTo>
                    <a:pt x="399582" y="3942"/>
                  </a:lnTo>
                  <a:lnTo>
                    <a:pt x="399102" y="3975"/>
                  </a:lnTo>
                  <a:lnTo>
                    <a:pt x="398625" y="4007"/>
                  </a:lnTo>
                  <a:lnTo>
                    <a:pt x="398149" y="4040"/>
                  </a:lnTo>
                  <a:lnTo>
                    <a:pt x="397673" y="4073"/>
                  </a:lnTo>
                  <a:lnTo>
                    <a:pt x="397201" y="4106"/>
                  </a:lnTo>
                  <a:lnTo>
                    <a:pt x="396731" y="4139"/>
                  </a:lnTo>
                  <a:lnTo>
                    <a:pt x="396260" y="4172"/>
                  </a:lnTo>
                  <a:lnTo>
                    <a:pt x="395793" y="4205"/>
                  </a:lnTo>
                  <a:lnTo>
                    <a:pt x="395329" y="4237"/>
                  </a:lnTo>
                  <a:lnTo>
                    <a:pt x="394866" y="4270"/>
                  </a:lnTo>
                  <a:lnTo>
                    <a:pt x="394404" y="4303"/>
                  </a:lnTo>
                  <a:lnTo>
                    <a:pt x="393948" y="4336"/>
                  </a:lnTo>
                  <a:lnTo>
                    <a:pt x="393493" y="4369"/>
                  </a:lnTo>
                  <a:lnTo>
                    <a:pt x="393037" y="4402"/>
                  </a:lnTo>
                  <a:lnTo>
                    <a:pt x="392591" y="4435"/>
                  </a:lnTo>
                  <a:lnTo>
                    <a:pt x="392144" y="4467"/>
                  </a:lnTo>
                  <a:lnTo>
                    <a:pt x="391697" y="4500"/>
                  </a:lnTo>
                  <a:lnTo>
                    <a:pt x="391259" y="4533"/>
                  </a:lnTo>
                  <a:lnTo>
                    <a:pt x="390822" y="4566"/>
                  </a:lnTo>
                  <a:lnTo>
                    <a:pt x="390385" y="4599"/>
                  </a:lnTo>
                  <a:lnTo>
                    <a:pt x="389956" y="4632"/>
                  </a:lnTo>
                  <a:lnTo>
                    <a:pt x="389530" y="4664"/>
                  </a:lnTo>
                  <a:lnTo>
                    <a:pt x="389103" y="4697"/>
                  </a:lnTo>
                  <a:lnTo>
                    <a:pt x="388684" y="4730"/>
                  </a:lnTo>
                  <a:lnTo>
                    <a:pt x="388270" y="4763"/>
                  </a:lnTo>
                  <a:lnTo>
                    <a:pt x="387856" y="4796"/>
                  </a:lnTo>
                  <a:lnTo>
                    <a:pt x="387447" y="4829"/>
                  </a:lnTo>
                  <a:lnTo>
                    <a:pt x="387046" y="4862"/>
                  </a:lnTo>
                  <a:lnTo>
                    <a:pt x="386645" y="4894"/>
                  </a:lnTo>
                  <a:lnTo>
                    <a:pt x="386247" y="4927"/>
                  </a:lnTo>
                  <a:lnTo>
                    <a:pt x="385860" y="4960"/>
                  </a:lnTo>
                  <a:lnTo>
                    <a:pt x="385473" y="4993"/>
                  </a:lnTo>
                  <a:lnTo>
                    <a:pt x="385087" y="5026"/>
                  </a:lnTo>
                  <a:lnTo>
                    <a:pt x="384714" y="5059"/>
                  </a:lnTo>
                  <a:lnTo>
                    <a:pt x="384342" y="5092"/>
                  </a:lnTo>
                  <a:lnTo>
                    <a:pt x="383970" y="5124"/>
                  </a:lnTo>
                  <a:lnTo>
                    <a:pt x="383613" y="5157"/>
                  </a:lnTo>
                  <a:lnTo>
                    <a:pt x="383256" y="5190"/>
                  </a:lnTo>
                  <a:lnTo>
                    <a:pt x="382900" y="5223"/>
                  </a:lnTo>
                  <a:lnTo>
                    <a:pt x="382557" y="5256"/>
                  </a:lnTo>
                  <a:lnTo>
                    <a:pt x="382218" y="5289"/>
                  </a:lnTo>
                  <a:lnTo>
                    <a:pt x="381878" y="5322"/>
                  </a:lnTo>
                  <a:lnTo>
                    <a:pt x="381550" y="5354"/>
                  </a:lnTo>
                  <a:lnTo>
                    <a:pt x="381229" y="5387"/>
                  </a:lnTo>
                  <a:lnTo>
                    <a:pt x="380907" y="5420"/>
                  </a:lnTo>
                  <a:lnTo>
                    <a:pt x="380594" y="5453"/>
                  </a:lnTo>
                  <a:lnTo>
                    <a:pt x="380292" y="5486"/>
                  </a:lnTo>
                  <a:lnTo>
                    <a:pt x="379989" y="5519"/>
                  </a:lnTo>
                  <a:lnTo>
                    <a:pt x="379692" y="5551"/>
                  </a:lnTo>
                  <a:lnTo>
                    <a:pt x="379409" y="5584"/>
                  </a:lnTo>
                  <a:lnTo>
                    <a:pt x="379126" y="5617"/>
                  </a:lnTo>
                  <a:lnTo>
                    <a:pt x="378846" y="5650"/>
                  </a:lnTo>
                  <a:lnTo>
                    <a:pt x="378584" y="5683"/>
                  </a:lnTo>
                  <a:lnTo>
                    <a:pt x="378321" y="5716"/>
                  </a:lnTo>
                  <a:lnTo>
                    <a:pt x="378059" y="5749"/>
                  </a:lnTo>
                  <a:lnTo>
                    <a:pt x="377818" y="5781"/>
                  </a:lnTo>
                  <a:lnTo>
                    <a:pt x="377577" y="5814"/>
                  </a:lnTo>
                  <a:lnTo>
                    <a:pt x="377336" y="5847"/>
                  </a:lnTo>
                  <a:lnTo>
                    <a:pt x="377113" y="5880"/>
                  </a:lnTo>
                  <a:lnTo>
                    <a:pt x="376895" y="5913"/>
                  </a:lnTo>
                  <a:lnTo>
                    <a:pt x="376676" y="5946"/>
                  </a:lnTo>
                  <a:lnTo>
                    <a:pt x="376473" y="5979"/>
                  </a:lnTo>
                  <a:lnTo>
                    <a:pt x="376277" y="6011"/>
                  </a:lnTo>
                  <a:lnTo>
                    <a:pt x="376081" y="6044"/>
                  </a:lnTo>
                  <a:lnTo>
                    <a:pt x="375898" y="6077"/>
                  </a:lnTo>
                  <a:lnTo>
                    <a:pt x="375726" y="6110"/>
                  </a:lnTo>
                  <a:lnTo>
                    <a:pt x="375554" y="6143"/>
                  </a:lnTo>
                  <a:lnTo>
                    <a:pt x="375391" y="6176"/>
                  </a:lnTo>
                  <a:lnTo>
                    <a:pt x="375244" y="6209"/>
                  </a:lnTo>
                  <a:lnTo>
                    <a:pt x="375096" y="6241"/>
                  </a:lnTo>
                  <a:lnTo>
                    <a:pt x="374729" y="7227"/>
                  </a:lnTo>
                  <a:lnTo>
                    <a:pt x="374861" y="7260"/>
                  </a:lnTo>
                  <a:lnTo>
                    <a:pt x="374993" y="7293"/>
                  </a:lnTo>
                  <a:lnTo>
                    <a:pt x="375145" y="7325"/>
                  </a:lnTo>
                  <a:lnTo>
                    <a:pt x="375308" y="7358"/>
                  </a:lnTo>
                  <a:lnTo>
                    <a:pt x="375471" y="7391"/>
                  </a:lnTo>
                  <a:lnTo>
                    <a:pt x="375649" y="7424"/>
                  </a:lnTo>
                  <a:lnTo>
                    <a:pt x="375843" y="7457"/>
                  </a:lnTo>
                  <a:lnTo>
                    <a:pt x="376037" y="7490"/>
                  </a:lnTo>
                  <a:lnTo>
                    <a:pt x="376241" y="7523"/>
                  </a:lnTo>
                  <a:lnTo>
                    <a:pt x="376466" y="7555"/>
                  </a:lnTo>
                  <a:lnTo>
                    <a:pt x="376691" y="7588"/>
                  </a:lnTo>
                  <a:lnTo>
                    <a:pt x="376921" y="7621"/>
                  </a:lnTo>
                  <a:lnTo>
                    <a:pt x="377178" y="7654"/>
                  </a:lnTo>
                  <a:lnTo>
                    <a:pt x="377434" y="7687"/>
                  </a:lnTo>
                  <a:lnTo>
                    <a:pt x="377691" y="7720"/>
                  </a:lnTo>
                  <a:lnTo>
                    <a:pt x="377979" y="7753"/>
                  </a:lnTo>
                  <a:lnTo>
                    <a:pt x="378267" y="7785"/>
                  </a:lnTo>
                  <a:lnTo>
                    <a:pt x="378556" y="7818"/>
                  </a:lnTo>
                  <a:lnTo>
                    <a:pt x="378871" y="7851"/>
                  </a:lnTo>
                  <a:lnTo>
                    <a:pt x="379191" y="7884"/>
                  </a:lnTo>
                  <a:lnTo>
                    <a:pt x="379511" y="7917"/>
                  </a:lnTo>
                  <a:lnTo>
                    <a:pt x="379853" y="7950"/>
                  </a:lnTo>
                  <a:lnTo>
                    <a:pt x="380205" y="7983"/>
                  </a:lnTo>
                  <a:lnTo>
                    <a:pt x="380557" y="8015"/>
                  </a:lnTo>
                  <a:lnTo>
                    <a:pt x="380926" y="8048"/>
                  </a:lnTo>
                  <a:lnTo>
                    <a:pt x="381310" y="8081"/>
                  </a:lnTo>
                  <a:lnTo>
                    <a:pt x="381693" y="8114"/>
                  </a:lnTo>
                  <a:lnTo>
                    <a:pt x="382090" y="8147"/>
                  </a:lnTo>
                  <a:lnTo>
                    <a:pt x="382505" y="8180"/>
                  </a:lnTo>
                  <a:lnTo>
                    <a:pt x="382921" y="8212"/>
                  </a:lnTo>
                  <a:lnTo>
                    <a:pt x="383344" y="8245"/>
                  </a:lnTo>
                  <a:lnTo>
                    <a:pt x="383792" y="8278"/>
                  </a:lnTo>
                  <a:lnTo>
                    <a:pt x="384240" y="8311"/>
                  </a:lnTo>
                  <a:lnTo>
                    <a:pt x="384690" y="8344"/>
                  </a:lnTo>
                  <a:lnTo>
                    <a:pt x="385170" y="8377"/>
                  </a:lnTo>
                  <a:lnTo>
                    <a:pt x="385649" y="8410"/>
                  </a:lnTo>
                  <a:lnTo>
                    <a:pt x="386129" y="8442"/>
                  </a:lnTo>
                  <a:lnTo>
                    <a:pt x="386638" y="8475"/>
                  </a:lnTo>
                  <a:lnTo>
                    <a:pt x="387149" y="8508"/>
                  </a:lnTo>
                  <a:lnTo>
                    <a:pt x="387660" y="8541"/>
                  </a:lnTo>
                  <a:lnTo>
                    <a:pt x="388196" y="8574"/>
                  </a:lnTo>
                  <a:lnTo>
                    <a:pt x="388739" y="8607"/>
                  </a:lnTo>
                  <a:lnTo>
                    <a:pt x="389282" y="8640"/>
                  </a:lnTo>
                  <a:lnTo>
                    <a:pt x="389844" y="8672"/>
                  </a:lnTo>
                  <a:lnTo>
                    <a:pt x="390418" y="8705"/>
                  </a:lnTo>
                  <a:lnTo>
                    <a:pt x="390992" y="8738"/>
                  </a:lnTo>
                  <a:lnTo>
                    <a:pt x="391581" y="8771"/>
                  </a:lnTo>
                  <a:lnTo>
                    <a:pt x="392186" y="8804"/>
                  </a:lnTo>
                  <a:lnTo>
                    <a:pt x="392792" y="8837"/>
                  </a:lnTo>
                  <a:lnTo>
                    <a:pt x="393406" y="8870"/>
                  </a:lnTo>
                  <a:lnTo>
                    <a:pt x="394043" y="8902"/>
                  </a:lnTo>
                  <a:lnTo>
                    <a:pt x="394679" y="8935"/>
                  </a:lnTo>
                  <a:lnTo>
                    <a:pt x="395319" y="8968"/>
                  </a:lnTo>
                  <a:lnTo>
                    <a:pt x="395986" y="9001"/>
                  </a:lnTo>
                  <a:lnTo>
                    <a:pt x="396653" y="9034"/>
                  </a:lnTo>
                  <a:lnTo>
                    <a:pt x="397319" y="9067"/>
                  </a:lnTo>
                  <a:lnTo>
                    <a:pt x="398015" y="9099"/>
                  </a:lnTo>
                  <a:lnTo>
                    <a:pt x="398712" y="9132"/>
                  </a:lnTo>
                  <a:lnTo>
                    <a:pt x="399409" y="9165"/>
                  </a:lnTo>
                  <a:lnTo>
                    <a:pt x="400130" y="9198"/>
                  </a:lnTo>
                  <a:lnTo>
                    <a:pt x="400856" y="9231"/>
                  </a:lnTo>
                  <a:lnTo>
                    <a:pt x="401583" y="9264"/>
                  </a:lnTo>
                  <a:lnTo>
                    <a:pt x="402328" y="9297"/>
                  </a:lnTo>
                  <a:lnTo>
                    <a:pt x="403084" y="9329"/>
                  </a:lnTo>
                  <a:lnTo>
                    <a:pt x="403839" y="9362"/>
                  </a:lnTo>
                  <a:lnTo>
                    <a:pt x="404609" y="9395"/>
                  </a:lnTo>
                  <a:lnTo>
                    <a:pt x="405393" y="9428"/>
                  </a:lnTo>
                  <a:lnTo>
                    <a:pt x="406176" y="9461"/>
                  </a:lnTo>
                  <a:lnTo>
                    <a:pt x="406970" y="9494"/>
                  </a:lnTo>
                  <a:lnTo>
                    <a:pt x="407782" y="9527"/>
                  </a:lnTo>
                  <a:lnTo>
                    <a:pt x="408593" y="9559"/>
                  </a:lnTo>
                  <a:lnTo>
                    <a:pt x="409411" y="9592"/>
                  </a:lnTo>
                  <a:lnTo>
                    <a:pt x="410249" y="9625"/>
                  </a:lnTo>
                  <a:lnTo>
                    <a:pt x="411088" y="9658"/>
                  </a:lnTo>
                  <a:lnTo>
                    <a:pt x="411928" y="9691"/>
                  </a:lnTo>
                  <a:lnTo>
                    <a:pt x="412794" y="9724"/>
                  </a:lnTo>
                  <a:lnTo>
                    <a:pt x="413659" y="9757"/>
                  </a:lnTo>
                  <a:lnTo>
                    <a:pt x="414524" y="9789"/>
                  </a:lnTo>
                  <a:lnTo>
                    <a:pt x="415413" y="9822"/>
                  </a:lnTo>
                  <a:lnTo>
                    <a:pt x="416304" y="9855"/>
                  </a:lnTo>
                  <a:lnTo>
                    <a:pt x="417195" y="9888"/>
                  </a:lnTo>
                  <a:lnTo>
                    <a:pt x="418104" y="9921"/>
                  </a:lnTo>
                  <a:lnTo>
                    <a:pt x="419020" y="9954"/>
                  </a:lnTo>
                  <a:lnTo>
                    <a:pt x="419936" y="9986"/>
                  </a:lnTo>
                  <a:lnTo>
                    <a:pt x="420866" y="10019"/>
                  </a:lnTo>
                  <a:lnTo>
                    <a:pt x="421806" y="10052"/>
                  </a:lnTo>
                  <a:lnTo>
                    <a:pt x="422746" y="10085"/>
                  </a:lnTo>
                  <a:lnTo>
                    <a:pt x="423696" y="10118"/>
                  </a:lnTo>
                  <a:lnTo>
                    <a:pt x="424659" y="10151"/>
                  </a:lnTo>
                  <a:lnTo>
                    <a:pt x="425622" y="10184"/>
                  </a:lnTo>
                  <a:lnTo>
                    <a:pt x="426591" y="10216"/>
                  </a:lnTo>
                  <a:lnTo>
                    <a:pt x="427577" y="10249"/>
                  </a:lnTo>
                  <a:lnTo>
                    <a:pt x="428562" y="10282"/>
                  </a:lnTo>
                  <a:lnTo>
                    <a:pt x="429550" y="10315"/>
                  </a:lnTo>
                  <a:lnTo>
                    <a:pt x="430557" y="10348"/>
                  </a:lnTo>
                  <a:lnTo>
                    <a:pt x="431563" y="10381"/>
                  </a:lnTo>
                  <a:lnTo>
                    <a:pt x="432570" y="10414"/>
                  </a:lnTo>
                  <a:lnTo>
                    <a:pt x="433596" y="10446"/>
                  </a:lnTo>
                  <a:lnTo>
                    <a:pt x="434622" y="10479"/>
                  </a:lnTo>
                  <a:lnTo>
                    <a:pt x="435649" y="10512"/>
                  </a:lnTo>
                  <a:lnTo>
                    <a:pt x="436691" y="10545"/>
                  </a:lnTo>
                  <a:lnTo>
                    <a:pt x="437737" y="10578"/>
                  </a:lnTo>
                  <a:lnTo>
                    <a:pt x="438783" y="10611"/>
                  </a:lnTo>
                  <a:lnTo>
                    <a:pt x="439840" y="10644"/>
                  </a:lnTo>
                  <a:lnTo>
                    <a:pt x="440904" y="10676"/>
                  </a:lnTo>
                  <a:lnTo>
                    <a:pt x="441968" y="10709"/>
                  </a:lnTo>
                  <a:lnTo>
                    <a:pt x="443039" y="10742"/>
                  </a:lnTo>
                  <a:lnTo>
                    <a:pt x="444120" y="10775"/>
                  </a:lnTo>
                  <a:lnTo>
                    <a:pt x="445200" y="10808"/>
                  </a:lnTo>
                  <a:lnTo>
                    <a:pt x="446286" y="10841"/>
                  </a:lnTo>
                  <a:lnTo>
                    <a:pt x="447382" y="10873"/>
                  </a:lnTo>
                  <a:lnTo>
                    <a:pt x="448478" y="10906"/>
                  </a:lnTo>
                  <a:lnTo>
                    <a:pt x="449576" y="10939"/>
                  </a:lnTo>
                  <a:lnTo>
                    <a:pt x="450686" y="10972"/>
                  </a:lnTo>
                  <a:lnTo>
                    <a:pt x="451797" y="11005"/>
                  </a:lnTo>
                  <a:lnTo>
                    <a:pt x="452907" y="11038"/>
                  </a:lnTo>
                  <a:lnTo>
                    <a:pt x="454030" y="11071"/>
                  </a:lnTo>
                  <a:lnTo>
                    <a:pt x="455154" y="11103"/>
                  </a:lnTo>
                  <a:lnTo>
                    <a:pt x="456277" y="11136"/>
                  </a:lnTo>
                  <a:lnTo>
                    <a:pt x="457410" y="11169"/>
                  </a:lnTo>
                  <a:lnTo>
                    <a:pt x="458545" y="11202"/>
                  </a:lnTo>
                  <a:lnTo>
                    <a:pt x="459680" y="11235"/>
                  </a:lnTo>
                  <a:lnTo>
                    <a:pt x="460822" y="11268"/>
                  </a:lnTo>
                  <a:lnTo>
                    <a:pt x="461967" y="11301"/>
                  </a:lnTo>
                  <a:lnTo>
                    <a:pt x="463112" y="11333"/>
                  </a:lnTo>
                  <a:lnTo>
                    <a:pt x="464262" y="11366"/>
                  </a:lnTo>
                  <a:lnTo>
                    <a:pt x="465415" y="11399"/>
                  </a:lnTo>
                  <a:lnTo>
                    <a:pt x="466569" y="11432"/>
                  </a:lnTo>
                  <a:lnTo>
                    <a:pt x="467726" y="11465"/>
                  </a:lnTo>
                  <a:lnTo>
                    <a:pt x="468887" y="11498"/>
                  </a:lnTo>
                  <a:lnTo>
                    <a:pt x="470049" y="11531"/>
                  </a:lnTo>
                  <a:lnTo>
                    <a:pt x="471211" y="11563"/>
                  </a:lnTo>
                  <a:lnTo>
                    <a:pt x="472379" y="11596"/>
                  </a:lnTo>
                  <a:lnTo>
                    <a:pt x="473546" y="11629"/>
                  </a:lnTo>
                  <a:lnTo>
                    <a:pt x="474714" y="11662"/>
                  </a:lnTo>
                  <a:lnTo>
                    <a:pt x="475885" y="11695"/>
                  </a:lnTo>
                  <a:lnTo>
                    <a:pt x="477057" y="11728"/>
                  </a:lnTo>
                  <a:lnTo>
                    <a:pt x="478229" y="11760"/>
                  </a:lnTo>
                  <a:lnTo>
                    <a:pt x="479403" y="11793"/>
                  </a:lnTo>
                  <a:lnTo>
                    <a:pt x="480577" y="11826"/>
                  </a:lnTo>
                  <a:lnTo>
                    <a:pt x="481752" y="11859"/>
                  </a:lnTo>
                  <a:lnTo>
                    <a:pt x="482928" y="11892"/>
                  </a:lnTo>
                  <a:lnTo>
                    <a:pt x="484104" y="11925"/>
                  </a:lnTo>
                  <a:lnTo>
                    <a:pt x="485280" y="11958"/>
                  </a:lnTo>
                  <a:lnTo>
                    <a:pt x="486455" y="11990"/>
                  </a:lnTo>
                  <a:lnTo>
                    <a:pt x="487631" y="12023"/>
                  </a:lnTo>
                  <a:lnTo>
                    <a:pt x="488807" y="12056"/>
                  </a:lnTo>
                  <a:lnTo>
                    <a:pt x="489982" y="12089"/>
                  </a:lnTo>
                  <a:lnTo>
                    <a:pt x="491156" y="12122"/>
                  </a:lnTo>
                  <a:lnTo>
                    <a:pt x="492330" y="12155"/>
                  </a:lnTo>
                  <a:lnTo>
                    <a:pt x="493503" y="12188"/>
                  </a:lnTo>
                  <a:lnTo>
                    <a:pt x="494674" y="12220"/>
                  </a:lnTo>
                  <a:lnTo>
                    <a:pt x="495844" y="12253"/>
                  </a:lnTo>
                  <a:lnTo>
                    <a:pt x="497014" y="12286"/>
                  </a:lnTo>
                  <a:lnTo>
                    <a:pt x="498180" y="12319"/>
                  </a:lnTo>
                  <a:lnTo>
                    <a:pt x="499345" y="12352"/>
                  </a:lnTo>
                  <a:lnTo>
                    <a:pt x="500511" y="12385"/>
                  </a:lnTo>
                  <a:lnTo>
                    <a:pt x="501670" y="12418"/>
                  </a:lnTo>
                  <a:lnTo>
                    <a:pt x="502829" y="12450"/>
                  </a:lnTo>
                  <a:lnTo>
                    <a:pt x="503988" y="12483"/>
                  </a:lnTo>
                  <a:lnTo>
                    <a:pt x="505140" y="12516"/>
                  </a:lnTo>
                  <a:lnTo>
                    <a:pt x="506291" y="12549"/>
                  </a:lnTo>
                  <a:lnTo>
                    <a:pt x="507442" y="12582"/>
                  </a:lnTo>
                  <a:lnTo>
                    <a:pt x="508586" y="12615"/>
                  </a:lnTo>
                  <a:lnTo>
                    <a:pt x="509727" y="12647"/>
                  </a:lnTo>
                  <a:lnTo>
                    <a:pt x="510868" y="12680"/>
                  </a:lnTo>
                  <a:lnTo>
                    <a:pt x="512003" y="12713"/>
                  </a:lnTo>
                  <a:lnTo>
                    <a:pt x="513132" y="12746"/>
                  </a:lnTo>
                  <a:lnTo>
                    <a:pt x="514262" y="12779"/>
                  </a:lnTo>
                  <a:lnTo>
                    <a:pt x="515386" y="12812"/>
                  </a:lnTo>
                  <a:lnTo>
                    <a:pt x="516503" y="12845"/>
                  </a:lnTo>
                  <a:lnTo>
                    <a:pt x="517619" y="12877"/>
                  </a:lnTo>
                  <a:lnTo>
                    <a:pt x="518732" y="12910"/>
                  </a:lnTo>
                  <a:lnTo>
                    <a:pt x="519834" y="12943"/>
                  </a:lnTo>
                  <a:lnTo>
                    <a:pt x="520935" y="12976"/>
                  </a:lnTo>
                  <a:lnTo>
                    <a:pt x="522036" y="13009"/>
                  </a:lnTo>
                  <a:lnTo>
                    <a:pt x="523121" y="13042"/>
                  </a:lnTo>
                  <a:lnTo>
                    <a:pt x="524206" y="13075"/>
                  </a:lnTo>
                  <a:lnTo>
                    <a:pt x="525291" y="13107"/>
                  </a:lnTo>
                  <a:lnTo>
                    <a:pt x="526360" y="13140"/>
                  </a:lnTo>
                  <a:lnTo>
                    <a:pt x="527427" y="13173"/>
                  </a:lnTo>
                  <a:lnTo>
                    <a:pt x="528494" y="13206"/>
                  </a:lnTo>
                  <a:lnTo>
                    <a:pt x="529547" y="13239"/>
                  </a:lnTo>
                  <a:lnTo>
                    <a:pt x="530594" y="13272"/>
                  </a:lnTo>
                  <a:lnTo>
                    <a:pt x="531642" y="13305"/>
                  </a:lnTo>
                  <a:lnTo>
                    <a:pt x="532677" y="13337"/>
                  </a:lnTo>
                  <a:lnTo>
                    <a:pt x="533704" y="13370"/>
                  </a:lnTo>
                  <a:lnTo>
                    <a:pt x="534730" y="13403"/>
                  </a:lnTo>
                  <a:lnTo>
                    <a:pt x="535747" y="13436"/>
                  </a:lnTo>
                  <a:lnTo>
                    <a:pt x="536750" y="13469"/>
                  </a:lnTo>
                  <a:lnTo>
                    <a:pt x="537754" y="13502"/>
                  </a:lnTo>
                  <a:lnTo>
                    <a:pt x="538751" y="13534"/>
                  </a:lnTo>
                  <a:lnTo>
                    <a:pt x="539730" y="13567"/>
                  </a:lnTo>
                  <a:lnTo>
                    <a:pt x="540709" y="13600"/>
                  </a:lnTo>
                  <a:lnTo>
                    <a:pt x="541686" y="13633"/>
                  </a:lnTo>
                  <a:lnTo>
                    <a:pt x="542640" y="13666"/>
                  </a:lnTo>
                  <a:lnTo>
                    <a:pt x="543593" y="13699"/>
                  </a:lnTo>
                  <a:lnTo>
                    <a:pt x="544546" y="13732"/>
                  </a:lnTo>
                  <a:lnTo>
                    <a:pt x="545474" y="13764"/>
                  </a:lnTo>
                  <a:lnTo>
                    <a:pt x="546400" y="13797"/>
                  </a:lnTo>
                  <a:lnTo>
                    <a:pt x="547327" y="13830"/>
                  </a:lnTo>
                  <a:lnTo>
                    <a:pt x="548230" y="13863"/>
                  </a:lnTo>
                  <a:lnTo>
                    <a:pt x="549128" y="13896"/>
                  </a:lnTo>
                  <a:lnTo>
                    <a:pt x="550025" y="13929"/>
                  </a:lnTo>
                  <a:lnTo>
                    <a:pt x="550904" y="13962"/>
                  </a:lnTo>
                  <a:lnTo>
                    <a:pt x="551771" y="13994"/>
                  </a:lnTo>
                  <a:lnTo>
                    <a:pt x="552638" y="14027"/>
                  </a:lnTo>
                  <a:lnTo>
                    <a:pt x="553491" y="14060"/>
                  </a:lnTo>
                  <a:lnTo>
                    <a:pt x="554327" y="14093"/>
                  </a:lnTo>
                  <a:lnTo>
                    <a:pt x="555163" y="14126"/>
                  </a:lnTo>
                  <a:lnTo>
                    <a:pt x="555988" y="14159"/>
                  </a:lnTo>
                  <a:lnTo>
                    <a:pt x="556791" y="14192"/>
                  </a:lnTo>
                  <a:lnTo>
                    <a:pt x="557594" y="14224"/>
                  </a:lnTo>
                  <a:lnTo>
                    <a:pt x="558392" y="14257"/>
                  </a:lnTo>
                  <a:lnTo>
                    <a:pt x="559161" y="14290"/>
                  </a:lnTo>
                  <a:lnTo>
                    <a:pt x="559930" y="14323"/>
                  </a:lnTo>
                  <a:lnTo>
                    <a:pt x="560698" y="14356"/>
                  </a:lnTo>
                  <a:lnTo>
                    <a:pt x="561432" y="14389"/>
                  </a:lnTo>
                  <a:lnTo>
                    <a:pt x="562166" y="14421"/>
                  </a:lnTo>
                  <a:lnTo>
                    <a:pt x="562899" y="14454"/>
                  </a:lnTo>
                  <a:lnTo>
                    <a:pt x="563602" y="14487"/>
                  </a:lnTo>
                  <a:lnTo>
                    <a:pt x="564299" y="14520"/>
                  </a:lnTo>
                  <a:lnTo>
                    <a:pt x="564996" y="14553"/>
                  </a:lnTo>
                  <a:lnTo>
                    <a:pt x="565667" y="14586"/>
                  </a:lnTo>
                  <a:lnTo>
                    <a:pt x="566326" y="14619"/>
                  </a:lnTo>
                  <a:lnTo>
                    <a:pt x="566986" y="14651"/>
                  </a:lnTo>
                  <a:lnTo>
                    <a:pt x="567625" y="14684"/>
                  </a:lnTo>
                  <a:lnTo>
                    <a:pt x="568245" y="14717"/>
                  </a:lnTo>
                  <a:lnTo>
                    <a:pt x="568866" y="14750"/>
                  </a:lnTo>
                  <a:lnTo>
                    <a:pt x="569471" y="14783"/>
                  </a:lnTo>
                  <a:lnTo>
                    <a:pt x="570052" y="14816"/>
                  </a:lnTo>
                  <a:lnTo>
                    <a:pt x="570633" y="14849"/>
                  </a:lnTo>
                  <a:lnTo>
                    <a:pt x="571205" y="14881"/>
                  </a:lnTo>
                  <a:lnTo>
                    <a:pt x="571745" y="14914"/>
                  </a:lnTo>
                  <a:lnTo>
                    <a:pt x="572285" y="14947"/>
                  </a:lnTo>
                  <a:lnTo>
                    <a:pt x="572823" y="14980"/>
                  </a:lnTo>
                  <a:lnTo>
                    <a:pt x="573321" y="15013"/>
                  </a:lnTo>
                  <a:lnTo>
                    <a:pt x="573820" y="15046"/>
                  </a:lnTo>
                  <a:lnTo>
                    <a:pt x="574318" y="15079"/>
                  </a:lnTo>
                  <a:lnTo>
                    <a:pt x="574778" y="15111"/>
                  </a:lnTo>
                  <a:lnTo>
                    <a:pt x="575234" y="15144"/>
                  </a:lnTo>
                  <a:lnTo>
                    <a:pt x="575690" y="15177"/>
                  </a:lnTo>
                  <a:lnTo>
                    <a:pt x="576114" y="15210"/>
                  </a:lnTo>
                  <a:lnTo>
                    <a:pt x="576527" y="15243"/>
                  </a:lnTo>
                  <a:lnTo>
                    <a:pt x="576939" y="15276"/>
                  </a:lnTo>
                  <a:lnTo>
                    <a:pt x="577326" y="15308"/>
                  </a:lnTo>
                  <a:lnTo>
                    <a:pt x="577695" y="15341"/>
                  </a:lnTo>
                  <a:lnTo>
                    <a:pt x="578064" y="15374"/>
                  </a:lnTo>
                  <a:lnTo>
                    <a:pt x="578413" y="15407"/>
                  </a:lnTo>
                  <a:lnTo>
                    <a:pt x="578738" y="15440"/>
                  </a:lnTo>
                  <a:lnTo>
                    <a:pt x="579062" y="15473"/>
                  </a:lnTo>
                  <a:lnTo>
                    <a:pt x="579374" y="15506"/>
                  </a:lnTo>
                  <a:lnTo>
                    <a:pt x="579653" y="15538"/>
                  </a:lnTo>
                  <a:lnTo>
                    <a:pt x="579932" y="15571"/>
                  </a:lnTo>
                  <a:lnTo>
                    <a:pt x="580205" y="15604"/>
                  </a:lnTo>
                  <a:lnTo>
                    <a:pt x="580439" y="15637"/>
                  </a:lnTo>
                  <a:lnTo>
                    <a:pt x="580672" y="15670"/>
                  </a:lnTo>
                  <a:lnTo>
                    <a:pt x="580906" y="15703"/>
                  </a:lnTo>
                  <a:lnTo>
                    <a:pt x="581095" y="15736"/>
                  </a:lnTo>
                  <a:lnTo>
                    <a:pt x="581282" y="15768"/>
                  </a:lnTo>
                  <a:lnTo>
                    <a:pt x="581470" y="15801"/>
                  </a:lnTo>
                  <a:lnTo>
                    <a:pt x="581620" y="15834"/>
                  </a:lnTo>
                  <a:lnTo>
                    <a:pt x="581761" y="15867"/>
                  </a:lnTo>
                  <a:lnTo>
                    <a:pt x="581973" y="16425"/>
                  </a:lnTo>
                  <a:lnTo>
                    <a:pt x="581839" y="16458"/>
                  </a:lnTo>
                  <a:lnTo>
                    <a:pt x="581698" y="16491"/>
                  </a:lnTo>
                  <a:lnTo>
                    <a:pt x="581558" y="16524"/>
                  </a:lnTo>
                  <a:lnTo>
                    <a:pt x="581385" y="16557"/>
                  </a:lnTo>
                  <a:lnTo>
                    <a:pt x="581198" y="16590"/>
                  </a:lnTo>
                  <a:lnTo>
                    <a:pt x="581011" y="16623"/>
                  </a:lnTo>
                  <a:lnTo>
                    <a:pt x="580798" y="16655"/>
                  </a:lnTo>
                  <a:lnTo>
                    <a:pt x="580565" y="16688"/>
                  </a:lnTo>
                  <a:lnTo>
                    <a:pt x="580331" y="16721"/>
                  </a:lnTo>
                  <a:lnTo>
                    <a:pt x="580080" y="16754"/>
                  </a:lnTo>
                  <a:lnTo>
                    <a:pt x="579800" y="167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770792" y="2134328"/>
              <a:ext cx="359511" cy="0"/>
            </a:xfrm>
            <a:custGeom>
              <a:avLst/>
              <a:pathLst>
                <a:path w="359511" h="0">
                  <a:moveTo>
                    <a:pt x="0" y="0"/>
                  </a:moveTo>
                  <a:lnTo>
                    <a:pt x="35951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32498" y="2121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32498" y="2104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32498" y="21203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284830" y="1996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284830" y="1426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284830" y="17210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284830" y="17306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284830" y="18169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284830" y="17989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30910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802007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35" name="rc235"/>
            <p:cNvSpPr/>
            <p:nvPr/>
          </p:nvSpPr>
          <p:spPr>
            <a:xfrm>
              <a:off x="1925367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2273842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37" name="rc237"/>
            <p:cNvSpPr/>
            <p:nvPr/>
          </p:nvSpPr>
          <p:spPr>
            <a:xfrm>
              <a:off x="3419824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37796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4914281" y="69589"/>
              <a:ext cx="142486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527406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430910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81951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146717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62481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269633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1925367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3139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96163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>
              <a:off x="21192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76409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3419824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80842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45609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361373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25854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4914281" y="2727259"/>
              <a:ext cx="1424867" cy="0"/>
            </a:xfrm>
            <a:custGeom>
              <a:avLst/>
              <a:pathLst>
                <a:path w="1424867" h="0">
                  <a:moveTo>
                    <a:pt x="0" y="0"/>
                  </a:moveTo>
                  <a:lnTo>
                    <a:pt x="1424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530288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95054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510818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575300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30910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317480" y="257935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15880" y="185995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15880" y="114054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15880" y="421139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396116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96116" y="1896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96116" y="117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96116" y="457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-5400000">
              <a:off x="-1117129" y="1440899"/>
              <a:ext cx="242602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(Average eggs per clutch per female)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11251" y="416315"/>
              <a:ext cx="574244" cy="2199256"/>
            </a:xfrm>
            <a:custGeom>
              <a:avLst/>
              <a:pathLst>
                <a:path w="574244" h="2199256">
                  <a:moveTo>
                    <a:pt x="240646" y="2199256"/>
                  </a:moveTo>
                  <a:lnTo>
                    <a:pt x="240401" y="2194952"/>
                  </a:lnTo>
                  <a:lnTo>
                    <a:pt x="240159" y="2190648"/>
                  </a:lnTo>
                  <a:lnTo>
                    <a:pt x="239925" y="2186344"/>
                  </a:lnTo>
                  <a:lnTo>
                    <a:pt x="239695" y="2182041"/>
                  </a:lnTo>
                  <a:lnTo>
                    <a:pt x="239473" y="2177737"/>
                  </a:lnTo>
                  <a:lnTo>
                    <a:pt x="239255" y="2173433"/>
                  </a:lnTo>
                  <a:lnTo>
                    <a:pt x="239045" y="2169129"/>
                  </a:lnTo>
                  <a:lnTo>
                    <a:pt x="238839" y="2164825"/>
                  </a:lnTo>
                  <a:lnTo>
                    <a:pt x="238641" y="2160521"/>
                  </a:lnTo>
                  <a:lnTo>
                    <a:pt x="238448" y="2156218"/>
                  </a:lnTo>
                  <a:lnTo>
                    <a:pt x="238262" y="2151914"/>
                  </a:lnTo>
                  <a:lnTo>
                    <a:pt x="238081" y="2147610"/>
                  </a:lnTo>
                  <a:lnTo>
                    <a:pt x="237907" y="2143306"/>
                  </a:lnTo>
                  <a:lnTo>
                    <a:pt x="237739" y="2139002"/>
                  </a:lnTo>
                  <a:lnTo>
                    <a:pt x="237577" y="2134698"/>
                  </a:lnTo>
                  <a:lnTo>
                    <a:pt x="237421" y="2130395"/>
                  </a:lnTo>
                  <a:lnTo>
                    <a:pt x="237271" y="2126091"/>
                  </a:lnTo>
                  <a:lnTo>
                    <a:pt x="237128" y="2121787"/>
                  </a:lnTo>
                  <a:lnTo>
                    <a:pt x="236990" y="2117483"/>
                  </a:lnTo>
                  <a:lnTo>
                    <a:pt x="236860" y="2113179"/>
                  </a:lnTo>
                  <a:lnTo>
                    <a:pt x="236734" y="2108875"/>
                  </a:lnTo>
                  <a:lnTo>
                    <a:pt x="236616" y="2104572"/>
                  </a:lnTo>
                  <a:lnTo>
                    <a:pt x="236502" y="2100268"/>
                  </a:lnTo>
                  <a:lnTo>
                    <a:pt x="236397" y="2095964"/>
                  </a:lnTo>
                  <a:lnTo>
                    <a:pt x="236295" y="2091660"/>
                  </a:lnTo>
                  <a:lnTo>
                    <a:pt x="236201" y="2087356"/>
                  </a:lnTo>
                  <a:lnTo>
                    <a:pt x="236111" y="2083053"/>
                  </a:lnTo>
                  <a:lnTo>
                    <a:pt x="236030" y="2078749"/>
                  </a:lnTo>
                  <a:lnTo>
                    <a:pt x="235951" y="2074445"/>
                  </a:lnTo>
                  <a:lnTo>
                    <a:pt x="235881" y="2070141"/>
                  </a:lnTo>
                  <a:lnTo>
                    <a:pt x="235814" y="2065837"/>
                  </a:lnTo>
                  <a:lnTo>
                    <a:pt x="235756" y="2061533"/>
                  </a:lnTo>
                  <a:lnTo>
                    <a:pt x="235700" y="2057230"/>
                  </a:lnTo>
                  <a:lnTo>
                    <a:pt x="235653" y="2052926"/>
                  </a:lnTo>
                  <a:lnTo>
                    <a:pt x="235608" y="2048622"/>
                  </a:lnTo>
                  <a:lnTo>
                    <a:pt x="235572" y="2044318"/>
                  </a:lnTo>
                  <a:lnTo>
                    <a:pt x="235537" y="2040014"/>
                  </a:lnTo>
                  <a:lnTo>
                    <a:pt x="235512" y="2035710"/>
                  </a:lnTo>
                  <a:lnTo>
                    <a:pt x="235488" y="2031407"/>
                  </a:lnTo>
                  <a:lnTo>
                    <a:pt x="235473" y="2027103"/>
                  </a:lnTo>
                  <a:lnTo>
                    <a:pt x="235459" y="2022799"/>
                  </a:lnTo>
                  <a:lnTo>
                    <a:pt x="235454" y="2018495"/>
                  </a:lnTo>
                  <a:lnTo>
                    <a:pt x="235449" y="2014191"/>
                  </a:lnTo>
                  <a:lnTo>
                    <a:pt x="235454" y="2009887"/>
                  </a:lnTo>
                  <a:lnTo>
                    <a:pt x="235459" y="2005584"/>
                  </a:lnTo>
                  <a:lnTo>
                    <a:pt x="235472" y="2001280"/>
                  </a:lnTo>
                  <a:lnTo>
                    <a:pt x="235486" y="1996976"/>
                  </a:lnTo>
                  <a:lnTo>
                    <a:pt x="235509" y="1992672"/>
                  </a:lnTo>
                  <a:lnTo>
                    <a:pt x="235532" y="1988368"/>
                  </a:lnTo>
                  <a:lnTo>
                    <a:pt x="235562" y="1984064"/>
                  </a:lnTo>
                  <a:lnTo>
                    <a:pt x="235593" y="1979761"/>
                  </a:lnTo>
                  <a:lnTo>
                    <a:pt x="235631" y="1975457"/>
                  </a:lnTo>
                  <a:lnTo>
                    <a:pt x="235670" y="1971153"/>
                  </a:lnTo>
                  <a:lnTo>
                    <a:pt x="235715" y="1966849"/>
                  </a:lnTo>
                  <a:lnTo>
                    <a:pt x="235762" y="1962545"/>
                  </a:lnTo>
                  <a:lnTo>
                    <a:pt x="235814" y="1958241"/>
                  </a:lnTo>
                  <a:lnTo>
                    <a:pt x="235867" y="1953938"/>
                  </a:lnTo>
                  <a:lnTo>
                    <a:pt x="235925" y="1949634"/>
                  </a:lnTo>
                  <a:lnTo>
                    <a:pt x="235985" y="1945330"/>
                  </a:lnTo>
                  <a:lnTo>
                    <a:pt x="236049" y="1941026"/>
                  </a:lnTo>
                  <a:lnTo>
                    <a:pt x="236114" y="1936722"/>
                  </a:lnTo>
                  <a:lnTo>
                    <a:pt x="236184" y="1932419"/>
                  </a:lnTo>
                  <a:lnTo>
                    <a:pt x="236255" y="1928115"/>
                  </a:lnTo>
                  <a:lnTo>
                    <a:pt x="236329" y="1923811"/>
                  </a:lnTo>
                  <a:lnTo>
                    <a:pt x="236404" y="1919507"/>
                  </a:lnTo>
                  <a:lnTo>
                    <a:pt x="236483" y="1915203"/>
                  </a:lnTo>
                  <a:lnTo>
                    <a:pt x="236562" y="1910899"/>
                  </a:lnTo>
                  <a:lnTo>
                    <a:pt x="236645" y="1906596"/>
                  </a:lnTo>
                  <a:lnTo>
                    <a:pt x="236728" y="1902292"/>
                  </a:lnTo>
                  <a:lnTo>
                    <a:pt x="236813" y="1897988"/>
                  </a:lnTo>
                  <a:lnTo>
                    <a:pt x="236900" y="1893684"/>
                  </a:lnTo>
                  <a:lnTo>
                    <a:pt x="236988" y="1889380"/>
                  </a:lnTo>
                  <a:lnTo>
                    <a:pt x="237077" y="1885076"/>
                  </a:lnTo>
                  <a:lnTo>
                    <a:pt x="237168" y="1880773"/>
                  </a:lnTo>
                  <a:lnTo>
                    <a:pt x="237259" y="1876469"/>
                  </a:lnTo>
                  <a:lnTo>
                    <a:pt x="237350" y="1872165"/>
                  </a:lnTo>
                  <a:lnTo>
                    <a:pt x="237443" y="1867861"/>
                  </a:lnTo>
                  <a:lnTo>
                    <a:pt x="237536" y="1863557"/>
                  </a:lnTo>
                  <a:lnTo>
                    <a:pt x="237629" y="1859253"/>
                  </a:lnTo>
                  <a:lnTo>
                    <a:pt x="237722" y="1854950"/>
                  </a:lnTo>
                  <a:lnTo>
                    <a:pt x="237816" y="1850646"/>
                  </a:lnTo>
                  <a:lnTo>
                    <a:pt x="237909" y="1846342"/>
                  </a:lnTo>
                  <a:lnTo>
                    <a:pt x="238002" y="1842038"/>
                  </a:lnTo>
                  <a:lnTo>
                    <a:pt x="238095" y="1837734"/>
                  </a:lnTo>
                  <a:lnTo>
                    <a:pt x="238187" y="1833430"/>
                  </a:lnTo>
                  <a:lnTo>
                    <a:pt x="238279" y="1829127"/>
                  </a:lnTo>
                  <a:lnTo>
                    <a:pt x="238370" y="1824823"/>
                  </a:lnTo>
                  <a:lnTo>
                    <a:pt x="238459" y="1820519"/>
                  </a:lnTo>
                  <a:lnTo>
                    <a:pt x="238548" y="1816215"/>
                  </a:lnTo>
                  <a:lnTo>
                    <a:pt x="238636" y="1811911"/>
                  </a:lnTo>
                  <a:lnTo>
                    <a:pt x="238721" y="1807607"/>
                  </a:lnTo>
                  <a:lnTo>
                    <a:pt x="238806" y="1803304"/>
                  </a:lnTo>
                  <a:lnTo>
                    <a:pt x="238889" y="1799000"/>
                  </a:lnTo>
                  <a:lnTo>
                    <a:pt x="238970" y="1794696"/>
                  </a:lnTo>
                  <a:lnTo>
                    <a:pt x="239049" y="1790392"/>
                  </a:lnTo>
                  <a:lnTo>
                    <a:pt x="239127" y="1786088"/>
                  </a:lnTo>
                  <a:lnTo>
                    <a:pt x="239201" y="1781785"/>
                  </a:lnTo>
                  <a:lnTo>
                    <a:pt x="239274" y="1777481"/>
                  </a:lnTo>
                  <a:lnTo>
                    <a:pt x="239343" y="1773177"/>
                  </a:lnTo>
                  <a:lnTo>
                    <a:pt x="239412" y="1768873"/>
                  </a:lnTo>
                  <a:lnTo>
                    <a:pt x="239475" y="1764569"/>
                  </a:lnTo>
                  <a:lnTo>
                    <a:pt x="239538" y="1760265"/>
                  </a:lnTo>
                  <a:lnTo>
                    <a:pt x="239595" y="1755962"/>
                  </a:lnTo>
                  <a:lnTo>
                    <a:pt x="239653" y="1751658"/>
                  </a:lnTo>
                  <a:lnTo>
                    <a:pt x="239703" y="1747354"/>
                  </a:lnTo>
                  <a:lnTo>
                    <a:pt x="239754" y="1743050"/>
                  </a:lnTo>
                  <a:lnTo>
                    <a:pt x="239797" y="1738746"/>
                  </a:lnTo>
                  <a:lnTo>
                    <a:pt x="239841" y="1734442"/>
                  </a:lnTo>
                  <a:lnTo>
                    <a:pt x="239877" y="1730139"/>
                  </a:lnTo>
                  <a:lnTo>
                    <a:pt x="239912" y="1725835"/>
                  </a:lnTo>
                  <a:lnTo>
                    <a:pt x="239940" y="1721531"/>
                  </a:lnTo>
                  <a:lnTo>
                    <a:pt x="239968" y="1717227"/>
                  </a:lnTo>
                  <a:lnTo>
                    <a:pt x="239988" y="1712923"/>
                  </a:lnTo>
                  <a:lnTo>
                    <a:pt x="240006" y="1708619"/>
                  </a:lnTo>
                  <a:lnTo>
                    <a:pt x="240017" y="1704316"/>
                  </a:lnTo>
                  <a:lnTo>
                    <a:pt x="240027" y="1700012"/>
                  </a:lnTo>
                  <a:lnTo>
                    <a:pt x="240028" y="1695708"/>
                  </a:lnTo>
                  <a:lnTo>
                    <a:pt x="240028" y="1691404"/>
                  </a:lnTo>
                  <a:lnTo>
                    <a:pt x="240020" y="1687100"/>
                  </a:lnTo>
                  <a:lnTo>
                    <a:pt x="240010" y="1682796"/>
                  </a:lnTo>
                  <a:lnTo>
                    <a:pt x="239991" y="1678493"/>
                  </a:lnTo>
                  <a:lnTo>
                    <a:pt x="239970" y="1674189"/>
                  </a:lnTo>
                  <a:lnTo>
                    <a:pt x="239942" y="1669885"/>
                  </a:lnTo>
                  <a:lnTo>
                    <a:pt x="239910" y="1665581"/>
                  </a:lnTo>
                  <a:lnTo>
                    <a:pt x="239870" y="1661277"/>
                  </a:lnTo>
                  <a:lnTo>
                    <a:pt x="239827" y="1656973"/>
                  </a:lnTo>
                  <a:lnTo>
                    <a:pt x="239776" y="1652670"/>
                  </a:lnTo>
                  <a:lnTo>
                    <a:pt x="239721" y="1648366"/>
                  </a:lnTo>
                  <a:lnTo>
                    <a:pt x="239658" y="1644062"/>
                  </a:lnTo>
                  <a:lnTo>
                    <a:pt x="239591" y="1639758"/>
                  </a:lnTo>
                  <a:lnTo>
                    <a:pt x="239517" y="1635454"/>
                  </a:lnTo>
                  <a:lnTo>
                    <a:pt x="239437" y="1631151"/>
                  </a:lnTo>
                  <a:lnTo>
                    <a:pt x="239350" y="1626847"/>
                  </a:lnTo>
                  <a:lnTo>
                    <a:pt x="239258" y="1622543"/>
                  </a:lnTo>
                  <a:lnTo>
                    <a:pt x="239159" y="1618239"/>
                  </a:lnTo>
                  <a:lnTo>
                    <a:pt x="239053" y="1613935"/>
                  </a:lnTo>
                  <a:lnTo>
                    <a:pt x="238941" y="1609631"/>
                  </a:lnTo>
                  <a:lnTo>
                    <a:pt x="238822" y="1605328"/>
                  </a:lnTo>
                  <a:lnTo>
                    <a:pt x="238697" y="1601024"/>
                  </a:lnTo>
                  <a:lnTo>
                    <a:pt x="238565" y="1596720"/>
                  </a:lnTo>
                  <a:lnTo>
                    <a:pt x="238427" y="1592416"/>
                  </a:lnTo>
                  <a:lnTo>
                    <a:pt x="238280" y="1588112"/>
                  </a:lnTo>
                  <a:lnTo>
                    <a:pt x="238129" y="1583808"/>
                  </a:lnTo>
                  <a:lnTo>
                    <a:pt x="237968" y="1579505"/>
                  </a:lnTo>
                  <a:lnTo>
                    <a:pt x="237803" y="1575201"/>
                  </a:lnTo>
                  <a:lnTo>
                    <a:pt x="237629" y="1570897"/>
                  </a:lnTo>
                  <a:lnTo>
                    <a:pt x="237450" y="1566593"/>
                  </a:lnTo>
                  <a:lnTo>
                    <a:pt x="237261" y="1562289"/>
                  </a:lnTo>
                  <a:lnTo>
                    <a:pt x="237068" y="1557985"/>
                  </a:lnTo>
                  <a:lnTo>
                    <a:pt x="236865" y="1553682"/>
                  </a:lnTo>
                  <a:lnTo>
                    <a:pt x="236658" y="1549378"/>
                  </a:lnTo>
                  <a:lnTo>
                    <a:pt x="236441" y="1545074"/>
                  </a:lnTo>
                  <a:lnTo>
                    <a:pt x="236220" y="1540770"/>
                  </a:lnTo>
                  <a:lnTo>
                    <a:pt x="235988" y="1536466"/>
                  </a:lnTo>
                  <a:lnTo>
                    <a:pt x="235753" y="1532162"/>
                  </a:lnTo>
                  <a:lnTo>
                    <a:pt x="235507" y="1527859"/>
                  </a:lnTo>
                  <a:lnTo>
                    <a:pt x="235258" y="1523555"/>
                  </a:lnTo>
                  <a:lnTo>
                    <a:pt x="234997" y="1519251"/>
                  </a:lnTo>
                  <a:lnTo>
                    <a:pt x="234734" y="1514947"/>
                  </a:lnTo>
                  <a:lnTo>
                    <a:pt x="234458" y="1510643"/>
                  </a:lnTo>
                  <a:lnTo>
                    <a:pt x="234182" y="1506339"/>
                  </a:lnTo>
                  <a:lnTo>
                    <a:pt x="233892" y="1502036"/>
                  </a:lnTo>
                  <a:lnTo>
                    <a:pt x="233601" y="1497732"/>
                  </a:lnTo>
                  <a:lnTo>
                    <a:pt x="233297" y="1493428"/>
                  </a:lnTo>
                  <a:lnTo>
                    <a:pt x="232993" y="1489124"/>
                  </a:lnTo>
                  <a:lnTo>
                    <a:pt x="232674" y="1484820"/>
                  </a:lnTo>
                  <a:lnTo>
                    <a:pt x="232356" y="1480517"/>
                  </a:lnTo>
                  <a:lnTo>
                    <a:pt x="232024" y="1476213"/>
                  </a:lnTo>
                  <a:lnTo>
                    <a:pt x="231692" y="1471909"/>
                  </a:lnTo>
                  <a:lnTo>
                    <a:pt x="231347" y="1467605"/>
                  </a:lnTo>
                  <a:lnTo>
                    <a:pt x="231001" y="1463301"/>
                  </a:lnTo>
                  <a:lnTo>
                    <a:pt x="230643" y="1458997"/>
                  </a:lnTo>
                  <a:lnTo>
                    <a:pt x="230284" y="1454694"/>
                  </a:lnTo>
                  <a:lnTo>
                    <a:pt x="229913" y="1450390"/>
                  </a:lnTo>
                  <a:lnTo>
                    <a:pt x="229540" y="1446086"/>
                  </a:lnTo>
                  <a:lnTo>
                    <a:pt x="229157" y="1441782"/>
                  </a:lnTo>
                  <a:lnTo>
                    <a:pt x="228772" y="1437478"/>
                  </a:lnTo>
                  <a:lnTo>
                    <a:pt x="228376" y="1433174"/>
                  </a:lnTo>
                  <a:lnTo>
                    <a:pt x="227978" y="1428871"/>
                  </a:lnTo>
                  <a:lnTo>
                    <a:pt x="227571" y="1424567"/>
                  </a:lnTo>
                  <a:lnTo>
                    <a:pt x="227161" y="1420263"/>
                  </a:lnTo>
                  <a:lnTo>
                    <a:pt x="226742" y="1415959"/>
                  </a:lnTo>
                  <a:lnTo>
                    <a:pt x="226320" y="1411655"/>
                  </a:lnTo>
                  <a:lnTo>
                    <a:pt x="225890" y="1407351"/>
                  </a:lnTo>
                  <a:lnTo>
                    <a:pt x="225457" y="1403048"/>
                  </a:lnTo>
                  <a:lnTo>
                    <a:pt x="225016" y="1398744"/>
                  </a:lnTo>
                  <a:lnTo>
                    <a:pt x="224572" y="1394440"/>
                  </a:lnTo>
                  <a:lnTo>
                    <a:pt x="224121" y="1390136"/>
                  </a:lnTo>
                  <a:lnTo>
                    <a:pt x="223667" y="1385832"/>
                  </a:lnTo>
                  <a:lnTo>
                    <a:pt x="223206" y="1381528"/>
                  </a:lnTo>
                  <a:lnTo>
                    <a:pt x="222741" y="1377225"/>
                  </a:lnTo>
                  <a:lnTo>
                    <a:pt x="222271" y="1372921"/>
                  </a:lnTo>
                  <a:lnTo>
                    <a:pt x="221797" y="1368617"/>
                  </a:lnTo>
                  <a:lnTo>
                    <a:pt x="221318" y="1364313"/>
                  </a:lnTo>
                  <a:lnTo>
                    <a:pt x="220835" y="1360009"/>
                  </a:lnTo>
                  <a:lnTo>
                    <a:pt x="220347" y="1355705"/>
                  </a:lnTo>
                  <a:lnTo>
                    <a:pt x="219856" y="1351402"/>
                  </a:lnTo>
                  <a:lnTo>
                    <a:pt x="219360" y="1347098"/>
                  </a:lnTo>
                  <a:lnTo>
                    <a:pt x="218861" y="1342794"/>
                  </a:lnTo>
                  <a:lnTo>
                    <a:pt x="218358" y="1338490"/>
                  </a:lnTo>
                  <a:lnTo>
                    <a:pt x="217851" y="1334186"/>
                  </a:lnTo>
                  <a:lnTo>
                    <a:pt x="217342" y="1329883"/>
                  </a:lnTo>
                  <a:lnTo>
                    <a:pt x="216828" y="1325579"/>
                  </a:lnTo>
                  <a:lnTo>
                    <a:pt x="216312" y="1321275"/>
                  </a:lnTo>
                  <a:lnTo>
                    <a:pt x="215792" y="1316971"/>
                  </a:lnTo>
                  <a:lnTo>
                    <a:pt x="215271" y="1312667"/>
                  </a:lnTo>
                  <a:lnTo>
                    <a:pt x="214745" y="1308363"/>
                  </a:lnTo>
                  <a:lnTo>
                    <a:pt x="214218" y="1304060"/>
                  </a:lnTo>
                  <a:lnTo>
                    <a:pt x="213688" y="1299756"/>
                  </a:lnTo>
                  <a:lnTo>
                    <a:pt x="213156" y="1295452"/>
                  </a:lnTo>
                  <a:lnTo>
                    <a:pt x="212621" y="1291148"/>
                  </a:lnTo>
                  <a:lnTo>
                    <a:pt x="212086" y="1286844"/>
                  </a:lnTo>
                  <a:lnTo>
                    <a:pt x="211547" y="1282540"/>
                  </a:lnTo>
                  <a:lnTo>
                    <a:pt x="211007" y="1278237"/>
                  </a:lnTo>
                  <a:lnTo>
                    <a:pt x="210465" y="1273933"/>
                  </a:lnTo>
                  <a:lnTo>
                    <a:pt x="209923" y="1269629"/>
                  </a:lnTo>
                  <a:lnTo>
                    <a:pt x="209378" y="1265325"/>
                  </a:lnTo>
                  <a:lnTo>
                    <a:pt x="208833" y="1261021"/>
                  </a:lnTo>
                  <a:lnTo>
                    <a:pt x="208286" y="1256717"/>
                  </a:lnTo>
                  <a:lnTo>
                    <a:pt x="207738" y="1252414"/>
                  </a:lnTo>
                  <a:lnTo>
                    <a:pt x="207190" y="1248110"/>
                  </a:lnTo>
                  <a:lnTo>
                    <a:pt x="206641" y="1243806"/>
                  </a:lnTo>
                  <a:lnTo>
                    <a:pt x="206091" y="1239502"/>
                  </a:lnTo>
                  <a:lnTo>
                    <a:pt x="205541" y="1235198"/>
                  </a:lnTo>
                  <a:lnTo>
                    <a:pt x="204990" y="1230894"/>
                  </a:lnTo>
                  <a:lnTo>
                    <a:pt x="204440" y="1226591"/>
                  </a:lnTo>
                  <a:lnTo>
                    <a:pt x="203889" y="1222287"/>
                  </a:lnTo>
                  <a:lnTo>
                    <a:pt x="203338" y="1217983"/>
                  </a:lnTo>
                  <a:lnTo>
                    <a:pt x="202788" y="1213679"/>
                  </a:lnTo>
                  <a:lnTo>
                    <a:pt x="202238" y="1209375"/>
                  </a:lnTo>
                  <a:lnTo>
                    <a:pt x="201688" y="1205071"/>
                  </a:lnTo>
                  <a:lnTo>
                    <a:pt x="201138" y="1200768"/>
                  </a:lnTo>
                  <a:lnTo>
                    <a:pt x="200590" y="1196464"/>
                  </a:lnTo>
                  <a:lnTo>
                    <a:pt x="200041" y="1192160"/>
                  </a:lnTo>
                  <a:lnTo>
                    <a:pt x="199494" y="1187856"/>
                  </a:lnTo>
                  <a:lnTo>
                    <a:pt x="198947" y="1183552"/>
                  </a:lnTo>
                  <a:lnTo>
                    <a:pt x="198401" y="1179249"/>
                  </a:lnTo>
                  <a:lnTo>
                    <a:pt x="197856" y="1174945"/>
                  </a:lnTo>
                  <a:lnTo>
                    <a:pt x="197312" y="1170641"/>
                  </a:lnTo>
                  <a:lnTo>
                    <a:pt x="196769" y="1166337"/>
                  </a:lnTo>
                  <a:lnTo>
                    <a:pt x="196228" y="1162033"/>
                  </a:lnTo>
                  <a:lnTo>
                    <a:pt x="195687" y="1157729"/>
                  </a:lnTo>
                  <a:lnTo>
                    <a:pt x="195148" y="1153426"/>
                  </a:lnTo>
                  <a:lnTo>
                    <a:pt x="194610" y="1149122"/>
                  </a:lnTo>
                  <a:lnTo>
                    <a:pt x="194074" y="1144818"/>
                  </a:lnTo>
                  <a:lnTo>
                    <a:pt x="193539" y="1140514"/>
                  </a:lnTo>
                  <a:lnTo>
                    <a:pt x="193005" y="1136210"/>
                  </a:lnTo>
                  <a:lnTo>
                    <a:pt x="192473" y="1131906"/>
                  </a:lnTo>
                  <a:lnTo>
                    <a:pt x="191943" y="1127603"/>
                  </a:lnTo>
                  <a:lnTo>
                    <a:pt x="191413" y="1123299"/>
                  </a:lnTo>
                  <a:lnTo>
                    <a:pt x="190886" y="1118995"/>
                  </a:lnTo>
                  <a:lnTo>
                    <a:pt x="190360" y="1114691"/>
                  </a:lnTo>
                  <a:lnTo>
                    <a:pt x="189835" y="1110387"/>
                  </a:lnTo>
                  <a:lnTo>
                    <a:pt x="189312" y="1106083"/>
                  </a:lnTo>
                  <a:lnTo>
                    <a:pt x="188791" y="1101780"/>
                  </a:lnTo>
                  <a:lnTo>
                    <a:pt x="188271" y="1097476"/>
                  </a:lnTo>
                  <a:lnTo>
                    <a:pt x="187752" y="1093172"/>
                  </a:lnTo>
                  <a:lnTo>
                    <a:pt x="187235" y="1088868"/>
                  </a:lnTo>
                  <a:lnTo>
                    <a:pt x="186719" y="1084564"/>
                  </a:lnTo>
                  <a:lnTo>
                    <a:pt x="186205" y="1080260"/>
                  </a:lnTo>
                  <a:lnTo>
                    <a:pt x="185692" y="1075957"/>
                  </a:lnTo>
                  <a:lnTo>
                    <a:pt x="185181" y="1071653"/>
                  </a:lnTo>
                  <a:lnTo>
                    <a:pt x="184670" y="1067349"/>
                  </a:lnTo>
                  <a:lnTo>
                    <a:pt x="184161" y="1063045"/>
                  </a:lnTo>
                  <a:lnTo>
                    <a:pt x="183653" y="1058741"/>
                  </a:lnTo>
                  <a:lnTo>
                    <a:pt x="183146" y="1054437"/>
                  </a:lnTo>
                  <a:lnTo>
                    <a:pt x="182640" y="1050134"/>
                  </a:lnTo>
                  <a:lnTo>
                    <a:pt x="182135" y="1045830"/>
                  </a:lnTo>
                  <a:lnTo>
                    <a:pt x="181631" y="1041526"/>
                  </a:lnTo>
                  <a:lnTo>
                    <a:pt x="181127" y="1037222"/>
                  </a:lnTo>
                  <a:lnTo>
                    <a:pt x="180624" y="1032918"/>
                  </a:lnTo>
                  <a:lnTo>
                    <a:pt x="180122" y="1028615"/>
                  </a:lnTo>
                  <a:lnTo>
                    <a:pt x="179619" y="1024311"/>
                  </a:lnTo>
                  <a:lnTo>
                    <a:pt x="179118" y="1020007"/>
                  </a:lnTo>
                  <a:lnTo>
                    <a:pt x="178616" y="1015703"/>
                  </a:lnTo>
                  <a:lnTo>
                    <a:pt x="178114" y="1011399"/>
                  </a:lnTo>
                  <a:lnTo>
                    <a:pt x="177613" y="1007095"/>
                  </a:lnTo>
                  <a:lnTo>
                    <a:pt x="177111" y="1002792"/>
                  </a:lnTo>
                  <a:lnTo>
                    <a:pt x="176609" y="998488"/>
                  </a:lnTo>
                  <a:lnTo>
                    <a:pt x="176106" y="994184"/>
                  </a:lnTo>
                  <a:lnTo>
                    <a:pt x="175603" y="989880"/>
                  </a:lnTo>
                  <a:lnTo>
                    <a:pt x="175098" y="985576"/>
                  </a:lnTo>
                  <a:lnTo>
                    <a:pt x="174593" y="981272"/>
                  </a:lnTo>
                  <a:lnTo>
                    <a:pt x="174086" y="976969"/>
                  </a:lnTo>
                  <a:lnTo>
                    <a:pt x="173579" y="972665"/>
                  </a:lnTo>
                  <a:lnTo>
                    <a:pt x="173069" y="968361"/>
                  </a:lnTo>
                  <a:lnTo>
                    <a:pt x="172559" y="964057"/>
                  </a:lnTo>
                  <a:lnTo>
                    <a:pt x="172046" y="959753"/>
                  </a:lnTo>
                  <a:lnTo>
                    <a:pt x="171532" y="955449"/>
                  </a:lnTo>
                  <a:lnTo>
                    <a:pt x="171014" y="951146"/>
                  </a:lnTo>
                  <a:lnTo>
                    <a:pt x="170496" y="946842"/>
                  </a:lnTo>
                  <a:lnTo>
                    <a:pt x="169973" y="942538"/>
                  </a:lnTo>
                  <a:lnTo>
                    <a:pt x="169449" y="938234"/>
                  </a:lnTo>
                  <a:lnTo>
                    <a:pt x="168920" y="933930"/>
                  </a:lnTo>
                  <a:lnTo>
                    <a:pt x="168391" y="929626"/>
                  </a:lnTo>
                  <a:lnTo>
                    <a:pt x="167855" y="925323"/>
                  </a:lnTo>
                  <a:lnTo>
                    <a:pt x="167318" y="921019"/>
                  </a:lnTo>
                  <a:lnTo>
                    <a:pt x="166775" y="916715"/>
                  </a:lnTo>
                  <a:lnTo>
                    <a:pt x="166231" y="912411"/>
                  </a:lnTo>
                  <a:lnTo>
                    <a:pt x="165680" y="908107"/>
                  </a:lnTo>
                  <a:lnTo>
                    <a:pt x="165126" y="903803"/>
                  </a:lnTo>
                  <a:lnTo>
                    <a:pt x="164566" y="899500"/>
                  </a:lnTo>
                  <a:lnTo>
                    <a:pt x="164003" y="895196"/>
                  </a:lnTo>
                  <a:lnTo>
                    <a:pt x="163432" y="890892"/>
                  </a:lnTo>
                  <a:lnTo>
                    <a:pt x="162859" y="886588"/>
                  </a:lnTo>
                  <a:lnTo>
                    <a:pt x="162278" y="882284"/>
                  </a:lnTo>
                  <a:lnTo>
                    <a:pt x="161693" y="877981"/>
                  </a:lnTo>
                  <a:lnTo>
                    <a:pt x="161100" y="873677"/>
                  </a:lnTo>
                  <a:lnTo>
                    <a:pt x="160502" y="869373"/>
                  </a:lnTo>
                  <a:lnTo>
                    <a:pt x="159897" y="865069"/>
                  </a:lnTo>
                  <a:lnTo>
                    <a:pt x="159286" y="860765"/>
                  </a:lnTo>
                  <a:lnTo>
                    <a:pt x="158667" y="856461"/>
                  </a:lnTo>
                  <a:lnTo>
                    <a:pt x="158042" y="852158"/>
                  </a:lnTo>
                  <a:lnTo>
                    <a:pt x="157408" y="847854"/>
                  </a:lnTo>
                  <a:lnTo>
                    <a:pt x="156768" y="843550"/>
                  </a:lnTo>
                  <a:lnTo>
                    <a:pt x="156119" y="839246"/>
                  </a:lnTo>
                  <a:lnTo>
                    <a:pt x="155463" y="834942"/>
                  </a:lnTo>
                  <a:lnTo>
                    <a:pt x="154798" y="830638"/>
                  </a:lnTo>
                  <a:lnTo>
                    <a:pt x="154125" y="826335"/>
                  </a:lnTo>
                  <a:lnTo>
                    <a:pt x="153444" y="822031"/>
                  </a:lnTo>
                  <a:lnTo>
                    <a:pt x="152752" y="817727"/>
                  </a:lnTo>
                  <a:lnTo>
                    <a:pt x="152053" y="813423"/>
                  </a:lnTo>
                  <a:lnTo>
                    <a:pt x="151343" y="809119"/>
                  </a:lnTo>
                  <a:lnTo>
                    <a:pt x="150625" y="804815"/>
                  </a:lnTo>
                  <a:lnTo>
                    <a:pt x="149896" y="800512"/>
                  </a:lnTo>
                  <a:lnTo>
                    <a:pt x="149159" y="796208"/>
                  </a:lnTo>
                  <a:lnTo>
                    <a:pt x="148409" y="791904"/>
                  </a:lnTo>
                  <a:lnTo>
                    <a:pt x="147652" y="787600"/>
                  </a:lnTo>
                  <a:lnTo>
                    <a:pt x="146880" y="783296"/>
                  </a:lnTo>
                  <a:lnTo>
                    <a:pt x="146103" y="778992"/>
                  </a:lnTo>
                  <a:lnTo>
                    <a:pt x="145310" y="774689"/>
                  </a:lnTo>
                  <a:lnTo>
                    <a:pt x="144511" y="770385"/>
                  </a:lnTo>
                  <a:lnTo>
                    <a:pt x="143695" y="766081"/>
                  </a:lnTo>
                  <a:lnTo>
                    <a:pt x="142874" y="761777"/>
                  </a:lnTo>
                  <a:lnTo>
                    <a:pt x="142035" y="757473"/>
                  </a:lnTo>
                  <a:lnTo>
                    <a:pt x="141191" y="753169"/>
                  </a:lnTo>
                  <a:lnTo>
                    <a:pt x="140328" y="748866"/>
                  </a:lnTo>
                  <a:lnTo>
                    <a:pt x="139462" y="744562"/>
                  </a:lnTo>
                  <a:lnTo>
                    <a:pt x="138574" y="740258"/>
                  </a:lnTo>
                  <a:lnTo>
                    <a:pt x="137684" y="735954"/>
                  </a:lnTo>
                  <a:lnTo>
                    <a:pt x="136771" y="731650"/>
                  </a:lnTo>
                  <a:lnTo>
                    <a:pt x="135857" y="727347"/>
                  </a:lnTo>
                  <a:lnTo>
                    <a:pt x="134919" y="723043"/>
                  </a:lnTo>
                  <a:lnTo>
                    <a:pt x="133980" y="718739"/>
                  </a:lnTo>
                  <a:lnTo>
                    <a:pt x="133017" y="714435"/>
                  </a:lnTo>
                  <a:lnTo>
                    <a:pt x="132053" y="710131"/>
                  </a:lnTo>
                  <a:lnTo>
                    <a:pt x="131064" y="705827"/>
                  </a:lnTo>
                  <a:lnTo>
                    <a:pt x="130074" y="701524"/>
                  </a:lnTo>
                  <a:lnTo>
                    <a:pt x="129059" y="697220"/>
                  </a:lnTo>
                  <a:lnTo>
                    <a:pt x="128043" y="692916"/>
                  </a:lnTo>
                  <a:lnTo>
                    <a:pt x="127003" y="688612"/>
                  </a:lnTo>
                  <a:lnTo>
                    <a:pt x="125961" y="684308"/>
                  </a:lnTo>
                  <a:lnTo>
                    <a:pt x="124895" y="680004"/>
                  </a:lnTo>
                  <a:lnTo>
                    <a:pt x="123826" y="675701"/>
                  </a:lnTo>
                  <a:lnTo>
                    <a:pt x="122735" y="671397"/>
                  </a:lnTo>
                  <a:lnTo>
                    <a:pt x="121640" y="667093"/>
                  </a:lnTo>
                  <a:lnTo>
                    <a:pt x="120523" y="662789"/>
                  </a:lnTo>
                  <a:lnTo>
                    <a:pt x="119402" y="658485"/>
                  </a:lnTo>
                  <a:lnTo>
                    <a:pt x="118260" y="654181"/>
                  </a:lnTo>
                  <a:lnTo>
                    <a:pt x="117112" y="649878"/>
                  </a:lnTo>
                  <a:lnTo>
                    <a:pt x="115945" y="645574"/>
                  </a:lnTo>
                  <a:lnTo>
                    <a:pt x="114772" y="641270"/>
                  </a:lnTo>
                  <a:lnTo>
                    <a:pt x="113580" y="636966"/>
                  </a:lnTo>
                  <a:lnTo>
                    <a:pt x="112382" y="632662"/>
                  </a:lnTo>
                  <a:lnTo>
                    <a:pt x="111166" y="628358"/>
                  </a:lnTo>
                  <a:lnTo>
                    <a:pt x="109943" y="624055"/>
                  </a:lnTo>
                  <a:lnTo>
                    <a:pt x="108703" y="619751"/>
                  </a:lnTo>
                  <a:lnTo>
                    <a:pt x="107455" y="615447"/>
                  </a:lnTo>
                  <a:lnTo>
                    <a:pt x="106192" y="611143"/>
                  </a:lnTo>
                  <a:lnTo>
                    <a:pt x="104921" y="606839"/>
                  </a:lnTo>
                  <a:lnTo>
                    <a:pt x="103636" y="602535"/>
                  </a:lnTo>
                  <a:lnTo>
                    <a:pt x="102342" y="598232"/>
                  </a:lnTo>
                  <a:lnTo>
                    <a:pt x="101035" y="593928"/>
                  </a:lnTo>
                  <a:lnTo>
                    <a:pt x="99719" y="589624"/>
                  </a:lnTo>
                  <a:lnTo>
                    <a:pt x="98391" y="585320"/>
                  </a:lnTo>
                  <a:lnTo>
                    <a:pt x="97054" y="581016"/>
                  </a:lnTo>
                  <a:lnTo>
                    <a:pt x="95707" y="576713"/>
                  </a:lnTo>
                  <a:lnTo>
                    <a:pt x="94350" y="572409"/>
                  </a:lnTo>
                  <a:lnTo>
                    <a:pt x="92985" y="568105"/>
                  </a:lnTo>
                  <a:lnTo>
                    <a:pt x="91609" y="563801"/>
                  </a:lnTo>
                  <a:lnTo>
                    <a:pt x="90227" y="559497"/>
                  </a:lnTo>
                  <a:lnTo>
                    <a:pt x="88834" y="555193"/>
                  </a:lnTo>
                  <a:lnTo>
                    <a:pt x="87435" y="550890"/>
                  </a:lnTo>
                  <a:lnTo>
                    <a:pt x="86026" y="546586"/>
                  </a:lnTo>
                  <a:lnTo>
                    <a:pt x="84613" y="542282"/>
                  </a:lnTo>
                  <a:lnTo>
                    <a:pt x="83190" y="537978"/>
                  </a:lnTo>
                  <a:lnTo>
                    <a:pt x="81764" y="533674"/>
                  </a:lnTo>
                  <a:lnTo>
                    <a:pt x="80328" y="529370"/>
                  </a:lnTo>
                  <a:lnTo>
                    <a:pt x="78890" y="525067"/>
                  </a:lnTo>
                  <a:lnTo>
                    <a:pt x="77444" y="520763"/>
                  </a:lnTo>
                  <a:lnTo>
                    <a:pt x="75996" y="516459"/>
                  </a:lnTo>
                  <a:lnTo>
                    <a:pt x="74542" y="512155"/>
                  </a:lnTo>
                  <a:lnTo>
                    <a:pt x="73086" y="507851"/>
                  </a:lnTo>
                  <a:lnTo>
                    <a:pt x="71624" y="503547"/>
                  </a:lnTo>
                  <a:lnTo>
                    <a:pt x="70162" y="499244"/>
                  </a:lnTo>
                  <a:lnTo>
                    <a:pt x="68696" y="494940"/>
                  </a:lnTo>
                  <a:lnTo>
                    <a:pt x="67230" y="490636"/>
                  </a:lnTo>
                  <a:lnTo>
                    <a:pt x="65761" y="486332"/>
                  </a:lnTo>
                  <a:lnTo>
                    <a:pt x="64293" y="482028"/>
                  </a:lnTo>
                  <a:lnTo>
                    <a:pt x="62824" y="477724"/>
                  </a:lnTo>
                  <a:lnTo>
                    <a:pt x="61356" y="473421"/>
                  </a:lnTo>
                  <a:lnTo>
                    <a:pt x="59889" y="469117"/>
                  </a:lnTo>
                  <a:lnTo>
                    <a:pt x="58423" y="464813"/>
                  </a:lnTo>
                  <a:lnTo>
                    <a:pt x="56962" y="460509"/>
                  </a:lnTo>
                  <a:lnTo>
                    <a:pt x="55500" y="456205"/>
                  </a:lnTo>
                  <a:lnTo>
                    <a:pt x="54046" y="451901"/>
                  </a:lnTo>
                  <a:lnTo>
                    <a:pt x="52592" y="447598"/>
                  </a:lnTo>
                  <a:lnTo>
                    <a:pt x="51148" y="443294"/>
                  </a:lnTo>
                  <a:lnTo>
                    <a:pt x="49704" y="438990"/>
                  </a:lnTo>
                  <a:lnTo>
                    <a:pt x="48272" y="434686"/>
                  </a:lnTo>
                  <a:lnTo>
                    <a:pt x="46841" y="430382"/>
                  </a:lnTo>
                  <a:lnTo>
                    <a:pt x="45424" y="426079"/>
                  </a:lnTo>
                  <a:lnTo>
                    <a:pt x="44009" y="421775"/>
                  </a:lnTo>
                  <a:lnTo>
                    <a:pt x="42610" y="417471"/>
                  </a:lnTo>
                  <a:lnTo>
                    <a:pt x="41213" y="413167"/>
                  </a:lnTo>
                  <a:lnTo>
                    <a:pt x="39834" y="408863"/>
                  </a:lnTo>
                  <a:lnTo>
                    <a:pt x="38459" y="404559"/>
                  </a:lnTo>
                  <a:lnTo>
                    <a:pt x="37103" y="400256"/>
                  </a:lnTo>
                  <a:lnTo>
                    <a:pt x="35752" y="395952"/>
                  </a:lnTo>
                  <a:lnTo>
                    <a:pt x="34423" y="391648"/>
                  </a:lnTo>
                  <a:lnTo>
                    <a:pt x="33100" y="387344"/>
                  </a:lnTo>
                  <a:lnTo>
                    <a:pt x="31799" y="383040"/>
                  </a:lnTo>
                  <a:lnTo>
                    <a:pt x="30506" y="378736"/>
                  </a:lnTo>
                  <a:lnTo>
                    <a:pt x="29238" y="374433"/>
                  </a:lnTo>
                  <a:lnTo>
                    <a:pt x="27979" y="370129"/>
                  </a:lnTo>
                  <a:lnTo>
                    <a:pt x="26745" y="365825"/>
                  </a:lnTo>
                  <a:lnTo>
                    <a:pt x="25522" y="361521"/>
                  </a:lnTo>
                  <a:lnTo>
                    <a:pt x="24326" y="357217"/>
                  </a:lnTo>
                  <a:lnTo>
                    <a:pt x="23144" y="352913"/>
                  </a:lnTo>
                  <a:lnTo>
                    <a:pt x="21988" y="348610"/>
                  </a:lnTo>
                  <a:lnTo>
                    <a:pt x="20848" y="344306"/>
                  </a:lnTo>
                  <a:lnTo>
                    <a:pt x="19736" y="340002"/>
                  </a:lnTo>
                  <a:lnTo>
                    <a:pt x="18643" y="335698"/>
                  </a:lnTo>
                  <a:lnTo>
                    <a:pt x="17577" y="331394"/>
                  </a:lnTo>
                  <a:lnTo>
                    <a:pt x="16532" y="327090"/>
                  </a:lnTo>
                  <a:lnTo>
                    <a:pt x="15516" y="322787"/>
                  </a:lnTo>
                  <a:lnTo>
                    <a:pt x="14524" y="318483"/>
                  </a:lnTo>
                  <a:lnTo>
                    <a:pt x="13559" y="314179"/>
                  </a:lnTo>
                  <a:lnTo>
                    <a:pt x="12622" y="309875"/>
                  </a:lnTo>
                  <a:lnTo>
                    <a:pt x="11712" y="305571"/>
                  </a:lnTo>
                  <a:lnTo>
                    <a:pt x="10833" y="301267"/>
                  </a:lnTo>
                  <a:lnTo>
                    <a:pt x="9980" y="296964"/>
                  </a:lnTo>
                  <a:lnTo>
                    <a:pt x="9163" y="292660"/>
                  </a:lnTo>
                  <a:lnTo>
                    <a:pt x="8370" y="288356"/>
                  </a:lnTo>
                  <a:lnTo>
                    <a:pt x="7616" y="284052"/>
                  </a:lnTo>
                  <a:lnTo>
                    <a:pt x="6886" y="279748"/>
                  </a:lnTo>
                  <a:lnTo>
                    <a:pt x="6199" y="275445"/>
                  </a:lnTo>
                  <a:lnTo>
                    <a:pt x="5534" y="271141"/>
                  </a:lnTo>
                  <a:lnTo>
                    <a:pt x="4916" y="266837"/>
                  </a:lnTo>
                  <a:lnTo>
                    <a:pt x="4318" y="262533"/>
                  </a:lnTo>
                  <a:lnTo>
                    <a:pt x="3771" y="258229"/>
                  </a:lnTo>
                  <a:lnTo>
                    <a:pt x="3244" y="253925"/>
                  </a:lnTo>
                  <a:lnTo>
                    <a:pt x="2771" y="249622"/>
                  </a:lnTo>
                  <a:lnTo>
                    <a:pt x="2315" y="245318"/>
                  </a:lnTo>
                  <a:lnTo>
                    <a:pt x="1919" y="241014"/>
                  </a:lnTo>
                  <a:lnTo>
                    <a:pt x="1536" y="236710"/>
                  </a:lnTo>
                  <a:lnTo>
                    <a:pt x="1218" y="232406"/>
                  </a:lnTo>
                  <a:lnTo>
                    <a:pt x="912" y="228102"/>
                  </a:lnTo>
                  <a:lnTo>
                    <a:pt x="674" y="223799"/>
                  </a:lnTo>
                  <a:lnTo>
                    <a:pt x="446" y="219495"/>
                  </a:lnTo>
                  <a:lnTo>
                    <a:pt x="290" y="215191"/>
                  </a:lnTo>
                  <a:lnTo>
                    <a:pt x="140" y="210887"/>
                  </a:lnTo>
                  <a:lnTo>
                    <a:pt x="68" y="206583"/>
                  </a:lnTo>
                  <a:lnTo>
                    <a:pt x="0" y="202279"/>
                  </a:lnTo>
                  <a:lnTo>
                    <a:pt x="12" y="197976"/>
                  </a:lnTo>
                  <a:lnTo>
                    <a:pt x="26" y="193672"/>
                  </a:lnTo>
                  <a:lnTo>
                    <a:pt x="124" y="189368"/>
                  </a:lnTo>
                  <a:lnTo>
                    <a:pt x="223" y="185064"/>
                  </a:lnTo>
                  <a:lnTo>
                    <a:pt x="407" y="180760"/>
                  </a:lnTo>
                  <a:lnTo>
                    <a:pt x="593" y="176456"/>
                  </a:lnTo>
                  <a:lnTo>
                    <a:pt x="862" y="172153"/>
                  </a:lnTo>
                  <a:lnTo>
                    <a:pt x="1136" y="167849"/>
                  </a:lnTo>
                  <a:lnTo>
                    <a:pt x="1490" y="163545"/>
                  </a:lnTo>
                  <a:lnTo>
                    <a:pt x="1853" y="159241"/>
                  </a:lnTo>
                  <a:lnTo>
                    <a:pt x="2294" y="154937"/>
                  </a:lnTo>
                  <a:lnTo>
                    <a:pt x="2745" y="150633"/>
                  </a:lnTo>
                  <a:lnTo>
                    <a:pt x="3273" y="146330"/>
                  </a:lnTo>
                  <a:lnTo>
                    <a:pt x="3814" y="142026"/>
                  </a:lnTo>
                  <a:lnTo>
                    <a:pt x="4427" y="137722"/>
                  </a:lnTo>
                  <a:lnTo>
                    <a:pt x="5057" y="133418"/>
                  </a:lnTo>
                  <a:lnTo>
                    <a:pt x="5757" y="129114"/>
                  </a:lnTo>
                  <a:lnTo>
                    <a:pt x="6476" y="124811"/>
                  </a:lnTo>
                  <a:lnTo>
                    <a:pt x="7262" y="120507"/>
                  </a:lnTo>
                  <a:lnTo>
                    <a:pt x="8069" y="116203"/>
                  </a:lnTo>
                  <a:lnTo>
                    <a:pt x="8940" y="111899"/>
                  </a:lnTo>
                  <a:lnTo>
                    <a:pt x="9836" y="107595"/>
                  </a:lnTo>
                  <a:lnTo>
                    <a:pt x="10791" y="103291"/>
                  </a:lnTo>
                  <a:lnTo>
                    <a:pt x="11774" y="98988"/>
                  </a:lnTo>
                  <a:lnTo>
                    <a:pt x="12812" y="94684"/>
                  </a:lnTo>
                  <a:lnTo>
                    <a:pt x="13881" y="90380"/>
                  </a:lnTo>
                  <a:lnTo>
                    <a:pt x="15002" y="86076"/>
                  </a:lnTo>
                  <a:lnTo>
                    <a:pt x="16156" y="81772"/>
                  </a:lnTo>
                  <a:lnTo>
                    <a:pt x="17357" y="77468"/>
                  </a:lnTo>
                  <a:lnTo>
                    <a:pt x="18594" y="73165"/>
                  </a:lnTo>
                  <a:lnTo>
                    <a:pt x="19875" y="68861"/>
                  </a:lnTo>
                  <a:lnTo>
                    <a:pt x="21194" y="64557"/>
                  </a:lnTo>
                  <a:lnTo>
                    <a:pt x="22552" y="60253"/>
                  </a:lnTo>
                  <a:lnTo>
                    <a:pt x="23950" y="55949"/>
                  </a:lnTo>
                  <a:lnTo>
                    <a:pt x="25385" y="51645"/>
                  </a:lnTo>
                  <a:lnTo>
                    <a:pt x="26860" y="47342"/>
                  </a:lnTo>
                  <a:lnTo>
                    <a:pt x="28368" y="43038"/>
                  </a:lnTo>
                  <a:lnTo>
                    <a:pt x="29918" y="38734"/>
                  </a:lnTo>
                  <a:lnTo>
                    <a:pt x="31498" y="34430"/>
                  </a:lnTo>
                  <a:lnTo>
                    <a:pt x="33121" y="30126"/>
                  </a:lnTo>
                  <a:lnTo>
                    <a:pt x="34770" y="25822"/>
                  </a:lnTo>
                  <a:lnTo>
                    <a:pt x="36463" y="21519"/>
                  </a:lnTo>
                  <a:lnTo>
                    <a:pt x="38178" y="17215"/>
                  </a:lnTo>
                  <a:lnTo>
                    <a:pt x="39938" y="12911"/>
                  </a:lnTo>
                  <a:lnTo>
                    <a:pt x="41718" y="8607"/>
                  </a:lnTo>
                  <a:lnTo>
                    <a:pt x="43541" y="4303"/>
                  </a:lnTo>
                  <a:lnTo>
                    <a:pt x="45382" y="0"/>
                  </a:lnTo>
                  <a:lnTo>
                    <a:pt x="528862" y="0"/>
                  </a:lnTo>
                  <a:lnTo>
                    <a:pt x="530702" y="4303"/>
                  </a:lnTo>
                  <a:lnTo>
                    <a:pt x="532526" y="8607"/>
                  </a:lnTo>
                  <a:lnTo>
                    <a:pt x="534306" y="12911"/>
                  </a:lnTo>
                  <a:lnTo>
                    <a:pt x="536065" y="17215"/>
                  </a:lnTo>
                  <a:lnTo>
                    <a:pt x="537781" y="21519"/>
                  </a:lnTo>
                  <a:lnTo>
                    <a:pt x="539474" y="25822"/>
                  </a:lnTo>
                  <a:lnTo>
                    <a:pt x="541123" y="30126"/>
                  </a:lnTo>
                  <a:lnTo>
                    <a:pt x="542745" y="34430"/>
                  </a:lnTo>
                  <a:lnTo>
                    <a:pt x="544325" y="38734"/>
                  </a:lnTo>
                  <a:lnTo>
                    <a:pt x="545875" y="43038"/>
                  </a:lnTo>
                  <a:lnTo>
                    <a:pt x="547384" y="47342"/>
                  </a:lnTo>
                  <a:lnTo>
                    <a:pt x="548859" y="51645"/>
                  </a:lnTo>
                  <a:lnTo>
                    <a:pt x="550294" y="55949"/>
                  </a:lnTo>
                  <a:lnTo>
                    <a:pt x="551691" y="60253"/>
                  </a:lnTo>
                  <a:lnTo>
                    <a:pt x="553050" y="64557"/>
                  </a:lnTo>
                  <a:lnTo>
                    <a:pt x="554368" y="68861"/>
                  </a:lnTo>
                  <a:lnTo>
                    <a:pt x="555650" y="73165"/>
                  </a:lnTo>
                  <a:lnTo>
                    <a:pt x="556886" y="77468"/>
                  </a:lnTo>
                  <a:lnTo>
                    <a:pt x="558088" y="81772"/>
                  </a:lnTo>
                  <a:lnTo>
                    <a:pt x="559242" y="86076"/>
                  </a:lnTo>
                  <a:lnTo>
                    <a:pt x="560362" y="90380"/>
                  </a:lnTo>
                  <a:lnTo>
                    <a:pt x="561431" y="94684"/>
                  </a:lnTo>
                  <a:lnTo>
                    <a:pt x="562470" y="98988"/>
                  </a:lnTo>
                  <a:lnTo>
                    <a:pt x="563453" y="103291"/>
                  </a:lnTo>
                  <a:lnTo>
                    <a:pt x="564408" y="107595"/>
                  </a:lnTo>
                  <a:lnTo>
                    <a:pt x="565304" y="111899"/>
                  </a:lnTo>
                  <a:lnTo>
                    <a:pt x="566174" y="116203"/>
                  </a:lnTo>
                  <a:lnTo>
                    <a:pt x="566982" y="120507"/>
                  </a:lnTo>
                  <a:lnTo>
                    <a:pt x="567768" y="124811"/>
                  </a:lnTo>
                  <a:lnTo>
                    <a:pt x="568487" y="129114"/>
                  </a:lnTo>
                  <a:lnTo>
                    <a:pt x="569186" y="133418"/>
                  </a:lnTo>
                  <a:lnTo>
                    <a:pt x="569817" y="137722"/>
                  </a:lnTo>
                  <a:lnTo>
                    <a:pt x="570430" y="142026"/>
                  </a:lnTo>
                  <a:lnTo>
                    <a:pt x="570971" y="146330"/>
                  </a:lnTo>
                  <a:lnTo>
                    <a:pt x="571498" y="150633"/>
                  </a:lnTo>
                  <a:lnTo>
                    <a:pt x="571950" y="154937"/>
                  </a:lnTo>
                  <a:lnTo>
                    <a:pt x="572391" y="159241"/>
                  </a:lnTo>
                  <a:lnTo>
                    <a:pt x="572753" y="163545"/>
                  </a:lnTo>
                  <a:lnTo>
                    <a:pt x="573108" y="167849"/>
                  </a:lnTo>
                  <a:lnTo>
                    <a:pt x="573382" y="172153"/>
                  </a:lnTo>
                  <a:lnTo>
                    <a:pt x="573651" y="176456"/>
                  </a:lnTo>
                  <a:lnTo>
                    <a:pt x="573837" y="180760"/>
                  </a:lnTo>
                  <a:lnTo>
                    <a:pt x="574021" y="185064"/>
                  </a:lnTo>
                  <a:lnTo>
                    <a:pt x="574120" y="189368"/>
                  </a:lnTo>
                  <a:lnTo>
                    <a:pt x="574218" y="193672"/>
                  </a:lnTo>
                  <a:lnTo>
                    <a:pt x="574232" y="197976"/>
                  </a:lnTo>
                  <a:lnTo>
                    <a:pt x="574244" y="202279"/>
                  </a:lnTo>
                  <a:lnTo>
                    <a:pt x="574176" y="206583"/>
                  </a:lnTo>
                  <a:lnTo>
                    <a:pt x="574103" y="210887"/>
                  </a:lnTo>
                  <a:lnTo>
                    <a:pt x="573954" y="215191"/>
                  </a:lnTo>
                  <a:lnTo>
                    <a:pt x="573798" y="219495"/>
                  </a:lnTo>
                  <a:lnTo>
                    <a:pt x="573570" y="223799"/>
                  </a:lnTo>
                  <a:lnTo>
                    <a:pt x="573332" y="228102"/>
                  </a:lnTo>
                  <a:lnTo>
                    <a:pt x="573025" y="232406"/>
                  </a:lnTo>
                  <a:lnTo>
                    <a:pt x="572707" y="236710"/>
                  </a:lnTo>
                  <a:lnTo>
                    <a:pt x="572325" y="241014"/>
                  </a:lnTo>
                  <a:lnTo>
                    <a:pt x="571929" y="245318"/>
                  </a:lnTo>
                  <a:lnTo>
                    <a:pt x="571473" y="249622"/>
                  </a:lnTo>
                  <a:lnTo>
                    <a:pt x="571000" y="253925"/>
                  </a:lnTo>
                  <a:lnTo>
                    <a:pt x="570472" y="258229"/>
                  </a:lnTo>
                  <a:lnTo>
                    <a:pt x="569926" y="262533"/>
                  </a:lnTo>
                  <a:lnTo>
                    <a:pt x="569328" y="266837"/>
                  </a:lnTo>
                  <a:lnTo>
                    <a:pt x="568710" y="271141"/>
                  </a:lnTo>
                  <a:lnTo>
                    <a:pt x="568045" y="275445"/>
                  </a:lnTo>
                  <a:lnTo>
                    <a:pt x="567358" y="279748"/>
                  </a:lnTo>
                  <a:lnTo>
                    <a:pt x="566627" y="284052"/>
                  </a:lnTo>
                  <a:lnTo>
                    <a:pt x="565874" y="288356"/>
                  </a:lnTo>
                  <a:lnTo>
                    <a:pt x="565081" y="292660"/>
                  </a:lnTo>
                  <a:lnTo>
                    <a:pt x="564263" y="296964"/>
                  </a:lnTo>
                  <a:lnTo>
                    <a:pt x="563411" y="301267"/>
                  </a:lnTo>
                  <a:lnTo>
                    <a:pt x="562532" y="305571"/>
                  </a:lnTo>
                  <a:lnTo>
                    <a:pt x="561622" y="309875"/>
                  </a:lnTo>
                  <a:lnTo>
                    <a:pt x="560685" y="314179"/>
                  </a:lnTo>
                  <a:lnTo>
                    <a:pt x="559720" y="318483"/>
                  </a:lnTo>
                  <a:lnTo>
                    <a:pt x="558728" y="322787"/>
                  </a:lnTo>
                  <a:lnTo>
                    <a:pt x="557711" y="327090"/>
                  </a:lnTo>
                  <a:lnTo>
                    <a:pt x="556667" y="331394"/>
                  </a:lnTo>
                  <a:lnTo>
                    <a:pt x="555601" y="335698"/>
                  </a:lnTo>
                  <a:lnTo>
                    <a:pt x="554508" y="340002"/>
                  </a:lnTo>
                  <a:lnTo>
                    <a:pt x="553395" y="344306"/>
                  </a:lnTo>
                  <a:lnTo>
                    <a:pt x="552256" y="348610"/>
                  </a:lnTo>
                  <a:lnTo>
                    <a:pt x="551100" y="352913"/>
                  </a:lnTo>
                  <a:lnTo>
                    <a:pt x="549918" y="357217"/>
                  </a:lnTo>
                  <a:lnTo>
                    <a:pt x="548721" y="361521"/>
                  </a:lnTo>
                  <a:lnTo>
                    <a:pt x="547499" y="365825"/>
                  </a:lnTo>
                  <a:lnTo>
                    <a:pt x="546265" y="370129"/>
                  </a:lnTo>
                  <a:lnTo>
                    <a:pt x="545006" y="374433"/>
                  </a:lnTo>
                  <a:lnTo>
                    <a:pt x="543737" y="378736"/>
                  </a:lnTo>
                  <a:lnTo>
                    <a:pt x="542444" y="383040"/>
                  </a:lnTo>
                  <a:lnTo>
                    <a:pt x="541144" y="387344"/>
                  </a:lnTo>
                  <a:lnTo>
                    <a:pt x="539821" y="391648"/>
                  </a:lnTo>
                  <a:lnTo>
                    <a:pt x="538491" y="395952"/>
                  </a:lnTo>
                  <a:lnTo>
                    <a:pt x="537140" y="400256"/>
                  </a:lnTo>
                  <a:lnTo>
                    <a:pt x="535785" y="404559"/>
                  </a:lnTo>
                  <a:lnTo>
                    <a:pt x="534409" y="408863"/>
                  </a:lnTo>
                  <a:lnTo>
                    <a:pt x="533031" y="413167"/>
                  </a:lnTo>
                  <a:lnTo>
                    <a:pt x="531634" y="417471"/>
                  </a:lnTo>
                  <a:lnTo>
                    <a:pt x="530235" y="421775"/>
                  </a:lnTo>
                  <a:lnTo>
                    <a:pt x="528819" y="426079"/>
                  </a:lnTo>
                  <a:lnTo>
                    <a:pt x="527403" y="430382"/>
                  </a:lnTo>
                  <a:lnTo>
                    <a:pt x="525971" y="434686"/>
                  </a:lnTo>
                  <a:lnTo>
                    <a:pt x="524540" y="438990"/>
                  </a:lnTo>
                  <a:lnTo>
                    <a:pt x="523096" y="443294"/>
                  </a:lnTo>
                  <a:lnTo>
                    <a:pt x="521651" y="447598"/>
                  </a:lnTo>
                  <a:lnTo>
                    <a:pt x="520197" y="451901"/>
                  </a:lnTo>
                  <a:lnTo>
                    <a:pt x="518743" y="456205"/>
                  </a:lnTo>
                  <a:lnTo>
                    <a:pt x="517282" y="460509"/>
                  </a:lnTo>
                  <a:lnTo>
                    <a:pt x="515820" y="464813"/>
                  </a:lnTo>
                  <a:lnTo>
                    <a:pt x="514354" y="469117"/>
                  </a:lnTo>
                  <a:lnTo>
                    <a:pt x="512888" y="473421"/>
                  </a:lnTo>
                  <a:lnTo>
                    <a:pt x="511420" y="477724"/>
                  </a:lnTo>
                  <a:lnTo>
                    <a:pt x="509951" y="482028"/>
                  </a:lnTo>
                  <a:lnTo>
                    <a:pt x="508483" y="486332"/>
                  </a:lnTo>
                  <a:lnTo>
                    <a:pt x="507014" y="490636"/>
                  </a:lnTo>
                  <a:lnTo>
                    <a:pt x="505548" y="494940"/>
                  </a:lnTo>
                  <a:lnTo>
                    <a:pt x="504082" y="499244"/>
                  </a:lnTo>
                  <a:lnTo>
                    <a:pt x="502619" y="503547"/>
                  </a:lnTo>
                  <a:lnTo>
                    <a:pt x="501158" y="507851"/>
                  </a:lnTo>
                  <a:lnTo>
                    <a:pt x="499702" y="512155"/>
                  </a:lnTo>
                  <a:lnTo>
                    <a:pt x="498247" y="516459"/>
                  </a:lnTo>
                  <a:lnTo>
                    <a:pt x="496799" y="520763"/>
                  </a:lnTo>
                  <a:lnTo>
                    <a:pt x="495353" y="525067"/>
                  </a:lnTo>
                  <a:lnTo>
                    <a:pt x="493915" y="529370"/>
                  </a:lnTo>
                  <a:lnTo>
                    <a:pt x="492480" y="533674"/>
                  </a:lnTo>
                  <a:lnTo>
                    <a:pt x="491053" y="537978"/>
                  </a:lnTo>
                  <a:lnTo>
                    <a:pt x="489631" y="542282"/>
                  </a:lnTo>
                  <a:lnTo>
                    <a:pt x="488217" y="546586"/>
                  </a:lnTo>
                  <a:lnTo>
                    <a:pt x="486809" y="550890"/>
                  </a:lnTo>
                  <a:lnTo>
                    <a:pt x="485410" y="555193"/>
                  </a:lnTo>
                  <a:lnTo>
                    <a:pt x="484017" y="559497"/>
                  </a:lnTo>
                  <a:lnTo>
                    <a:pt x="482634" y="563801"/>
                  </a:lnTo>
                  <a:lnTo>
                    <a:pt x="481259" y="568105"/>
                  </a:lnTo>
                  <a:lnTo>
                    <a:pt x="479893" y="572409"/>
                  </a:lnTo>
                  <a:lnTo>
                    <a:pt x="478536" y="576713"/>
                  </a:lnTo>
                  <a:lnTo>
                    <a:pt x="477189" y="581016"/>
                  </a:lnTo>
                  <a:lnTo>
                    <a:pt x="475852" y="585320"/>
                  </a:lnTo>
                  <a:lnTo>
                    <a:pt x="474525" y="589624"/>
                  </a:lnTo>
                  <a:lnTo>
                    <a:pt x="473209" y="593928"/>
                  </a:lnTo>
                  <a:lnTo>
                    <a:pt x="471902" y="598232"/>
                  </a:lnTo>
                  <a:lnTo>
                    <a:pt x="470608" y="602535"/>
                  </a:lnTo>
                  <a:lnTo>
                    <a:pt x="469323" y="606839"/>
                  </a:lnTo>
                  <a:lnTo>
                    <a:pt x="468051" y="611143"/>
                  </a:lnTo>
                  <a:lnTo>
                    <a:pt x="466789" y="615447"/>
                  </a:lnTo>
                  <a:lnTo>
                    <a:pt x="465541" y="619751"/>
                  </a:lnTo>
                  <a:lnTo>
                    <a:pt x="464301" y="624055"/>
                  </a:lnTo>
                  <a:lnTo>
                    <a:pt x="463078" y="628358"/>
                  </a:lnTo>
                  <a:lnTo>
                    <a:pt x="461862" y="632662"/>
                  </a:lnTo>
                  <a:lnTo>
                    <a:pt x="460663" y="636966"/>
                  </a:lnTo>
                  <a:lnTo>
                    <a:pt x="459472" y="641270"/>
                  </a:lnTo>
                  <a:lnTo>
                    <a:pt x="458298" y="645574"/>
                  </a:lnTo>
                  <a:lnTo>
                    <a:pt x="457131" y="649878"/>
                  </a:lnTo>
                  <a:lnTo>
                    <a:pt x="455984" y="654181"/>
                  </a:lnTo>
                  <a:lnTo>
                    <a:pt x="454842" y="658485"/>
                  </a:lnTo>
                  <a:lnTo>
                    <a:pt x="453721" y="662789"/>
                  </a:lnTo>
                  <a:lnTo>
                    <a:pt x="452604" y="667093"/>
                  </a:lnTo>
                  <a:lnTo>
                    <a:pt x="451509" y="671397"/>
                  </a:lnTo>
                  <a:lnTo>
                    <a:pt x="450417" y="675701"/>
                  </a:lnTo>
                  <a:lnTo>
                    <a:pt x="449349" y="680004"/>
                  </a:lnTo>
                  <a:lnTo>
                    <a:pt x="448283" y="684308"/>
                  </a:lnTo>
                  <a:lnTo>
                    <a:pt x="447241" y="688612"/>
                  </a:lnTo>
                  <a:lnTo>
                    <a:pt x="446200" y="692916"/>
                  </a:lnTo>
                  <a:lnTo>
                    <a:pt x="445185" y="697220"/>
                  </a:lnTo>
                  <a:lnTo>
                    <a:pt x="444170" y="701524"/>
                  </a:lnTo>
                  <a:lnTo>
                    <a:pt x="443180" y="705827"/>
                  </a:lnTo>
                  <a:lnTo>
                    <a:pt x="442190" y="710131"/>
                  </a:lnTo>
                  <a:lnTo>
                    <a:pt x="441227" y="714435"/>
                  </a:lnTo>
                  <a:lnTo>
                    <a:pt x="440263" y="718739"/>
                  </a:lnTo>
                  <a:lnTo>
                    <a:pt x="439324" y="723043"/>
                  </a:lnTo>
                  <a:lnTo>
                    <a:pt x="438387" y="727347"/>
                  </a:lnTo>
                  <a:lnTo>
                    <a:pt x="437472" y="731650"/>
                  </a:lnTo>
                  <a:lnTo>
                    <a:pt x="436560" y="735954"/>
                  </a:lnTo>
                  <a:lnTo>
                    <a:pt x="435670" y="740258"/>
                  </a:lnTo>
                  <a:lnTo>
                    <a:pt x="434782" y="744562"/>
                  </a:lnTo>
                  <a:lnTo>
                    <a:pt x="433916" y="748866"/>
                  </a:lnTo>
                  <a:lnTo>
                    <a:pt x="433052" y="753169"/>
                  </a:lnTo>
                  <a:lnTo>
                    <a:pt x="432209" y="757473"/>
                  </a:lnTo>
                  <a:lnTo>
                    <a:pt x="431370" y="761777"/>
                  </a:lnTo>
                  <a:lnTo>
                    <a:pt x="430549" y="766081"/>
                  </a:lnTo>
                  <a:lnTo>
                    <a:pt x="429733" y="770385"/>
                  </a:lnTo>
                  <a:lnTo>
                    <a:pt x="428934" y="774689"/>
                  </a:lnTo>
                  <a:lnTo>
                    <a:pt x="428141" y="778992"/>
                  </a:lnTo>
                  <a:lnTo>
                    <a:pt x="427363" y="783296"/>
                  </a:lnTo>
                  <a:lnTo>
                    <a:pt x="426592" y="787600"/>
                  </a:lnTo>
                  <a:lnTo>
                    <a:pt x="425835" y="791904"/>
                  </a:lnTo>
                  <a:lnTo>
                    <a:pt x="425085" y="796208"/>
                  </a:lnTo>
                  <a:lnTo>
                    <a:pt x="424348" y="800512"/>
                  </a:lnTo>
                  <a:lnTo>
                    <a:pt x="423618" y="804815"/>
                  </a:lnTo>
                  <a:lnTo>
                    <a:pt x="422901" y="809119"/>
                  </a:lnTo>
                  <a:lnTo>
                    <a:pt x="422191" y="813423"/>
                  </a:lnTo>
                  <a:lnTo>
                    <a:pt x="421492" y="817727"/>
                  </a:lnTo>
                  <a:lnTo>
                    <a:pt x="420800" y="822031"/>
                  </a:lnTo>
                  <a:lnTo>
                    <a:pt x="420119" y="826335"/>
                  </a:lnTo>
                  <a:lnTo>
                    <a:pt x="419445" y="830638"/>
                  </a:lnTo>
                  <a:lnTo>
                    <a:pt x="418781" y="834942"/>
                  </a:lnTo>
                  <a:lnTo>
                    <a:pt x="418124" y="839246"/>
                  </a:lnTo>
                  <a:lnTo>
                    <a:pt x="417476" y="843550"/>
                  </a:lnTo>
                  <a:lnTo>
                    <a:pt x="416835" y="847854"/>
                  </a:lnTo>
                  <a:lnTo>
                    <a:pt x="416202" y="852158"/>
                  </a:lnTo>
                  <a:lnTo>
                    <a:pt x="415577" y="856461"/>
                  </a:lnTo>
                  <a:lnTo>
                    <a:pt x="414958" y="860765"/>
                  </a:lnTo>
                  <a:lnTo>
                    <a:pt x="414347" y="865069"/>
                  </a:lnTo>
                  <a:lnTo>
                    <a:pt x="413742" y="869373"/>
                  </a:lnTo>
                  <a:lnTo>
                    <a:pt x="413144" y="873677"/>
                  </a:lnTo>
                  <a:lnTo>
                    <a:pt x="412551" y="877981"/>
                  </a:lnTo>
                  <a:lnTo>
                    <a:pt x="411966" y="882284"/>
                  </a:lnTo>
                  <a:lnTo>
                    <a:pt x="411385" y="886588"/>
                  </a:lnTo>
                  <a:lnTo>
                    <a:pt x="410811" y="890892"/>
                  </a:lnTo>
                  <a:lnTo>
                    <a:pt x="410241" y="895196"/>
                  </a:lnTo>
                  <a:lnTo>
                    <a:pt x="409678" y="899500"/>
                  </a:lnTo>
                  <a:lnTo>
                    <a:pt x="409117" y="903803"/>
                  </a:lnTo>
                  <a:lnTo>
                    <a:pt x="408564" y="908107"/>
                  </a:lnTo>
                  <a:lnTo>
                    <a:pt x="408013" y="912411"/>
                  </a:lnTo>
                  <a:lnTo>
                    <a:pt x="407468" y="916715"/>
                  </a:lnTo>
                  <a:lnTo>
                    <a:pt x="406925" y="921019"/>
                  </a:lnTo>
                  <a:lnTo>
                    <a:pt x="406389" y="925323"/>
                  </a:lnTo>
                  <a:lnTo>
                    <a:pt x="405853" y="929626"/>
                  </a:lnTo>
                  <a:lnTo>
                    <a:pt x="405323" y="933930"/>
                  </a:lnTo>
                  <a:lnTo>
                    <a:pt x="404794" y="938234"/>
                  </a:lnTo>
                  <a:lnTo>
                    <a:pt x="404271" y="942538"/>
                  </a:lnTo>
                  <a:lnTo>
                    <a:pt x="403748" y="946842"/>
                  </a:lnTo>
                  <a:lnTo>
                    <a:pt x="403230" y="951146"/>
                  </a:lnTo>
                  <a:lnTo>
                    <a:pt x="402712" y="955449"/>
                  </a:lnTo>
                  <a:lnTo>
                    <a:pt x="402198" y="959753"/>
                  </a:lnTo>
                  <a:lnTo>
                    <a:pt x="401684" y="964057"/>
                  </a:lnTo>
                  <a:lnTo>
                    <a:pt x="401174" y="968361"/>
                  </a:lnTo>
                  <a:lnTo>
                    <a:pt x="400664" y="972665"/>
                  </a:lnTo>
                  <a:lnTo>
                    <a:pt x="400157" y="976969"/>
                  </a:lnTo>
                  <a:lnTo>
                    <a:pt x="399651" y="981272"/>
                  </a:lnTo>
                  <a:lnTo>
                    <a:pt x="399146" y="985576"/>
                  </a:lnTo>
                  <a:lnTo>
                    <a:pt x="398641" y="989880"/>
                  </a:lnTo>
                  <a:lnTo>
                    <a:pt x="398138" y="994184"/>
                  </a:lnTo>
                  <a:lnTo>
                    <a:pt x="397635" y="998488"/>
                  </a:lnTo>
                  <a:lnTo>
                    <a:pt x="397133" y="1002792"/>
                  </a:lnTo>
                  <a:lnTo>
                    <a:pt x="396631" y="1007095"/>
                  </a:lnTo>
                  <a:lnTo>
                    <a:pt x="396129" y="1011399"/>
                  </a:lnTo>
                  <a:lnTo>
                    <a:pt x="395628" y="1015703"/>
                  </a:lnTo>
                  <a:lnTo>
                    <a:pt x="395126" y="1020007"/>
                  </a:lnTo>
                  <a:lnTo>
                    <a:pt x="394624" y="1024311"/>
                  </a:lnTo>
                  <a:lnTo>
                    <a:pt x="394122" y="1028615"/>
                  </a:lnTo>
                  <a:lnTo>
                    <a:pt x="393620" y="1032918"/>
                  </a:lnTo>
                  <a:lnTo>
                    <a:pt x="393117" y="1037222"/>
                  </a:lnTo>
                  <a:lnTo>
                    <a:pt x="392613" y="1041526"/>
                  </a:lnTo>
                  <a:lnTo>
                    <a:pt x="392109" y="1045830"/>
                  </a:lnTo>
                  <a:lnTo>
                    <a:pt x="391604" y="1050134"/>
                  </a:lnTo>
                  <a:lnTo>
                    <a:pt x="391098" y="1054437"/>
                  </a:lnTo>
                  <a:lnTo>
                    <a:pt x="390591" y="1058741"/>
                  </a:lnTo>
                  <a:lnTo>
                    <a:pt x="390083" y="1063045"/>
                  </a:lnTo>
                  <a:lnTo>
                    <a:pt x="389574" y="1067349"/>
                  </a:lnTo>
                  <a:lnTo>
                    <a:pt x="389063" y="1071653"/>
                  </a:lnTo>
                  <a:lnTo>
                    <a:pt x="388552" y="1075957"/>
                  </a:lnTo>
                  <a:lnTo>
                    <a:pt x="388039" y="1080260"/>
                  </a:lnTo>
                  <a:lnTo>
                    <a:pt x="387525" y="1084564"/>
                  </a:lnTo>
                  <a:lnTo>
                    <a:pt x="387009" y="1088868"/>
                  </a:lnTo>
                  <a:lnTo>
                    <a:pt x="386492" y="1093172"/>
                  </a:lnTo>
                  <a:lnTo>
                    <a:pt x="385973" y="1097476"/>
                  </a:lnTo>
                  <a:lnTo>
                    <a:pt x="385453" y="1101780"/>
                  </a:lnTo>
                  <a:lnTo>
                    <a:pt x="384932" y="1106083"/>
                  </a:lnTo>
                  <a:lnTo>
                    <a:pt x="384409" y="1110387"/>
                  </a:lnTo>
                  <a:lnTo>
                    <a:pt x="383884" y="1114691"/>
                  </a:lnTo>
                  <a:lnTo>
                    <a:pt x="383358" y="1118995"/>
                  </a:lnTo>
                  <a:lnTo>
                    <a:pt x="382831" y="1123299"/>
                  </a:lnTo>
                  <a:lnTo>
                    <a:pt x="382301" y="1127603"/>
                  </a:lnTo>
                  <a:lnTo>
                    <a:pt x="381771" y="1131906"/>
                  </a:lnTo>
                  <a:lnTo>
                    <a:pt x="381238" y="1136210"/>
                  </a:lnTo>
                  <a:lnTo>
                    <a:pt x="380705" y="1140514"/>
                  </a:lnTo>
                  <a:lnTo>
                    <a:pt x="380170" y="1144818"/>
                  </a:lnTo>
                  <a:lnTo>
                    <a:pt x="379634" y="1149122"/>
                  </a:lnTo>
                  <a:lnTo>
                    <a:pt x="379095" y="1153426"/>
                  </a:lnTo>
                  <a:lnTo>
                    <a:pt x="378557" y="1157729"/>
                  </a:lnTo>
                  <a:lnTo>
                    <a:pt x="378016" y="1162033"/>
                  </a:lnTo>
                  <a:lnTo>
                    <a:pt x="377475" y="1166337"/>
                  </a:lnTo>
                  <a:lnTo>
                    <a:pt x="376931" y="1170641"/>
                  </a:lnTo>
                  <a:lnTo>
                    <a:pt x="376388" y="1174945"/>
                  </a:lnTo>
                  <a:lnTo>
                    <a:pt x="375843" y="1179249"/>
                  </a:lnTo>
                  <a:lnTo>
                    <a:pt x="375297" y="1183552"/>
                  </a:lnTo>
                  <a:lnTo>
                    <a:pt x="374750" y="1187856"/>
                  </a:lnTo>
                  <a:lnTo>
                    <a:pt x="374203" y="1192160"/>
                  </a:lnTo>
                  <a:lnTo>
                    <a:pt x="373654" y="1196464"/>
                  </a:lnTo>
                  <a:lnTo>
                    <a:pt x="373105" y="1200768"/>
                  </a:lnTo>
                  <a:lnTo>
                    <a:pt x="372556" y="1205071"/>
                  </a:lnTo>
                  <a:lnTo>
                    <a:pt x="372006" y="1209375"/>
                  </a:lnTo>
                  <a:lnTo>
                    <a:pt x="371456" y="1213679"/>
                  </a:lnTo>
                  <a:lnTo>
                    <a:pt x="370905" y="1217983"/>
                  </a:lnTo>
                  <a:lnTo>
                    <a:pt x="370355" y="1222287"/>
                  </a:lnTo>
                  <a:lnTo>
                    <a:pt x="369804" y="1226591"/>
                  </a:lnTo>
                  <a:lnTo>
                    <a:pt x="369253" y="1230894"/>
                  </a:lnTo>
                  <a:lnTo>
                    <a:pt x="368703" y="1235198"/>
                  </a:lnTo>
                  <a:lnTo>
                    <a:pt x="368153" y="1239502"/>
                  </a:lnTo>
                  <a:lnTo>
                    <a:pt x="367603" y="1243806"/>
                  </a:lnTo>
                  <a:lnTo>
                    <a:pt x="367054" y="1248110"/>
                  </a:lnTo>
                  <a:lnTo>
                    <a:pt x="366505" y="1252414"/>
                  </a:lnTo>
                  <a:lnTo>
                    <a:pt x="365958" y="1256717"/>
                  </a:lnTo>
                  <a:lnTo>
                    <a:pt x="365411" y="1261021"/>
                  </a:lnTo>
                  <a:lnTo>
                    <a:pt x="364866" y="1265325"/>
                  </a:lnTo>
                  <a:lnTo>
                    <a:pt x="364321" y="1269629"/>
                  </a:lnTo>
                  <a:lnTo>
                    <a:pt x="363779" y="1273933"/>
                  </a:lnTo>
                  <a:lnTo>
                    <a:pt x="363236" y="1278237"/>
                  </a:lnTo>
                  <a:lnTo>
                    <a:pt x="362697" y="1282540"/>
                  </a:lnTo>
                  <a:lnTo>
                    <a:pt x="362158" y="1286844"/>
                  </a:lnTo>
                  <a:lnTo>
                    <a:pt x="361622" y="1291148"/>
                  </a:lnTo>
                  <a:lnTo>
                    <a:pt x="361087" y="1295452"/>
                  </a:lnTo>
                  <a:lnTo>
                    <a:pt x="360556" y="1299756"/>
                  </a:lnTo>
                  <a:lnTo>
                    <a:pt x="360025" y="1304060"/>
                  </a:lnTo>
                  <a:lnTo>
                    <a:pt x="359498" y="1308363"/>
                  </a:lnTo>
                  <a:lnTo>
                    <a:pt x="358973" y="1312667"/>
                  </a:lnTo>
                  <a:lnTo>
                    <a:pt x="358451" y="1316971"/>
                  </a:lnTo>
                  <a:lnTo>
                    <a:pt x="357931" y="1321275"/>
                  </a:lnTo>
                  <a:lnTo>
                    <a:pt x="357416" y="1325579"/>
                  </a:lnTo>
                  <a:lnTo>
                    <a:pt x="356902" y="1329883"/>
                  </a:lnTo>
                  <a:lnTo>
                    <a:pt x="356392" y="1334186"/>
                  </a:lnTo>
                  <a:lnTo>
                    <a:pt x="355886" y="1338490"/>
                  </a:lnTo>
                  <a:lnTo>
                    <a:pt x="355383" y="1342794"/>
                  </a:lnTo>
                  <a:lnTo>
                    <a:pt x="354883" y="1347098"/>
                  </a:lnTo>
                  <a:lnTo>
                    <a:pt x="354388" y="1351402"/>
                  </a:lnTo>
                  <a:lnTo>
                    <a:pt x="353896" y="1355705"/>
                  </a:lnTo>
                  <a:lnTo>
                    <a:pt x="353409" y="1360009"/>
                  </a:lnTo>
                  <a:lnTo>
                    <a:pt x="352926" y="1364313"/>
                  </a:lnTo>
                  <a:lnTo>
                    <a:pt x="352447" y="1368617"/>
                  </a:lnTo>
                  <a:lnTo>
                    <a:pt x="351973" y="1372921"/>
                  </a:lnTo>
                  <a:lnTo>
                    <a:pt x="351503" y="1377225"/>
                  </a:lnTo>
                  <a:lnTo>
                    <a:pt x="351038" y="1381528"/>
                  </a:lnTo>
                  <a:lnTo>
                    <a:pt x="350577" y="1385832"/>
                  </a:lnTo>
                  <a:lnTo>
                    <a:pt x="350122" y="1390136"/>
                  </a:lnTo>
                  <a:lnTo>
                    <a:pt x="349672" y="1394440"/>
                  </a:lnTo>
                  <a:lnTo>
                    <a:pt x="349227" y="1398744"/>
                  </a:lnTo>
                  <a:lnTo>
                    <a:pt x="348787" y="1403048"/>
                  </a:lnTo>
                  <a:lnTo>
                    <a:pt x="348353" y="1407351"/>
                  </a:lnTo>
                  <a:lnTo>
                    <a:pt x="347924" y="1411655"/>
                  </a:lnTo>
                  <a:lnTo>
                    <a:pt x="347502" y="1415959"/>
                  </a:lnTo>
                  <a:lnTo>
                    <a:pt x="347083" y="1420263"/>
                  </a:lnTo>
                  <a:lnTo>
                    <a:pt x="346673" y="1424567"/>
                  </a:lnTo>
                  <a:lnTo>
                    <a:pt x="346265" y="1428871"/>
                  </a:lnTo>
                  <a:lnTo>
                    <a:pt x="345867" y="1433174"/>
                  </a:lnTo>
                  <a:lnTo>
                    <a:pt x="345472" y="1437478"/>
                  </a:lnTo>
                  <a:lnTo>
                    <a:pt x="345087" y="1441782"/>
                  </a:lnTo>
                  <a:lnTo>
                    <a:pt x="344703" y="1446086"/>
                  </a:lnTo>
                  <a:lnTo>
                    <a:pt x="344331" y="1450390"/>
                  </a:lnTo>
                  <a:lnTo>
                    <a:pt x="343960" y="1454694"/>
                  </a:lnTo>
                  <a:lnTo>
                    <a:pt x="343601" y="1458997"/>
                  </a:lnTo>
                  <a:lnTo>
                    <a:pt x="343243" y="1463301"/>
                  </a:lnTo>
                  <a:lnTo>
                    <a:pt x="342897" y="1467605"/>
                  </a:lnTo>
                  <a:lnTo>
                    <a:pt x="342552" y="1471909"/>
                  </a:lnTo>
                  <a:lnTo>
                    <a:pt x="342219" y="1476213"/>
                  </a:lnTo>
                  <a:lnTo>
                    <a:pt x="341888" y="1480517"/>
                  </a:lnTo>
                  <a:lnTo>
                    <a:pt x="341569" y="1484820"/>
                  </a:lnTo>
                  <a:lnTo>
                    <a:pt x="341251" y="1489124"/>
                  </a:lnTo>
                  <a:lnTo>
                    <a:pt x="340947" y="1493428"/>
                  </a:lnTo>
                  <a:lnTo>
                    <a:pt x="340642" y="1497732"/>
                  </a:lnTo>
                  <a:lnTo>
                    <a:pt x="340352" y="1502036"/>
                  </a:lnTo>
                  <a:lnTo>
                    <a:pt x="340062" y="1506339"/>
                  </a:lnTo>
                  <a:lnTo>
                    <a:pt x="339785" y="1510643"/>
                  </a:lnTo>
                  <a:lnTo>
                    <a:pt x="339510" y="1514947"/>
                  </a:lnTo>
                  <a:lnTo>
                    <a:pt x="339247" y="1519251"/>
                  </a:lnTo>
                  <a:lnTo>
                    <a:pt x="338986" y="1523555"/>
                  </a:lnTo>
                  <a:lnTo>
                    <a:pt x="338737" y="1527859"/>
                  </a:lnTo>
                  <a:lnTo>
                    <a:pt x="338490" y="1532162"/>
                  </a:lnTo>
                  <a:lnTo>
                    <a:pt x="338256" y="1536466"/>
                  </a:lnTo>
                  <a:lnTo>
                    <a:pt x="338024" y="1540770"/>
                  </a:lnTo>
                  <a:lnTo>
                    <a:pt x="337803" y="1545074"/>
                  </a:lnTo>
                  <a:lnTo>
                    <a:pt x="337585" y="1549378"/>
                  </a:lnTo>
                  <a:lnTo>
                    <a:pt x="337379" y="1553682"/>
                  </a:lnTo>
                  <a:lnTo>
                    <a:pt x="337175" y="1557985"/>
                  </a:lnTo>
                  <a:lnTo>
                    <a:pt x="336983" y="1562289"/>
                  </a:lnTo>
                  <a:lnTo>
                    <a:pt x="336794" y="1566593"/>
                  </a:lnTo>
                  <a:lnTo>
                    <a:pt x="336615" y="1570897"/>
                  </a:lnTo>
                  <a:lnTo>
                    <a:pt x="336440" y="1575201"/>
                  </a:lnTo>
                  <a:lnTo>
                    <a:pt x="336275" y="1579505"/>
                  </a:lnTo>
                  <a:lnTo>
                    <a:pt x="336115" y="1583808"/>
                  </a:lnTo>
                  <a:lnTo>
                    <a:pt x="335963" y="1588112"/>
                  </a:lnTo>
                  <a:lnTo>
                    <a:pt x="335817" y="1592416"/>
                  </a:lnTo>
                  <a:lnTo>
                    <a:pt x="335679" y="1596720"/>
                  </a:lnTo>
                  <a:lnTo>
                    <a:pt x="335546" y="1601024"/>
                  </a:lnTo>
                  <a:lnTo>
                    <a:pt x="335421" y="1605328"/>
                  </a:lnTo>
                  <a:lnTo>
                    <a:pt x="335302" y="1609631"/>
                  </a:lnTo>
                  <a:lnTo>
                    <a:pt x="335191" y="1613935"/>
                  </a:lnTo>
                  <a:lnTo>
                    <a:pt x="335085" y="1618239"/>
                  </a:lnTo>
                  <a:lnTo>
                    <a:pt x="334986" y="1622543"/>
                  </a:lnTo>
                  <a:lnTo>
                    <a:pt x="334893" y="1626847"/>
                  </a:lnTo>
                  <a:lnTo>
                    <a:pt x="334807" y="1631151"/>
                  </a:lnTo>
                  <a:lnTo>
                    <a:pt x="334727" y="1635454"/>
                  </a:lnTo>
                  <a:lnTo>
                    <a:pt x="334653" y="1639758"/>
                  </a:lnTo>
                  <a:lnTo>
                    <a:pt x="334585" y="1644062"/>
                  </a:lnTo>
                  <a:lnTo>
                    <a:pt x="334523" y="1648366"/>
                  </a:lnTo>
                  <a:lnTo>
                    <a:pt x="334468" y="1652670"/>
                  </a:lnTo>
                  <a:lnTo>
                    <a:pt x="334417" y="1656973"/>
                  </a:lnTo>
                  <a:lnTo>
                    <a:pt x="334374" y="1661277"/>
                  </a:lnTo>
                  <a:lnTo>
                    <a:pt x="334334" y="1665581"/>
                  </a:lnTo>
                  <a:lnTo>
                    <a:pt x="334302" y="1669885"/>
                  </a:lnTo>
                  <a:lnTo>
                    <a:pt x="334273" y="1674189"/>
                  </a:lnTo>
                  <a:lnTo>
                    <a:pt x="334252" y="1678493"/>
                  </a:lnTo>
                  <a:lnTo>
                    <a:pt x="334234" y="1682796"/>
                  </a:lnTo>
                  <a:lnTo>
                    <a:pt x="334224" y="1687100"/>
                  </a:lnTo>
                  <a:lnTo>
                    <a:pt x="334216" y="1691404"/>
                  </a:lnTo>
                  <a:lnTo>
                    <a:pt x="334215" y="1695708"/>
                  </a:lnTo>
                  <a:lnTo>
                    <a:pt x="334217" y="1700012"/>
                  </a:lnTo>
                  <a:lnTo>
                    <a:pt x="334227" y="1704316"/>
                  </a:lnTo>
                  <a:lnTo>
                    <a:pt x="334237" y="1708619"/>
                  </a:lnTo>
                  <a:lnTo>
                    <a:pt x="334256" y="1712923"/>
                  </a:lnTo>
                  <a:lnTo>
                    <a:pt x="334276" y="1717227"/>
                  </a:lnTo>
                  <a:lnTo>
                    <a:pt x="334303" y="1721531"/>
                  </a:lnTo>
                  <a:lnTo>
                    <a:pt x="334331" y="1725835"/>
                  </a:lnTo>
                  <a:lnTo>
                    <a:pt x="334367" y="1730139"/>
                  </a:lnTo>
                  <a:lnTo>
                    <a:pt x="334403" y="1734442"/>
                  </a:lnTo>
                  <a:lnTo>
                    <a:pt x="334447" y="1738746"/>
                  </a:lnTo>
                  <a:lnTo>
                    <a:pt x="334490" y="1743050"/>
                  </a:lnTo>
                  <a:lnTo>
                    <a:pt x="334541" y="1747354"/>
                  </a:lnTo>
                  <a:lnTo>
                    <a:pt x="334591" y="1751658"/>
                  </a:lnTo>
                  <a:lnTo>
                    <a:pt x="334648" y="1755962"/>
                  </a:lnTo>
                  <a:lnTo>
                    <a:pt x="334706" y="1760265"/>
                  </a:lnTo>
                  <a:lnTo>
                    <a:pt x="334769" y="1764569"/>
                  </a:lnTo>
                  <a:lnTo>
                    <a:pt x="334832" y="1768873"/>
                  </a:lnTo>
                  <a:lnTo>
                    <a:pt x="334901" y="1773177"/>
                  </a:lnTo>
                  <a:lnTo>
                    <a:pt x="334970" y="1777481"/>
                  </a:lnTo>
                  <a:lnTo>
                    <a:pt x="335043" y="1781785"/>
                  </a:lnTo>
                  <a:lnTo>
                    <a:pt x="335117" y="1786088"/>
                  </a:lnTo>
                  <a:lnTo>
                    <a:pt x="335195" y="1790392"/>
                  </a:lnTo>
                  <a:lnTo>
                    <a:pt x="335273" y="1794696"/>
                  </a:lnTo>
                  <a:lnTo>
                    <a:pt x="335355" y="1799000"/>
                  </a:lnTo>
                  <a:lnTo>
                    <a:pt x="335437" y="1803304"/>
                  </a:lnTo>
                  <a:lnTo>
                    <a:pt x="335522" y="1807607"/>
                  </a:lnTo>
                  <a:lnTo>
                    <a:pt x="335608" y="1811911"/>
                  </a:lnTo>
                  <a:lnTo>
                    <a:pt x="335696" y="1816215"/>
                  </a:lnTo>
                  <a:lnTo>
                    <a:pt x="335784" y="1820519"/>
                  </a:lnTo>
                  <a:lnTo>
                    <a:pt x="335874" y="1824823"/>
                  </a:lnTo>
                  <a:lnTo>
                    <a:pt x="335965" y="1829127"/>
                  </a:lnTo>
                  <a:lnTo>
                    <a:pt x="336056" y="1833430"/>
                  </a:lnTo>
                  <a:lnTo>
                    <a:pt x="336149" y="1837734"/>
                  </a:lnTo>
                  <a:lnTo>
                    <a:pt x="336241" y="1842038"/>
                  </a:lnTo>
                  <a:lnTo>
                    <a:pt x="336334" y="1846342"/>
                  </a:lnTo>
                  <a:lnTo>
                    <a:pt x="336428" y="1850646"/>
                  </a:lnTo>
                  <a:lnTo>
                    <a:pt x="336521" y="1854950"/>
                  </a:lnTo>
                  <a:lnTo>
                    <a:pt x="336615" y="1859253"/>
                  </a:lnTo>
                  <a:lnTo>
                    <a:pt x="336708" y="1863557"/>
                  </a:lnTo>
                  <a:lnTo>
                    <a:pt x="336801" y="1867861"/>
                  </a:lnTo>
                  <a:lnTo>
                    <a:pt x="336893" y="1872165"/>
                  </a:lnTo>
                  <a:lnTo>
                    <a:pt x="336985" y="1876469"/>
                  </a:lnTo>
                  <a:lnTo>
                    <a:pt x="337076" y="1880773"/>
                  </a:lnTo>
                  <a:lnTo>
                    <a:pt x="337166" y="1885076"/>
                  </a:lnTo>
                  <a:lnTo>
                    <a:pt x="337256" y="1889380"/>
                  </a:lnTo>
                  <a:lnTo>
                    <a:pt x="337344" y="1893684"/>
                  </a:lnTo>
                  <a:lnTo>
                    <a:pt x="337430" y="1897988"/>
                  </a:lnTo>
                  <a:lnTo>
                    <a:pt x="337516" y="1902292"/>
                  </a:lnTo>
                  <a:lnTo>
                    <a:pt x="337599" y="1906596"/>
                  </a:lnTo>
                  <a:lnTo>
                    <a:pt x="337681" y="1910899"/>
                  </a:lnTo>
                  <a:lnTo>
                    <a:pt x="337761" y="1915203"/>
                  </a:lnTo>
                  <a:lnTo>
                    <a:pt x="337839" y="1919507"/>
                  </a:lnTo>
                  <a:lnTo>
                    <a:pt x="337915" y="1923811"/>
                  </a:lnTo>
                  <a:lnTo>
                    <a:pt x="337989" y="1928115"/>
                  </a:lnTo>
                  <a:lnTo>
                    <a:pt x="338060" y="1932419"/>
                  </a:lnTo>
                  <a:lnTo>
                    <a:pt x="338129" y="1936722"/>
                  </a:lnTo>
                  <a:lnTo>
                    <a:pt x="338195" y="1941026"/>
                  </a:lnTo>
                  <a:lnTo>
                    <a:pt x="338259" y="1945330"/>
                  </a:lnTo>
                  <a:lnTo>
                    <a:pt x="338319" y="1949634"/>
                  </a:lnTo>
                  <a:lnTo>
                    <a:pt x="338377" y="1953938"/>
                  </a:lnTo>
                  <a:lnTo>
                    <a:pt x="338430" y="1958241"/>
                  </a:lnTo>
                  <a:lnTo>
                    <a:pt x="338482" y="1962545"/>
                  </a:lnTo>
                  <a:lnTo>
                    <a:pt x="338528" y="1966849"/>
                  </a:lnTo>
                  <a:lnTo>
                    <a:pt x="338574" y="1971153"/>
                  </a:lnTo>
                  <a:lnTo>
                    <a:pt x="338613" y="1975457"/>
                  </a:lnTo>
                  <a:lnTo>
                    <a:pt x="338651" y="1979761"/>
                  </a:lnTo>
                  <a:lnTo>
                    <a:pt x="338682" y="1984064"/>
                  </a:lnTo>
                  <a:lnTo>
                    <a:pt x="338712" y="1988368"/>
                  </a:lnTo>
                  <a:lnTo>
                    <a:pt x="338735" y="1992672"/>
                  </a:lnTo>
                  <a:lnTo>
                    <a:pt x="338757" y="1996976"/>
                  </a:lnTo>
                  <a:lnTo>
                    <a:pt x="338771" y="2001280"/>
                  </a:lnTo>
                  <a:lnTo>
                    <a:pt x="338785" y="2005584"/>
                  </a:lnTo>
                  <a:lnTo>
                    <a:pt x="338790" y="2009887"/>
                  </a:lnTo>
                  <a:lnTo>
                    <a:pt x="338795" y="2014191"/>
                  </a:lnTo>
                  <a:lnTo>
                    <a:pt x="338790" y="2018495"/>
                  </a:lnTo>
                  <a:lnTo>
                    <a:pt x="338785" y="2022799"/>
                  </a:lnTo>
                  <a:lnTo>
                    <a:pt x="338771" y="2027103"/>
                  </a:lnTo>
                  <a:lnTo>
                    <a:pt x="338756" y="2031407"/>
                  </a:lnTo>
                  <a:lnTo>
                    <a:pt x="338732" y="2035710"/>
                  </a:lnTo>
                  <a:lnTo>
                    <a:pt x="338707" y="2040014"/>
                  </a:lnTo>
                  <a:lnTo>
                    <a:pt x="338672" y="2044318"/>
                  </a:lnTo>
                  <a:lnTo>
                    <a:pt x="338636" y="2048622"/>
                  </a:lnTo>
                  <a:lnTo>
                    <a:pt x="338591" y="2052926"/>
                  </a:lnTo>
                  <a:lnTo>
                    <a:pt x="338544" y="2057230"/>
                  </a:lnTo>
                  <a:lnTo>
                    <a:pt x="338488" y="2061533"/>
                  </a:lnTo>
                  <a:lnTo>
                    <a:pt x="338430" y="2065837"/>
                  </a:lnTo>
                  <a:lnTo>
                    <a:pt x="338362" y="2070141"/>
                  </a:lnTo>
                  <a:lnTo>
                    <a:pt x="338293" y="2074445"/>
                  </a:lnTo>
                  <a:lnTo>
                    <a:pt x="338214" y="2078749"/>
                  </a:lnTo>
                  <a:lnTo>
                    <a:pt x="338133" y="2083053"/>
                  </a:lnTo>
                  <a:lnTo>
                    <a:pt x="338042" y="2087356"/>
                  </a:lnTo>
                  <a:lnTo>
                    <a:pt x="337949" y="2091660"/>
                  </a:lnTo>
                  <a:lnTo>
                    <a:pt x="337847" y="2095964"/>
                  </a:lnTo>
                  <a:lnTo>
                    <a:pt x="337741" y="2100268"/>
                  </a:lnTo>
                  <a:lnTo>
                    <a:pt x="337628" y="2104572"/>
                  </a:lnTo>
                  <a:lnTo>
                    <a:pt x="337510" y="2108875"/>
                  </a:lnTo>
                  <a:lnTo>
                    <a:pt x="337384" y="2113179"/>
                  </a:lnTo>
                  <a:lnTo>
                    <a:pt x="337253" y="2117483"/>
                  </a:lnTo>
                  <a:lnTo>
                    <a:pt x="337116" y="2121787"/>
                  </a:lnTo>
                  <a:lnTo>
                    <a:pt x="336973" y="2126091"/>
                  </a:lnTo>
                  <a:lnTo>
                    <a:pt x="336823" y="2130395"/>
                  </a:lnTo>
                  <a:lnTo>
                    <a:pt x="336667" y="2134698"/>
                  </a:lnTo>
                  <a:lnTo>
                    <a:pt x="336505" y="2139002"/>
                  </a:lnTo>
                  <a:lnTo>
                    <a:pt x="336337" y="2143306"/>
                  </a:lnTo>
                  <a:lnTo>
                    <a:pt x="336163" y="2147610"/>
                  </a:lnTo>
                  <a:lnTo>
                    <a:pt x="335982" y="2151914"/>
                  </a:lnTo>
                  <a:lnTo>
                    <a:pt x="335796" y="2156218"/>
                  </a:lnTo>
                  <a:lnTo>
                    <a:pt x="335603" y="2160521"/>
                  </a:lnTo>
                  <a:lnTo>
                    <a:pt x="335404" y="2164825"/>
                  </a:lnTo>
                  <a:lnTo>
                    <a:pt x="335199" y="2169129"/>
                  </a:lnTo>
                  <a:lnTo>
                    <a:pt x="334989" y="2173433"/>
                  </a:lnTo>
                  <a:lnTo>
                    <a:pt x="334771" y="2177737"/>
                  </a:lnTo>
                  <a:lnTo>
                    <a:pt x="334549" y="2182041"/>
                  </a:lnTo>
                  <a:lnTo>
                    <a:pt x="334318" y="2186344"/>
                  </a:lnTo>
                  <a:lnTo>
                    <a:pt x="334085" y="2190648"/>
                  </a:lnTo>
                  <a:lnTo>
                    <a:pt x="333843" y="2194952"/>
                  </a:lnTo>
                  <a:lnTo>
                    <a:pt x="333597" y="219925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96897" y="961741"/>
              <a:ext cx="402952" cy="0"/>
            </a:xfrm>
            <a:custGeom>
              <a:avLst/>
              <a:pathLst>
                <a:path w="402952" h="0">
                  <a:moveTo>
                    <a:pt x="0" y="0"/>
                  </a:moveTo>
                  <a:lnTo>
                    <a:pt x="402952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249301" y="401526"/>
              <a:ext cx="574244" cy="1415448"/>
            </a:xfrm>
            <a:custGeom>
              <a:avLst/>
              <a:pathLst>
                <a:path w="574244" h="1415448">
                  <a:moveTo>
                    <a:pt x="221705" y="1415448"/>
                  </a:moveTo>
                  <a:lnTo>
                    <a:pt x="221001" y="1412678"/>
                  </a:lnTo>
                  <a:lnTo>
                    <a:pt x="220297" y="1409908"/>
                  </a:lnTo>
                  <a:lnTo>
                    <a:pt x="219587" y="1407138"/>
                  </a:lnTo>
                  <a:lnTo>
                    <a:pt x="218877" y="1404368"/>
                  </a:lnTo>
                  <a:lnTo>
                    <a:pt x="218163" y="1401598"/>
                  </a:lnTo>
                  <a:lnTo>
                    <a:pt x="217447" y="1398829"/>
                  </a:lnTo>
                  <a:lnTo>
                    <a:pt x="216728" y="1396059"/>
                  </a:lnTo>
                  <a:lnTo>
                    <a:pt x="216007" y="1393289"/>
                  </a:lnTo>
                  <a:lnTo>
                    <a:pt x="215283" y="1390519"/>
                  </a:lnTo>
                  <a:lnTo>
                    <a:pt x="214556" y="1387749"/>
                  </a:lnTo>
                  <a:lnTo>
                    <a:pt x="213828" y="1384979"/>
                  </a:lnTo>
                  <a:lnTo>
                    <a:pt x="213097" y="1382209"/>
                  </a:lnTo>
                  <a:lnTo>
                    <a:pt x="212364" y="1379439"/>
                  </a:lnTo>
                  <a:lnTo>
                    <a:pt x="211628" y="1376669"/>
                  </a:lnTo>
                  <a:lnTo>
                    <a:pt x="210891" y="1373899"/>
                  </a:lnTo>
                  <a:lnTo>
                    <a:pt x="210150" y="1371129"/>
                  </a:lnTo>
                  <a:lnTo>
                    <a:pt x="209409" y="1368359"/>
                  </a:lnTo>
                  <a:lnTo>
                    <a:pt x="208664" y="1365589"/>
                  </a:lnTo>
                  <a:lnTo>
                    <a:pt x="207918" y="1362819"/>
                  </a:lnTo>
                  <a:lnTo>
                    <a:pt x="207169" y="1360049"/>
                  </a:lnTo>
                  <a:lnTo>
                    <a:pt x="206419" y="1357279"/>
                  </a:lnTo>
                  <a:lnTo>
                    <a:pt x="205666" y="1354509"/>
                  </a:lnTo>
                  <a:lnTo>
                    <a:pt x="204912" y="1351739"/>
                  </a:lnTo>
                  <a:lnTo>
                    <a:pt x="204156" y="1348969"/>
                  </a:lnTo>
                  <a:lnTo>
                    <a:pt x="203397" y="1346199"/>
                  </a:lnTo>
                  <a:lnTo>
                    <a:pt x="202638" y="1343429"/>
                  </a:lnTo>
                  <a:lnTo>
                    <a:pt x="201876" y="1340659"/>
                  </a:lnTo>
                  <a:lnTo>
                    <a:pt x="201113" y="1337889"/>
                  </a:lnTo>
                  <a:lnTo>
                    <a:pt x="200347" y="1335119"/>
                  </a:lnTo>
                  <a:lnTo>
                    <a:pt x="199581" y="1332350"/>
                  </a:lnTo>
                  <a:lnTo>
                    <a:pt x="198812" y="1329580"/>
                  </a:lnTo>
                  <a:lnTo>
                    <a:pt x="198043" y="1326810"/>
                  </a:lnTo>
                  <a:lnTo>
                    <a:pt x="197271" y="1324040"/>
                  </a:lnTo>
                  <a:lnTo>
                    <a:pt x="196498" y="1321270"/>
                  </a:lnTo>
                  <a:lnTo>
                    <a:pt x="195724" y="1318500"/>
                  </a:lnTo>
                  <a:lnTo>
                    <a:pt x="194948" y="1315730"/>
                  </a:lnTo>
                  <a:lnTo>
                    <a:pt x="194172" y="1312960"/>
                  </a:lnTo>
                  <a:lnTo>
                    <a:pt x="193393" y="1310190"/>
                  </a:lnTo>
                  <a:lnTo>
                    <a:pt x="192614" y="1307420"/>
                  </a:lnTo>
                  <a:lnTo>
                    <a:pt x="191833" y="1304650"/>
                  </a:lnTo>
                  <a:lnTo>
                    <a:pt x="191051" y="1301880"/>
                  </a:lnTo>
                  <a:lnTo>
                    <a:pt x="190268" y="1299110"/>
                  </a:lnTo>
                  <a:lnTo>
                    <a:pt x="189484" y="1296340"/>
                  </a:lnTo>
                  <a:lnTo>
                    <a:pt x="188699" y="1293570"/>
                  </a:lnTo>
                  <a:lnTo>
                    <a:pt x="187913" y="1290800"/>
                  </a:lnTo>
                  <a:lnTo>
                    <a:pt x="187126" y="1288030"/>
                  </a:lnTo>
                  <a:lnTo>
                    <a:pt x="186338" y="1285260"/>
                  </a:lnTo>
                  <a:lnTo>
                    <a:pt x="185550" y="1282490"/>
                  </a:lnTo>
                  <a:lnTo>
                    <a:pt x="184761" y="1279720"/>
                  </a:lnTo>
                  <a:lnTo>
                    <a:pt x="183971" y="1276950"/>
                  </a:lnTo>
                  <a:lnTo>
                    <a:pt x="183180" y="1274180"/>
                  </a:lnTo>
                  <a:lnTo>
                    <a:pt x="182389" y="1271410"/>
                  </a:lnTo>
                  <a:lnTo>
                    <a:pt x="181597" y="1268640"/>
                  </a:lnTo>
                  <a:lnTo>
                    <a:pt x="180805" y="1265871"/>
                  </a:lnTo>
                  <a:lnTo>
                    <a:pt x="180013" y="1263101"/>
                  </a:lnTo>
                  <a:lnTo>
                    <a:pt x="179220" y="1260331"/>
                  </a:lnTo>
                  <a:lnTo>
                    <a:pt x="178427" y="1257561"/>
                  </a:lnTo>
                  <a:lnTo>
                    <a:pt x="177633" y="1254791"/>
                  </a:lnTo>
                  <a:lnTo>
                    <a:pt x="176840" y="1252021"/>
                  </a:lnTo>
                  <a:lnTo>
                    <a:pt x="176046" y="1249251"/>
                  </a:lnTo>
                  <a:lnTo>
                    <a:pt x="175252" y="1246481"/>
                  </a:lnTo>
                  <a:lnTo>
                    <a:pt x="174459" y="1243711"/>
                  </a:lnTo>
                  <a:lnTo>
                    <a:pt x="173665" y="1240941"/>
                  </a:lnTo>
                  <a:lnTo>
                    <a:pt x="172871" y="1238171"/>
                  </a:lnTo>
                  <a:lnTo>
                    <a:pt x="172078" y="1235401"/>
                  </a:lnTo>
                  <a:lnTo>
                    <a:pt x="171285" y="1232631"/>
                  </a:lnTo>
                  <a:lnTo>
                    <a:pt x="170492" y="1229861"/>
                  </a:lnTo>
                  <a:lnTo>
                    <a:pt x="169700" y="1227091"/>
                  </a:lnTo>
                  <a:lnTo>
                    <a:pt x="168908" y="1224321"/>
                  </a:lnTo>
                  <a:lnTo>
                    <a:pt x="168116" y="1221551"/>
                  </a:lnTo>
                  <a:lnTo>
                    <a:pt x="167325" y="1218781"/>
                  </a:lnTo>
                  <a:lnTo>
                    <a:pt x="166535" y="1216011"/>
                  </a:lnTo>
                  <a:lnTo>
                    <a:pt x="165745" y="1213241"/>
                  </a:lnTo>
                  <a:lnTo>
                    <a:pt x="164956" y="1210471"/>
                  </a:lnTo>
                  <a:lnTo>
                    <a:pt x="164169" y="1207701"/>
                  </a:lnTo>
                  <a:lnTo>
                    <a:pt x="163381" y="1204931"/>
                  </a:lnTo>
                  <a:lnTo>
                    <a:pt x="162596" y="1202161"/>
                  </a:lnTo>
                  <a:lnTo>
                    <a:pt x="161810" y="1199391"/>
                  </a:lnTo>
                  <a:lnTo>
                    <a:pt x="161027" y="1196622"/>
                  </a:lnTo>
                  <a:lnTo>
                    <a:pt x="160244" y="1193852"/>
                  </a:lnTo>
                  <a:lnTo>
                    <a:pt x="159462" y="1191082"/>
                  </a:lnTo>
                  <a:lnTo>
                    <a:pt x="158682" y="1188312"/>
                  </a:lnTo>
                  <a:lnTo>
                    <a:pt x="157903" y="1185542"/>
                  </a:lnTo>
                  <a:lnTo>
                    <a:pt x="157126" y="1182772"/>
                  </a:lnTo>
                  <a:lnTo>
                    <a:pt x="156350" y="1180002"/>
                  </a:lnTo>
                  <a:lnTo>
                    <a:pt x="155576" y="1177232"/>
                  </a:lnTo>
                  <a:lnTo>
                    <a:pt x="154803" y="1174462"/>
                  </a:lnTo>
                  <a:lnTo>
                    <a:pt x="154033" y="1171692"/>
                  </a:lnTo>
                  <a:lnTo>
                    <a:pt x="153263" y="1168922"/>
                  </a:lnTo>
                  <a:lnTo>
                    <a:pt x="152497" y="1166152"/>
                  </a:lnTo>
                  <a:lnTo>
                    <a:pt x="151731" y="1163382"/>
                  </a:lnTo>
                  <a:lnTo>
                    <a:pt x="150968" y="1160612"/>
                  </a:lnTo>
                  <a:lnTo>
                    <a:pt x="150207" y="1157842"/>
                  </a:lnTo>
                  <a:lnTo>
                    <a:pt x="149448" y="1155072"/>
                  </a:lnTo>
                  <a:lnTo>
                    <a:pt x="148691" y="1152302"/>
                  </a:lnTo>
                  <a:lnTo>
                    <a:pt x="147936" y="1149532"/>
                  </a:lnTo>
                  <a:lnTo>
                    <a:pt x="147185" y="1146762"/>
                  </a:lnTo>
                  <a:lnTo>
                    <a:pt x="146434" y="1143992"/>
                  </a:lnTo>
                  <a:lnTo>
                    <a:pt x="145688" y="1141222"/>
                  </a:lnTo>
                  <a:lnTo>
                    <a:pt x="144942" y="1138452"/>
                  </a:lnTo>
                  <a:lnTo>
                    <a:pt x="144201" y="1135682"/>
                  </a:lnTo>
                  <a:lnTo>
                    <a:pt x="143460" y="1132912"/>
                  </a:lnTo>
                  <a:lnTo>
                    <a:pt x="142725" y="1130143"/>
                  </a:lnTo>
                  <a:lnTo>
                    <a:pt x="141990" y="1127373"/>
                  </a:lnTo>
                  <a:lnTo>
                    <a:pt x="141260" y="1124603"/>
                  </a:lnTo>
                  <a:lnTo>
                    <a:pt x="140532" y="1121833"/>
                  </a:lnTo>
                  <a:lnTo>
                    <a:pt x="139807" y="1119063"/>
                  </a:lnTo>
                  <a:lnTo>
                    <a:pt x="139085" y="1116293"/>
                  </a:lnTo>
                  <a:lnTo>
                    <a:pt x="138366" y="1113523"/>
                  </a:lnTo>
                  <a:lnTo>
                    <a:pt x="137651" y="1110753"/>
                  </a:lnTo>
                  <a:lnTo>
                    <a:pt x="136937" y="1107983"/>
                  </a:lnTo>
                  <a:lnTo>
                    <a:pt x="136229" y="1105213"/>
                  </a:lnTo>
                  <a:lnTo>
                    <a:pt x="135522" y="1102443"/>
                  </a:lnTo>
                  <a:lnTo>
                    <a:pt x="134821" y="1099673"/>
                  </a:lnTo>
                  <a:lnTo>
                    <a:pt x="134120" y="1096903"/>
                  </a:lnTo>
                  <a:lnTo>
                    <a:pt x="133426" y="1094133"/>
                  </a:lnTo>
                  <a:lnTo>
                    <a:pt x="132734" y="1091363"/>
                  </a:lnTo>
                  <a:lnTo>
                    <a:pt x="132046" y="1088593"/>
                  </a:lnTo>
                  <a:lnTo>
                    <a:pt x="131361" y="1085823"/>
                  </a:lnTo>
                  <a:lnTo>
                    <a:pt x="130680" y="1083053"/>
                  </a:lnTo>
                  <a:lnTo>
                    <a:pt x="130003" y="1080283"/>
                  </a:lnTo>
                  <a:lnTo>
                    <a:pt x="129329" y="1077513"/>
                  </a:lnTo>
                  <a:lnTo>
                    <a:pt x="128660" y="1074743"/>
                  </a:lnTo>
                  <a:lnTo>
                    <a:pt x="127993" y="1071973"/>
                  </a:lnTo>
                  <a:lnTo>
                    <a:pt x="127333" y="1069203"/>
                  </a:lnTo>
                  <a:lnTo>
                    <a:pt x="126673" y="1066433"/>
                  </a:lnTo>
                  <a:lnTo>
                    <a:pt x="126021" y="1063664"/>
                  </a:lnTo>
                  <a:lnTo>
                    <a:pt x="125370" y="1060894"/>
                  </a:lnTo>
                  <a:lnTo>
                    <a:pt x="124726" y="1058124"/>
                  </a:lnTo>
                  <a:lnTo>
                    <a:pt x="124083" y="1055354"/>
                  </a:lnTo>
                  <a:lnTo>
                    <a:pt x="123446" y="1052584"/>
                  </a:lnTo>
                  <a:lnTo>
                    <a:pt x="122813" y="1049814"/>
                  </a:lnTo>
                  <a:lnTo>
                    <a:pt x="122183" y="1047044"/>
                  </a:lnTo>
                  <a:lnTo>
                    <a:pt x="121559" y="1044274"/>
                  </a:lnTo>
                  <a:lnTo>
                    <a:pt x="120937" y="1041504"/>
                  </a:lnTo>
                  <a:lnTo>
                    <a:pt x="120321" y="1038734"/>
                  </a:lnTo>
                  <a:lnTo>
                    <a:pt x="119707" y="1035964"/>
                  </a:lnTo>
                  <a:lnTo>
                    <a:pt x="119101" y="1033194"/>
                  </a:lnTo>
                  <a:lnTo>
                    <a:pt x="118495" y="1030424"/>
                  </a:lnTo>
                  <a:lnTo>
                    <a:pt x="117898" y="1027654"/>
                  </a:lnTo>
                  <a:lnTo>
                    <a:pt x="117301" y="1024884"/>
                  </a:lnTo>
                  <a:lnTo>
                    <a:pt x="116711" y="1022114"/>
                  </a:lnTo>
                  <a:lnTo>
                    <a:pt x="116124" y="1019344"/>
                  </a:lnTo>
                  <a:lnTo>
                    <a:pt x="115542" y="1016574"/>
                  </a:lnTo>
                  <a:lnTo>
                    <a:pt x="114964" y="1013804"/>
                  </a:lnTo>
                  <a:lnTo>
                    <a:pt x="114391" y="1011034"/>
                  </a:lnTo>
                  <a:lnTo>
                    <a:pt x="113822" y="1008264"/>
                  </a:lnTo>
                  <a:lnTo>
                    <a:pt x="113256" y="1005494"/>
                  </a:lnTo>
                  <a:lnTo>
                    <a:pt x="112697" y="1002724"/>
                  </a:lnTo>
                  <a:lnTo>
                    <a:pt x="112139" y="999954"/>
                  </a:lnTo>
                  <a:lnTo>
                    <a:pt x="111589" y="997185"/>
                  </a:lnTo>
                  <a:lnTo>
                    <a:pt x="111040" y="994415"/>
                  </a:lnTo>
                  <a:lnTo>
                    <a:pt x="110498" y="991645"/>
                  </a:lnTo>
                  <a:lnTo>
                    <a:pt x="109958" y="988875"/>
                  </a:lnTo>
                  <a:lnTo>
                    <a:pt x="109424" y="986105"/>
                  </a:lnTo>
                  <a:lnTo>
                    <a:pt x="108894" y="983335"/>
                  </a:lnTo>
                  <a:lnTo>
                    <a:pt x="108368" y="980565"/>
                  </a:lnTo>
                  <a:lnTo>
                    <a:pt x="107846" y="977795"/>
                  </a:lnTo>
                  <a:lnTo>
                    <a:pt x="107328" y="975025"/>
                  </a:lnTo>
                  <a:lnTo>
                    <a:pt x="106815" y="972255"/>
                  </a:lnTo>
                  <a:lnTo>
                    <a:pt x="106304" y="969485"/>
                  </a:lnTo>
                  <a:lnTo>
                    <a:pt x="105801" y="966715"/>
                  </a:lnTo>
                  <a:lnTo>
                    <a:pt x="105297" y="963945"/>
                  </a:lnTo>
                  <a:lnTo>
                    <a:pt x="104803" y="961175"/>
                  </a:lnTo>
                  <a:lnTo>
                    <a:pt x="104308" y="958405"/>
                  </a:lnTo>
                  <a:lnTo>
                    <a:pt x="103821" y="955635"/>
                  </a:lnTo>
                  <a:lnTo>
                    <a:pt x="103335" y="952865"/>
                  </a:lnTo>
                  <a:lnTo>
                    <a:pt x="102855" y="950095"/>
                  </a:lnTo>
                  <a:lnTo>
                    <a:pt x="102378" y="947325"/>
                  </a:lnTo>
                  <a:lnTo>
                    <a:pt x="101905" y="944555"/>
                  </a:lnTo>
                  <a:lnTo>
                    <a:pt x="101436" y="941785"/>
                  </a:lnTo>
                  <a:lnTo>
                    <a:pt x="100970" y="939015"/>
                  </a:lnTo>
                  <a:lnTo>
                    <a:pt x="100510" y="936245"/>
                  </a:lnTo>
                  <a:lnTo>
                    <a:pt x="100050" y="933475"/>
                  </a:lnTo>
                  <a:lnTo>
                    <a:pt x="99598" y="930706"/>
                  </a:lnTo>
                  <a:lnTo>
                    <a:pt x="99146" y="927936"/>
                  </a:lnTo>
                  <a:lnTo>
                    <a:pt x="98701" y="925166"/>
                  </a:lnTo>
                  <a:lnTo>
                    <a:pt x="98257" y="922396"/>
                  </a:lnTo>
                  <a:lnTo>
                    <a:pt x="97818" y="919626"/>
                  </a:lnTo>
                  <a:lnTo>
                    <a:pt x="97382" y="916856"/>
                  </a:lnTo>
                  <a:lnTo>
                    <a:pt x="96950" y="914086"/>
                  </a:lnTo>
                  <a:lnTo>
                    <a:pt x="96521" y="911316"/>
                  </a:lnTo>
                  <a:lnTo>
                    <a:pt x="96095" y="908546"/>
                  </a:lnTo>
                  <a:lnTo>
                    <a:pt x="95673" y="905776"/>
                  </a:lnTo>
                  <a:lnTo>
                    <a:pt x="95253" y="903006"/>
                  </a:lnTo>
                  <a:lnTo>
                    <a:pt x="94839" y="900236"/>
                  </a:lnTo>
                  <a:lnTo>
                    <a:pt x="94425" y="897466"/>
                  </a:lnTo>
                  <a:lnTo>
                    <a:pt x="94018" y="894696"/>
                  </a:lnTo>
                  <a:lnTo>
                    <a:pt x="93611" y="891926"/>
                  </a:lnTo>
                  <a:lnTo>
                    <a:pt x="93209" y="889156"/>
                  </a:lnTo>
                  <a:lnTo>
                    <a:pt x="92809" y="886386"/>
                  </a:lnTo>
                  <a:lnTo>
                    <a:pt x="92413" y="883616"/>
                  </a:lnTo>
                  <a:lnTo>
                    <a:pt x="92019" y="880846"/>
                  </a:lnTo>
                  <a:lnTo>
                    <a:pt x="91629" y="878076"/>
                  </a:lnTo>
                  <a:lnTo>
                    <a:pt x="91242" y="875306"/>
                  </a:lnTo>
                  <a:lnTo>
                    <a:pt x="90857" y="872536"/>
                  </a:lnTo>
                  <a:lnTo>
                    <a:pt x="90476" y="869766"/>
                  </a:lnTo>
                  <a:lnTo>
                    <a:pt x="90096" y="866996"/>
                  </a:lnTo>
                  <a:lnTo>
                    <a:pt x="89722" y="864227"/>
                  </a:lnTo>
                  <a:lnTo>
                    <a:pt x="89347" y="861457"/>
                  </a:lnTo>
                  <a:lnTo>
                    <a:pt x="88979" y="858687"/>
                  </a:lnTo>
                  <a:lnTo>
                    <a:pt x="88611" y="855917"/>
                  </a:lnTo>
                  <a:lnTo>
                    <a:pt x="88247" y="853147"/>
                  </a:lnTo>
                  <a:lnTo>
                    <a:pt x="87885" y="850377"/>
                  </a:lnTo>
                  <a:lnTo>
                    <a:pt x="87526" y="847607"/>
                  </a:lnTo>
                  <a:lnTo>
                    <a:pt x="87170" y="844837"/>
                  </a:lnTo>
                  <a:lnTo>
                    <a:pt x="86816" y="842067"/>
                  </a:lnTo>
                  <a:lnTo>
                    <a:pt x="86466" y="839297"/>
                  </a:lnTo>
                  <a:lnTo>
                    <a:pt x="86117" y="836527"/>
                  </a:lnTo>
                  <a:lnTo>
                    <a:pt x="85772" y="833757"/>
                  </a:lnTo>
                  <a:lnTo>
                    <a:pt x="85428" y="830987"/>
                  </a:lnTo>
                  <a:lnTo>
                    <a:pt x="85090" y="828217"/>
                  </a:lnTo>
                  <a:lnTo>
                    <a:pt x="84751" y="825447"/>
                  </a:lnTo>
                  <a:lnTo>
                    <a:pt x="84418" y="822677"/>
                  </a:lnTo>
                  <a:lnTo>
                    <a:pt x="84085" y="819907"/>
                  </a:lnTo>
                  <a:lnTo>
                    <a:pt x="83756" y="817137"/>
                  </a:lnTo>
                  <a:lnTo>
                    <a:pt x="83429" y="814367"/>
                  </a:lnTo>
                  <a:lnTo>
                    <a:pt x="83105" y="811597"/>
                  </a:lnTo>
                  <a:lnTo>
                    <a:pt x="82784" y="808827"/>
                  </a:lnTo>
                  <a:lnTo>
                    <a:pt x="82465" y="806057"/>
                  </a:lnTo>
                  <a:lnTo>
                    <a:pt x="82150" y="803287"/>
                  </a:lnTo>
                  <a:lnTo>
                    <a:pt x="81837" y="800517"/>
                  </a:lnTo>
                  <a:lnTo>
                    <a:pt x="81527" y="797748"/>
                  </a:lnTo>
                  <a:lnTo>
                    <a:pt x="81219" y="794978"/>
                  </a:lnTo>
                  <a:lnTo>
                    <a:pt x="80916" y="792208"/>
                  </a:lnTo>
                  <a:lnTo>
                    <a:pt x="80613" y="789438"/>
                  </a:lnTo>
                  <a:lnTo>
                    <a:pt x="80316" y="786668"/>
                  </a:lnTo>
                  <a:lnTo>
                    <a:pt x="80019" y="783898"/>
                  </a:lnTo>
                  <a:lnTo>
                    <a:pt x="79727" y="781128"/>
                  </a:lnTo>
                  <a:lnTo>
                    <a:pt x="79437" y="778358"/>
                  </a:lnTo>
                  <a:lnTo>
                    <a:pt x="79151" y="775588"/>
                  </a:lnTo>
                  <a:lnTo>
                    <a:pt x="78867" y="772818"/>
                  </a:lnTo>
                  <a:lnTo>
                    <a:pt x="78587" y="770048"/>
                  </a:lnTo>
                  <a:lnTo>
                    <a:pt x="78310" y="767278"/>
                  </a:lnTo>
                  <a:lnTo>
                    <a:pt x="78035" y="764508"/>
                  </a:lnTo>
                  <a:lnTo>
                    <a:pt x="77766" y="761738"/>
                  </a:lnTo>
                  <a:lnTo>
                    <a:pt x="77497" y="758968"/>
                  </a:lnTo>
                  <a:lnTo>
                    <a:pt x="77235" y="756198"/>
                  </a:lnTo>
                  <a:lnTo>
                    <a:pt x="76973" y="753428"/>
                  </a:lnTo>
                  <a:lnTo>
                    <a:pt x="76718" y="750658"/>
                  </a:lnTo>
                  <a:lnTo>
                    <a:pt x="76464" y="747888"/>
                  </a:lnTo>
                  <a:lnTo>
                    <a:pt x="76215" y="745118"/>
                  </a:lnTo>
                  <a:lnTo>
                    <a:pt x="75969" y="742348"/>
                  </a:lnTo>
                  <a:lnTo>
                    <a:pt x="75727" y="739578"/>
                  </a:lnTo>
                  <a:lnTo>
                    <a:pt x="75490" y="736808"/>
                  </a:lnTo>
                  <a:lnTo>
                    <a:pt x="75254" y="734038"/>
                  </a:lnTo>
                  <a:lnTo>
                    <a:pt x="75025" y="731269"/>
                  </a:lnTo>
                  <a:lnTo>
                    <a:pt x="74797" y="728499"/>
                  </a:lnTo>
                  <a:lnTo>
                    <a:pt x="74577" y="725729"/>
                  </a:lnTo>
                  <a:lnTo>
                    <a:pt x="74357" y="722959"/>
                  </a:lnTo>
                  <a:lnTo>
                    <a:pt x="74146" y="720189"/>
                  </a:lnTo>
                  <a:lnTo>
                    <a:pt x="73935" y="717419"/>
                  </a:lnTo>
                  <a:lnTo>
                    <a:pt x="73731" y="714649"/>
                  </a:lnTo>
                  <a:lnTo>
                    <a:pt x="73530" y="711879"/>
                  </a:lnTo>
                  <a:lnTo>
                    <a:pt x="73335" y="709109"/>
                  </a:lnTo>
                  <a:lnTo>
                    <a:pt x="73143" y="706339"/>
                  </a:lnTo>
                  <a:lnTo>
                    <a:pt x="72956" y="703569"/>
                  </a:lnTo>
                  <a:lnTo>
                    <a:pt x="72775" y="700799"/>
                  </a:lnTo>
                  <a:lnTo>
                    <a:pt x="72597" y="698029"/>
                  </a:lnTo>
                  <a:lnTo>
                    <a:pt x="72426" y="695259"/>
                  </a:lnTo>
                  <a:lnTo>
                    <a:pt x="72256" y="692489"/>
                  </a:lnTo>
                  <a:lnTo>
                    <a:pt x="72097" y="689719"/>
                  </a:lnTo>
                  <a:lnTo>
                    <a:pt x="71937" y="686949"/>
                  </a:lnTo>
                  <a:lnTo>
                    <a:pt x="71787" y="684179"/>
                  </a:lnTo>
                  <a:lnTo>
                    <a:pt x="71638" y="681409"/>
                  </a:lnTo>
                  <a:lnTo>
                    <a:pt x="71498" y="678639"/>
                  </a:lnTo>
                  <a:lnTo>
                    <a:pt x="71361" y="675869"/>
                  </a:lnTo>
                  <a:lnTo>
                    <a:pt x="71229" y="673099"/>
                  </a:lnTo>
                  <a:lnTo>
                    <a:pt x="71104" y="670329"/>
                  </a:lnTo>
                  <a:lnTo>
                    <a:pt x="70982" y="667559"/>
                  </a:lnTo>
                  <a:lnTo>
                    <a:pt x="70868" y="664790"/>
                  </a:lnTo>
                  <a:lnTo>
                    <a:pt x="70757" y="662020"/>
                  </a:lnTo>
                  <a:lnTo>
                    <a:pt x="70655" y="659250"/>
                  </a:lnTo>
                  <a:lnTo>
                    <a:pt x="70553" y="656480"/>
                  </a:lnTo>
                  <a:lnTo>
                    <a:pt x="70463" y="653710"/>
                  </a:lnTo>
                  <a:lnTo>
                    <a:pt x="70373" y="650940"/>
                  </a:lnTo>
                  <a:lnTo>
                    <a:pt x="70293" y="648170"/>
                  </a:lnTo>
                  <a:lnTo>
                    <a:pt x="70216" y="645400"/>
                  </a:lnTo>
                  <a:lnTo>
                    <a:pt x="70146" y="642630"/>
                  </a:lnTo>
                  <a:lnTo>
                    <a:pt x="70080" y="639860"/>
                  </a:lnTo>
                  <a:lnTo>
                    <a:pt x="70021" y="637090"/>
                  </a:lnTo>
                  <a:lnTo>
                    <a:pt x="69967" y="634320"/>
                  </a:lnTo>
                  <a:lnTo>
                    <a:pt x="69918" y="631550"/>
                  </a:lnTo>
                  <a:lnTo>
                    <a:pt x="69876" y="628780"/>
                  </a:lnTo>
                  <a:lnTo>
                    <a:pt x="69836" y="626010"/>
                  </a:lnTo>
                  <a:lnTo>
                    <a:pt x="69807" y="623240"/>
                  </a:lnTo>
                  <a:lnTo>
                    <a:pt x="69778" y="620470"/>
                  </a:lnTo>
                  <a:lnTo>
                    <a:pt x="69760" y="617700"/>
                  </a:lnTo>
                  <a:lnTo>
                    <a:pt x="69742" y="614930"/>
                  </a:lnTo>
                  <a:lnTo>
                    <a:pt x="69733" y="612160"/>
                  </a:lnTo>
                  <a:lnTo>
                    <a:pt x="69727" y="609390"/>
                  </a:lnTo>
                  <a:lnTo>
                    <a:pt x="69728" y="606620"/>
                  </a:lnTo>
                  <a:lnTo>
                    <a:pt x="69733" y="603850"/>
                  </a:lnTo>
                  <a:lnTo>
                    <a:pt x="69742" y="601080"/>
                  </a:lnTo>
                  <a:lnTo>
                    <a:pt x="69758" y="598311"/>
                  </a:lnTo>
                  <a:lnTo>
                    <a:pt x="69776" y="595541"/>
                  </a:lnTo>
                  <a:lnTo>
                    <a:pt x="69802" y="592771"/>
                  </a:lnTo>
                  <a:lnTo>
                    <a:pt x="69829" y="590001"/>
                  </a:lnTo>
                  <a:lnTo>
                    <a:pt x="69865" y="587231"/>
                  </a:lnTo>
                  <a:lnTo>
                    <a:pt x="69901" y="584461"/>
                  </a:lnTo>
                  <a:lnTo>
                    <a:pt x="69945" y="581691"/>
                  </a:lnTo>
                  <a:lnTo>
                    <a:pt x="69990" y="578921"/>
                  </a:lnTo>
                  <a:lnTo>
                    <a:pt x="70040" y="576151"/>
                  </a:lnTo>
                  <a:lnTo>
                    <a:pt x="70094" y="573381"/>
                  </a:lnTo>
                  <a:lnTo>
                    <a:pt x="70151" y="570611"/>
                  </a:lnTo>
                  <a:lnTo>
                    <a:pt x="70212" y="567841"/>
                  </a:lnTo>
                  <a:lnTo>
                    <a:pt x="70276" y="565071"/>
                  </a:lnTo>
                  <a:lnTo>
                    <a:pt x="70343" y="562301"/>
                  </a:lnTo>
                  <a:lnTo>
                    <a:pt x="70412" y="559531"/>
                  </a:lnTo>
                  <a:lnTo>
                    <a:pt x="70486" y="556761"/>
                  </a:lnTo>
                  <a:lnTo>
                    <a:pt x="70560" y="553991"/>
                  </a:lnTo>
                  <a:lnTo>
                    <a:pt x="70638" y="551221"/>
                  </a:lnTo>
                  <a:lnTo>
                    <a:pt x="70716" y="548451"/>
                  </a:lnTo>
                  <a:lnTo>
                    <a:pt x="70798" y="545681"/>
                  </a:lnTo>
                  <a:lnTo>
                    <a:pt x="70880" y="542911"/>
                  </a:lnTo>
                  <a:lnTo>
                    <a:pt x="70964" y="540141"/>
                  </a:lnTo>
                  <a:lnTo>
                    <a:pt x="71049" y="537371"/>
                  </a:lnTo>
                  <a:lnTo>
                    <a:pt x="71135" y="534601"/>
                  </a:lnTo>
                  <a:lnTo>
                    <a:pt x="71221" y="531832"/>
                  </a:lnTo>
                  <a:lnTo>
                    <a:pt x="71307" y="529062"/>
                  </a:lnTo>
                  <a:lnTo>
                    <a:pt x="71394" y="526292"/>
                  </a:lnTo>
                  <a:lnTo>
                    <a:pt x="71480" y="523522"/>
                  </a:lnTo>
                  <a:lnTo>
                    <a:pt x="71565" y="520752"/>
                  </a:lnTo>
                  <a:lnTo>
                    <a:pt x="71650" y="517982"/>
                  </a:lnTo>
                  <a:lnTo>
                    <a:pt x="71733" y="515212"/>
                  </a:lnTo>
                  <a:lnTo>
                    <a:pt x="71816" y="512442"/>
                  </a:lnTo>
                  <a:lnTo>
                    <a:pt x="71895" y="509672"/>
                  </a:lnTo>
                  <a:lnTo>
                    <a:pt x="71974" y="506902"/>
                  </a:lnTo>
                  <a:lnTo>
                    <a:pt x="72049" y="504132"/>
                  </a:lnTo>
                  <a:lnTo>
                    <a:pt x="72122" y="501362"/>
                  </a:lnTo>
                  <a:lnTo>
                    <a:pt x="72192" y="498592"/>
                  </a:lnTo>
                  <a:lnTo>
                    <a:pt x="72258" y="495822"/>
                  </a:lnTo>
                  <a:lnTo>
                    <a:pt x="72322" y="493052"/>
                  </a:lnTo>
                  <a:lnTo>
                    <a:pt x="72380" y="490282"/>
                  </a:lnTo>
                  <a:lnTo>
                    <a:pt x="72436" y="487512"/>
                  </a:lnTo>
                  <a:lnTo>
                    <a:pt x="72483" y="484742"/>
                  </a:lnTo>
                  <a:lnTo>
                    <a:pt x="72530" y="481972"/>
                  </a:lnTo>
                  <a:lnTo>
                    <a:pt x="72567" y="479202"/>
                  </a:lnTo>
                  <a:lnTo>
                    <a:pt x="72602" y="476432"/>
                  </a:lnTo>
                  <a:lnTo>
                    <a:pt x="72628" y="473662"/>
                  </a:lnTo>
                  <a:lnTo>
                    <a:pt x="72650" y="470892"/>
                  </a:lnTo>
                  <a:lnTo>
                    <a:pt x="72664" y="468122"/>
                  </a:lnTo>
                  <a:lnTo>
                    <a:pt x="72671" y="465353"/>
                  </a:lnTo>
                  <a:lnTo>
                    <a:pt x="72672" y="462583"/>
                  </a:lnTo>
                  <a:lnTo>
                    <a:pt x="72662" y="459813"/>
                  </a:lnTo>
                  <a:lnTo>
                    <a:pt x="72649" y="457043"/>
                  </a:lnTo>
                  <a:lnTo>
                    <a:pt x="72620" y="454273"/>
                  </a:lnTo>
                  <a:lnTo>
                    <a:pt x="72592" y="451503"/>
                  </a:lnTo>
                  <a:lnTo>
                    <a:pt x="72544" y="448733"/>
                  </a:lnTo>
                  <a:lnTo>
                    <a:pt x="72496" y="445963"/>
                  </a:lnTo>
                  <a:lnTo>
                    <a:pt x="72431" y="443193"/>
                  </a:lnTo>
                  <a:lnTo>
                    <a:pt x="72361" y="440423"/>
                  </a:lnTo>
                  <a:lnTo>
                    <a:pt x="72277" y="437653"/>
                  </a:lnTo>
                  <a:lnTo>
                    <a:pt x="72185" y="434883"/>
                  </a:lnTo>
                  <a:lnTo>
                    <a:pt x="72081" y="432113"/>
                  </a:lnTo>
                  <a:lnTo>
                    <a:pt x="71965" y="429343"/>
                  </a:lnTo>
                  <a:lnTo>
                    <a:pt x="71841" y="426573"/>
                  </a:lnTo>
                  <a:lnTo>
                    <a:pt x="71699" y="423803"/>
                  </a:lnTo>
                  <a:lnTo>
                    <a:pt x="71553" y="421033"/>
                  </a:lnTo>
                  <a:lnTo>
                    <a:pt x="71384" y="418263"/>
                  </a:lnTo>
                  <a:lnTo>
                    <a:pt x="71215" y="415493"/>
                  </a:lnTo>
                  <a:lnTo>
                    <a:pt x="71019" y="412723"/>
                  </a:lnTo>
                  <a:lnTo>
                    <a:pt x="70822" y="409953"/>
                  </a:lnTo>
                  <a:lnTo>
                    <a:pt x="70602" y="407183"/>
                  </a:lnTo>
                  <a:lnTo>
                    <a:pt x="70376" y="404413"/>
                  </a:lnTo>
                  <a:lnTo>
                    <a:pt x="70131" y="401643"/>
                  </a:lnTo>
                  <a:lnTo>
                    <a:pt x="69874" y="398874"/>
                  </a:lnTo>
                  <a:lnTo>
                    <a:pt x="69604" y="396104"/>
                  </a:lnTo>
                  <a:lnTo>
                    <a:pt x="69316" y="393334"/>
                  </a:lnTo>
                  <a:lnTo>
                    <a:pt x="69020" y="390564"/>
                  </a:lnTo>
                  <a:lnTo>
                    <a:pt x="68700" y="387794"/>
                  </a:lnTo>
                  <a:lnTo>
                    <a:pt x="68378" y="385024"/>
                  </a:lnTo>
                  <a:lnTo>
                    <a:pt x="68025" y="382254"/>
                  </a:lnTo>
                  <a:lnTo>
                    <a:pt x="67672" y="379484"/>
                  </a:lnTo>
                  <a:lnTo>
                    <a:pt x="67289" y="376714"/>
                  </a:lnTo>
                  <a:lnTo>
                    <a:pt x="66903" y="373944"/>
                  </a:lnTo>
                  <a:lnTo>
                    <a:pt x="66493" y="371174"/>
                  </a:lnTo>
                  <a:lnTo>
                    <a:pt x="66073" y="368404"/>
                  </a:lnTo>
                  <a:lnTo>
                    <a:pt x="65635" y="365634"/>
                  </a:lnTo>
                  <a:lnTo>
                    <a:pt x="65181" y="362864"/>
                  </a:lnTo>
                  <a:lnTo>
                    <a:pt x="64715" y="360094"/>
                  </a:lnTo>
                  <a:lnTo>
                    <a:pt x="64227" y="357324"/>
                  </a:lnTo>
                  <a:lnTo>
                    <a:pt x="63733" y="354554"/>
                  </a:lnTo>
                  <a:lnTo>
                    <a:pt x="63211" y="351784"/>
                  </a:lnTo>
                  <a:lnTo>
                    <a:pt x="62689" y="349014"/>
                  </a:lnTo>
                  <a:lnTo>
                    <a:pt x="62133" y="346244"/>
                  </a:lnTo>
                  <a:lnTo>
                    <a:pt x="61577" y="343474"/>
                  </a:lnTo>
                  <a:lnTo>
                    <a:pt x="60994" y="340704"/>
                  </a:lnTo>
                  <a:lnTo>
                    <a:pt x="60405" y="337934"/>
                  </a:lnTo>
                  <a:lnTo>
                    <a:pt x="59795" y="335164"/>
                  </a:lnTo>
                  <a:lnTo>
                    <a:pt x="59173" y="332395"/>
                  </a:lnTo>
                  <a:lnTo>
                    <a:pt x="58536" y="329625"/>
                  </a:lnTo>
                  <a:lnTo>
                    <a:pt x="57883" y="326855"/>
                  </a:lnTo>
                  <a:lnTo>
                    <a:pt x="57220" y="324085"/>
                  </a:lnTo>
                  <a:lnTo>
                    <a:pt x="56535" y="321315"/>
                  </a:lnTo>
                  <a:lnTo>
                    <a:pt x="55846" y="318545"/>
                  </a:lnTo>
                  <a:lnTo>
                    <a:pt x="55132" y="315775"/>
                  </a:lnTo>
                  <a:lnTo>
                    <a:pt x="54417" y="313005"/>
                  </a:lnTo>
                  <a:lnTo>
                    <a:pt x="53675" y="310235"/>
                  </a:lnTo>
                  <a:lnTo>
                    <a:pt x="52931" y="307465"/>
                  </a:lnTo>
                  <a:lnTo>
                    <a:pt x="52167" y="304695"/>
                  </a:lnTo>
                  <a:lnTo>
                    <a:pt x="51396" y="301925"/>
                  </a:lnTo>
                  <a:lnTo>
                    <a:pt x="50610" y="299155"/>
                  </a:lnTo>
                  <a:lnTo>
                    <a:pt x="49814" y="296385"/>
                  </a:lnTo>
                  <a:lnTo>
                    <a:pt x="49008" y="293615"/>
                  </a:lnTo>
                  <a:lnTo>
                    <a:pt x="48188" y="290845"/>
                  </a:lnTo>
                  <a:lnTo>
                    <a:pt x="47362" y="288075"/>
                  </a:lnTo>
                  <a:lnTo>
                    <a:pt x="46520" y="285305"/>
                  </a:lnTo>
                  <a:lnTo>
                    <a:pt x="45677" y="282535"/>
                  </a:lnTo>
                  <a:lnTo>
                    <a:pt x="44815" y="279765"/>
                  </a:lnTo>
                  <a:lnTo>
                    <a:pt x="43954" y="276995"/>
                  </a:lnTo>
                  <a:lnTo>
                    <a:pt x="43076" y="274225"/>
                  </a:lnTo>
                  <a:lnTo>
                    <a:pt x="42197" y="271455"/>
                  </a:lnTo>
                  <a:lnTo>
                    <a:pt x="41308" y="268685"/>
                  </a:lnTo>
                  <a:lnTo>
                    <a:pt x="40414" y="265916"/>
                  </a:lnTo>
                  <a:lnTo>
                    <a:pt x="39513" y="263146"/>
                  </a:lnTo>
                  <a:lnTo>
                    <a:pt x="38607" y="260376"/>
                  </a:lnTo>
                  <a:lnTo>
                    <a:pt x="37697" y="257606"/>
                  </a:lnTo>
                  <a:lnTo>
                    <a:pt x="36781" y="254836"/>
                  </a:lnTo>
                  <a:lnTo>
                    <a:pt x="35864" y="252066"/>
                  </a:lnTo>
                  <a:lnTo>
                    <a:pt x="34941" y="249296"/>
                  </a:lnTo>
                  <a:lnTo>
                    <a:pt x="34018" y="246526"/>
                  </a:lnTo>
                  <a:lnTo>
                    <a:pt x="33091" y="243756"/>
                  </a:lnTo>
                  <a:lnTo>
                    <a:pt x="32165" y="240986"/>
                  </a:lnTo>
                  <a:lnTo>
                    <a:pt x="31238" y="238216"/>
                  </a:lnTo>
                  <a:lnTo>
                    <a:pt x="30311" y="235446"/>
                  </a:lnTo>
                  <a:lnTo>
                    <a:pt x="29385" y="232676"/>
                  </a:lnTo>
                  <a:lnTo>
                    <a:pt x="28460" y="229906"/>
                  </a:lnTo>
                  <a:lnTo>
                    <a:pt x="27538" y="227136"/>
                  </a:lnTo>
                  <a:lnTo>
                    <a:pt x="26619" y="224366"/>
                  </a:lnTo>
                  <a:lnTo>
                    <a:pt x="25703" y="221596"/>
                  </a:lnTo>
                  <a:lnTo>
                    <a:pt x="24793" y="218826"/>
                  </a:lnTo>
                  <a:lnTo>
                    <a:pt x="23885" y="216056"/>
                  </a:lnTo>
                  <a:lnTo>
                    <a:pt x="22988" y="213286"/>
                  </a:lnTo>
                  <a:lnTo>
                    <a:pt x="22091" y="210516"/>
                  </a:lnTo>
                  <a:lnTo>
                    <a:pt x="21209" y="207746"/>
                  </a:lnTo>
                  <a:lnTo>
                    <a:pt x="20327" y="204976"/>
                  </a:lnTo>
                  <a:lnTo>
                    <a:pt x="19461" y="202206"/>
                  </a:lnTo>
                  <a:lnTo>
                    <a:pt x="18600" y="199437"/>
                  </a:lnTo>
                  <a:lnTo>
                    <a:pt x="17752" y="196667"/>
                  </a:lnTo>
                  <a:lnTo>
                    <a:pt x="16913" y="193897"/>
                  </a:lnTo>
                  <a:lnTo>
                    <a:pt x="16085" y="191127"/>
                  </a:lnTo>
                  <a:lnTo>
                    <a:pt x="15273" y="188357"/>
                  </a:lnTo>
                  <a:lnTo>
                    <a:pt x="14468" y="185587"/>
                  </a:lnTo>
                  <a:lnTo>
                    <a:pt x="13686" y="182817"/>
                  </a:lnTo>
                  <a:lnTo>
                    <a:pt x="12906" y="180047"/>
                  </a:lnTo>
                  <a:lnTo>
                    <a:pt x="12158" y="177277"/>
                  </a:lnTo>
                  <a:lnTo>
                    <a:pt x="11409" y="174507"/>
                  </a:lnTo>
                  <a:lnTo>
                    <a:pt x="10694" y="171737"/>
                  </a:lnTo>
                  <a:lnTo>
                    <a:pt x="9982" y="168967"/>
                  </a:lnTo>
                  <a:lnTo>
                    <a:pt x="9300" y="166197"/>
                  </a:lnTo>
                  <a:lnTo>
                    <a:pt x="8629" y="163427"/>
                  </a:lnTo>
                  <a:lnTo>
                    <a:pt x="7981" y="160657"/>
                  </a:lnTo>
                  <a:lnTo>
                    <a:pt x="7354" y="157887"/>
                  </a:lnTo>
                  <a:lnTo>
                    <a:pt x="6744" y="155117"/>
                  </a:lnTo>
                  <a:lnTo>
                    <a:pt x="6164" y="152347"/>
                  </a:lnTo>
                  <a:lnTo>
                    <a:pt x="5593" y="149577"/>
                  </a:lnTo>
                  <a:lnTo>
                    <a:pt x="5063" y="146807"/>
                  </a:lnTo>
                  <a:lnTo>
                    <a:pt x="4533" y="144037"/>
                  </a:lnTo>
                  <a:lnTo>
                    <a:pt x="4057" y="141267"/>
                  </a:lnTo>
                  <a:lnTo>
                    <a:pt x="3580" y="138497"/>
                  </a:lnTo>
                  <a:lnTo>
                    <a:pt x="3150" y="135727"/>
                  </a:lnTo>
                  <a:lnTo>
                    <a:pt x="2730" y="132958"/>
                  </a:lnTo>
                  <a:lnTo>
                    <a:pt x="2348" y="130188"/>
                  </a:lnTo>
                  <a:lnTo>
                    <a:pt x="1987" y="127418"/>
                  </a:lnTo>
                  <a:lnTo>
                    <a:pt x="1655" y="124648"/>
                  </a:lnTo>
                  <a:lnTo>
                    <a:pt x="1356" y="121878"/>
                  </a:lnTo>
                  <a:lnTo>
                    <a:pt x="1075" y="119108"/>
                  </a:lnTo>
                  <a:lnTo>
                    <a:pt x="840" y="116338"/>
                  </a:lnTo>
                  <a:lnTo>
                    <a:pt x="613" y="113568"/>
                  </a:lnTo>
                  <a:lnTo>
                    <a:pt x="445" y="110798"/>
                  </a:lnTo>
                  <a:lnTo>
                    <a:pt x="276" y="108028"/>
                  </a:lnTo>
                  <a:lnTo>
                    <a:pt x="173" y="105258"/>
                  </a:lnTo>
                  <a:lnTo>
                    <a:pt x="73" y="102488"/>
                  </a:lnTo>
                  <a:lnTo>
                    <a:pt x="28" y="99718"/>
                  </a:lnTo>
                  <a:lnTo>
                    <a:pt x="0" y="96948"/>
                  </a:lnTo>
                  <a:lnTo>
                    <a:pt x="14" y="94178"/>
                  </a:lnTo>
                  <a:lnTo>
                    <a:pt x="58" y="91408"/>
                  </a:lnTo>
                  <a:lnTo>
                    <a:pt x="132" y="88638"/>
                  </a:lnTo>
                  <a:lnTo>
                    <a:pt x="251" y="85868"/>
                  </a:lnTo>
                  <a:lnTo>
                    <a:pt x="387" y="83098"/>
                  </a:lnTo>
                  <a:lnTo>
                    <a:pt x="581" y="80328"/>
                  </a:lnTo>
                  <a:lnTo>
                    <a:pt x="779" y="77558"/>
                  </a:lnTo>
                  <a:lnTo>
                    <a:pt x="1050" y="74788"/>
                  </a:lnTo>
                  <a:lnTo>
                    <a:pt x="1320" y="72018"/>
                  </a:lnTo>
                  <a:lnTo>
                    <a:pt x="1660" y="69248"/>
                  </a:lnTo>
                  <a:lnTo>
                    <a:pt x="2009" y="66479"/>
                  </a:lnTo>
                  <a:lnTo>
                    <a:pt x="2413" y="63709"/>
                  </a:lnTo>
                  <a:lnTo>
                    <a:pt x="2840" y="60939"/>
                  </a:lnTo>
                  <a:lnTo>
                    <a:pt x="3309" y="58169"/>
                  </a:lnTo>
                  <a:lnTo>
                    <a:pt x="3815" y="55399"/>
                  </a:lnTo>
                  <a:lnTo>
                    <a:pt x="4350" y="52629"/>
                  </a:lnTo>
                  <a:lnTo>
                    <a:pt x="4935" y="49859"/>
                  </a:lnTo>
                  <a:lnTo>
                    <a:pt x="5535" y="47089"/>
                  </a:lnTo>
                  <a:lnTo>
                    <a:pt x="6200" y="44319"/>
                  </a:lnTo>
                  <a:lnTo>
                    <a:pt x="6865" y="41549"/>
                  </a:lnTo>
                  <a:lnTo>
                    <a:pt x="7609" y="38779"/>
                  </a:lnTo>
                  <a:lnTo>
                    <a:pt x="8353" y="36009"/>
                  </a:lnTo>
                  <a:lnTo>
                    <a:pt x="9163" y="33239"/>
                  </a:lnTo>
                  <a:lnTo>
                    <a:pt x="9986" y="30469"/>
                  </a:lnTo>
                  <a:lnTo>
                    <a:pt x="10860" y="27699"/>
                  </a:lnTo>
                  <a:lnTo>
                    <a:pt x="11761" y="24929"/>
                  </a:lnTo>
                  <a:lnTo>
                    <a:pt x="12700" y="22159"/>
                  </a:lnTo>
                  <a:lnTo>
                    <a:pt x="13678" y="19389"/>
                  </a:lnTo>
                  <a:lnTo>
                    <a:pt x="14680" y="16619"/>
                  </a:lnTo>
                  <a:lnTo>
                    <a:pt x="15735" y="13849"/>
                  </a:lnTo>
                  <a:lnTo>
                    <a:pt x="16800" y="11079"/>
                  </a:lnTo>
                  <a:lnTo>
                    <a:pt x="17930" y="8309"/>
                  </a:lnTo>
                  <a:lnTo>
                    <a:pt x="19061" y="5539"/>
                  </a:lnTo>
                  <a:lnTo>
                    <a:pt x="20261" y="2769"/>
                  </a:lnTo>
                  <a:lnTo>
                    <a:pt x="21465" y="0"/>
                  </a:lnTo>
                  <a:lnTo>
                    <a:pt x="552779" y="0"/>
                  </a:lnTo>
                  <a:lnTo>
                    <a:pt x="553983" y="2769"/>
                  </a:lnTo>
                  <a:lnTo>
                    <a:pt x="555183" y="5539"/>
                  </a:lnTo>
                  <a:lnTo>
                    <a:pt x="556313" y="8309"/>
                  </a:lnTo>
                  <a:lnTo>
                    <a:pt x="557444" y="11079"/>
                  </a:lnTo>
                  <a:lnTo>
                    <a:pt x="558508" y="13849"/>
                  </a:lnTo>
                  <a:lnTo>
                    <a:pt x="559564" y="16619"/>
                  </a:lnTo>
                  <a:lnTo>
                    <a:pt x="560565" y="19389"/>
                  </a:lnTo>
                  <a:lnTo>
                    <a:pt x="561544" y="22159"/>
                  </a:lnTo>
                  <a:lnTo>
                    <a:pt x="562482" y="24929"/>
                  </a:lnTo>
                  <a:lnTo>
                    <a:pt x="563384" y="27699"/>
                  </a:lnTo>
                  <a:lnTo>
                    <a:pt x="564258" y="30469"/>
                  </a:lnTo>
                  <a:lnTo>
                    <a:pt x="565081" y="33239"/>
                  </a:lnTo>
                  <a:lnTo>
                    <a:pt x="565891" y="36009"/>
                  </a:lnTo>
                  <a:lnTo>
                    <a:pt x="566635" y="38779"/>
                  </a:lnTo>
                  <a:lnTo>
                    <a:pt x="567379" y="41549"/>
                  </a:lnTo>
                  <a:lnTo>
                    <a:pt x="568044" y="44319"/>
                  </a:lnTo>
                  <a:lnTo>
                    <a:pt x="568709" y="47089"/>
                  </a:lnTo>
                  <a:lnTo>
                    <a:pt x="569309" y="49859"/>
                  </a:lnTo>
                  <a:lnTo>
                    <a:pt x="569894" y="52629"/>
                  </a:lnTo>
                  <a:lnTo>
                    <a:pt x="570429" y="55399"/>
                  </a:lnTo>
                  <a:lnTo>
                    <a:pt x="570935" y="58169"/>
                  </a:lnTo>
                  <a:lnTo>
                    <a:pt x="571404" y="60939"/>
                  </a:lnTo>
                  <a:lnTo>
                    <a:pt x="571831" y="63709"/>
                  </a:lnTo>
                  <a:lnTo>
                    <a:pt x="572235" y="66479"/>
                  </a:lnTo>
                  <a:lnTo>
                    <a:pt x="572584" y="69248"/>
                  </a:lnTo>
                  <a:lnTo>
                    <a:pt x="572923" y="72018"/>
                  </a:lnTo>
                  <a:lnTo>
                    <a:pt x="573194" y="74788"/>
                  </a:lnTo>
                  <a:lnTo>
                    <a:pt x="573464" y="77558"/>
                  </a:lnTo>
                  <a:lnTo>
                    <a:pt x="573663" y="80328"/>
                  </a:lnTo>
                  <a:lnTo>
                    <a:pt x="573857" y="83098"/>
                  </a:lnTo>
                  <a:lnTo>
                    <a:pt x="573993" y="85868"/>
                  </a:lnTo>
                  <a:lnTo>
                    <a:pt x="574111" y="88638"/>
                  </a:lnTo>
                  <a:lnTo>
                    <a:pt x="574186" y="91408"/>
                  </a:lnTo>
                  <a:lnTo>
                    <a:pt x="574230" y="94178"/>
                  </a:lnTo>
                  <a:lnTo>
                    <a:pt x="574244" y="96948"/>
                  </a:lnTo>
                  <a:lnTo>
                    <a:pt x="574215" y="99718"/>
                  </a:lnTo>
                  <a:lnTo>
                    <a:pt x="574170" y="102488"/>
                  </a:lnTo>
                  <a:lnTo>
                    <a:pt x="574071" y="105258"/>
                  </a:lnTo>
                  <a:lnTo>
                    <a:pt x="573967" y="108028"/>
                  </a:lnTo>
                  <a:lnTo>
                    <a:pt x="573799" y="110798"/>
                  </a:lnTo>
                  <a:lnTo>
                    <a:pt x="573630" y="113568"/>
                  </a:lnTo>
                  <a:lnTo>
                    <a:pt x="573403" y="116338"/>
                  </a:lnTo>
                  <a:lnTo>
                    <a:pt x="573168" y="119108"/>
                  </a:lnTo>
                  <a:lnTo>
                    <a:pt x="572888" y="121878"/>
                  </a:lnTo>
                  <a:lnTo>
                    <a:pt x="572589" y="124648"/>
                  </a:lnTo>
                  <a:lnTo>
                    <a:pt x="572257" y="127418"/>
                  </a:lnTo>
                  <a:lnTo>
                    <a:pt x="571896" y="130188"/>
                  </a:lnTo>
                  <a:lnTo>
                    <a:pt x="571514" y="132958"/>
                  </a:lnTo>
                  <a:lnTo>
                    <a:pt x="571094" y="135727"/>
                  </a:lnTo>
                  <a:lnTo>
                    <a:pt x="570664" y="138497"/>
                  </a:lnTo>
                  <a:lnTo>
                    <a:pt x="570187" y="141267"/>
                  </a:lnTo>
                  <a:lnTo>
                    <a:pt x="569711" y="144037"/>
                  </a:lnTo>
                  <a:lnTo>
                    <a:pt x="569181" y="146807"/>
                  </a:lnTo>
                  <a:lnTo>
                    <a:pt x="568651" y="149577"/>
                  </a:lnTo>
                  <a:lnTo>
                    <a:pt x="568080" y="152347"/>
                  </a:lnTo>
                  <a:lnTo>
                    <a:pt x="567500" y="155117"/>
                  </a:lnTo>
                  <a:lnTo>
                    <a:pt x="566890" y="157887"/>
                  </a:lnTo>
                  <a:lnTo>
                    <a:pt x="566263" y="160657"/>
                  </a:lnTo>
                  <a:lnTo>
                    <a:pt x="565615" y="163427"/>
                  </a:lnTo>
                  <a:lnTo>
                    <a:pt x="564944" y="166197"/>
                  </a:lnTo>
                  <a:lnTo>
                    <a:pt x="564261" y="168967"/>
                  </a:lnTo>
                  <a:lnTo>
                    <a:pt x="563550" y="171737"/>
                  </a:lnTo>
                  <a:lnTo>
                    <a:pt x="562834" y="174507"/>
                  </a:lnTo>
                  <a:lnTo>
                    <a:pt x="562086" y="177277"/>
                  </a:lnTo>
                  <a:lnTo>
                    <a:pt x="561337" y="180047"/>
                  </a:lnTo>
                  <a:lnTo>
                    <a:pt x="560558" y="182817"/>
                  </a:lnTo>
                  <a:lnTo>
                    <a:pt x="559775" y="185587"/>
                  </a:lnTo>
                  <a:lnTo>
                    <a:pt x="558971" y="188357"/>
                  </a:lnTo>
                  <a:lnTo>
                    <a:pt x="558158" y="191127"/>
                  </a:lnTo>
                  <a:lnTo>
                    <a:pt x="557331" y="193897"/>
                  </a:lnTo>
                  <a:lnTo>
                    <a:pt x="556492" y="196667"/>
                  </a:lnTo>
                  <a:lnTo>
                    <a:pt x="555644" y="199437"/>
                  </a:lnTo>
                  <a:lnTo>
                    <a:pt x="554782" y="202206"/>
                  </a:lnTo>
                  <a:lnTo>
                    <a:pt x="553916" y="204976"/>
                  </a:lnTo>
                  <a:lnTo>
                    <a:pt x="553035" y="207746"/>
                  </a:lnTo>
                  <a:lnTo>
                    <a:pt x="552153" y="210516"/>
                  </a:lnTo>
                  <a:lnTo>
                    <a:pt x="551256" y="213286"/>
                  </a:lnTo>
                  <a:lnTo>
                    <a:pt x="550359" y="216056"/>
                  </a:lnTo>
                  <a:lnTo>
                    <a:pt x="549450" y="218826"/>
                  </a:lnTo>
                  <a:lnTo>
                    <a:pt x="548540" y="221596"/>
                  </a:lnTo>
                  <a:lnTo>
                    <a:pt x="547624" y="224366"/>
                  </a:lnTo>
                  <a:lnTo>
                    <a:pt x="546705" y="227136"/>
                  </a:lnTo>
                  <a:lnTo>
                    <a:pt x="545783" y="229906"/>
                  </a:lnTo>
                  <a:lnTo>
                    <a:pt x="544859" y="232676"/>
                  </a:lnTo>
                  <a:lnTo>
                    <a:pt x="543933" y="235446"/>
                  </a:lnTo>
                  <a:lnTo>
                    <a:pt x="543006" y="238216"/>
                  </a:lnTo>
                  <a:lnTo>
                    <a:pt x="542079" y="240986"/>
                  </a:lnTo>
                  <a:lnTo>
                    <a:pt x="541152" y="243756"/>
                  </a:lnTo>
                  <a:lnTo>
                    <a:pt x="540226" y="246526"/>
                  </a:lnTo>
                  <a:lnTo>
                    <a:pt x="539303" y="249296"/>
                  </a:lnTo>
                  <a:lnTo>
                    <a:pt x="538380" y="252066"/>
                  </a:lnTo>
                  <a:lnTo>
                    <a:pt x="537463" y="254836"/>
                  </a:lnTo>
                  <a:lnTo>
                    <a:pt x="536547" y="257606"/>
                  </a:lnTo>
                  <a:lnTo>
                    <a:pt x="535637" y="260376"/>
                  </a:lnTo>
                  <a:lnTo>
                    <a:pt x="534731" y="263146"/>
                  </a:lnTo>
                  <a:lnTo>
                    <a:pt x="533830" y="265916"/>
                  </a:lnTo>
                  <a:lnTo>
                    <a:pt x="532936" y="268685"/>
                  </a:lnTo>
                  <a:lnTo>
                    <a:pt x="532046" y="271455"/>
                  </a:lnTo>
                  <a:lnTo>
                    <a:pt x="531167" y="274225"/>
                  </a:lnTo>
                  <a:lnTo>
                    <a:pt x="530290" y="276995"/>
                  </a:lnTo>
                  <a:lnTo>
                    <a:pt x="529428" y="279765"/>
                  </a:lnTo>
                  <a:lnTo>
                    <a:pt x="528567" y="282535"/>
                  </a:lnTo>
                  <a:lnTo>
                    <a:pt x="527724" y="285305"/>
                  </a:lnTo>
                  <a:lnTo>
                    <a:pt x="526882" y="288075"/>
                  </a:lnTo>
                  <a:lnTo>
                    <a:pt x="526056" y="290845"/>
                  </a:lnTo>
                  <a:lnTo>
                    <a:pt x="525236" y="293615"/>
                  </a:lnTo>
                  <a:lnTo>
                    <a:pt x="524430" y="296385"/>
                  </a:lnTo>
                  <a:lnTo>
                    <a:pt x="523633" y="299155"/>
                  </a:lnTo>
                  <a:lnTo>
                    <a:pt x="522847" y="301925"/>
                  </a:lnTo>
                  <a:lnTo>
                    <a:pt x="522077" y="304695"/>
                  </a:lnTo>
                  <a:lnTo>
                    <a:pt x="521312" y="307465"/>
                  </a:lnTo>
                  <a:lnTo>
                    <a:pt x="520569" y="310235"/>
                  </a:lnTo>
                  <a:lnTo>
                    <a:pt x="519827" y="313005"/>
                  </a:lnTo>
                  <a:lnTo>
                    <a:pt x="519112" y="315775"/>
                  </a:lnTo>
                  <a:lnTo>
                    <a:pt x="518397" y="318545"/>
                  </a:lnTo>
                  <a:lnTo>
                    <a:pt x="517709" y="321315"/>
                  </a:lnTo>
                  <a:lnTo>
                    <a:pt x="517024" y="324085"/>
                  </a:lnTo>
                  <a:lnTo>
                    <a:pt x="516361" y="326855"/>
                  </a:lnTo>
                  <a:lnTo>
                    <a:pt x="515707" y="329625"/>
                  </a:lnTo>
                  <a:lnTo>
                    <a:pt x="515070" y="332395"/>
                  </a:lnTo>
                  <a:lnTo>
                    <a:pt x="514449" y="335164"/>
                  </a:lnTo>
                  <a:lnTo>
                    <a:pt x="513838" y="337934"/>
                  </a:lnTo>
                  <a:lnTo>
                    <a:pt x="513250" y="340704"/>
                  </a:lnTo>
                  <a:lnTo>
                    <a:pt x="512666" y="343474"/>
                  </a:lnTo>
                  <a:lnTo>
                    <a:pt x="512111" y="346244"/>
                  </a:lnTo>
                  <a:lnTo>
                    <a:pt x="511555" y="349014"/>
                  </a:lnTo>
                  <a:lnTo>
                    <a:pt x="511033" y="351784"/>
                  </a:lnTo>
                  <a:lnTo>
                    <a:pt x="510511" y="354554"/>
                  </a:lnTo>
                  <a:lnTo>
                    <a:pt x="510017" y="357324"/>
                  </a:lnTo>
                  <a:lnTo>
                    <a:pt x="509529" y="360094"/>
                  </a:lnTo>
                  <a:lnTo>
                    <a:pt x="509063" y="362864"/>
                  </a:lnTo>
                  <a:lnTo>
                    <a:pt x="508609" y="365634"/>
                  </a:lnTo>
                  <a:lnTo>
                    <a:pt x="508171" y="368404"/>
                  </a:lnTo>
                  <a:lnTo>
                    <a:pt x="507751" y="371174"/>
                  </a:lnTo>
                  <a:lnTo>
                    <a:pt x="507341" y="373944"/>
                  </a:lnTo>
                  <a:lnTo>
                    <a:pt x="506955" y="376714"/>
                  </a:lnTo>
                  <a:lnTo>
                    <a:pt x="506572" y="379484"/>
                  </a:lnTo>
                  <a:lnTo>
                    <a:pt x="506219" y="382254"/>
                  </a:lnTo>
                  <a:lnTo>
                    <a:pt x="505866" y="385024"/>
                  </a:lnTo>
                  <a:lnTo>
                    <a:pt x="505544" y="387794"/>
                  </a:lnTo>
                  <a:lnTo>
                    <a:pt x="505223" y="390564"/>
                  </a:lnTo>
                  <a:lnTo>
                    <a:pt x="504928" y="393334"/>
                  </a:lnTo>
                  <a:lnTo>
                    <a:pt x="504639" y="396104"/>
                  </a:lnTo>
                  <a:lnTo>
                    <a:pt x="504369" y="398874"/>
                  </a:lnTo>
                  <a:lnTo>
                    <a:pt x="504112" y="401643"/>
                  </a:lnTo>
                  <a:lnTo>
                    <a:pt x="503868" y="404413"/>
                  </a:lnTo>
                  <a:lnTo>
                    <a:pt x="503641" y="407183"/>
                  </a:lnTo>
                  <a:lnTo>
                    <a:pt x="503422" y="409953"/>
                  </a:lnTo>
                  <a:lnTo>
                    <a:pt x="503224" y="412723"/>
                  </a:lnTo>
                  <a:lnTo>
                    <a:pt x="503029" y="415493"/>
                  </a:lnTo>
                  <a:lnTo>
                    <a:pt x="502859" y="418263"/>
                  </a:lnTo>
                  <a:lnTo>
                    <a:pt x="502690" y="421033"/>
                  </a:lnTo>
                  <a:lnTo>
                    <a:pt x="502545" y="423803"/>
                  </a:lnTo>
                  <a:lnTo>
                    <a:pt x="502403" y="426573"/>
                  </a:lnTo>
                  <a:lnTo>
                    <a:pt x="502279" y="429343"/>
                  </a:lnTo>
                  <a:lnTo>
                    <a:pt x="502162" y="432113"/>
                  </a:lnTo>
                  <a:lnTo>
                    <a:pt x="502059" y="434883"/>
                  </a:lnTo>
                  <a:lnTo>
                    <a:pt x="501966" y="437653"/>
                  </a:lnTo>
                  <a:lnTo>
                    <a:pt x="501882" y="440423"/>
                  </a:lnTo>
                  <a:lnTo>
                    <a:pt x="501813" y="443193"/>
                  </a:lnTo>
                  <a:lnTo>
                    <a:pt x="501747" y="445963"/>
                  </a:lnTo>
                  <a:lnTo>
                    <a:pt x="501699" y="448733"/>
                  </a:lnTo>
                  <a:lnTo>
                    <a:pt x="501651" y="451503"/>
                  </a:lnTo>
                  <a:lnTo>
                    <a:pt x="501623" y="454273"/>
                  </a:lnTo>
                  <a:lnTo>
                    <a:pt x="501595" y="457043"/>
                  </a:lnTo>
                  <a:lnTo>
                    <a:pt x="501582" y="459813"/>
                  </a:lnTo>
                  <a:lnTo>
                    <a:pt x="501572" y="462583"/>
                  </a:lnTo>
                  <a:lnTo>
                    <a:pt x="501573" y="465353"/>
                  </a:lnTo>
                  <a:lnTo>
                    <a:pt x="501580" y="468122"/>
                  </a:lnTo>
                  <a:lnTo>
                    <a:pt x="501594" y="470892"/>
                  </a:lnTo>
                  <a:lnTo>
                    <a:pt x="501616" y="473662"/>
                  </a:lnTo>
                  <a:lnTo>
                    <a:pt x="501641" y="476432"/>
                  </a:lnTo>
                  <a:lnTo>
                    <a:pt x="501677" y="479202"/>
                  </a:lnTo>
                  <a:lnTo>
                    <a:pt x="501713" y="481972"/>
                  </a:lnTo>
                  <a:lnTo>
                    <a:pt x="501760" y="484742"/>
                  </a:lnTo>
                  <a:lnTo>
                    <a:pt x="501807" y="487512"/>
                  </a:lnTo>
                  <a:lnTo>
                    <a:pt x="501864" y="490282"/>
                  </a:lnTo>
                  <a:lnTo>
                    <a:pt x="501922" y="493052"/>
                  </a:lnTo>
                  <a:lnTo>
                    <a:pt x="501985" y="495822"/>
                  </a:lnTo>
                  <a:lnTo>
                    <a:pt x="502051" y="498592"/>
                  </a:lnTo>
                  <a:lnTo>
                    <a:pt x="502122" y="501362"/>
                  </a:lnTo>
                  <a:lnTo>
                    <a:pt x="502195" y="504132"/>
                  </a:lnTo>
                  <a:lnTo>
                    <a:pt x="502270" y="506902"/>
                  </a:lnTo>
                  <a:lnTo>
                    <a:pt x="502348" y="509672"/>
                  </a:lnTo>
                  <a:lnTo>
                    <a:pt x="502428" y="512442"/>
                  </a:lnTo>
                  <a:lnTo>
                    <a:pt x="502511" y="515212"/>
                  </a:lnTo>
                  <a:lnTo>
                    <a:pt x="502593" y="517982"/>
                  </a:lnTo>
                  <a:lnTo>
                    <a:pt x="502679" y="520752"/>
                  </a:lnTo>
                  <a:lnTo>
                    <a:pt x="502764" y="523522"/>
                  </a:lnTo>
                  <a:lnTo>
                    <a:pt x="502850" y="526292"/>
                  </a:lnTo>
                  <a:lnTo>
                    <a:pt x="502936" y="529062"/>
                  </a:lnTo>
                  <a:lnTo>
                    <a:pt x="503023" y="531832"/>
                  </a:lnTo>
                  <a:lnTo>
                    <a:pt x="503109" y="534601"/>
                  </a:lnTo>
                  <a:lnTo>
                    <a:pt x="503195" y="537371"/>
                  </a:lnTo>
                  <a:lnTo>
                    <a:pt x="503279" y="540141"/>
                  </a:lnTo>
                  <a:lnTo>
                    <a:pt x="503363" y="542911"/>
                  </a:lnTo>
                  <a:lnTo>
                    <a:pt x="503446" y="545681"/>
                  </a:lnTo>
                  <a:lnTo>
                    <a:pt x="503527" y="548451"/>
                  </a:lnTo>
                  <a:lnTo>
                    <a:pt x="503606" y="551221"/>
                  </a:lnTo>
                  <a:lnTo>
                    <a:pt x="503684" y="553991"/>
                  </a:lnTo>
                  <a:lnTo>
                    <a:pt x="503758" y="556761"/>
                  </a:lnTo>
                  <a:lnTo>
                    <a:pt x="503832" y="559531"/>
                  </a:lnTo>
                  <a:lnTo>
                    <a:pt x="503900" y="562301"/>
                  </a:lnTo>
                  <a:lnTo>
                    <a:pt x="503968" y="565071"/>
                  </a:lnTo>
                  <a:lnTo>
                    <a:pt x="504031" y="567841"/>
                  </a:lnTo>
                  <a:lnTo>
                    <a:pt x="504092" y="570611"/>
                  </a:lnTo>
                  <a:lnTo>
                    <a:pt x="504150" y="573381"/>
                  </a:lnTo>
                  <a:lnTo>
                    <a:pt x="504203" y="576151"/>
                  </a:lnTo>
                  <a:lnTo>
                    <a:pt x="504254" y="578921"/>
                  </a:lnTo>
                  <a:lnTo>
                    <a:pt x="504299" y="581691"/>
                  </a:lnTo>
                  <a:lnTo>
                    <a:pt x="504343" y="584461"/>
                  </a:lnTo>
                  <a:lnTo>
                    <a:pt x="504379" y="587231"/>
                  </a:lnTo>
                  <a:lnTo>
                    <a:pt x="504415" y="590001"/>
                  </a:lnTo>
                  <a:lnTo>
                    <a:pt x="504441" y="592771"/>
                  </a:lnTo>
                  <a:lnTo>
                    <a:pt x="504467" y="595541"/>
                  </a:lnTo>
                  <a:lnTo>
                    <a:pt x="504486" y="598311"/>
                  </a:lnTo>
                  <a:lnTo>
                    <a:pt x="504502" y="601080"/>
                  </a:lnTo>
                  <a:lnTo>
                    <a:pt x="504511" y="603850"/>
                  </a:lnTo>
                  <a:lnTo>
                    <a:pt x="504516" y="606620"/>
                  </a:lnTo>
                  <a:lnTo>
                    <a:pt x="504517" y="609390"/>
                  </a:lnTo>
                  <a:lnTo>
                    <a:pt x="504511" y="612160"/>
                  </a:lnTo>
                  <a:lnTo>
                    <a:pt x="504502" y="614930"/>
                  </a:lnTo>
                  <a:lnTo>
                    <a:pt x="504484" y="617700"/>
                  </a:lnTo>
                  <a:lnTo>
                    <a:pt x="504466" y="620470"/>
                  </a:lnTo>
                  <a:lnTo>
                    <a:pt x="504437" y="623240"/>
                  </a:lnTo>
                  <a:lnTo>
                    <a:pt x="504407" y="626010"/>
                  </a:lnTo>
                  <a:lnTo>
                    <a:pt x="504367" y="628780"/>
                  </a:lnTo>
                  <a:lnTo>
                    <a:pt x="504326" y="631550"/>
                  </a:lnTo>
                  <a:lnTo>
                    <a:pt x="504276" y="634320"/>
                  </a:lnTo>
                  <a:lnTo>
                    <a:pt x="504223" y="637090"/>
                  </a:lnTo>
                  <a:lnTo>
                    <a:pt x="504163" y="639860"/>
                  </a:lnTo>
                  <a:lnTo>
                    <a:pt x="504098" y="642630"/>
                  </a:lnTo>
                  <a:lnTo>
                    <a:pt x="504028" y="645400"/>
                  </a:lnTo>
                  <a:lnTo>
                    <a:pt x="503950" y="648170"/>
                  </a:lnTo>
                  <a:lnTo>
                    <a:pt x="503870" y="650940"/>
                  </a:lnTo>
                  <a:lnTo>
                    <a:pt x="503781" y="653710"/>
                  </a:lnTo>
                  <a:lnTo>
                    <a:pt x="503691" y="656480"/>
                  </a:lnTo>
                  <a:lnTo>
                    <a:pt x="503589" y="659250"/>
                  </a:lnTo>
                  <a:lnTo>
                    <a:pt x="503487" y="662020"/>
                  </a:lnTo>
                  <a:lnTo>
                    <a:pt x="503375" y="664790"/>
                  </a:lnTo>
                  <a:lnTo>
                    <a:pt x="503261" y="667559"/>
                  </a:lnTo>
                  <a:lnTo>
                    <a:pt x="503140" y="670329"/>
                  </a:lnTo>
                  <a:lnTo>
                    <a:pt x="503014" y="673099"/>
                  </a:lnTo>
                  <a:lnTo>
                    <a:pt x="502883" y="675869"/>
                  </a:lnTo>
                  <a:lnTo>
                    <a:pt x="502746" y="678639"/>
                  </a:lnTo>
                  <a:lnTo>
                    <a:pt x="502605" y="681409"/>
                  </a:lnTo>
                  <a:lnTo>
                    <a:pt x="502457" y="684179"/>
                  </a:lnTo>
                  <a:lnTo>
                    <a:pt x="502307" y="686949"/>
                  </a:lnTo>
                  <a:lnTo>
                    <a:pt x="502147" y="689719"/>
                  </a:lnTo>
                  <a:lnTo>
                    <a:pt x="501988" y="692489"/>
                  </a:lnTo>
                  <a:lnTo>
                    <a:pt x="501818" y="695259"/>
                  </a:lnTo>
                  <a:lnTo>
                    <a:pt x="501647" y="698029"/>
                  </a:lnTo>
                  <a:lnTo>
                    <a:pt x="501468" y="700799"/>
                  </a:lnTo>
                  <a:lnTo>
                    <a:pt x="501287" y="703569"/>
                  </a:lnTo>
                  <a:lnTo>
                    <a:pt x="501100" y="706339"/>
                  </a:lnTo>
                  <a:lnTo>
                    <a:pt x="500909" y="709109"/>
                  </a:lnTo>
                  <a:lnTo>
                    <a:pt x="500714" y="711879"/>
                  </a:lnTo>
                  <a:lnTo>
                    <a:pt x="500512" y="714649"/>
                  </a:lnTo>
                  <a:lnTo>
                    <a:pt x="500309" y="717419"/>
                  </a:lnTo>
                  <a:lnTo>
                    <a:pt x="500098" y="720189"/>
                  </a:lnTo>
                  <a:lnTo>
                    <a:pt x="499887" y="722959"/>
                  </a:lnTo>
                  <a:lnTo>
                    <a:pt x="499666" y="725729"/>
                  </a:lnTo>
                  <a:lnTo>
                    <a:pt x="499446" y="728499"/>
                  </a:lnTo>
                  <a:lnTo>
                    <a:pt x="499218" y="731269"/>
                  </a:lnTo>
                  <a:lnTo>
                    <a:pt x="498989" y="734038"/>
                  </a:lnTo>
                  <a:lnTo>
                    <a:pt x="498754" y="736808"/>
                  </a:lnTo>
                  <a:lnTo>
                    <a:pt x="498517" y="739578"/>
                  </a:lnTo>
                  <a:lnTo>
                    <a:pt x="498274" y="742348"/>
                  </a:lnTo>
                  <a:lnTo>
                    <a:pt x="498028" y="745118"/>
                  </a:lnTo>
                  <a:lnTo>
                    <a:pt x="497780" y="747888"/>
                  </a:lnTo>
                  <a:lnTo>
                    <a:pt x="497526" y="750658"/>
                  </a:lnTo>
                  <a:lnTo>
                    <a:pt x="497270" y="753428"/>
                  </a:lnTo>
                  <a:lnTo>
                    <a:pt x="497009" y="756198"/>
                  </a:lnTo>
                  <a:lnTo>
                    <a:pt x="496747" y="758968"/>
                  </a:lnTo>
                  <a:lnTo>
                    <a:pt x="496478" y="761738"/>
                  </a:lnTo>
                  <a:lnTo>
                    <a:pt x="496209" y="764508"/>
                  </a:lnTo>
                  <a:lnTo>
                    <a:pt x="495934" y="767278"/>
                  </a:lnTo>
                  <a:lnTo>
                    <a:pt x="495657" y="770048"/>
                  </a:lnTo>
                  <a:lnTo>
                    <a:pt x="495376" y="772818"/>
                  </a:lnTo>
                  <a:lnTo>
                    <a:pt x="495093" y="775588"/>
                  </a:lnTo>
                  <a:lnTo>
                    <a:pt x="494807" y="778358"/>
                  </a:lnTo>
                  <a:lnTo>
                    <a:pt x="494517" y="781128"/>
                  </a:lnTo>
                  <a:lnTo>
                    <a:pt x="494225" y="783898"/>
                  </a:lnTo>
                  <a:lnTo>
                    <a:pt x="493928" y="786668"/>
                  </a:lnTo>
                  <a:lnTo>
                    <a:pt x="493631" y="789438"/>
                  </a:lnTo>
                  <a:lnTo>
                    <a:pt x="493328" y="792208"/>
                  </a:lnTo>
                  <a:lnTo>
                    <a:pt x="493025" y="794978"/>
                  </a:lnTo>
                  <a:lnTo>
                    <a:pt x="492716" y="797748"/>
                  </a:lnTo>
                  <a:lnTo>
                    <a:pt x="492407" y="800517"/>
                  </a:lnTo>
                  <a:lnTo>
                    <a:pt x="492093" y="803287"/>
                  </a:lnTo>
                  <a:lnTo>
                    <a:pt x="491778" y="806057"/>
                  </a:lnTo>
                  <a:lnTo>
                    <a:pt x="491460" y="808827"/>
                  </a:lnTo>
                  <a:lnTo>
                    <a:pt x="491138" y="811597"/>
                  </a:lnTo>
                  <a:lnTo>
                    <a:pt x="490815" y="814367"/>
                  </a:lnTo>
                  <a:lnTo>
                    <a:pt x="490488" y="817137"/>
                  </a:lnTo>
                  <a:lnTo>
                    <a:pt x="490159" y="819907"/>
                  </a:lnTo>
                  <a:lnTo>
                    <a:pt x="489826" y="822677"/>
                  </a:lnTo>
                  <a:lnTo>
                    <a:pt x="489493" y="825447"/>
                  </a:lnTo>
                  <a:lnTo>
                    <a:pt x="489154" y="828217"/>
                  </a:lnTo>
                  <a:lnTo>
                    <a:pt x="488815" y="830987"/>
                  </a:lnTo>
                  <a:lnTo>
                    <a:pt x="488471" y="833757"/>
                  </a:lnTo>
                  <a:lnTo>
                    <a:pt x="488127" y="836527"/>
                  </a:lnTo>
                  <a:lnTo>
                    <a:pt x="487778" y="839297"/>
                  </a:lnTo>
                  <a:lnTo>
                    <a:pt x="487427" y="842067"/>
                  </a:lnTo>
                  <a:lnTo>
                    <a:pt x="487074" y="844837"/>
                  </a:lnTo>
                  <a:lnTo>
                    <a:pt x="486717" y="847607"/>
                  </a:lnTo>
                  <a:lnTo>
                    <a:pt x="486359" y="850377"/>
                  </a:lnTo>
                  <a:lnTo>
                    <a:pt x="485997" y="853147"/>
                  </a:lnTo>
                  <a:lnTo>
                    <a:pt x="485633" y="855917"/>
                  </a:lnTo>
                  <a:lnTo>
                    <a:pt x="485265" y="858687"/>
                  </a:lnTo>
                  <a:lnTo>
                    <a:pt x="484896" y="861457"/>
                  </a:lnTo>
                  <a:lnTo>
                    <a:pt x="484522" y="864227"/>
                  </a:lnTo>
                  <a:lnTo>
                    <a:pt x="484147" y="866996"/>
                  </a:lnTo>
                  <a:lnTo>
                    <a:pt x="483768" y="869766"/>
                  </a:lnTo>
                  <a:lnTo>
                    <a:pt x="483387" y="872536"/>
                  </a:lnTo>
                  <a:lnTo>
                    <a:pt x="483002" y="875306"/>
                  </a:lnTo>
                  <a:lnTo>
                    <a:pt x="482615" y="878076"/>
                  </a:lnTo>
                  <a:lnTo>
                    <a:pt x="482224" y="880846"/>
                  </a:lnTo>
                  <a:lnTo>
                    <a:pt x="481831" y="883616"/>
                  </a:lnTo>
                  <a:lnTo>
                    <a:pt x="481435" y="886386"/>
                  </a:lnTo>
                  <a:lnTo>
                    <a:pt x="481034" y="889156"/>
                  </a:lnTo>
                  <a:lnTo>
                    <a:pt x="480633" y="891926"/>
                  </a:lnTo>
                  <a:lnTo>
                    <a:pt x="480226" y="894696"/>
                  </a:lnTo>
                  <a:lnTo>
                    <a:pt x="479819" y="897466"/>
                  </a:lnTo>
                  <a:lnTo>
                    <a:pt x="479405" y="900236"/>
                  </a:lnTo>
                  <a:lnTo>
                    <a:pt x="478990" y="903006"/>
                  </a:lnTo>
                  <a:lnTo>
                    <a:pt x="478570" y="905776"/>
                  </a:lnTo>
                  <a:lnTo>
                    <a:pt x="478149" y="908546"/>
                  </a:lnTo>
                  <a:lnTo>
                    <a:pt x="477723" y="911316"/>
                  </a:lnTo>
                  <a:lnTo>
                    <a:pt x="477294" y="914086"/>
                  </a:lnTo>
                  <a:lnTo>
                    <a:pt x="476862" y="916856"/>
                  </a:lnTo>
                  <a:lnTo>
                    <a:pt x="476425" y="919626"/>
                  </a:lnTo>
                  <a:lnTo>
                    <a:pt x="475987" y="922396"/>
                  </a:lnTo>
                  <a:lnTo>
                    <a:pt x="475543" y="925166"/>
                  </a:lnTo>
                  <a:lnTo>
                    <a:pt x="475098" y="927936"/>
                  </a:lnTo>
                  <a:lnTo>
                    <a:pt x="474646" y="930706"/>
                  </a:lnTo>
                  <a:lnTo>
                    <a:pt x="474194" y="933475"/>
                  </a:lnTo>
                  <a:lnTo>
                    <a:pt x="473734" y="936245"/>
                  </a:lnTo>
                  <a:lnTo>
                    <a:pt x="473274" y="939015"/>
                  </a:lnTo>
                  <a:lnTo>
                    <a:pt x="472808" y="941785"/>
                  </a:lnTo>
                  <a:lnTo>
                    <a:pt x="472339" y="944555"/>
                  </a:lnTo>
                  <a:lnTo>
                    <a:pt x="471866" y="947325"/>
                  </a:lnTo>
                  <a:lnTo>
                    <a:pt x="471389" y="950095"/>
                  </a:lnTo>
                  <a:lnTo>
                    <a:pt x="470908" y="952865"/>
                  </a:lnTo>
                  <a:lnTo>
                    <a:pt x="470423" y="955635"/>
                  </a:lnTo>
                  <a:lnTo>
                    <a:pt x="469935" y="958405"/>
                  </a:lnTo>
                  <a:lnTo>
                    <a:pt x="469441" y="961175"/>
                  </a:lnTo>
                  <a:lnTo>
                    <a:pt x="468946" y="963945"/>
                  </a:lnTo>
                  <a:lnTo>
                    <a:pt x="468443" y="966715"/>
                  </a:lnTo>
                  <a:lnTo>
                    <a:pt x="467939" y="969485"/>
                  </a:lnTo>
                  <a:lnTo>
                    <a:pt x="467429" y="972255"/>
                  </a:lnTo>
                  <a:lnTo>
                    <a:pt x="466916" y="975025"/>
                  </a:lnTo>
                  <a:lnTo>
                    <a:pt x="466398" y="977795"/>
                  </a:lnTo>
                  <a:lnTo>
                    <a:pt x="465876" y="980565"/>
                  </a:lnTo>
                  <a:lnTo>
                    <a:pt x="465350" y="983335"/>
                  </a:lnTo>
                  <a:lnTo>
                    <a:pt x="464819" y="986105"/>
                  </a:lnTo>
                  <a:lnTo>
                    <a:pt x="464286" y="988875"/>
                  </a:lnTo>
                  <a:lnTo>
                    <a:pt x="463746" y="991645"/>
                  </a:lnTo>
                  <a:lnTo>
                    <a:pt x="463204" y="994415"/>
                  </a:lnTo>
                  <a:lnTo>
                    <a:pt x="462655" y="997185"/>
                  </a:lnTo>
                  <a:lnTo>
                    <a:pt x="462105" y="999954"/>
                  </a:lnTo>
                  <a:lnTo>
                    <a:pt x="461547" y="1002724"/>
                  </a:lnTo>
                  <a:lnTo>
                    <a:pt x="460988" y="1005494"/>
                  </a:lnTo>
                  <a:lnTo>
                    <a:pt x="460422" y="1008264"/>
                  </a:lnTo>
                  <a:lnTo>
                    <a:pt x="459853" y="1011034"/>
                  </a:lnTo>
                  <a:lnTo>
                    <a:pt x="459279" y="1013804"/>
                  </a:lnTo>
                  <a:lnTo>
                    <a:pt x="458701" y="1016574"/>
                  </a:lnTo>
                  <a:lnTo>
                    <a:pt x="458120" y="1019344"/>
                  </a:lnTo>
                  <a:lnTo>
                    <a:pt x="457532" y="1022114"/>
                  </a:lnTo>
                  <a:lnTo>
                    <a:pt x="456943" y="1024884"/>
                  </a:lnTo>
                  <a:lnTo>
                    <a:pt x="456346" y="1027654"/>
                  </a:lnTo>
                  <a:lnTo>
                    <a:pt x="455749" y="1030424"/>
                  </a:lnTo>
                  <a:lnTo>
                    <a:pt x="455143" y="1033194"/>
                  </a:lnTo>
                  <a:lnTo>
                    <a:pt x="454537" y="1035964"/>
                  </a:lnTo>
                  <a:lnTo>
                    <a:pt x="453922" y="1038734"/>
                  </a:lnTo>
                  <a:lnTo>
                    <a:pt x="453307" y="1041504"/>
                  </a:lnTo>
                  <a:lnTo>
                    <a:pt x="452685" y="1044274"/>
                  </a:lnTo>
                  <a:lnTo>
                    <a:pt x="452061" y="1047044"/>
                  </a:lnTo>
                  <a:lnTo>
                    <a:pt x="451431" y="1049814"/>
                  </a:lnTo>
                  <a:lnTo>
                    <a:pt x="450798" y="1052584"/>
                  </a:lnTo>
                  <a:lnTo>
                    <a:pt x="450161" y="1055354"/>
                  </a:lnTo>
                  <a:lnTo>
                    <a:pt x="449518" y="1058124"/>
                  </a:lnTo>
                  <a:lnTo>
                    <a:pt x="448874" y="1060894"/>
                  </a:lnTo>
                  <a:lnTo>
                    <a:pt x="448222" y="1063664"/>
                  </a:lnTo>
                  <a:lnTo>
                    <a:pt x="447571" y="1066433"/>
                  </a:lnTo>
                  <a:lnTo>
                    <a:pt x="446911" y="1069203"/>
                  </a:lnTo>
                  <a:lnTo>
                    <a:pt x="446250" y="1071973"/>
                  </a:lnTo>
                  <a:lnTo>
                    <a:pt x="445583" y="1074743"/>
                  </a:lnTo>
                  <a:lnTo>
                    <a:pt x="444915" y="1077513"/>
                  </a:lnTo>
                  <a:lnTo>
                    <a:pt x="444241" y="1080283"/>
                  </a:lnTo>
                  <a:lnTo>
                    <a:pt x="443564" y="1083053"/>
                  </a:lnTo>
                  <a:lnTo>
                    <a:pt x="442883" y="1085823"/>
                  </a:lnTo>
                  <a:lnTo>
                    <a:pt x="442198" y="1088593"/>
                  </a:lnTo>
                  <a:lnTo>
                    <a:pt x="441510" y="1091363"/>
                  </a:lnTo>
                  <a:lnTo>
                    <a:pt x="440817" y="1094133"/>
                  </a:lnTo>
                  <a:lnTo>
                    <a:pt x="440123" y="1096903"/>
                  </a:lnTo>
                  <a:lnTo>
                    <a:pt x="439423" y="1099673"/>
                  </a:lnTo>
                  <a:lnTo>
                    <a:pt x="438722" y="1102443"/>
                  </a:lnTo>
                  <a:lnTo>
                    <a:pt x="438015" y="1105213"/>
                  </a:lnTo>
                  <a:lnTo>
                    <a:pt x="437307" y="1107983"/>
                  </a:lnTo>
                  <a:lnTo>
                    <a:pt x="436593" y="1110753"/>
                  </a:lnTo>
                  <a:lnTo>
                    <a:pt x="435878" y="1113523"/>
                  </a:lnTo>
                  <a:lnTo>
                    <a:pt x="435159" y="1116293"/>
                  </a:lnTo>
                  <a:lnTo>
                    <a:pt x="434437" y="1119063"/>
                  </a:lnTo>
                  <a:lnTo>
                    <a:pt x="433712" y="1121833"/>
                  </a:lnTo>
                  <a:lnTo>
                    <a:pt x="432984" y="1124603"/>
                  </a:lnTo>
                  <a:lnTo>
                    <a:pt x="432254" y="1127373"/>
                  </a:lnTo>
                  <a:lnTo>
                    <a:pt x="431519" y="1130143"/>
                  </a:lnTo>
                  <a:lnTo>
                    <a:pt x="430783" y="1132912"/>
                  </a:lnTo>
                  <a:lnTo>
                    <a:pt x="430043" y="1135682"/>
                  </a:lnTo>
                  <a:lnTo>
                    <a:pt x="429302" y="1138452"/>
                  </a:lnTo>
                  <a:lnTo>
                    <a:pt x="428556" y="1141222"/>
                  </a:lnTo>
                  <a:lnTo>
                    <a:pt x="427809" y="1143992"/>
                  </a:lnTo>
                  <a:lnTo>
                    <a:pt x="427059" y="1146762"/>
                  </a:lnTo>
                  <a:lnTo>
                    <a:pt x="426307" y="1149532"/>
                  </a:lnTo>
                  <a:lnTo>
                    <a:pt x="425553" y="1152302"/>
                  </a:lnTo>
                  <a:lnTo>
                    <a:pt x="424796" y="1155072"/>
                  </a:lnTo>
                  <a:lnTo>
                    <a:pt x="424037" y="1157842"/>
                  </a:lnTo>
                  <a:lnTo>
                    <a:pt x="423276" y="1160612"/>
                  </a:lnTo>
                  <a:lnTo>
                    <a:pt x="422513" y="1163382"/>
                  </a:lnTo>
                  <a:lnTo>
                    <a:pt x="421747" y="1166152"/>
                  </a:lnTo>
                  <a:lnTo>
                    <a:pt x="420981" y="1168922"/>
                  </a:lnTo>
                  <a:lnTo>
                    <a:pt x="420211" y="1171692"/>
                  </a:lnTo>
                  <a:lnTo>
                    <a:pt x="419441" y="1174462"/>
                  </a:lnTo>
                  <a:lnTo>
                    <a:pt x="418668" y="1177232"/>
                  </a:lnTo>
                  <a:lnTo>
                    <a:pt x="417894" y="1180002"/>
                  </a:lnTo>
                  <a:lnTo>
                    <a:pt x="417118" y="1182772"/>
                  </a:lnTo>
                  <a:lnTo>
                    <a:pt x="416340" y="1185542"/>
                  </a:lnTo>
                  <a:lnTo>
                    <a:pt x="415562" y="1188312"/>
                  </a:lnTo>
                  <a:lnTo>
                    <a:pt x="414781" y="1191082"/>
                  </a:lnTo>
                  <a:lnTo>
                    <a:pt x="414000" y="1193852"/>
                  </a:lnTo>
                  <a:lnTo>
                    <a:pt x="413217" y="1196622"/>
                  </a:lnTo>
                  <a:lnTo>
                    <a:pt x="412434" y="1199391"/>
                  </a:lnTo>
                  <a:lnTo>
                    <a:pt x="411648" y="1202161"/>
                  </a:lnTo>
                  <a:lnTo>
                    <a:pt x="410863" y="1204931"/>
                  </a:lnTo>
                  <a:lnTo>
                    <a:pt x="410075" y="1207701"/>
                  </a:lnTo>
                  <a:lnTo>
                    <a:pt x="409287" y="1210471"/>
                  </a:lnTo>
                  <a:lnTo>
                    <a:pt x="408498" y="1213241"/>
                  </a:lnTo>
                  <a:lnTo>
                    <a:pt x="407709" y="1216011"/>
                  </a:lnTo>
                  <a:lnTo>
                    <a:pt x="406918" y="1218781"/>
                  </a:lnTo>
                  <a:lnTo>
                    <a:pt x="406128" y="1221551"/>
                  </a:lnTo>
                  <a:lnTo>
                    <a:pt x="405336" y="1224321"/>
                  </a:lnTo>
                  <a:lnTo>
                    <a:pt x="404544" y="1227091"/>
                  </a:lnTo>
                  <a:lnTo>
                    <a:pt x="403752" y="1229861"/>
                  </a:lnTo>
                  <a:lnTo>
                    <a:pt x="402959" y="1232631"/>
                  </a:lnTo>
                  <a:lnTo>
                    <a:pt x="402166" y="1235401"/>
                  </a:lnTo>
                  <a:lnTo>
                    <a:pt x="401372" y="1238171"/>
                  </a:lnTo>
                  <a:lnTo>
                    <a:pt x="400579" y="1240941"/>
                  </a:lnTo>
                  <a:lnTo>
                    <a:pt x="399785" y="1243711"/>
                  </a:lnTo>
                  <a:lnTo>
                    <a:pt x="398991" y="1246481"/>
                  </a:lnTo>
                  <a:lnTo>
                    <a:pt x="398198" y="1249251"/>
                  </a:lnTo>
                  <a:lnTo>
                    <a:pt x="397404" y="1252021"/>
                  </a:lnTo>
                  <a:lnTo>
                    <a:pt x="396610" y="1254791"/>
                  </a:lnTo>
                  <a:lnTo>
                    <a:pt x="395817" y="1257561"/>
                  </a:lnTo>
                  <a:lnTo>
                    <a:pt x="395024" y="1260331"/>
                  </a:lnTo>
                  <a:lnTo>
                    <a:pt x="394231" y="1263101"/>
                  </a:lnTo>
                  <a:lnTo>
                    <a:pt x="393438" y="1265871"/>
                  </a:lnTo>
                  <a:lnTo>
                    <a:pt x="392646" y="1268640"/>
                  </a:lnTo>
                  <a:lnTo>
                    <a:pt x="391854" y="1271410"/>
                  </a:lnTo>
                  <a:lnTo>
                    <a:pt x="391064" y="1274180"/>
                  </a:lnTo>
                  <a:lnTo>
                    <a:pt x="390273" y="1276950"/>
                  </a:lnTo>
                  <a:lnTo>
                    <a:pt x="389483" y="1279720"/>
                  </a:lnTo>
                  <a:lnTo>
                    <a:pt x="388694" y="1282490"/>
                  </a:lnTo>
                  <a:lnTo>
                    <a:pt x="387905" y="1285260"/>
                  </a:lnTo>
                  <a:lnTo>
                    <a:pt x="387118" y="1288030"/>
                  </a:lnTo>
                  <a:lnTo>
                    <a:pt x="386331" y="1290800"/>
                  </a:lnTo>
                  <a:lnTo>
                    <a:pt x="385545" y="1293570"/>
                  </a:lnTo>
                  <a:lnTo>
                    <a:pt x="384760" y="1296340"/>
                  </a:lnTo>
                  <a:lnTo>
                    <a:pt x="383976" y="1299110"/>
                  </a:lnTo>
                  <a:lnTo>
                    <a:pt x="383193" y="1301880"/>
                  </a:lnTo>
                  <a:lnTo>
                    <a:pt x="382411" y="1304650"/>
                  </a:lnTo>
                  <a:lnTo>
                    <a:pt x="381630" y="1307420"/>
                  </a:lnTo>
                  <a:lnTo>
                    <a:pt x="380851" y="1310190"/>
                  </a:lnTo>
                  <a:lnTo>
                    <a:pt x="380072" y="1312960"/>
                  </a:lnTo>
                  <a:lnTo>
                    <a:pt x="379296" y="1315730"/>
                  </a:lnTo>
                  <a:lnTo>
                    <a:pt x="378520" y="1318500"/>
                  </a:lnTo>
                  <a:lnTo>
                    <a:pt x="377746" y="1321270"/>
                  </a:lnTo>
                  <a:lnTo>
                    <a:pt x="376973" y="1324040"/>
                  </a:lnTo>
                  <a:lnTo>
                    <a:pt x="376201" y="1326810"/>
                  </a:lnTo>
                  <a:lnTo>
                    <a:pt x="375431" y="1329580"/>
                  </a:lnTo>
                  <a:lnTo>
                    <a:pt x="374663" y="1332350"/>
                  </a:lnTo>
                  <a:lnTo>
                    <a:pt x="373896" y="1335119"/>
                  </a:lnTo>
                  <a:lnTo>
                    <a:pt x="373131" y="1337889"/>
                  </a:lnTo>
                  <a:lnTo>
                    <a:pt x="372368" y="1340659"/>
                  </a:lnTo>
                  <a:lnTo>
                    <a:pt x="371606" y="1343429"/>
                  </a:lnTo>
                  <a:lnTo>
                    <a:pt x="370846" y="1346199"/>
                  </a:lnTo>
                  <a:lnTo>
                    <a:pt x="370088" y="1348969"/>
                  </a:lnTo>
                  <a:lnTo>
                    <a:pt x="369332" y="1351739"/>
                  </a:lnTo>
                  <a:lnTo>
                    <a:pt x="368577" y="1354509"/>
                  </a:lnTo>
                  <a:lnTo>
                    <a:pt x="367825" y="1357279"/>
                  </a:lnTo>
                  <a:lnTo>
                    <a:pt x="367075" y="1360049"/>
                  </a:lnTo>
                  <a:lnTo>
                    <a:pt x="366326" y="1362819"/>
                  </a:lnTo>
                  <a:lnTo>
                    <a:pt x="365580" y="1365589"/>
                  </a:lnTo>
                  <a:lnTo>
                    <a:pt x="364835" y="1368359"/>
                  </a:lnTo>
                  <a:lnTo>
                    <a:pt x="364094" y="1371129"/>
                  </a:lnTo>
                  <a:lnTo>
                    <a:pt x="363352" y="1373899"/>
                  </a:lnTo>
                  <a:lnTo>
                    <a:pt x="362616" y="1376669"/>
                  </a:lnTo>
                  <a:lnTo>
                    <a:pt x="361879" y="1379439"/>
                  </a:lnTo>
                  <a:lnTo>
                    <a:pt x="361147" y="1382209"/>
                  </a:lnTo>
                  <a:lnTo>
                    <a:pt x="360415" y="1384979"/>
                  </a:lnTo>
                  <a:lnTo>
                    <a:pt x="359687" y="1387749"/>
                  </a:lnTo>
                  <a:lnTo>
                    <a:pt x="358961" y="1390519"/>
                  </a:lnTo>
                  <a:lnTo>
                    <a:pt x="358237" y="1393289"/>
                  </a:lnTo>
                  <a:lnTo>
                    <a:pt x="357516" y="1396059"/>
                  </a:lnTo>
                  <a:lnTo>
                    <a:pt x="356797" y="1398829"/>
                  </a:lnTo>
                  <a:lnTo>
                    <a:pt x="356081" y="1401598"/>
                  </a:lnTo>
                  <a:lnTo>
                    <a:pt x="355366" y="1404368"/>
                  </a:lnTo>
                  <a:lnTo>
                    <a:pt x="354657" y="1407138"/>
                  </a:lnTo>
                  <a:lnTo>
                    <a:pt x="353947" y="1409908"/>
                  </a:lnTo>
                  <a:lnTo>
                    <a:pt x="353242" y="1412678"/>
                  </a:lnTo>
                  <a:lnTo>
                    <a:pt x="352538" y="141544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19562" y="967268"/>
              <a:ext cx="433723" cy="0"/>
            </a:xfrm>
            <a:custGeom>
              <a:avLst/>
              <a:pathLst>
                <a:path w="433723" h="0">
                  <a:moveTo>
                    <a:pt x="0" y="0"/>
                  </a:moveTo>
                  <a:lnTo>
                    <a:pt x="433723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518373" y="1228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518373" y="848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518373" y="902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518373" y="951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518373" y="511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518373" y="5312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18373" y="540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518373" y="4665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518373" y="394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18373" y="1798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518373" y="4417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518373" y="429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518373" y="4338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18373" y="383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18373" y="394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18373" y="4249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518373" y="10207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18373" y="1434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18373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18373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18373" y="12147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518373" y="8865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18373" y="13248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18373" y="16202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18373" y="9222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518373" y="1363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80323" y="47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880323" y="506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880323" y="4688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880323" y="729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80323" y="5809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80323" y="5227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80323" y="4943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80323" y="20830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880323" y="23308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80323" y="6252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80323" y="4642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880323" y="8615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80323" y="2590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80323" y="593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880323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880323" y="4737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80323" y="9438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80323" y="398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880323" y="1498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80323" y="1072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80323" y="8817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80323" y="657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80323" y="8819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80323" y="4416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80323" y="1704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80323" y="156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80323" y="1336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80323" y="638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80323" y="4447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80323" y="13456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80323" y="12158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88842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084550" y="386504"/>
              <a:ext cx="574244" cy="1909958"/>
            </a:xfrm>
            <a:custGeom>
              <a:avLst/>
              <a:pathLst>
                <a:path w="574244" h="1909958">
                  <a:moveTo>
                    <a:pt x="217939" y="1909958"/>
                  </a:moveTo>
                  <a:lnTo>
                    <a:pt x="217269" y="1906221"/>
                  </a:lnTo>
                  <a:lnTo>
                    <a:pt x="216599" y="1902483"/>
                  </a:lnTo>
                  <a:lnTo>
                    <a:pt x="215928" y="1898745"/>
                  </a:lnTo>
                  <a:lnTo>
                    <a:pt x="215255" y="1895008"/>
                  </a:lnTo>
                  <a:lnTo>
                    <a:pt x="214583" y="1891270"/>
                  </a:lnTo>
                  <a:lnTo>
                    <a:pt x="213908" y="1887532"/>
                  </a:lnTo>
                  <a:lnTo>
                    <a:pt x="213233" y="1883795"/>
                  </a:lnTo>
                  <a:lnTo>
                    <a:pt x="212558" y="1880057"/>
                  </a:lnTo>
                  <a:lnTo>
                    <a:pt x="211882" y="1876319"/>
                  </a:lnTo>
                  <a:lnTo>
                    <a:pt x="211205" y="1872582"/>
                  </a:lnTo>
                  <a:lnTo>
                    <a:pt x="210529" y="1868844"/>
                  </a:lnTo>
                  <a:lnTo>
                    <a:pt x="209852" y="1865106"/>
                  </a:lnTo>
                  <a:lnTo>
                    <a:pt x="209174" y="1861368"/>
                  </a:lnTo>
                  <a:lnTo>
                    <a:pt x="208497" y="1857631"/>
                  </a:lnTo>
                  <a:lnTo>
                    <a:pt x="207820" y="1853893"/>
                  </a:lnTo>
                  <a:lnTo>
                    <a:pt x="207143" y="1850155"/>
                  </a:lnTo>
                  <a:lnTo>
                    <a:pt x="206466" y="1846418"/>
                  </a:lnTo>
                  <a:lnTo>
                    <a:pt x="205790" y="1842680"/>
                  </a:lnTo>
                  <a:lnTo>
                    <a:pt x="205114" y="1838942"/>
                  </a:lnTo>
                  <a:lnTo>
                    <a:pt x="204439" y="1835205"/>
                  </a:lnTo>
                  <a:lnTo>
                    <a:pt x="203764" y="1831467"/>
                  </a:lnTo>
                  <a:lnTo>
                    <a:pt x="203090" y="1827729"/>
                  </a:lnTo>
                  <a:lnTo>
                    <a:pt x="202417" y="1823992"/>
                  </a:lnTo>
                  <a:lnTo>
                    <a:pt x="201744" y="1820254"/>
                  </a:lnTo>
                  <a:lnTo>
                    <a:pt x="201074" y="1816516"/>
                  </a:lnTo>
                  <a:lnTo>
                    <a:pt x="200404" y="1812778"/>
                  </a:lnTo>
                  <a:lnTo>
                    <a:pt x="199736" y="1809041"/>
                  </a:lnTo>
                  <a:lnTo>
                    <a:pt x="199069" y="1805303"/>
                  </a:lnTo>
                  <a:lnTo>
                    <a:pt x="198404" y="1801565"/>
                  </a:lnTo>
                  <a:lnTo>
                    <a:pt x="197741" y="1797828"/>
                  </a:lnTo>
                  <a:lnTo>
                    <a:pt x="197078" y="1794090"/>
                  </a:lnTo>
                  <a:lnTo>
                    <a:pt x="196419" y="1790352"/>
                  </a:lnTo>
                  <a:lnTo>
                    <a:pt x="195761" y="1786615"/>
                  </a:lnTo>
                  <a:lnTo>
                    <a:pt x="195105" y="1782877"/>
                  </a:lnTo>
                  <a:lnTo>
                    <a:pt x="194452" y="1779139"/>
                  </a:lnTo>
                  <a:lnTo>
                    <a:pt x="193800" y="1775402"/>
                  </a:lnTo>
                  <a:lnTo>
                    <a:pt x="193153" y="1771664"/>
                  </a:lnTo>
                  <a:lnTo>
                    <a:pt x="192506" y="1767926"/>
                  </a:lnTo>
                  <a:lnTo>
                    <a:pt x="191863" y="1764189"/>
                  </a:lnTo>
                  <a:lnTo>
                    <a:pt x="191223" y="1760451"/>
                  </a:lnTo>
                  <a:lnTo>
                    <a:pt x="190585" y="1756713"/>
                  </a:lnTo>
                  <a:lnTo>
                    <a:pt x="189952" y="1752975"/>
                  </a:lnTo>
                  <a:lnTo>
                    <a:pt x="189318" y="1749238"/>
                  </a:lnTo>
                  <a:lnTo>
                    <a:pt x="188693" y="1745500"/>
                  </a:lnTo>
                  <a:lnTo>
                    <a:pt x="188067" y="1741762"/>
                  </a:lnTo>
                  <a:lnTo>
                    <a:pt x="187447" y="1738025"/>
                  </a:lnTo>
                  <a:lnTo>
                    <a:pt x="186831" y="1734287"/>
                  </a:lnTo>
                  <a:lnTo>
                    <a:pt x="186216" y="1730549"/>
                  </a:lnTo>
                  <a:lnTo>
                    <a:pt x="185608" y="1726812"/>
                  </a:lnTo>
                  <a:lnTo>
                    <a:pt x="185001" y="1723074"/>
                  </a:lnTo>
                  <a:lnTo>
                    <a:pt x="184402" y="1719336"/>
                  </a:lnTo>
                  <a:lnTo>
                    <a:pt x="183804" y="1715599"/>
                  </a:lnTo>
                  <a:lnTo>
                    <a:pt x="183212" y="1711861"/>
                  </a:lnTo>
                  <a:lnTo>
                    <a:pt x="182625" y="1708123"/>
                  </a:lnTo>
                  <a:lnTo>
                    <a:pt x="182040" y="1704386"/>
                  </a:lnTo>
                  <a:lnTo>
                    <a:pt x="181464" y="1700648"/>
                  </a:lnTo>
                  <a:lnTo>
                    <a:pt x="180888" y="1696910"/>
                  </a:lnTo>
                  <a:lnTo>
                    <a:pt x="180321" y="1693172"/>
                  </a:lnTo>
                  <a:lnTo>
                    <a:pt x="179757" y="1689435"/>
                  </a:lnTo>
                  <a:lnTo>
                    <a:pt x="179198" y="1685697"/>
                  </a:lnTo>
                  <a:lnTo>
                    <a:pt x="178647" y="1681959"/>
                  </a:lnTo>
                  <a:lnTo>
                    <a:pt x="178096" y="1678222"/>
                  </a:lnTo>
                  <a:lnTo>
                    <a:pt x="177558" y="1674484"/>
                  </a:lnTo>
                  <a:lnTo>
                    <a:pt x="177019" y="1670746"/>
                  </a:lnTo>
                  <a:lnTo>
                    <a:pt x="176490" y="1667009"/>
                  </a:lnTo>
                  <a:lnTo>
                    <a:pt x="175966" y="1663271"/>
                  </a:lnTo>
                  <a:lnTo>
                    <a:pt x="175446" y="1659533"/>
                  </a:lnTo>
                  <a:lnTo>
                    <a:pt x="174936" y="1655796"/>
                  </a:lnTo>
                  <a:lnTo>
                    <a:pt x="174426" y="1652058"/>
                  </a:lnTo>
                  <a:lnTo>
                    <a:pt x="173929" y="1648320"/>
                  </a:lnTo>
                  <a:lnTo>
                    <a:pt x="173435" y="1644583"/>
                  </a:lnTo>
                  <a:lnTo>
                    <a:pt x="172948" y="1640845"/>
                  </a:lnTo>
                  <a:lnTo>
                    <a:pt x="172469" y="1637107"/>
                  </a:lnTo>
                  <a:lnTo>
                    <a:pt x="171992" y="1633369"/>
                  </a:lnTo>
                  <a:lnTo>
                    <a:pt x="171529" y="1629632"/>
                  </a:lnTo>
                  <a:lnTo>
                    <a:pt x="171066" y="1625894"/>
                  </a:lnTo>
                  <a:lnTo>
                    <a:pt x="170616" y="1622156"/>
                  </a:lnTo>
                  <a:lnTo>
                    <a:pt x="170170" y="1618419"/>
                  </a:lnTo>
                  <a:lnTo>
                    <a:pt x="169731" y="1614681"/>
                  </a:lnTo>
                  <a:lnTo>
                    <a:pt x="169302" y="1610943"/>
                  </a:lnTo>
                  <a:lnTo>
                    <a:pt x="168874" y="1607206"/>
                  </a:lnTo>
                  <a:lnTo>
                    <a:pt x="168463" y="1603468"/>
                  </a:lnTo>
                  <a:lnTo>
                    <a:pt x="168052" y="1599730"/>
                  </a:lnTo>
                  <a:lnTo>
                    <a:pt x="167653" y="1595993"/>
                  </a:lnTo>
                  <a:lnTo>
                    <a:pt x="167260" y="1592255"/>
                  </a:lnTo>
                  <a:lnTo>
                    <a:pt x="166873" y="1588517"/>
                  </a:lnTo>
                  <a:lnTo>
                    <a:pt x="166499" y="1584779"/>
                  </a:lnTo>
                  <a:lnTo>
                    <a:pt x="166125" y="1581042"/>
                  </a:lnTo>
                  <a:lnTo>
                    <a:pt x="165768" y="1577304"/>
                  </a:lnTo>
                  <a:lnTo>
                    <a:pt x="165414" y="1573566"/>
                  </a:lnTo>
                  <a:lnTo>
                    <a:pt x="165070" y="1569829"/>
                  </a:lnTo>
                  <a:lnTo>
                    <a:pt x="164734" y="1566091"/>
                  </a:lnTo>
                  <a:lnTo>
                    <a:pt x="164402" y="1562353"/>
                  </a:lnTo>
                  <a:lnTo>
                    <a:pt x="164087" y="1558616"/>
                  </a:lnTo>
                  <a:lnTo>
                    <a:pt x="163772" y="1554878"/>
                  </a:lnTo>
                  <a:lnTo>
                    <a:pt x="163473" y="1551140"/>
                  </a:lnTo>
                  <a:lnTo>
                    <a:pt x="163178" y="1547403"/>
                  </a:lnTo>
                  <a:lnTo>
                    <a:pt x="162892" y="1543665"/>
                  </a:lnTo>
                  <a:lnTo>
                    <a:pt x="162618" y="1539927"/>
                  </a:lnTo>
                  <a:lnTo>
                    <a:pt x="162344" y="1536190"/>
                  </a:lnTo>
                  <a:lnTo>
                    <a:pt x="162091" y="1532452"/>
                  </a:lnTo>
                  <a:lnTo>
                    <a:pt x="161838" y="1528714"/>
                  </a:lnTo>
                  <a:lnTo>
                    <a:pt x="161599" y="1524976"/>
                  </a:lnTo>
                  <a:lnTo>
                    <a:pt x="161367" y="1521239"/>
                  </a:lnTo>
                  <a:lnTo>
                    <a:pt x="161141" y="1517501"/>
                  </a:lnTo>
                  <a:lnTo>
                    <a:pt x="160930" y="1513763"/>
                  </a:lnTo>
                  <a:lnTo>
                    <a:pt x="160720" y="1510026"/>
                  </a:lnTo>
                  <a:lnTo>
                    <a:pt x="160529" y="1506288"/>
                  </a:lnTo>
                  <a:lnTo>
                    <a:pt x="160340" y="1502550"/>
                  </a:lnTo>
                  <a:lnTo>
                    <a:pt x="160163" y="1498813"/>
                  </a:lnTo>
                  <a:lnTo>
                    <a:pt x="159995" y="1495075"/>
                  </a:lnTo>
                  <a:lnTo>
                    <a:pt x="159832" y="1491337"/>
                  </a:lnTo>
                  <a:lnTo>
                    <a:pt x="159686" y="1487600"/>
                  </a:lnTo>
                  <a:lnTo>
                    <a:pt x="159541" y="1483862"/>
                  </a:lnTo>
                  <a:lnTo>
                    <a:pt x="159412" y="1480124"/>
                  </a:lnTo>
                  <a:lnTo>
                    <a:pt x="159289" y="1476387"/>
                  </a:lnTo>
                  <a:lnTo>
                    <a:pt x="159174" y="1472649"/>
                  </a:lnTo>
                  <a:lnTo>
                    <a:pt x="159073" y="1468911"/>
                  </a:lnTo>
                  <a:lnTo>
                    <a:pt x="158972" y="1465173"/>
                  </a:lnTo>
                  <a:lnTo>
                    <a:pt x="158892" y="1461436"/>
                  </a:lnTo>
                  <a:lnTo>
                    <a:pt x="158812" y="1457698"/>
                  </a:lnTo>
                  <a:lnTo>
                    <a:pt x="158747" y="1453960"/>
                  </a:lnTo>
                  <a:lnTo>
                    <a:pt x="158689" y="1450223"/>
                  </a:lnTo>
                  <a:lnTo>
                    <a:pt x="158638" y="1446485"/>
                  </a:lnTo>
                  <a:lnTo>
                    <a:pt x="158602" y="1442747"/>
                  </a:lnTo>
                  <a:lnTo>
                    <a:pt x="158566" y="1439010"/>
                  </a:lnTo>
                  <a:lnTo>
                    <a:pt x="158549" y="1435272"/>
                  </a:lnTo>
                  <a:lnTo>
                    <a:pt x="158535" y="1431534"/>
                  </a:lnTo>
                  <a:lnTo>
                    <a:pt x="158532" y="1427797"/>
                  </a:lnTo>
                  <a:lnTo>
                    <a:pt x="158539" y="1424059"/>
                  </a:lnTo>
                  <a:lnTo>
                    <a:pt x="158550" y="1420321"/>
                  </a:lnTo>
                  <a:lnTo>
                    <a:pt x="158578" y="1416584"/>
                  </a:lnTo>
                  <a:lnTo>
                    <a:pt x="158606" y="1412846"/>
                  </a:lnTo>
                  <a:lnTo>
                    <a:pt x="158651" y="1409108"/>
                  </a:lnTo>
                  <a:lnTo>
                    <a:pt x="158700" y="1405370"/>
                  </a:lnTo>
                  <a:lnTo>
                    <a:pt x="158758" y="1401633"/>
                  </a:lnTo>
                  <a:lnTo>
                    <a:pt x="158828" y="1397895"/>
                  </a:lnTo>
                  <a:lnTo>
                    <a:pt x="158899" y="1394157"/>
                  </a:lnTo>
                  <a:lnTo>
                    <a:pt x="158989" y="1390420"/>
                  </a:lnTo>
                  <a:lnTo>
                    <a:pt x="159080" y="1386682"/>
                  </a:lnTo>
                  <a:lnTo>
                    <a:pt x="159184" y="1382944"/>
                  </a:lnTo>
                  <a:lnTo>
                    <a:pt x="159294" y="1379207"/>
                  </a:lnTo>
                  <a:lnTo>
                    <a:pt x="159410" y="1375469"/>
                  </a:lnTo>
                  <a:lnTo>
                    <a:pt x="159540" y="1371731"/>
                  </a:lnTo>
                  <a:lnTo>
                    <a:pt x="159670" y="1367994"/>
                  </a:lnTo>
                  <a:lnTo>
                    <a:pt x="159818" y="1364256"/>
                  </a:lnTo>
                  <a:lnTo>
                    <a:pt x="159967" y="1360518"/>
                  </a:lnTo>
                  <a:lnTo>
                    <a:pt x="160127" y="1356780"/>
                  </a:lnTo>
                  <a:lnTo>
                    <a:pt x="160295" y="1353043"/>
                  </a:lnTo>
                  <a:lnTo>
                    <a:pt x="160466" y="1349305"/>
                  </a:lnTo>
                  <a:lnTo>
                    <a:pt x="160652" y="1345567"/>
                  </a:lnTo>
                  <a:lnTo>
                    <a:pt x="160838" y="1341830"/>
                  </a:lnTo>
                  <a:lnTo>
                    <a:pt x="161039" y="1338092"/>
                  </a:lnTo>
                  <a:lnTo>
                    <a:pt x="161243" y="1334354"/>
                  </a:lnTo>
                  <a:lnTo>
                    <a:pt x="161454" y="1330617"/>
                  </a:lnTo>
                  <a:lnTo>
                    <a:pt x="161675" y="1326879"/>
                  </a:lnTo>
                  <a:lnTo>
                    <a:pt x="161897" y="1323141"/>
                  </a:lnTo>
                  <a:lnTo>
                    <a:pt x="162134" y="1319404"/>
                  </a:lnTo>
                  <a:lnTo>
                    <a:pt x="162372" y="1315666"/>
                  </a:lnTo>
                  <a:lnTo>
                    <a:pt x="162620" y="1311928"/>
                  </a:lnTo>
                  <a:lnTo>
                    <a:pt x="162874" y="1308191"/>
                  </a:lnTo>
                  <a:lnTo>
                    <a:pt x="163132" y="1304453"/>
                  </a:lnTo>
                  <a:lnTo>
                    <a:pt x="163401" y="1300715"/>
                  </a:lnTo>
                  <a:lnTo>
                    <a:pt x="163670" y="1296977"/>
                  </a:lnTo>
                  <a:lnTo>
                    <a:pt x="163952" y="1293240"/>
                  </a:lnTo>
                  <a:lnTo>
                    <a:pt x="164235" y="1289502"/>
                  </a:lnTo>
                  <a:lnTo>
                    <a:pt x="164526" y="1285764"/>
                  </a:lnTo>
                  <a:lnTo>
                    <a:pt x="164823" y="1282027"/>
                  </a:lnTo>
                  <a:lnTo>
                    <a:pt x="165123" y="1278289"/>
                  </a:lnTo>
                  <a:lnTo>
                    <a:pt x="165433" y="1274551"/>
                  </a:lnTo>
                  <a:lnTo>
                    <a:pt x="165744" y="1270814"/>
                  </a:lnTo>
                  <a:lnTo>
                    <a:pt x="166064" y="1267076"/>
                  </a:lnTo>
                  <a:lnTo>
                    <a:pt x="166387" y="1263338"/>
                  </a:lnTo>
                  <a:lnTo>
                    <a:pt x="166714" y="1259601"/>
                  </a:lnTo>
                  <a:lnTo>
                    <a:pt x="167049" y="1255863"/>
                  </a:lnTo>
                  <a:lnTo>
                    <a:pt x="167383" y="1252125"/>
                  </a:lnTo>
                  <a:lnTo>
                    <a:pt x="167729" y="1248388"/>
                  </a:lnTo>
                  <a:lnTo>
                    <a:pt x="168074" y="1244650"/>
                  </a:lnTo>
                  <a:lnTo>
                    <a:pt x="168426" y="1240912"/>
                  </a:lnTo>
                  <a:lnTo>
                    <a:pt x="168781" y="1237174"/>
                  </a:lnTo>
                  <a:lnTo>
                    <a:pt x="169139" y="1233437"/>
                  </a:lnTo>
                  <a:lnTo>
                    <a:pt x="169503" y="1229699"/>
                  </a:lnTo>
                  <a:lnTo>
                    <a:pt x="169868" y="1225961"/>
                  </a:lnTo>
                  <a:lnTo>
                    <a:pt x="170240" y="1222224"/>
                  </a:lnTo>
                  <a:lnTo>
                    <a:pt x="170612" y="1218486"/>
                  </a:lnTo>
                  <a:lnTo>
                    <a:pt x="170989" y="1214748"/>
                  </a:lnTo>
                  <a:lnTo>
                    <a:pt x="171370" y="1211011"/>
                  </a:lnTo>
                  <a:lnTo>
                    <a:pt x="171751" y="1207273"/>
                  </a:lnTo>
                  <a:lnTo>
                    <a:pt x="172138" y="1203535"/>
                  </a:lnTo>
                  <a:lnTo>
                    <a:pt x="172525" y="1199798"/>
                  </a:lnTo>
                  <a:lnTo>
                    <a:pt x="172916" y="1196060"/>
                  </a:lnTo>
                  <a:lnTo>
                    <a:pt x="173309" y="1192322"/>
                  </a:lnTo>
                  <a:lnTo>
                    <a:pt x="173704" y="1188584"/>
                  </a:lnTo>
                  <a:lnTo>
                    <a:pt x="174102" y="1184847"/>
                  </a:lnTo>
                  <a:lnTo>
                    <a:pt x="174499" y="1181109"/>
                  </a:lnTo>
                  <a:lnTo>
                    <a:pt x="174901" y="1177371"/>
                  </a:lnTo>
                  <a:lnTo>
                    <a:pt x="175303" y="1173634"/>
                  </a:lnTo>
                  <a:lnTo>
                    <a:pt x="175707" y="1169896"/>
                  </a:lnTo>
                  <a:lnTo>
                    <a:pt x="176111" y="1166158"/>
                  </a:lnTo>
                  <a:lnTo>
                    <a:pt x="176517" y="1162421"/>
                  </a:lnTo>
                  <a:lnTo>
                    <a:pt x="176924" y="1158683"/>
                  </a:lnTo>
                  <a:lnTo>
                    <a:pt x="177331" y="1154945"/>
                  </a:lnTo>
                  <a:lnTo>
                    <a:pt x="177740" y="1151208"/>
                  </a:lnTo>
                  <a:lnTo>
                    <a:pt x="178148" y="1147470"/>
                  </a:lnTo>
                  <a:lnTo>
                    <a:pt x="178557" y="1143732"/>
                  </a:lnTo>
                  <a:lnTo>
                    <a:pt x="178966" y="1139995"/>
                  </a:lnTo>
                  <a:lnTo>
                    <a:pt x="179375" y="1136257"/>
                  </a:lnTo>
                  <a:lnTo>
                    <a:pt x="179783" y="1132519"/>
                  </a:lnTo>
                  <a:lnTo>
                    <a:pt x="180192" y="1128781"/>
                  </a:lnTo>
                  <a:lnTo>
                    <a:pt x="180599" y="1125044"/>
                  </a:lnTo>
                  <a:lnTo>
                    <a:pt x="181007" y="1121306"/>
                  </a:lnTo>
                  <a:lnTo>
                    <a:pt x="181413" y="1117568"/>
                  </a:lnTo>
                  <a:lnTo>
                    <a:pt x="181818" y="1113831"/>
                  </a:lnTo>
                  <a:lnTo>
                    <a:pt x="182223" y="1110093"/>
                  </a:lnTo>
                  <a:lnTo>
                    <a:pt x="182625" y="1106355"/>
                  </a:lnTo>
                  <a:lnTo>
                    <a:pt x="183027" y="1102618"/>
                  </a:lnTo>
                  <a:lnTo>
                    <a:pt x="183427" y="1098880"/>
                  </a:lnTo>
                  <a:lnTo>
                    <a:pt x="183825" y="1095142"/>
                  </a:lnTo>
                  <a:lnTo>
                    <a:pt x="184222" y="1091405"/>
                  </a:lnTo>
                  <a:lnTo>
                    <a:pt x="184615" y="1087667"/>
                  </a:lnTo>
                  <a:lnTo>
                    <a:pt x="185008" y="1083929"/>
                  </a:lnTo>
                  <a:lnTo>
                    <a:pt x="185397" y="1080192"/>
                  </a:lnTo>
                  <a:lnTo>
                    <a:pt x="185784" y="1076454"/>
                  </a:lnTo>
                  <a:lnTo>
                    <a:pt x="186168" y="1072716"/>
                  </a:lnTo>
                  <a:lnTo>
                    <a:pt x="186550" y="1068978"/>
                  </a:lnTo>
                  <a:lnTo>
                    <a:pt x="186929" y="1065241"/>
                  </a:lnTo>
                  <a:lnTo>
                    <a:pt x="187303" y="1061503"/>
                  </a:lnTo>
                  <a:lnTo>
                    <a:pt x="187677" y="1057765"/>
                  </a:lnTo>
                  <a:lnTo>
                    <a:pt x="188044" y="1054028"/>
                  </a:lnTo>
                  <a:lnTo>
                    <a:pt x="188410" y="1050290"/>
                  </a:lnTo>
                  <a:lnTo>
                    <a:pt x="188772" y="1046552"/>
                  </a:lnTo>
                  <a:lnTo>
                    <a:pt x="189128" y="1042815"/>
                  </a:lnTo>
                  <a:lnTo>
                    <a:pt x="189484" y="1039077"/>
                  </a:lnTo>
                  <a:lnTo>
                    <a:pt x="189831" y="1035339"/>
                  </a:lnTo>
                  <a:lnTo>
                    <a:pt x="190178" y="1031602"/>
                  </a:lnTo>
                  <a:lnTo>
                    <a:pt x="190517" y="1027864"/>
                  </a:lnTo>
                  <a:lnTo>
                    <a:pt x="190853" y="1024126"/>
                  </a:lnTo>
                  <a:lnTo>
                    <a:pt x="191185" y="1020389"/>
                  </a:lnTo>
                  <a:lnTo>
                    <a:pt x="191510" y="1016651"/>
                  </a:lnTo>
                  <a:lnTo>
                    <a:pt x="191834" y="1012913"/>
                  </a:lnTo>
                  <a:lnTo>
                    <a:pt x="192147" y="1009175"/>
                  </a:lnTo>
                  <a:lnTo>
                    <a:pt x="192459" y="1005438"/>
                  </a:lnTo>
                  <a:lnTo>
                    <a:pt x="192764" y="1001700"/>
                  </a:lnTo>
                  <a:lnTo>
                    <a:pt x="193063" y="997962"/>
                  </a:lnTo>
                  <a:lnTo>
                    <a:pt x="193359" y="994225"/>
                  </a:lnTo>
                  <a:lnTo>
                    <a:pt x="193644" y="990487"/>
                  </a:lnTo>
                  <a:lnTo>
                    <a:pt x="193929" y="986749"/>
                  </a:lnTo>
                  <a:lnTo>
                    <a:pt x="194203" y="983012"/>
                  </a:lnTo>
                  <a:lnTo>
                    <a:pt x="194473" y="979274"/>
                  </a:lnTo>
                  <a:lnTo>
                    <a:pt x="194737" y="975536"/>
                  </a:lnTo>
                  <a:lnTo>
                    <a:pt x="194991" y="971799"/>
                  </a:lnTo>
                  <a:lnTo>
                    <a:pt x="195245" y="968061"/>
                  </a:lnTo>
                  <a:lnTo>
                    <a:pt x="195484" y="964323"/>
                  </a:lnTo>
                  <a:lnTo>
                    <a:pt x="195722" y="960585"/>
                  </a:lnTo>
                  <a:lnTo>
                    <a:pt x="195949" y="956848"/>
                  </a:lnTo>
                  <a:lnTo>
                    <a:pt x="196171" y="953110"/>
                  </a:lnTo>
                  <a:lnTo>
                    <a:pt x="196387" y="949372"/>
                  </a:lnTo>
                  <a:lnTo>
                    <a:pt x="196590" y="945635"/>
                  </a:lnTo>
                  <a:lnTo>
                    <a:pt x="196794" y="941897"/>
                  </a:lnTo>
                  <a:lnTo>
                    <a:pt x="196980" y="938159"/>
                  </a:lnTo>
                  <a:lnTo>
                    <a:pt x="197166" y="934422"/>
                  </a:lnTo>
                  <a:lnTo>
                    <a:pt x="197340" y="930684"/>
                  </a:lnTo>
                  <a:lnTo>
                    <a:pt x="197506" y="926946"/>
                  </a:lnTo>
                  <a:lnTo>
                    <a:pt x="197668" y="923209"/>
                  </a:lnTo>
                  <a:lnTo>
                    <a:pt x="197814" y="919471"/>
                  </a:lnTo>
                  <a:lnTo>
                    <a:pt x="197959" y="915733"/>
                  </a:lnTo>
                  <a:lnTo>
                    <a:pt x="198088" y="911996"/>
                  </a:lnTo>
                  <a:lnTo>
                    <a:pt x="198213" y="908258"/>
                  </a:lnTo>
                  <a:lnTo>
                    <a:pt x="198329" y="904520"/>
                  </a:lnTo>
                  <a:lnTo>
                    <a:pt x="198432" y="900782"/>
                  </a:lnTo>
                  <a:lnTo>
                    <a:pt x="198535" y="897045"/>
                  </a:lnTo>
                  <a:lnTo>
                    <a:pt x="198616" y="893307"/>
                  </a:lnTo>
                  <a:lnTo>
                    <a:pt x="198697" y="889569"/>
                  </a:lnTo>
                  <a:lnTo>
                    <a:pt x="198762" y="885832"/>
                  </a:lnTo>
                  <a:lnTo>
                    <a:pt x="198821" y="882094"/>
                  </a:lnTo>
                  <a:lnTo>
                    <a:pt x="198872" y="878356"/>
                  </a:lnTo>
                  <a:lnTo>
                    <a:pt x="198906" y="874619"/>
                  </a:lnTo>
                  <a:lnTo>
                    <a:pt x="198941" y="870881"/>
                  </a:lnTo>
                  <a:lnTo>
                    <a:pt x="198952" y="867143"/>
                  </a:lnTo>
                  <a:lnTo>
                    <a:pt x="198963" y="863406"/>
                  </a:lnTo>
                  <a:lnTo>
                    <a:pt x="198959" y="859668"/>
                  </a:lnTo>
                  <a:lnTo>
                    <a:pt x="198944" y="855930"/>
                  </a:lnTo>
                  <a:lnTo>
                    <a:pt x="198924" y="852193"/>
                  </a:lnTo>
                  <a:lnTo>
                    <a:pt x="198883" y="848455"/>
                  </a:lnTo>
                  <a:lnTo>
                    <a:pt x="198842" y="844717"/>
                  </a:lnTo>
                  <a:lnTo>
                    <a:pt x="198780" y="840979"/>
                  </a:lnTo>
                  <a:lnTo>
                    <a:pt x="198713" y="837242"/>
                  </a:lnTo>
                  <a:lnTo>
                    <a:pt x="198633" y="833504"/>
                  </a:lnTo>
                  <a:lnTo>
                    <a:pt x="198539" y="829766"/>
                  </a:lnTo>
                  <a:lnTo>
                    <a:pt x="198443" y="826029"/>
                  </a:lnTo>
                  <a:lnTo>
                    <a:pt x="198320" y="822291"/>
                  </a:lnTo>
                  <a:lnTo>
                    <a:pt x="198198" y="818553"/>
                  </a:lnTo>
                  <a:lnTo>
                    <a:pt x="198056" y="814816"/>
                  </a:lnTo>
                  <a:lnTo>
                    <a:pt x="197905" y="811078"/>
                  </a:lnTo>
                  <a:lnTo>
                    <a:pt x="197745" y="807340"/>
                  </a:lnTo>
                  <a:lnTo>
                    <a:pt x="197565" y="803603"/>
                  </a:lnTo>
                  <a:lnTo>
                    <a:pt x="197385" y="799865"/>
                  </a:lnTo>
                  <a:lnTo>
                    <a:pt x="197176" y="796127"/>
                  </a:lnTo>
                  <a:lnTo>
                    <a:pt x="196966" y="792389"/>
                  </a:lnTo>
                  <a:lnTo>
                    <a:pt x="196739" y="788652"/>
                  </a:lnTo>
                  <a:lnTo>
                    <a:pt x="196499" y="784914"/>
                  </a:lnTo>
                  <a:lnTo>
                    <a:pt x="196252" y="781176"/>
                  </a:lnTo>
                  <a:lnTo>
                    <a:pt x="195981" y="777439"/>
                  </a:lnTo>
                  <a:lnTo>
                    <a:pt x="195709" y="773701"/>
                  </a:lnTo>
                  <a:lnTo>
                    <a:pt x="195412" y="769963"/>
                  </a:lnTo>
                  <a:lnTo>
                    <a:pt x="195108" y="766226"/>
                  </a:lnTo>
                  <a:lnTo>
                    <a:pt x="194791" y="762488"/>
                  </a:lnTo>
                  <a:lnTo>
                    <a:pt x="194455" y="758750"/>
                  </a:lnTo>
                  <a:lnTo>
                    <a:pt x="194117" y="755013"/>
                  </a:lnTo>
                  <a:lnTo>
                    <a:pt x="193749" y="751275"/>
                  </a:lnTo>
                  <a:lnTo>
                    <a:pt x="193380" y="747537"/>
                  </a:lnTo>
                  <a:lnTo>
                    <a:pt x="192988" y="743800"/>
                  </a:lnTo>
                  <a:lnTo>
                    <a:pt x="192586" y="740062"/>
                  </a:lnTo>
                  <a:lnTo>
                    <a:pt x="192174" y="736324"/>
                  </a:lnTo>
                  <a:lnTo>
                    <a:pt x="191738" y="732586"/>
                  </a:lnTo>
                  <a:lnTo>
                    <a:pt x="191302" y="728849"/>
                  </a:lnTo>
                  <a:lnTo>
                    <a:pt x="190834" y="725111"/>
                  </a:lnTo>
                  <a:lnTo>
                    <a:pt x="190363" y="721373"/>
                  </a:lnTo>
                  <a:lnTo>
                    <a:pt x="189873" y="717636"/>
                  </a:lnTo>
                  <a:lnTo>
                    <a:pt x="189368" y="713898"/>
                  </a:lnTo>
                  <a:lnTo>
                    <a:pt x="188856" y="710160"/>
                  </a:lnTo>
                  <a:lnTo>
                    <a:pt x="188315" y="706423"/>
                  </a:lnTo>
                  <a:lnTo>
                    <a:pt x="187774" y="702685"/>
                  </a:lnTo>
                  <a:lnTo>
                    <a:pt x="187204" y="698947"/>
                  </a:lnTo>
                  <a:lnTo>
                    <a:pt x="186628" y="695210"/>
                  </a:lnTo>
                  <a:lnTo>
                    <a:pt x="186036" y="691472"/>
                  </a:lnTo>
                  <a:lnTo>
                    <a:pt x="185423" y="687734"/>
                  </a:lnTo>
                  <a:lnTo>
                    <a:pt x="184808" y="683997"/>
                  </a:lnTo>
                  <a:lnTo>
                    <a:pt x="184159" y="680259"/>
                  </a:lnTo>
                  <a:lnTo>
                    <a:pt x="183510" y="676521"/>
                  </a:lnTo>
                  <a:lnTo>
                    <a:pt x="182836" y="672783"/>
                  </a:lnTo>
                  <a:lnTo>
                    <a:pt x="182150" y="669046"/>
                  </a:lnTo>
                  <a:lnTo>
                    <a:pt x="181453" y="665308"/>
                  </a:lnTo>
                  <a:lnTo>
                    <a:pt x="180730" y="661570"/>
                  </a:lnTo>
                  <a:lnTo>
                    <a:pt x="180007" y="657833"/>
                  </a:lnTo>
                  <a:lnTo>
                    <a:pt x="179250" y="654095"/>
                  </a:lnTo>
                  <a:lnTo>
                    <a:pt x="178490" y="650357"/>
                  </a:lnTo>
                  <a:lnTo>
                    <a:pt x="177709" y="646620"/>
                  </a:lnTo>
                  <a:lnTo>
                    <a:pt x="176912" y="642882"/>
                  </a:lnTo>
                  <a:lnTo>
                    <a:pt x="176108" y="639144"/>
                  </a:lnTo>
                  <a:lnTo>
                    <a:pt x="175274" y="635407"/>
                  </a:lnTo>
                  <a:lnTo>
                    <a:pt x="174439" y="631669"/>
                  </a:lnTo>
                  <a:lnTo>
                    <a:pt x="173575" y="627931"/>
                  </a:lnTo>
                  <a:lnTo>
                    <a:pt x="172703" y="624194"/>
                  </a:lnTo>
                  <a:lnTo>
                    <a:pt x="171815" y="620456"/>
                  </a:lnTo>
                  <a:lnTo>
                    <a:pt x="170906" y="616718"/>
                  </a:lnTo>
                  <a:lnTo>
                    <a:pt x="169995" y="612980"/>
                  </a:lnTo>
                  <a:lnTo>
                    <a:pt x="169049" y="609243"/>
                  </a:lnTo>
                  <a:lnTo>
                    <a:pt x="168103" y="605505"/>
                  </a:lnTo>
                  <a:lnTo>
                    <a:pt x="167131" y="601767"/>
                  </a:lnTo>
                  <a:lnTo>
                    <a:pt x="166149" y="598030"/>
                  </a:lnTo>
                  <a:lnTo>
                    <a:pt x="165154" y="594292"/>
                  </a:lnTo>
                  <a:lnTo>
                    <a:pt x="164135" y="590554"/>
                  </a:lnTo>
                  <a:lnTo>
                    <a:pt x="163115" y="586817"/>
                  </a:lnTo>
                  <a:lnTo>
                    <a:pt x="162061" y="583079"/>
                  </a:lnTo>
                  <a:lnTo>
                    <a:pt x="161006" y="579341"/>
                  </a:lnTo>
                  <a:lnTo>
                    <a:pt x="159929" y="575604"/>
                  </a:lnTo>
                  <a:lnTo>
                    <a:pt x="158838" y="571866"/>
                  </a:lnTo>
                  <a:lnTo>
                    <a:pt x="157739" y="568128"/>
                  </a:lnTo>
                  <a:lnTo>
                    <a:pt x="156613" y="564390"/>
                  </a:lnTo>
                  <a:lnTo>
                    <a:pt x="155486" y="560653"/>
                  </a:lnTo>
                  <a:lnTo>
                    <a:pt x="154331" y="556915"/>
                  </a:lnTo>
                  <a:lnTo>
                    <a:pt x="153169" y="553177"/>
                  </a:lnTo>
                  <a:lnTo>
                    <a:pt x="151992" y="549440"/>
                  </a:lnTo>
                  <a:lnTo>
                    <a:pt x="150797" y="545702"/>
                  </a:lnTo>
                  <a:lnTo>
                    <a:pt x="149599" y="541964"/>
                  </a:lnTo>
                  <a:lnTo>
                    <a:pt x="148370" y="538227"/>
                  </a:lnTo>
                  <a:lnTo>
                    <a:pt x="147142" y="534489"/>
                  </a:lnTo>
                  <a:lnTo>
                    <a:pt x="145890" y="530751"/>
                  </a:lnTo>
                  <a:lnTo>
                    <a:pt x="144629" y="527014"/>
                  </a:lnTo>
                  <a:lnTo>
                    <a:pt x="143358" y="523276"/>
                  </a:lnTo>
                  <a:lnTo>
                    <a:pt x="142066" y="519538"/>
                  </a:lnTo>
                  <a:lnTo>
                    <a:pt x="140774" y="515801"/>
                  </a:lnTo>
                  <a:lnTo>
                    <a:pt x="139452" y="512063"/>
                  </a:lnTo>
                  <a:lnTo>
                    <a:pt x="138130" y="508325"/>
                  </a:lnTo>
                  <a:lnTo>
                    <a:pt x="136791" y="504587"/>
                  </a:lnTo>
                  <a:lnTo>
                    <a:pt x="135439" y="500850"/>
                  </a:lnTo>
                  <a:lnTo>
                    <a:pt x="134082" y="497112"/>
                  </a:lnTo>
                  <a:lnTo>
                    <a:pt x="132702" y="493374"/>
                  </a:lnTo>
                  <a:lnTo>
                    <a:pt x="131323" y="489637"/>
                  </a:lnTo>
                  <a:lnTo>
                    <a:pt x="129922" y="485899"/>
                  </a:lnTo>
                  <a:lnTo>
                    <a:pt x="128516" y="482161"/>
                  </a:lnTo>
                  <a:lnTo>
                    <a:pt x="127099" y="478424"/>
                  </a:lnTo>
                  <a:lnTo>
                    <a:pt x="125668" y="474686"/>
                  </a:lnTo>
                  <a:lnTo>
                    <a:pt x="124236" y="470948"/>
                  </a:lnTo>
                  <a:lnTo>
                    <a:pt x="122782" y="467211"/>
                  </a:lnTo>
                  <a:lnTo>
                    <a:pt x="121328" y="463473"/>
                  </a:lnTo>
                  <a:lnTo>
                    <a:pt x="119858" y="459735"/>
                  </a:lnTo>
                  <a:lnTo>
                    <a:pt x="118383" y="455998"/>
                  </a:lnTo>
                  <a:lnTo>
                    <a:pt x="116901" y="452260"/>
                  </a:lnTo>
                  <a:lnTo>
                    <a:pt x="115405" y="448522"/>
                  </a:lnTo>
                  <a:lnTo>
                    <a:pt x="113909" y="444784"/>
                  </a:lnTo>
                  <a:lnTo>
                    <a:pt x="112397" y="441047"/>
                  </a:lnTo>
                  <a:lnTo>
                    <a:pt x="110883" y="437309"/>
                  </a:lnTo>
                  <a:lnTo>
                    <a:pt x="109360" y="433571"/>
                  </a:lnTo>
                  <a:lnTo>
                    <a:pt x="107831" y="429834"/>
                  </a:lnTo>
                  <a:lnTo>
                    <a:pt x="106298" y="426096"/>
                  </a:lnTo>
                  <a:lnTo>
                    <a:pt x="104755" y="422358"/>
                  </a:lnTo>
                  <a:lnTo>
                    <a:pt x="103211" y="418621"/>
                  </a:lnTo>
                  <a:lnTo>
                    <a:pt x="101658" y="414883"/>
                  </a:lnTo>
                  <a:lnTo>
                    <a:pt x="100103" y="411145"/>
                  </a:lnTo>
                  <a:lnTo>
                    <a:pt x="98543" y="407408"/>
                  </a:lnTo>
                  <a:lnTo>
                    <a:pt x="96978" y="403670"/>
                  </a:lnTo>
                  <a:lnTo>
                    <a:pt x="95413" y="399932"/>
                  </a:lnTo>
                  <a:lnTo>
                    <a:pt x="93841" y="396194"/>
                  </a:lnTo>
                  <a:lnTo>
                    <a:pt x="92269" y="392457"/>
                  </a:lnTo>
                  <a:lnTo>
                    <a:pt x="90693" y="388719"/>
                  </a:lnTo>
                  <a:lnTo>
                    <a:pt x="89117" y="384981"/>
                  </a:lnTo>
                  <a:lnTo>
                    <a:pt x="87539" y="381244"/>
                  </a:lnTo>
                  <a:lnTo>
                    <a:pt x="85960" y="377506"/>
                  </a:lnTo>
                  <a:lnTo>
                    <a:pt x="84381" y="373768"/>
                  </a:lnTo>
                  <a:lnTo>
                    <a:pt x="82802" y="370031"/>
                  </a:lnTo>
                  <a:lnTo>
                    <a:pt x="81224" y="366293"/>
                  </a:lnTo>
                  <a:lnTo>
                    <a:pt x="79646" y="362555"/>
                  </a:lnTo>
                  <a:lnTo>
                    <a:pt x="78071" y="358818"/>
                  </a:lnTo>
                  <a:lnTo>
                    <a:pt x="76496" y="355080"/>
                  </a:lnTo>
                  <a:lnTo>
                    <a:pt x="74926" y="351342"/>
                  </a:lnTo>
                  <a:lnTo>
                    <a:pt x="73356" y="347605"/>
                  </a:lnTo>
                  <a:lnTo>
                    <a:pt x="71792" y="343867"/>
                  </a:lnTo>
                  <a:lnTo>
                    <a:pt x="70230" y="340129"/>
                  </a:lnTo>
                  <a:lnTo>
                    <a:pt x="68674" y="336391"/>
                  </a:lnTo>
                  <a:lnTo>
                    <a:pt x="67123" y="332654"/>
                  </a:lnTo>
                  <a:lnTo>
                    <a:pt x="65573" y="328916"/>
                  </a:lnTo>
                  <a:lnTo>
                    <a:pt x="64037" y="325178"/>
                  </a:lnTo>
                  <a:lnTo>
                    <a:pt x="62500" y="321441"/>
                  </a:lnTo>
                  <a:lnTo>
                    <a:pt x="60975" y="317703"/>
                  </a:lnTo>
                  <a:lnTo>
                    <a:pt x="59455" y="313965"/>
                  </a:lnTo>
                  <a:lnTo>
                    <a:pt x="57942" y="310228"/>
                  </a:lnTo>
                  <a:lnTo>
                    <a:pt x="56442" y="306490"/>
                  </a:lnTo>
                  <a:lnTo>
                    <a:pt x="54942" y="302752"/>
                  </a:lnTo>
                  <a:lnTo>
                    <a:pt x="53464" y="299015"/>
                  </a:lnTo>
                  <a:lnTo>
                    <a:pt x="51986" y="295277"/>
                  </a:lnTo>
                  <a:lnTo>
                    <a:pt x="50524" y="291539"/>
                  </a:lnTo>
                  <a:lnTo>
                    <a:pt x="49072" y="287802"/>
                  </a:lnTo>
                  <a:lnTo>
                    <a:pt x="47626" y="284064"/>
                  </a:lnTo>
                  <a:lnTo>
                    <a:pt x="46203" y="280326"/>
                  </a:lnTo>
                  <a:lnTo>
                    <a:pt x="44780" y="276588"/>
                  </a:lnTo>
                  <a:lnTo>
                    <a:pt x="43383" y="272851"/>
                  </a:lnTo>
                  <a:lnTo>
                    <a:pt x="41991" y="269113"/>
                  </a:lnTo>
                  <a:lnTo>
                    <a:pt x="40615" y="265375"/>
                  </a:lnTo>
                  <a:lnTo>
                    <a:pt x="39258" y="261638"/>
                  </a:lnTo>
                  <a:lnTo>
                    <a:pt x="37904" y="257900"/>
                  </a:lnTo>
                  <a:lnTo>
                    <a:pt x="36584" y="254162"/>
                  </a:lnTo>
                  <a:lnTo>
                    <a:pt x="35264" y="250425"/>
                  </a:lnTo>
                  <a:lnTo>
                    <a:pt x="33972" y="246687"/>
                  </a:lnTo>
                  <a:lnTo>
                    <a:pt x="32692" y="242949"/>
                  </a:lnTo>
                  <a:lnTo>
                    <a:pt x="31427" y="239212"/>
                  </a:lnTo>
                  <a:lnTo>
                    <a:pt x="30190" y="235474"/>
                  </a:lnTo>
                  <a:lnTo>
                    <a:pt x="28953" y="231736"/>
                  </a:lnTo>
                  <a:lnTo>
                    <a:pt x="27760" y="227999"/>
                  </a:lnTo>
                  <a:lnTo>
                    <a:pt x="26568" y="224261"/>
                  </a:lnTo>
                  <a:lnTo>
                    <a:pt x="25406" y="220523"/>
                  </a:lnTo>
                  <a:lnTo>
                    <a:pt x="24263" y="216785"/>
                  </a:lnTo>
                  <a:lnTo>
                    <a:pt x="23131" y="213048"/>
                  </a:lnTo>
                  <a:lnTo>
                    <a:pt x="22039" y="209310"/>
                  </a:lnTo>
                  <a:lnTo>
                    <a:pt x="20948" y="205572"/>
                  </a:lnTo>
                  <a:lnTo>
                    <a:pt x="19901" y="201835"/>
                  </a:lnTo>
                  <a:lnTo>
                    <a:pt x="18863" y="198097"/>
                  </a:lnTo>
                  <a:lnTo>
                    <a:pt x="17851" y="194359"/>
                  </a:lnTo>
                  <a:lnTo>
                    <a:pt x="16869" y="190622"/>
                  </a:lnTo>
                  <a:lnTo>
                    <a:pt x="15892" y="186884"/>
                  </a:lnTo>
                  <a:lnTo>
                    <a:pt x="14969" y="183146"/>
                  </a:lnTo>
                  <a:lnTo>
                    <a:pt x="14045" y="179409"/>
                  </a:lnTo>
                  <a:lnTo>
                    <a:pt x="13165" y="175671"/>
                  </a:lnTo>
                  <a:lnTo>
                    <a:pt x="12303" y="171933"/>
                  </a:lnTo>
                  <a:lnTo>
                    <a:pt x="11462" y="168195"/>
                  </a:lnTo>
                  <a:lnTo>
                    <a:pt x="10662" y="164458"/>
                  </a:lnTo>
                  <a:lnTo>
                    <a:pt x="9863" y="160720"/>
                  </a:lnTo>
                  <a:lnTo>
                    <a:pt x="9126" y="156982"/>
                  </a:lnTo>
                  <a:lnTo>
                    <a:pt x="8391" y="153245"/>
                  </a:lnTo>
                  <a:lnTo>
                    <a:pt x="7696" y="149507"/>
                  </a:lnTo>
                  <a:lnTo>
                    <a:pt x="7029" y="145769"/>
                  </a:lnTo>
                  <a:lnTo>
                    <a:pt x="6376" y="142032"/>
                  </a:lnTo>
                  <a:lnTo>
                    <a:pt x="5778" y="138294"/>
                  </a:lnTo>
                  <a:lnTo>
                    <a:pt x="5179" y="134556"/>
                  </a:lnTo>
                  <a:lnTo>
                    <a:pt x="4640" y="130819"/>
                  </a:lnTo>
                  <a:lnTo>
                    <a:pt x="4112" y="127081"/>
                  </a:lnTo>
                  <a:lnTo>
                    <a:pt x="3617" y="123343"/>
                  </a:lnTo>
                  <a:lnTo>
                    <a:pt x="3161" y="119606"/>
                  </a:lnTo>
                  <a:lnTo>
                    <a:pt x="2711" y="115868"/>
                  </a:lnTo>
                  <a:lnTo>
                    <a:pt x="2329" y="112130"/>
                  </a:lnTo>
                  <a:lnTo>
                    <a:pt x="1946" y="108392"/>
                  </a:lnTo>
                  <a:lnTo>
                    <a:pt x="1617" y="104655"/>
                  </a:lnTo>
                  <a:lnTo>
                    <a:pt x="1309" y="100917"/>
                  </a:lnTo>
                  <a:lnTo>
                    <a:pt x="1027" y="97179"/>
                  </a:lnTo>
                  <a:lnTo>
                    <a:pt x="795" y="93442"/>
                  </a:lnTo>
                  <a:lnTo>
                    <a:pt x="563" y="89704"/>
                  </a:lnTo>
                  <a:lnTo>
                    <a:pt x="405" y="85966"/>
                  </a:lnTo>
                  <a:lnTo>
                    <a:pt x="249" y="82229"/>
                  </a:lnTo>
                  <a:lnTo>
                    <a:pt x="139" y="78491"/>
                  </a:lnTo>
                  <a:lnTo>
                    <a:pt x="61" y="74753"/>
                  </a:lnTo>
                  <a:lnTo>
                    <a:pt x="0" y="71016"/>
                  </a:lnTo>
                  <a:lnTo>
                    <a:pt x="0" y="67278"/>
                  </a:lnTo>
                  <a:lnTo>
                    <a:pt x="0" y="63540"/>
                  </a:lnTo>
                  <a:lnTo>
                    <a:pt x="65" y="59803"/>
                  </a:lnTo>
                  <a:lnTo>
                    <a:pt x="144" y="56065"/>
                  </a:lnTo>
                  <a:lnTo>
                    <a:pt x="258" y="52327"/>
                  </a:lnTo>
                  <a:lnTo>
                    <a:pt x="415" y="48589"/>
                  </a:lnTo>
                  <a:lnTo>
                    <a:pt x="579" y="44852"/>
                  </a:lnTo>
                  <a:lnTo>
                    <a:pt x="815" y="41114"/>
                  </a:lnTo>
                  <a:lnTo>
                    <a:pt x="1050" y="37376"/>
                  </a:lnTo>
                  <a:lnTo>
                    <a:pt x="1342" y="33639"/>
                  </a:lnTo>
                  <a:lnTo>
                    <a:pt x="1656" y="29901"/>
                  </a:lnTo>
                  <a:lnTo>
                    <a:pt x="1997" y="26163"/>
                  </a:lnTo>
                  <a:lnTo>
                    <a:pt x="2390" y="22426"/>
                  </a:lnTo>
                  <a:lnTo>
                    <a:pt x="2782" y="18688"/>
                  </a:lnTo>
                  <a:lnTo>
                    <a:pt x="3250" y="14950"/>
                  </a:lnTo>
                  <a:lnTo>
                    <a:pt x="3720" y="11213"/>
                  </a:lnTo>
                  <a:lnTo>
                    <a:pt x="4236" y="7475"/>
                  </a:lnTo>
                  <a:lnTo>
                    <a:pt x="4783" y="3737"/>
                  </a:lnTo>
                  <a:lnTo>
                    <a:pt x="5347" y="0"/>
                  </a:lnTo>
                  <a:lnTo>
                    <a:pt x="568896" y="0"/>
                  </a:lnTo>
                  <a:lnTo>
                    <a:pt x="569460" y="3737"/>
                  </a:lnTo>
                  <a:lnTo>
                    <a:pt x="570008" y="7475"/>
                  </a:lnTo>
                  <a:lnTo>
                    <a:pt x="570524" y="11213"/>
                  </a:lnTo>
                  <a:lnTo>
                    <a:pt x="570994" y="14950"/>
                  </a:lnTo>
                  <a:lnTo>
                    <a:pt x="571462" y="18688"/>
                  </a:lnTo>
                  <a:lnTo>
                    <a:pt x="571854" y="22426"/>
                  </a:lnTo>
                  <a:lnTo>
                    <a:pt x="572247" y="26163"/>
                  </a:lnTo>
                  <a:lnTo>
                    <a:pt x="572587" y="29901"/>
                  </a:lnTo>
                  <a:lnTo>
                    <a:pt x="572902" y="33639"/>
                  </a:lnTo>
                  <a:lnTo>
                    <a:pt x="573193" y="37376"/>
                  </a:lnTo>
                  <a:lnTo>
                    <a:pt x="573429" y="41114"/>
                  </a:lnTo>
                  <a:lnTo>
                    <a:pt x="573664" y="44852"/>
                  </a:lnTo>
                  <a:lnTo>
                    <a:pt x="573828" y="48589"/>
                  </a:lnTo>
                  <a:lnTo>
                    <a:pt x="573985" y="52327"/>
                  </a:lnTo>
                  <a:lnTo>
                    <a:pt x="574100" y="56065"/>
                  </a:lnTo>
                  <a:lnTo>
                    <a:pt x="574178" y="59803"/>
                  </a:lnTo>
                  <a:lnTo>
                    <a:pt x="574244" y="63540"/>
                  </a:lnTo>
                  <a:lnTo>
                    <a:pt x="574244" y="67278"/>
                  </a:lnTo>
                  <a:lnTo>
                    <a:pt x="574244" y="71016"/>
                  </a:lnTo>
                  <a:lnTo>
                    <a:pt x="574183" y="74753"/>
                  </a:lnTo>
                  <a:lnTo>
                    <a:pt x="574105" y="78491"/>
                  </a:lnTo>
                  <a:lnTo>
                    <a:pt x="573995" y="82229"/>
                  </a:lnTo>
                  <a:lnTo>
                    <a:pt x="573839" y="85966"/>
                  </a:lnTo>
                  <a:lnTo>
                    <a:pt x="573681" y="89704"/>
                  </a:lnTo>
                  <a:lnTo>
                    <a:pt x="573449" y="93442"/>
                  </a:lnTo>
                  <a:lnTo>
                    <a:pt x="573217" y="97179"/>
                  </a:lnTo>
                  <a:lnTo>
                    <a:pt x="572934" y="100917"/>
                  </a:lnTo>
                  <a:lnTo>
                    <a:pt x="572627" y="104655"/>
                  </a:lnTo>
                  <a:lnTo>
                    <a:pt x="572297" y="108392"/>
                  </a:lnTo>
                  <a:lnTo>
                    <a:pt x="571915" y="112130"/>
                  </a:lnTo>
                  <a:lnTo>
                    <a:pt x="571532" y="115868"/>
                  </a:lnTo>
                  <a:lnTo>
                    <a:pt x="571083" y="119606"/>
                  </a:lnTo>
                  <a:lnTo>
                    <a:pt x="570627" y="123343"/>
                  </a:lnTo>
                  <a:lnTo>
                    <a:pt x="570132" y="127081"/>
                  </a:lnTo>
                  <a:lnTo>
                    <a:pt x="569604" y="130819"/>
                  </a:lnTo>
                  <a:lnTo>
                    <a:pt x="569065" y="134556"/>
                  </a:lnTo>
                  <a:lnTo>
                    <a:pt x="568466" y="138294"/>
                  </a:lnTo>
                  <a:lnTo>
                    <a:pt x="567868" y="142032"/>
                  </a:lnTo>
                  <a:lnTo>
                    <a:pt x="567215" y="145769"/>
                  </a:lnTo>
                  <a:lnTo>
                    <a:pt x="566547" y="149507"/>
                  </a:lnTo>
                  <a:lnTo>
                    <a:pt x="565852" y="153245"/>
                  </a:lnTo>
                  <a:lnTo>
                    <a:pt x="565118" y="156982"/>
                  </a:lnTo>
                  <a:lnTo>
                    <a:pt x="564381" y="160720"/>
                  </a:lnTo>
                  <a:lnTo>
                    <a:pt x="563582" y="164458"/>
                  </a:lnTo>
                  <a:lnTo>
                    <a:pt x="562782" y="168195"/>
                  </a:lnTo>
                  <a:lnTo>
                    <a:pt x="561941" y="171933"/>
                  </a:lnTo>
                  <a:lnTo>
                    <a:pt x="561078" y="175671"/>
                  </a:lnTo>
                  <a:lnTo>
                    <a:pt x="560198" y="179409"/>
                  </a:lnTo>
                  <a:lnTo>
                    <a:pt x="559275" y="183146"/>
                  </a:lnTo>
                  <a:lnTo>
                    <a:pt x="558352" y="186884"/>
                  </a:lnTo>
                  <a:lnTo>
                    <a:pt x="557375" y="190622"/>
                  </a:lnTo>
                  <a:lnTo>
                    <a:pt x="556393" y="194359"/>
                  </a:lnTo>
                  <a:lnTo>
                    <a:pt x="555381" y="198097"/>
                  </a:lnTo>
                  <a:lnTo>
                    <a:pt x="554343" y="201835"/>
                  </a:lnTo>
                  <a:lnTo>
                    <a:pt x="553296" y="205572"/>
                  </a:lnTo>
                  <a:lnTo>
                    <a:pt x="552205" y="209310"/>
                  </a:lnTo>
                  <a:lnTo>
                    <a:pt x="551113" y="213048"/>
                  </a:lnTo>
                  <a:lnTo>
                    <a:pt x="549981" y="216785"/>
                  </a:lnTo>
                  <a:lnTo>
                    <a:pt x="548838" y="220523"/>
                  </a:lnTo>
                  <a:lnTo>
                    <a:pt x="547675" y="224261"/>
                  </a:lnTo>
                  <a:lnTo>
                    <a:pt x="546484" y="227999"/>
                  </a:lnTo>
                  <a:lnTo>
                    <a:pt x="545291" y="231736"/>
                  </a:lnTo>
                  <a:lnTo>
                    <a:pt x="544054" y="235474"/>
                  </a:lnTo>
                  <a:lnTo>
                    <a:pt x="542817" y="239212"/>
                  </a:lnTo>
                  <a:lnTo>
                    <a:pt x="541552" y="242949"/>
                  </a:lnTo>
                  <a:lnTo>
                    <a:pt x="540272" y="246687"/>
                  </a:lnTo>
                  <a:lnTo>
                    <a:pt x="538980" y="250425"/>
                  </a:lnTo>
                  <a:lnTo>
                    <a:pt x="537660" y="254162"/>
                  </a:lnTo>
                  <a:lnTo>
                    <a:pt x="536340" y="257900"/>
                  </a:lnTo>
                  <a:lnTo>
                    <a:pt x="534986" y="261638"/>
                  </a:lnTo>
                  <a:lnTo>
                    <a:pt x="533629" y="265375"/>
                  </a:lnTo>
                  <a:lnTo>
                    <a:pt x="532253" y="269113"/>
                  </a:lnTo>
                  <a:lnTo>
                    <a:pt x="530861" y="272851"/>
                  </a:lnTo>
                  <a:lnTo>
                    <a:pt x="529464" y="276588"/>
                  </a:lnTo>
                  <a:lnTo>
                    <a:pt x="528041" y="280326"/>
                  </a:lnTo>
                  <a:lnTo>
                    <a:pt x="526618" y="284064"/>
                  </a:lnTo>
                  <a:lnTo>
                    <a:pt x="525172" y="287802"/>
                  </a:lnTo>
                  <a:lnTo>
                    <a:pt x="523720" y="291539"/>
                  </a:lnTo>
                  <a:lnTo>
                    <a:pt x="522258" y="295277"/>
                  </a:lnTo>
                  <a:lnTo>
                    <a:pt x="520780" y="299015"/>
                  </a:lnTo>
                  <a:lnTo>
                    <a:pt x="519302" y="302752"/>
                  </a:lnTo>
                  <a:lnTo>
                    <a:pt x="517802" y="306490"/>
                  </a:lnTo>
                  <a:lnTo>
                    <a:pt x="516302" y="310228"/>
                  </a:lnTo>
                  <a:lnTo>
                    <a:pt x="514788" y="313965"/>
                  </a:lnTo>
                  <a:lnTo>
                    <a:pt x="513269" y="317703"/>
                  </a:lnTo>
                  <a:lnTo>
                    <a:pt x="511744" y="321441"/>
                  </a:lnTo>
                  <a:lnTo>
                    <a:pt x="510207" y="325178"/>
                  </a:lnTo>
                  <a:lnTo>
                    <a:pt x="508670" y="328916"/>
                  </a:lnTo>
                  <a:lnTo>
                    <a:pt x="507121" y="332654"/>
                  </a:lnTo>
                  <a:lnTo>
                    <a:pt x="505570" y="336391"/>
                  </a:lnTo>
                  <a:lnTo>
                    <a:pt x="504013" y="340129"/>
                  </a:lnTo>
                  <a:lnTo>
                    <a:pt x="502452" y="343867"/>
                  </a:lnTo>
                  <a:lnTo>
                    <a:pt x="500888" y="347605"/>
                  </a:lnTo>
                  <a:lnTo>
                    <a:pt x="499318" y="351342"/>
                  </a:lnTo>
                  <a:lnTo>
                    <a:pt x="497748" y="355080"/>
                  </a:lnTo>
                  <a:lnTo>
                    <a:pt x="496173" y="358818"/>
                  </a:lnTo>
                  <a:lnTo>
                    <a:pt x="494597" y="362555"/>
                  </a:lnTo>
                  <a:lnTo>
                    <a:pt x="493020" y="366293"/>
                  </a:lnTo>
                  <a:lnTo>
                    <a:pt x="491441" y="370031"/>
                  </a:lnTo>
                  <a:lnTo>
                    <a:pt x="489863" y="373768"/>
                  </a:lnTo>
                  <a:lnTo>
                    <a:pt x="488284" y="377506"/>
                  </a:lnTo>
                  <a:lnTo>
                    <a:pt x="486705" y="381244"/>
                  </a:lnTo>
                  <a:lnTo>
                    <a:pt x="485127" y="384981"/>
                  </a:lnTo>
                  <a:lnTo>
                    <a:pt x="483550" y="388719"/>
                  </a:lnTo>
                  <a:lnTo>
                    <a:pt x="481975" y="392457"/>
                  </a:lnTo>
                  <a:lnTo>
                    <a:pt x="480403" y="396194"/>
                  </a:lnTo>
                  <a:lnTo>
                    <a:pt x="478831" y="399932"/>
                  </a:lnTo>
                  <a:lnTo>
                    <a:pt x="477265" y="403670"/>
                  </a:lnTo>
                  <a:lnTo>
                    <a:pt x="475701" y="407408"/>
                  </a:lnTo>
                  <a:lnTo>
                    <a:pt x="474141" y="411145"/>
                  </a:lnTo>
                  <a:lnTo>
                    <a:pt x="472586" y="414883"/>
                  </a:lnTo>
                  <a:lnTo>
                    <a:pt x="471032" y="418621"/>
                  </a:lnTo>
                  <a:lnTo>
                    <a:pt x="469489" y="422358"/>
                  </a:lnTo>
                  <a:lnTo>
                    <a:pt x="467945" y="426096"/>
                  </a:lnTo>
                  <a:lnTo>
                    <a:pt x="466413" y="429834"/>
                  </a:lnTo>
                  <a:lnTo>
                    <a:pt x="464883" y="433571"/>
                  </a:lnTo>
                  <a:lnTo>
                    <a:pt x="463361" y="437309"/>
                  </a:lnTo>
                  <a:lnTo>
                    <a:pt x="461847" y="441047"/>
                  </a:lnTo>
                  <a:lnTo>
                    <a:pt x="460334" y="444784"/>
                  </a:lnTo>
                  <a:lnTo>
                    <a:pt x="458839" y="448522"/>
                  </a:lnTo>
                  <a:lnTo>
                    <a:pt x="457343" y="452260"/>
                  </a:lnTo>
                  <a:lnTo>
                    <a:pt x="455861" y="455998"/>
                  </a:lnTo>
                  <a:lnTo>
                    <a:pt x="454385" y="459735"/>
                  </a:lnTo>
                  <a:lnTo>
                    <a:pt x="452916" y="463473"/>
                  </a:lnTo>
                  <a:lnTo>
                    <a:pt x="451462" y="467211"/>
                  </a:lnTo>
                  <a:lnTo>
                    <a:pt x="450008" y="470948"/>
                  </a:lnTo>
                  <a:lnTo>
                    <a:pt x="448575" y="474686"/>
                  </a:lnTo>
                  <a:lnTo>
                    <a:pt x="447145" y="478424"/>
                  </a:lnTo>
                  <a:lnTo>
                    <a:pt x="445728" y="482161"/>
                  </a:lnTo>
                  <a:lnTo>
                    <a:pt x="444322" y="485899"/>
                  </a:lnTo>
                  <a:lnTo>
                    <a:pt x="442921" y="489637"/>
                  </a:lnTo>
                  <a:lnTo>
                    <a:pt x="441541" y="493374"/>
                  </a:lnTo>
                  <a:lnTo>
                    <a:pt x="440162" y="497112"/>
                  </a:lnTo>
                  <a:lnTo>
                    <a:pt x="438805" y="500850"/>
                  </a:lnTo>
                  <a:lnTo>
                    <a:pt x="437453" y="504587"/>
                  </a:lnTo>
                  <a:lnTo>
                    <a:pt x="436114" y="508325"/>
                  </a:lnTo>
                  <a:lnTo>
                    <a:pt x="434791" y="512063"/>
                  </a:lnTo>
                  <a:lnTo>
                    <a:pt x="433470" y="515801"/>
                  </a:lnTo>
                  <a:lnTo>
                    <a:pt x="432178" y="519538"/>
                  </a:lnTo>
                  <a:lnTo>
                    <a:pt x="430886" y="523276"/>
                  </a:lnTo>
                  <a:lnTo>
                    <a:pt x="429614" y="527014"/>
                  </a:lnTo>
                  <a:lnTo>
                    <a:pt x="428353" y="530751"/>
                  </a:lnTo>
                  <a:lnTo>
                    <a:pt x="427102" y="534489"/>
                  </a:lnTo>
                  <a:lnTo>
                    <a:pt x="425874" y="538227"/>
                  </a:lnTo>
                  <a:lnTo>
                    <a:pt x="424645" y="541964"/>
                  </a:lnTo>
                  <a:lnTo>
                    <a:pt x="423447" y="545702"/>
                  </a:lnTo>
                  <a:lnTo>
                    <a:pt x="422251" y="549440"/>
                  </a:lnTo>
                  <a:lnTo>
                    <a:pt x="421075" y="553177"/>
                  </a:lnTo>
                  <a:lnTo>
                    <a:pt x="419913" y="556915"/>
                  </a:lnTo>
                  <a:lnTo>
                    <a:pt x="418758" y="560653"/>
                  </a:lnTo>
                  <a:lnTo>
                    <a:pt x="417631" y="564390"/>
                  </a:lnTo>
                  <a:lnTo>
                    <a:pt x="416504" y="568128"/>
                  </a:lnTo>
                  <a:lnTo>
                    <a:pt x="415406" y="571866"/>
                  </a:lnTo>
                  <a:lnTo>
                    <a:pt x="414314" y="575604"/>
                  </a:lnTo>
                  <a:lnTo>
                    <a:pt x="413238" y="579341"/>
                  </a:lnTo>
                  <a:lnTo>
                    <a:pt x="412182" y="583079"/>
                  </a:lnTo>
                  <a:lnTo>
                    <a:pt x="411129" y="586817"/>
                  </a:lnTo>
                  <a:lnTo>
                    <a:pt x="410109" y="590554"/>
                  </a:lnTo>
                  <a:lnTo>
                    <a:pt x="409090" y="594292"/>
                  </a:lnTo>
                  <a:lnTo>
                    <a:pt x="408095" y="598030"/>
                  </a:lnTo>
                  <a:lnTo>
                    <a:pt x="407112" y="601767"/>
                  </a:lnTo>
                  <a:lnTo>
                    <a:pt x="406141" y="605505"/>
                  </a:lnTo>
                  <a:lnTo>
                    <a:pt x="405195" y="609243"/>
                  </a:lnTo>
                  <a:lnTo>
                    <a:pt x="404249" y="612980"/>
                  </a:lnTo>
                  <a:lnTo>
                    <a:pt x="403338" y="616718"/>
                  </a:lnTo>
                  <a:lnTo>
                    <a:pt x="402429" y="620456"/>
                  </a:lnTo>
                  <a:lnTo>
                    <a:pt x="401541" y="624194"/>
                  </a:lnTo>
                  <a:lnTo>
                    <a:pt x="400669" y="627931"/>
                  </a:lnTo>
                  <a:lnTo>
                    <a:pt x="399804" y="631669"/>
                  </a:lnTo>
                  <a:lnTo>
                    <a:pt x="398970" y="635407"/>
                  </a:lnTo>
                  <a:lnTo>
                    <a:pt x="398136" y="639144"/>
                  </a:lnTo>
                  <a:lnTo>
                    <a:pt x="397332" y="642882"/>
                  </a:lnTo>
                  <a:lnTo>
                    <a:pt x="396535" y="646620"/>
                  </a:lnTo>
                  <a:lnTo>
                    <a:pt x="395754" y="650357"/>
                  </a:lnTo>
                  <a:lnTo>
                    <a:pt x="394994" y="654095"/>
                  </a:lnTo>
                  <a:lnTo>
                    <a:pt x="394236" y="657833"/>
                  </a:lnTo>
                  <a:lnTo>
                    <a:pt x="393514" y="661570"/>
                  </a:lnTo>
                  <a:lnTo>
                    <a:pt x="392791" y="665308"/>
                  </a:lnTo>
                  <a:lnTo>
                    <a:pt x="392094" y="669046"/>
                  </a:lnTo>
                  <a:lnTo>
                    <a:pt x="391408" y="672783"/>
                  </a:lnTo>
                  <a:lnTo>
                    <a:pt x="390734" y="676521"/>
                  </a:lnTo>
                  <a:lnTo>
                    <a:pt x="390085" y="680259"/>
                  </a:lnTo>
                  <a:lnTo>
                    <a:pt x="389436" y="683997"/>
                  </a:lnTo>
                  <a:lnTo>
                    <a:pt x="388821" y="687734"/>
                  </a:lnTo>
                  <a:lnTo>
                    <a:pt x="388208" y="691472"/>
                  </a:lnTo>
                  <a:lnTo>
                    <a:pt x="387616" y="695210"/>
                  </a:lnTo>
                  <a:lnTo>
                    <a:pt x="387039" y="698947"/>
                  </a:lnTo>
                  <a:lnTo>
                    <a:pt x="386469" y="702685"/>
                  </a:lnTo>
                  <a:lnTo>
                    <a:pt x="385929" y="706423"/>
                  </a:lnTo>
                  <a:lnTo>
                    <a:pt x="385388" y="710160"/>
                  </a:lnTo>
                  <a:lnTo>
                    <a:pt x="384876" y="713898"/>
                  </a:lnTo>
                  <a:lnTo>
                    <a:pt x="384371" y="717636"/>
                  </a:lnTo>
                  <a:lnTo>
                    <a:pt x="383881" y="721373"/>
                  </a:lnTo>
                  <a:lnTo>
                    <a:pt x="383410" y="725111"/>
                  </a:lnTo>
                  <a:lnTo>
                    <a:pt x="382942" y="728849"/>
                  </a:lnTo>
                  <a:lnTo>
                    <a:pt x="382506" y="732586"/>
                  </a:lnTo>
                  <a:lnTo>
                    <a:pt x="382070" y="736324"/>
                  </a:lnTo>
                  <a:lnTo>
                    <a:pt x="381657" y="740062"/>
                  </a:lnTo>
                  <a:lnTo>
                    <a:pt x="381255" y="743800"/>
                  </a:lnTo>
                  <a:lnTo>
                    <a:pt x="380864" y="747537"/>
                  </a:lnTo>
                  <a:lnTo>
                    <a:pt x="380495" y="751275"/>
                  </a:lnTo>
                  <a:lnTo>
                    <a:pt x="380127" y="755013"/>
                  </a:lnTo>
                  <a:lnTo>
                    <a:pt x="379789" y="758750"/>
                  </a:lnTo>
                  <a:lnTo>
                    <a:pt x="379453" y="762488"/>
                  </a:lnTo>
                  <a:lnTo>
                    <a:pt x="379136" y="766226"/>
                  </a:lnTo>
                  <a:lnTo>
                    <a:pt x="378832" y="769963"/>
                  </a:lnTo>
                  <a:lnTo>
                    <a:pt x="378535" y="773701"/>
                  </a:lnTo>
                  <a:lnTo>
                    <a:pt x="378263" y="777439"/>
                  </a:lnTo>
                  <a:lnTo>
                    <a:pt x="377992" y="781176"/>
                  </a:lnTo>
                  <a:lnTo>
                    <a:pt x="377745" y="784914"/>
                  </a:lnTo>
                  <a:lnTo>
                    <a:pt x="377505" y="788652"/>
                  </a:lnTo>
                  <a:lnTo>
                    <a:pt x="377277" y="792389"/>
                  </a:lnTo>
                  <a:lnTo>
                    <a:pt x="377067" y="796127"/>
                  </a:lnTo>
                  <a:lnTo>
                    <a:pt x="376859" y="799865"/>
                  </a:lnTo>
                  <a:lnTo>
                    <a:pt x="376679" y="803603"/>
                  </a:lnTo>
                  <a:lnTo>
                    <a:pt x="376499" y="807340"/>
                  </a:lnTo>
                  <a:lnTo>
                    <a:pt x="376339" y="811078"/>
                  </a:lnTo>
                  <a:lnTo>
                    <a:pt x="376188" y="814816"/>
                  </a:lnTo>
                  <a:lnTo>
                    <a:pt x="376046" y="818553"/>
                  </a:lnTo>
                  <a:lnTo>
                    <a:pt x="375924" y="822291"/>
                  </a:lnTo>
                  <a:lnTo>
                    <a:pt x="375801" y="826029"/>
                  </a:lnTo>
                  <a:lnTo>
                    <a:pt x="375705" y="829766"/>
                  </a:lnTo>
                  <a:lnTo>
                    <a:pt x="375610" y="833504"/>
                  </a:lnTo>
                  <a:lnTo>
                    <a:pt x="375531" y="837242"/>
                  </a:lnTo>
                  <a:lnTo>
                    <a:pt x="375464" y="840979"/>
                  </a:lnTo>
                  <a:lnTo>
                    <a:pt x="375402" y="844717"/>
                  </a:lnTo>
                  <a:lnTo>
                    <a:pt x="375361" y="848455"/>
                  </a:lnTo>
                  <a:lnTo>
                    <a:pt x="375320" y="852193"/>
                  </a:lnTo>
                  <a:lnTo>
                    <a:pt x="375300" y="855930"/>
                  </a:lnTo>
                  <a:lnTo>
                    <a:pt x="375285" y="859668"/>
                  </a:lnTo>
                  <a:lnTo>
                    <a:pt x="375281" y="863406"/>
                  </a:lnTo>
                  <a:lnTo>
                    <a:pt x="375291" y="867143"/>
                  </a:lnTo>
                  <a:lnTo>
                    <a:pt x="375303" y="870881"/>
                  </a:lnTo>
                  <a:lnTo>
                    <a:pt x="375338" y="874619"/>
                  </a:lnTo>
                  <a:lnTo>
                    <a:pt x="375372" y="878356"/>
                  </a:lnTo>
                  <a:lnTo>
                    <a:pt x="375423" y="882094"/>
                  </a:lnTo>
                  <a:lnTo>
                    <a:pt x="375481" y="885832"/>
                  </a:lnTo>
                  <a:lnTo>
                    <a:pt x="375547" y="889569"/>
                  </a:lnTo>
                  <a:lnTo>
                    <a:pt x="375628" y="893307"/>
                  </a:lnTo>
                  <a:lnTo>
                    <a:pt x="375709" y="897045"/>
                  </a:lnTo>
                  <a:lnTo>
                    <a:pt x="375811" y="900782"/>
                  </a:lnTo>
                  <a:lnTo>
                    <a:pt x="375915" y="904520"/>
                  </a:lnTo>
                  <a:lnTo>
                    <a:pt x="376030" y="908258"/>
                  </a:lnTo>
                  <a:lnTo>
                    <a:pt x="376155" y="911996"/>
                  </a:lnTo>
                  <a:lnTo>
                    <a:pt x="376284" y="915733"/>
                  </a:lnTo>
                  <a:lnTo>
                    <a:pt x="376430" y="919471"/>
                  </a:lnTo>
                  <a:lnTo>
                    <a:pt x="376576" y="923209"/>
                  </a:lnTo>
                  <a:lnTo>
                    <a:pt x="376738" y="926946"/>
                  </a:lnTo>
                  <a:lnTo>
                    <a:pt x="376904" y="930684"/>
                  </a:lnTo>
                  <a:lnTo>
                    <a:pt x="377078" y="934422"/>
                  </a:lnTo>
                  <a:lnTo>
                    <a:pt x="377263" y="938159"/>
                  </a:lnTo>
                  <a:lnTo>
                    <a:pt x="377450" y="941897"/>
                  </a:lnTo>
                  <a:lnTo>
                    <a:pt x="377653" y="945635"/>
                  </a:lnTo>
                  <a:lnTo>
                    <a:pt x="377857" y="949372"/>
                  </a:lnTo>
                  <a:lnTo>
                    <a:pt x="378073" y="953110"/>
                  </a:lnTo>
                  <a:lnTo>
                    <a:pt x="378295" y="956848"/>
                  </a:lnTo>
                  <a:lnTo>
                    <a:pt x="378521" y="960585"/>
                  </a:lnTo>
                  <a:lnTo>
                    <a:pt x="378760" y="964323"/>
                  </a:lnTo>
                  <a:lnTo>
                    <a:pt x="378999" y="968061"/>
                  </a:lnTo>
                  <a:lnTo>
                    <a:pt x="379252" y="971799"/>
                  </a:lnTo>
                  <a:lnTo>
                    <a:pt x="379507" y="975536"/>
                  </a:lnTo>
                  <a:lnTo>
                    <a:pt x="379771" y="979274"/>
                  </a:lnTo>
                  <a:lnTo>
                    <a:pt x="380041" y="983012"/>
                  </a:lnTo>
                  <a:lnTo>
                    <a:pt x="380314" y="986749"/>
                  </a:lnTo>
                  <a:lnTo>
                    <a:pt x="380599" y="990487"/>
                  </a:lnTo>
                  <a:lnTo>
                    <a:pt x="380884" y="994225"/>
                  </a:lnTo>
                  <a:lnTo>
                    <a:pt x="381181" y="997962"/>
                  </a:lnTo>
                  <a:lnTo>
                    <a:pt x="381480" y="1001700"/>
                  </a:lnTo>
                  <a:lnTo>
                    <a:pt x="381784" y="1005438"/>
                  </a:lnTo>
                  <a:lnTo>
                    <a:pt x="382097" y="1009175"/>
                  </a:lnTo>
                  <a:lnTo>
                    <a:pt x="382410" y="1012913"/>
                  </a:lnTo>
                  <a:lnTo>
                    <a:pt x="382734" y="1016651"/>
                  </a:lnTo>
                  <a:lnTo>
                    <a:pt x="383058" y="1020389"/>
                  </a:lnTo>
                  <a:lnTo>
                    <a:pt x="383391" y="1024126"/>
                  </a:lnTo>
                  <a:lnTo>
                    <a:pt x="383727" y="1027864"/>
                  </a:lnTo>
                  <a:lnTo>
                    <a:pt x="384066" y="1031602"/>
                  </a:lnTo>
                  <a:lnTo>
                    <a:pt x="384413" y="1035339"/>
                  </a:lnTo>
                  <a:lnTo>
                    <a:pt x="384760" y="1039077"/>
                  </a:lnTo>
                  <a:lnTo>
                    <a:pt x="385116" y="1042815"/>
                  </a:lnTo>
                  <a:lnTo>
                    <a:pt x="385472" y="1046552"/>
                  </a:lnTo>
                  <a:lnTo>
                    <a:pt x="385834" y="1050290"/>
                  </a:lnTo>
                  <a:lnTo>
                    <a:pt x="386199" y="1054028"/>
                  </a:lnTo>
                  <a:lnTo>
                    <a:pt x="386567" y="1057765"/>
                  </a:lnTo>
                  <a:lnTo>
                    <a:pt x="386940" y="1061503"/>
                  </a:lnTo>
                  <a:lnTo>
                    <a:pt x="387314" y="1065241"/>
                  </a:lnTo>
                  <a:lnTo>
                    <a:pt x="387694" y="1068978"/>
                  </a:lnTo>
                  <a:lnTo>
                    <a:pt x="388075" y="1072716"/>
                  </a:lnTo>
                  <a:lnTo>
                    <a:pt x="388459" y="1076454"/>
                  </a:lnTo>
                  <a:lnTo>
                    <a:pt x="388847" y="1080192"/>
                  </a:lnTo>
                  <a:lnTo>
                    <a:pt x="389235" y="1083929"/>
                  </a:lnTo>
                  <a:lnTo>
                    <a:pt x="389629" y="1087667"/>
                  </a:lnTo>
                  <a:lnTo>
                    <a:pt x="390022" y="1091405"/>
                  </a:lnTo>
                  <a:lnTo>
                    <a:pt x="390419" y="1095142"/>
                  </a:lnTo>
                  <a:lnTo>
                    <a:pt x="390817" y="1098880"/>
                  </a:lnTo>
                  <a:lnTo>
                    <a:pt x="391216" y="1102618"/>
                  </a:lnTo>
                  <a:lnTo>
                    <a:pt x="391618" y="1106355"/>
                  </a:lnTo>
                  <a:lnTo>
                    <a:pt x="392021" y="1110093"/>
                  </a:lnTo>
                  <a:lnTo>
                    <a:pt x="392426" y="1113831"/>
                  </a:lnTo>
                  <a:lnTo>
                    <a:pt x="392831" y="1117568"/>
                  </a:lnTo>
                  <a:lnTo>
                    <a:pt x="393237" y="1121306"/>
                  </a:lnTo>
                  <a:lnTo>
                    <a:pt x="393644" y="1125044"/>
                  </a:lnTo>
                  <a:lnTo>
                    <a:pt x="394052" y="1128781"/>
                  </a:lnTo>
                  <a:lnTo>
                    <a:pt x="394460" y="1132519"/>
                  </a:lnTo>
                  <a:lnTo>
                    <a:pt x="394869" y="1136257"/>
                  </a:lnTo>
                  <a:lnTo>
                    <a:pt x="395278" y="1139995"/>
                  </a:lnTo>
                  <a:lnTo>
                    <a:pt x="395687" y="1143732"/>
                  </a:lnTo>
                  <a:lnTo>
                    <a:pt x="396096" y="1147470"/>
                  </a:lnTo>
                  <a:lnTo>
                    <a:pt x="396504" y="1151208"/>
                  </a:lnTo>
                  <a:lnTo>
                    <a:pt x="396913" y="1154945"/>
                  </a:lnTo>
                  <a:lnTo>
                    <a:pt x="397320" y="1158683"/>
                  </a:lnTo>
                  <a:lnTo>
                    <a:pt x="397727" y="1162421"/>
                  </a:lnTo>
                  <a:lnTo>
                    <a:pt x="398132" y="1166158"/>
                  </a:lnTo>
                  <a:lnTo>
                    <a:pt x="398537" y="1169896"/>
                  </a:lnTo>
                  <a:lnTo>
                    <a:pt x="398941" y="1173634"/>
                  </a:lnTo>
                  <a:lnTo>
                    <a:pt x="399343" y="1177371"/>
                  </a:lnTo>
                  <a:lnTo>
                    <a:pt x="399744" y="1181109"/>
                  </a:lnTo>
                  <a:lnTo>
                    <a:pt x="400142" y="1184847"/>
                  </a:lnTo>
                  <a:lnTo>
                    <a:pt x="400540" y="1188584"/>
                  </a:lnTo>
                  <a:lnTo>
                    <a:pt x="400935" y="1192322"/>
                  </a:lnTo>
                  <a:lnTo>
                    <a:pt x="401327" y="1196060"/>
                  </a:lnTo>
                  <a:lnTo>
                    <a:pt x="401719" y="1199798"/>
                  </a:lnTo>
                  <a:lnTo>
                    <a:pt x="402106" y="1203535"/>
                  </a:lnTo>
                  <a:lnTo>
                    <a:pt x="402493" y="1207273"/>
                  </a:lnTo>
                  <a:lnTo>
                    <a:pt x="402874" y="1211011"/>
                  </a:lnTo>
                  <a:lnTo>
                    <a:pt x="403254" y="1214748"/>
                  </a:lnTo>
                  <a:lnTo>
                    <a:pt x="403631" y="1218486"/>
                  </a:lnTo>
                  <a:lnTo>
                    <a:pt x="404004" y="1222224"/>
                  </a:lnTo>
                  <a:lnTo>
                    <a:pt x="404376" y="1225961"/>
                  </a:lnTo>
                  <a:lnTo>
                    <a:pt x="404741" y="1229699"/>
                  </a:lnTo>
                  <a:lnTo>
                    <a:pt x="405105" y="1233437"/>
                  </a:lnTo>
                  <a:lnTo>
                    <a:pt x="405463" y="1237174"/>
                  </a:lnTo>
                  <a:lnTo>
                    <a:pt x="405818" y="1240912"/>
                  </a:lnTo>
                  <a:lnTo>
                    <a:pt x="406170" y="1244650"/>
                  </a:lnTo>
                  <a:lnTo>
                    <a:pt x="406515" y="1248388"/>
                  </a:lnTo>
                  <a:lnTo>
                    <a:pt x="406860" y="1252125"/>
                  </a:lnTo>
                  <a:lnTo>
                    <a:pt x="407195" y="1255863"/>
                  </a:lnTo>
                  <a:lnTo>
                    <a:pt x="407530" y="1259601"/>
                  </a:lnTo>
                  <a:lnTo>
                    <a:pt x="407857" y="1263338"/>
                  </a:lnTo>
                  <a:lnTo>
                    <a:pt x="408180" y="1267076"/>
                  </a:lnTo>
                  <a:lnTo>
                    <a:pt x="408500" y="1270814"/>
                  </a:lnTo>
                  <a:lnTo>
                    <a:pt x="408811" y="1274551"/>
                  </a:lnTo>
                  <a:lnTo>
                    <a:pt x="409121" y="1278289"/>
                  </a:lnTo>
                  <a:lnTo>
                    <a:pt x="409420" y="1282027"/>
                  </a:lnTo>
                  <a:lnTo>
                    <a:pt x="409718" y="1285764"/>
                  </a:lnTo>
                  <a:lnTo>
                    <a:pt x="410009" y="1289502"/>
                  </a:lnTo>
                  <a:lnTo>
                    <a:pt x="410292" y="1293240"/>
                  </a:lnTo>
                  <a:lnTo>
                    <a:pt x="410574" y="1296977"/>
                  </a:lnTo>
                  <a:lnTo>
                    <a:pt x="410843" y="1300715"/>
                  </a:lnTo>
                  <a:lnTo>
                    <a:pt x="411112" y="1304453"/>
                  </a:lnTo>
                  <a:lnTo>
                    <a:pt x="411370" y="1308191"/>
                  </a:lnTo>
                  <a:lnTo>
                    <a:pt x="411623" y="1311928"/>
                  </a:lnTo>
                  <a:lnTo>
                    <a:pt x="411872" y="1315666"/>
                  </a:lnTo>
                  <a:lnTo>
                    <a:pt x="412109" y="1319404"/>
                  </a:lnTo>
                  <a:lnTo>
                    <a:pt x="412347" y="1323141"/>
                  </a:lnTo>
                  <a:lnTo>
                    <a:pt x="412569" y="1326879"/>
                  </a:lnTo>
                  <a:lnTo>
                    <a:pt x="412790" y="1330617"/>
                  </a:lnTo>
                  <a:lnTo>
                    <a:pt x="413001" y="1334354"/>
                  </a:lnTo>
                  <a:lnTo>
                    <a:pt x="413205" y="1338092"/>
                  </a:lnTo>
                  <a:lnTo>
                    <a:pt x="413405" y="1341830"/>
                  </a:lnTo>
                  <a:lnTo>
                    <a:pt x="413592" y="1345567"/>
                  </a:lnTo>
                  <a:lnTo>
                    <a:pt x="413778" y="1349305"/>
                  </a:lnTo>
                  <a:lnTo>
                    <a:pt x="413949" y="1353043"/>
                  </a:lnTo>
                  <a:lnTo>
                    <a:pt x="414117" y="1356780"/>
                  </a:lnTo>
                  <a:lnTo>
                    <a:pt x="414276" y="1360518"/>
                  </a:lnTo>
                  <a:lnTo>
                    <a:pt x="414426" y="1364256"/>
                  </a:lnTo>
                  <a:lnTo>
                    <a:pt x="414574" y="1367994"/>
                  </a:lnTo>
                  <a:lnTo>
                    <a:pt x="414704" y="1371731"/>
                  </a:lnTo>
                  <a:lnTo>
                    <a:pt x="414834" y="1375469"/>
                  </a:lnTo>
                  <a:lnTo>
                    <a:pt x="414950" y="1379207"/>
                  </a:lnTo>
                  <a:lnTo>
                    <a:pt x="415060" y="1382944"/>
                  </a:lnTo>
                  <a:lnTo>
                    <a:pt x="415164" y="1386682"/>
                  </a:lnTo>
                  <a:lnTo>
                    <a:pt x="415254" y="1390420"/>
                  </a:lnTo>
                  <a:lnTo>
                    <a:pt x="415345" y="1394157"/>
                  </a:lnTo>
                  <a:lnTo>
                    <a:pt x="415416" y="1397895"/>
                  </a:lnTo>
                  <a:lnTo>
                    <a:pt x="415486" y="1401633"/>
                  </a:lnTo>
                  <a:lnTo>
                    <a:pt x="415544" y="1405370"/>
                  </a:lnTo>
                  <a:lnTo>
                    <a:pt x="415593" y="1409108"/>
                  </a:lnTo>
                  <a:lnTo>
                    <a:pt x="415638" y="1412846"/>
                  </a:lnTo>
                  <a:lnTo>
                    <a:pt x="415666" y="1416584"/>
                  </a:lnTo>
                  <a:lnTo>
                    <a:pt x="415694" y="1420321"/>
                  </a:lnTo>
                  <a:lnTo>
                    <a:pt x="415705" y="1424059"/>
                  </a:lnTo>
                  <a:lnTo>
                    <a:pt x="415712" y="1427797"/>
                  </a:lnTo>
                  <a:lnTo>
                    <a:pt x="415709" y="1431534"/>
                  </a:lnTo>
                  <a:lnTo>
                    <a:pt x="415694" y="1435272"/>
                  </a:lnTo>
                  <a:lnTo>
                    <a:pt x="415678" y="1439010"/>
                  </a:lnTo>
                  <a:lnTo>
                    <a:pt x="415642" y="1442747"/>
                  </a:lnTo>
                  <a:lnTo>
                    <a:pt x="415606" y="1446485"/>
                  </a:lnTo>
                  <a:lnTo>
                    <a:pt x="415554" y="1450223"/>
                  </a:lnTo>
                  <a:lnTo>
                    <a:pt x="415496" y="1453960"/>
                  </a:lnTo>
                  <a:lnTo>
                    <a:pt x="415431" y="1457698"/>
                  </a:lnTo>
                  <a:lnTo>
                    <a:pt x="415352" y="1461436"/>
                  </a:lnTo>
                  <a:lnTo>
                    <a:pt x="415272" y="1465173"/>
                  </a:lnTo>
                  <a:lnTo>
                    <a:pt x="415171" y="1468911"/>
                  </a:lnTo>
                  <a:lnTo>
                    <a:pt x="415069" y="1472649"/>
                  </a:lnTo>
                  <a:lnTo>
                    <a:pt x="414955" y="1476387"/>
                  </a:lnTo>
                  <a:lnTo>
                    <a:pt x="414831" y="1480124"/>
                  </a:lnTo>
                  <a:lnTo>
                    <a:pt x="414703" y="1483862"/>
                  </a:lnTo>
                  <a:lnTo>
                    <a:pt x="414558" y="1487600"/>
                  </a:lnTo>
                  <a:lnTo>
                    <a:pt x="414412" y="1491337"/>
                  </a:lnTo>
                  <a:lnTo>
                    <a:pt x="414248" y="1495075"/>
                  </a:lnTo>
                  <a:lnTo>
                    <a:pt x="414081" y="1498813"/>
                  </a:lnTo>
                  <a:lnTo>
                    <a:pt x="413904" y="1502550"/>
                  </a:lnTo>
                  <a:lnTo>
                    <a:pt x="413715" y="1506288"/>
                  </a:lnTo>
                  <a:lnTo>
                    <a:pt x="413524" y="1510026"/>
                  </a:lnTo>
                  <a:lnTo>
                    <a:pt x="413313" y="1513763"/>
                  </a:lnTo>
                  <a:lnTo>
                    <a:pt x="413103" y="1517501"/>
                  </a:lnTo>
                  <a:lnTo>
                    <a:pt x="412877" y="1521239"/>
                  </a:lnTo>
                  <a:lnTo>
                    <a:pt x="412645" y="1524976"/>
                  </a:lnTo>
                  <a:lnTo>
                    <a:pt x="412406" y="1528714"/>
                  </a:lnTo>
                  <a:lnTo>
                    <a:pt x="412153" y="1532452"/>
                  </a:lnTo>
                  <a:lnTo>
                    <a:pt x="411899" y="1536190"/>
                  </a:lnTo>
                  <a:lnTo>
                    <a:pt x="411626" y="1539927"/>
                  </a:lnTo>
                  <a:lnTo>
                    <a:pt x="411352" y="1543665"/>
                  </a:lnTo>
                  <a:lnTo>
                    <a:pt x="411066" y="1547403"/>
                  </a:lnTo>
                  <a:lnTo>
                    <a:pt x="410771" y="1551140"/>
                  </a:lnTo>
                  <a:lnTo>
                    <a:pt x="410472" y="1554878"/>
                  </a:lnTo>
                  <a:lnTo>
                    <a:pt x="410156" y="1558616"/>
                  </a:lnTo>
                  <a:lnTo>
                    <a:pt x="409841" y="1562353"/>
                  </a:lnTo>
                  <a:lnTo>
                    <a:pt x="409509" y="1566091"/>
                  </a:lnTo>
                  <a:lnTo>
                    <a:pt x="409174" y="1569829"/>
                  </a:lnTo>
                  <a:lnTo>
                    <a:pt x="408830" y="1573566"/>
                  </a:lnTo>
                  <a:lnTo>
                    <a:pt x="408475" y="1577304"/>
                  </a:lnTo>
                  <a:lnTo>
                    <a:pt x="408119" y="1581042"/>
                  </a:lnTo>
                  <a:lnTo>
                    <a:pt x="407745" y="1584779"/>
                  </a:lnTo>
                  <a:lnTo>
                    <a:pt x="407371" y="1588517"/>
                  </a:lnTo>
                  <a:lnTo>
                    <a:pt x="406984" y="1592255"/>
                  </a:lnTo>
                  <a:lnTo>
                    <a:pt x="406591" y="1595993"/>
                  </a:lnTo>
                  <a:lnTo>
                    <a:pt x="406192" y="1599730"/>
                  </a:lnTo>
                  <a:lnTo>
                    <a:pt x="405781" y="1603468"/>
                  </a:lnTo>
                  <a:lnTo>
                    <a:pt x="405370" y="1607206"/>
                  </a:lnTo>
                  <a:lnTo>
                    <a:pt x="404941" y="1610943"/>
                  </a:lnTo>
                  <a:lnTo>
                    <a:pt x="404513" y="1614681"/>
                  </a:lnTo>
                  <a:lnTo>
                    <a:pt x="404073" y="1618419"/>
                  </a:lnTo>
                  <a:lnTo>
                    <a:pt x="403627" y="1622156"/>
                  </a:lnTo>
                  <a:lnTo>
                    <a:pt x="403178" y="1625894"/>
                  </a:lnTo>
                  <a:lnTo>
                    <a:pt x="402714" y="1629632"/>
                  </a:lnTo>
                  <a:lnTo>
                    <a:pt x="402251" y="1633369"/>
                  </a:lnTo>
                  <a:lnTo>
                    <a:pt x="401775" y="1637107"/>
                  </a:lnTo>
                  <a:lnTo>
                    <a:pt x="401296" y="1640845"/>
                  </a:lnTo>
                  <a:lnTo>
                    <a:pt x="400809" y="1644583"/>
                  </a:lnTo>
                  <a:lnTo>
                    <a:pt x="400314" y="1648320"/>
                  </a:lnTo>
                  <a:lnTo>
                    <a:pt x="399818" y="1652058"/>
                  </a:lnTo>
                  <a:lnTo>
                    <a:pt x="399308" y="1655796"/>
                  </a:lnTo>
                  <a:lnTo>
                    <a:pt x="398798" y="1659533"/>
                  </a:lnTo>
                  <a:lnTo>
                    <a:pt x="398278" y="1663271"/>
                  </a:lnTo>
                  <a:lnTo>
                    <a:pt x="397754" y="1667009"/>
                  </a:lnTo>
                  <a:lnTo>
                    <a:pt x="397225" y="1670746"/>
                  </a:lnTo>
                  <a:lnTo>
                    <a:pt x="396686" y="1674484"/>
                  </a:lnTo>
                  <a:lnTo>
                    <a:pt x="396148" y="1678222"/>
                  </a:lnTo>
                  <a:lnTo>
                    <a:pt x="395597" y="1681959"/>
                  </a:lnTo>
                  <a:lnTo>
                    <a:pt x="395046" y="1685697"/>
                  </a:lnTo>
                  <a:lnTo>
                    <a:pt x="394487" y="1689435"/>
                  </a:lnTo>
                  <a:lnTo>
                    <a:pt x="393923" y="1693172"/>
                  </a:lnTo>
                  <a:lnTo>
                    <a:pt x="393356" y="1696910"/>
                  </a:lnTo>
                  <a:lnTo>
                    <a:pt x="392780" y="1700648"/>
                  </a:lnTo>
                  <a:lnTo>
                    <a:pt x="392204" y="1704386"/>
                  </a:lnTo>
                  <a:lnTo>
                    <a:pt x="391619" y="1708123"/>
                  </a:lnTo>
                  <a:lnTo>
                    <a:pt x="391032" y="1711861"/>
                  </a:lnTo>
                  <a:lnTo>
                    <a:pt x="390439" y="1715599"/>
                  </a:lnTo>
                  <a:lnTo>
                    <a:pt x="389842" y="1719336"/>
                  </a:lnTo>
                  <a:lnTo>
                    <a:pt x="389243" y="1723074"/>
                  </a:lnTo>
                  <a:lnTo>
                    <a:pt x="388635" y="1726812"/>
                  </a:lnTo>
                  <a:lnTo>
                    <a:pt x="388028" y="1730549"/>
                  </a:lnTo>
                  <a:lnTo>
                    <a:pt x="387413" y="1734287"/>
                  </a:lnTo>
                  <a:lnTo>
                    <a:pt x="386796" y="1738025"/>
                  </a:lnTo>
                  <a:lnTo>
                    <a:pt x="386176" y="1741762"/>
                  </a:lnTo>
                  <a:lnTo>
                    <a:pt x="385551" y="1745500"/>
                  </a:lnTo>
                  <a:lnTo>
                    <a:pt x="384925" y="1749238"/>
                  </a:lnTo>
                  <a:lnTo>
                    <a:pt x="384292" y="1752975"/>
                  </a:lnTo>
                  <a:lnTo>
                    <a:pt x="383659" y="1756713"/>
                  </a:lnTo>
                  <a:lnTo>
                    <a:pt x="383021" y="1760451"/>
                  </a:lnTo>
                  <a:lnTo>
                    <a:pt x="382380" y="1764189"/>
                  </a:lnTo>
                  <a:lnTo>
                    <a:pt x="381738" y="1767926"/>
                  </a:lnTo>
                  <a:lnTo>
                    <a:pt x="381091" y="1771664"/>
                  </a:lnTo>
                  <a:lnTo>
                    <a:pt x="380444" y="1775402"/>
                  </a:lnTo>
                  <a:lnTo>
                    <a:pt x="379792" y="1779139"/>
                  </a:lnTo>
                  <a:lnTo>
                    <a:pt x="379138" y="1782877"/>
                  </a:lnTo>
                  <a:lnTo>
                    <a:pt x="378483" y="1786615"/>
                  </a:lnTo>
                  <a:lnTo>
                    <a:pt x="377825" y="1790352"/>
                  </a:lnTo>
                  <a:lnTo>
                    <a:pt x="377166" y="1794090"/>
                  </a:lnTo>
                  <a:lnTo>
                    <a:pt x="376503" y="1797828"/>
                  </a:lnTo>
                  <a:lnTo>
                    <a:pt x="375840" y="1801565"/>
                  </a:lnTo>
                  <a:lnTo>
                    <a:pt x="375174" y="1805303"/>
                  </a:lnTo>
                  <a:lnTo>
                    <a:pt x="374507" y="1809041"/>
                  </a:lnTo>
                  <a:lnTo>
                    <a:pt x="373840" y="1812778"/>
                  </a:lnTo>
                  <a:lnTo>
                    <a:pt x="373169" y="1816516"/>
                  </a:lnTo>
                  <a:lnTo>
                    <a:pt x="372499" y="1820254"/>
                  </a:lnTo>
                  <a:lnTo>
                    <a:pt x="371827" y="1823992"/>
                  </a:lnTo>
                  <a:lnTo>
                    <a:pt x="371154" y="1827729"/>
                  </a:lnTo>
                  <a:lnTo>
                    <a:pt x="370480" y="1831467"/>
                  </a:lnTo>
                  <a:lnTo>
                    <a:pt x="369805" y="1835205"/>
                  </a:lnTo>
                  <a:lnTo>
                    <a:pt x="369130" y="1838942"/>
                  </a:lnTo>
                  <a:lnTo>
                    <a:pt x="368454" y="1842680"/>
                  </a:lnTo>
                  <a:lnTo>
                    <a:pt x="367778" y="1846418"/>
                  </a:lnTo>
                  <a:lnTo>
                    <a:pt x="367101" y="1850155"/>
                  </a:lnTo>
                  <a:lnTo>
                    <a:pt x="366424" y="1853893"/>
                  </a:lnTo>
                  <a:lnTo>
                    <a:pt x="365747" y="1857631"/>
                  </a:lnTo>
                  <a:lnTo>
                    <a:pt x="365069" y="1861368"/>
                  </a:lnTo>
                  <a:lnTo>
                    <a:pt x="364392" y="1865106"/>
                  </a:lnTo>
                  <a:lnTo>
                    <a:pt x="363715" y="1868844"/>
                  </a:lnTo>
                  <a:lnTo>
                    <a:pt x="363038" y="1872582"/>
                  </a:lnTo>
                  <a:lnTo>
                    <a:pt x="362362" y="1876319"/>
                  </a:lnTo>
                  <a:lnTo>
                    <a:pt x="361686" y="1880057"/>
                  </a:lnTo>
                  <a:lnTo>
                    <a:pt x="361010" y="1883795"/>
                  </a:lnTo>
                  <a:lnTo>
                    <a:pt x="360336" y="1887532"/>
                  </a:lnTo>
                  <a:lnTo>
                    <a:pt x="359661" y="1891270"/>
                  </a:lnTo>
                  <a:lnTo>
                    <a:pt x="358988" y="1895008"/>
                  </a:lnTo>
                  <a:lnTo>
                    <a:pt x="358316" y="1898745"/>
                  </a:lnTo>
                  <a:lnTo>
                    <a:pt x="357645" y="1902483"/>
                  </a:lnTo>
                  <a:lnTo>
                    <a:pt x="356975" y="1906221"/>
                  </a:lnTo>
                  <a:lnTo>
                    <a:pt x="356305" y="190995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56618" y="1008023"/>
              <a:ext cx="230109" cy="0"/>
            </a:xfrm>
            <a:custGeom>
              <a:avLst/>
              <a:pathLst>
                <a:path w="230109" h="0">
                  <a:moveTo>
                    <a:pt x="0" y="0"/>
                  </a:moveTo>
                  <a:lnTo>
                    <a:pt x="230109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722599" y="422430"/>
              <a:ext cx="574244" cy="2193140"/>
            </a:xfrm>
            <a:custGeom>
              <a:avLst/>
              <a:pathLst>
                <a:path w="574244" h="2193140">
                  <a:moveTo>
                    <a:pt x="187959" y="2193140"/>
                  </a:moveTo>
                  <a:lnTo>
                    <a:pt x="187964" y="2188848"/>
                  </a:lnTo>
                  <a:lnTo>
                    <a:pt x="188001" y="2184557"/>
                  </a:lnTo>
                  <a:lnTo>
                    <a:pt x="188045" y="2180265"/>
                  </a:lnTo>
                  <a:lnTo>
                    <a:pt x="188126" y="2175973"/>
                  </a:lnTo>
                  <a:lnTo>
                    <a:pt x="188210" y="2171681"/>
                  </a:lnTo>
                  <a:lnTo>
                    <a:pt x="188333" y="2167389"/>
                  </a:lnTo>
                  <a:lnTo>
                    <a:pt x="188457" y="2163097"/>
                  </a:lnTo>
                  <a:lnTo>
                    <a:pt x="188623" y="2158805"/>
                  </a:lnTo>
                  <a:lnTo>
                    <a:pt x="188789" y="2154514"/>
                  </a:lnTo>
                  <a:lnTo>
                    <a:pt x="188994" y="2150222"/>
                  </a:lnTo>
                  <a:lnTo>
                    <a:pt x="189203" y="2145930"/>
                  </a:lnTo>
                  <a:lnTo>
                    <a:pt x="189446" y="2141638"/>
                  </a:lnTo>
                  <a:lnTo>
                    <a:pt x="189696" y="2137346"/>
                  </a:lnTo>
                  <a:lnTo>
                    <a:pt x="189977" y="2133054"/>
                  </a:lnTo>
                  <a:lnTo>
                    <a:pt x="190268" y="2128762"/>
                  </a:lnTo>
                  <a:lnTo>
                    <a:pt x="190586" y="2124471"/>
                  </a:lnTo>
                  <a:lnTo>
                    <a:pt x="190917" y="2120179"/>
                  </a:lnTo>
                  <a:lnTo>
                    <a:pt x="191272" y="2115887"/>
                  </a:lnTo>
                  <a:lnTo>
                    <a:pt x="191642" y="2111595"/>
                  </a:lnTo>
                  <a:lnTo>
                    <a:pt x="192032" y="2107303"/>
                  </a:lnTo>
                  <a:lnTo>
                    <a:pt x="192440" y="2103011"/>
                  </a:lnTo>
                  <a:lnTo>
                    <a:pt x="192865" y="2098719"/>
                  </a:lnTo>
                  <a:lnTo>
                    <a:pt x="193311" y="2094428"/>
                  </a:lnTo>
                  <a:lnTo>
                    <a:pt x="193770" y="2090136"/>
                  </a:lnTo>
                  <a:lnTo>
                    <a:pt x="194252" y="2085844"/>
                  </a:lnTo>
                  <a:lnTo>
                    <a:pt x="194743" y="2081552"/>
                  </a:lnTo>
                  <a:lnTo>
                    <a:pt x="195260" y="2077260"/>
                  </a:lnTo>
                  <a:lnTo>
                    <a:pt x="195783" y="2072968"/>
                  </a:lnTo>
                  <a:lnTo>
                    <a:pt x="196333" y="2068676"/>
                  </a:lnTo>
                  <a:lnTo>
                    <a:pt x="196887" y="2064384"/>
                  </a:lnTo>
                  <a:lnTo>
                    <a:pt x="197469" y="2060093"/>
                  </a:lnTo>
                  <a:lnTo>
                    <a:pt x="198052" y="2055801"/>
                  </a:lnTo>
                  <a:lnTo>
                    <a:pt x="198664" y="2051509"/>
                  </a:lnTo>
                  <a:lnTo>
                    <a:pt x="199277" y="2047217"/>
                  </a:lnTo>
                  <a:lnTo>
                    <a:pt x="199917" y="2042925"/>
                  </a:lnTo>
                  <a:lnTo>
                    <a:pt x="200559" y="2038633"/>
                  </a:lnTo>
                  <a:lnTo>
                    <a:pt x="201225" y="2034341"/>
                  </a:lnTo>
                  <a:lnTo>
                    <a:pt x="201893" y="2030050"/>
                  </a:lnTo>
                  <a:lnTo>
                    <a:pt x="202583" y="2025758"/>
                  </a:lnTo>
                  <a:lnTo>
                    <a:pt x="203278" y="2021466"/>
                  </a:lnTo>
                  <a:lnTo>
                    <a:pt x="203990" y="2017174"/>
                  </a:lnTo>
                  <a:lnTo>
                    <a:pt x="204709" y="2012882"/>
                  </a:lnTo>
                  <a:lnTo>
                    <a:pt x="205442" y="2008590"/>
                  </a:lnTo>
                  <a:lnTo>
                    <a:pt x="206183" y="2004298"/>
                  </a:lnTo>
                  <a:lnTo>
                    <a:pt x="206936" y="2000007"/>
                  </a:lnTo>
                  <a:lnTo>
                    <a:pt x="207697" y="1995715"/>
                  </a:lnTo>
                  <a:lnTo>
                    <a:pt x="208468" y="1991423"/>
                  </a:lnTo>
                  <a:lnTo>
                    <a:pt x="209249" y="1987131"/>
                  </a:lnTo>
                  <a:lnTo>
                    <a:pt x="210036" y="1982839"/>
                  </a:lnTo>
                  <a:lnTo>
                    <a:pt x="210834" y="1978547"/>
                  </a:lnTo>
                  <a:lnTo>
                    <a:pt x="211636" y="1974255"/>
                  </a:lnTo>
                  <a:lnTo>
                    <a:pt x="212449" y="1969964"/>
                  </a:lnTo>
                  <a:lnTo>
                    <a:pt x="213265" y="1965672"/>
                  </a:lnTo>
                  <a:lnTo>
                    <a:pt x="214092" y="1961380"/>
                  </a:lnTo>
                  <a:lnTo>
                    <a:pt x="214920" y="1957088"/>
                  </a:lnTo>
                  <a:lnTo>
                    <a:pt x="215758" y="1952796"/>
                  </a:lnTo>
                  <a:lnTo>
                    <a:pt x="216597" y="1948504"/>
                  </a:lnTo>
                  <a:lnTo>
                    <a:pt x="217444" y="1944212"/>
                  </a:lnTo>
                  <a:lnTo>
                    <a:pt x="218292" y="1939921"/>
                  </a:lnTo>
                  <a:lnTo>
                    <a:pt x="219148" y="1935629"/>
                  </a:lnTo>
                  <a:lnTo>
                    <a:pt x="220004" y="1931337"/>
                  </a:lnTo>
                  <a:lnTo>
                    <a:pt x="220866" y="1927045"/>
                  </a:lnTo>
                  <a:lnTo>
                    <a:pt x="221728" y="1922753"/>
                  </a:lnTo>
                  <a:lnTo>
                    <a:pt x="222594" y="1918461"/>
                  </a:lnTo>
                  <a:lnTo>
                    <a:pt x="223461" y="1914169"/>
                  </a:lnTo>
                  <a:lnTo>
                    <a:pt x="224330" y="1909878"/>
                  </a:lnTo>
                  <a:lnTo>
                    <a:pt x="225200" y="1905586"/>
                  </a:lnTo>
                  <a:lnTo>
                    <a:pt x="226071" y="1901294"/>
                  </a:lnTo>
                  <a:lnTo>
                    <a:pt x="226942" y="1897002"/>
                  </a:lnTo>
                  <a:lnTo>
                    <a:pt x="227813" y="1892710"/>
                  </a:lnTo>
                  <a:lnTo>
                    <a:pt x="228684" y="1888418"/>
                  </a:lnTo>
                  <a:lnTo>
                    <a:pt x="229554" y="1884126"/>
                  </a:lnTo>
                  <a:lnTo>
                    <a:pt x="230423" y="1879834"/>
                  </a:lnTo>
                  <a:lnTo>
                    <a:pt x="231291" y="1875543"/>
                  </a:lnTo>
                  <a:lnTo>
                    <a:pt x="232157" y="1871251"/>
                  </a:lnTo>
                  <a:lnTo>
                    <a:pt x="233021" y="1866959"/>
                  </a:lnTo>
                  <a:lnTo>
                    <a:pt x="233882" y="1862667"/>
                  </a:lnTo>
                  <a:lnTo>
                    <a:pt x="234741" y="1858375"/>
                  </a:lnTo>
                  <a:lnTo>
                    <a:pt x="235596" y="1854083"/>
                  </a:lnTo>
                  <a:lnTo>
                    <a:pt x="236449" y="1849791"/>
                  </a:lnTo>
                  <a:lnTo>
                    <a:pt x="237297" y="1845500"/>
                  </a:lnTo>
                  <a:lnTo>
                    <a:pt x="238143" y="1841208"/>
                  </a:lnTo>
                  <a:lnTo>
                    <a:pt x="238982" y="1836916"/>
                  </a:lnTo>
                  <a:lnTo>
                    <a:pt x="239820" y="1832624"/>
                  </a:lnTo>
                  <a:lnTo>
                    <a:pt x="240649" y="1828332"/>
                  </a:lnTo>
                  <a:lnTo>
                    <a:pt x="241478" y="1824040"/>
                  </a:lnTo>
                  <a:lnTo>
                    <a:pt x="242296" y="1819748"/>
                  </a:lnTo>
                  <a:lnTo>
                    <a:pt x="243114" y="1815457"/>
                  </a:lnTo>
                  <a:lnTo>
                    <a:pt x="243921" y="1811165"/>
                  </a:lnTo>
                  <a:lnTo>
                    <a:pt x="244727" y="1806873"/>
                  </a:lnTo>
                  <a:lnTo>
                    <a:pt x="245522" y="1802581"/>
                  </a:lnTo>
                  <a:lnTo>
                    <a:pt x="246315" y="1798289"/>
                  </a:lnTo>
                  <a:lnTo>
                    <a:pt x="247098" y="1793997"/>
                  </a:lnTo>
                  <a:lnTo>
                    <a:pt x="247877" y="1789705"/>
                  </a:lnTo>
                  <a:lnTo>
                    <a:pt x="248646" y="1785414"/>
                  </a:lnTo>
                  <a:lnTo>
                    <a:pt x="249410" y="1781122"/>
                  </a:lnTo>
                  <a:lnTo>
                    <a:pt x="250165" y="1776830"/>
                  </a:lnTo>
                  <a:lnTo>
                    <a:pt x="250914" y="1772538"/>
                  </a:lnTo>
                  <a:lnTo>
                    <a:pt x="251654" y="1768246"/>
                  </a:lnTo>
                  <a:lnTo>
                    <a:pt x="252387" y="1763954"/>
                  </a:lnTo>
                  <a:lnTo>
                    <a:pt x="253112" y="1759662"/>
                  </a:lnTo>
                  <a:lnTo>
                    <a:pt x="253828" y="1755371"/>
                  </a:lnTo>
                  <a:lnTo>
                    <a:pt x="254538" y="1751079"/>
                  </a:lnTo>
                  <a:lnTo>
                    <a:pt x="255236" y="1746787"/>
                  </a:lnTo>
                  <a:lnTo>
                    <a:pt x="255930" y="1742495"/>
                  </a:lnTo>
                  <a:lnTo>
                    <a:pt x="256610" y="1738203"/>
                  </a:lnTo>
                  <a:lnTo>
                    <a:pt x="257287" y="1733911"/>
                  </a:lnTo>
                  <a:lnTo>
                    <a:pt x="257950" y="1729619"/>
                  </a:lnTo>
                  <a:lnTo>
                    <a:pt x="258610" y="1725327"/>
                  </a:lnTo>
                  <a:lnTo>
                    <a:pt x="259254" y="1721036"/>
                  </a:lnTo>
                  <a:lnTo>
                    <a:pt x="259897" y="1716744"/>
                  </a:lnTo>
                  <a:lnTo>
                    <a:pt x="260522" y="1712452"/>
                  </a:lnTo>
                  <a:lnTo>
                    <a:pt x="261147" y="1708160"/>
                  </a:lnTo>
                  <a:lnTo>
                    <a:pt x="261754" y="1703868"/>
                  </a:lnTo>
                  <a:lnTo>
                    <a:pt x="262359" y="1699576"/>
                  </a:lnTo>
                  <a:lnTo>
                    <a:pt x="262949" y="1695284"/>
                  </a:lnTo>
                  <a:lnTo>
                    <a:pt x="263535" y="1690993"/>
                  </a:lnTo>
                  <a:lnTo>
                    <a:pt x="264107" y="1686701"/>
                  </a:lnTo>
                  <a:lnTo>
                    <a:pt x="264674" y="1682409"/>
                  </a:lnTo>
                  <a:lnTo>
                    <a:pt x="265228" y="1678117"/>
                  </a:lnTo>
                  <a:lnTo>
                    <a:pt x="265776" y="1673825"/>
                  </a:lnTo>
                  <a:lnTo>
                    <a:pt x="266312" y="1669533"/>
                  </a:lnTo>
                  <a:lnTo>
                    <a:pt x="266841" y="1665241"/>
                  </a:lnTo>
                  <a:lnTo>
                    <a:pt x="267359" y="1660950"/>
                  </a:lnTo>
                  <a:lnTo>
                    <a:pt x="267869" y="1656658"/>
                  </a:lnTo>
                  <a:lnTo>
                    <a:pt x="268369" y="1652366"/>
                  </a:lnTo>
                  <a:lnTo>
                    <a:pt x="268860" y="1648074"/>
                  </a:lnTo>
                  <a:lnTo>
                    <a:pt x="269343" y="1643782"/>
                  </a:lnTo>
                  <a:lnTo>
                    <a:pt x="269814" y="1639490"/>
                  </a:lnTo>
                  <a:lnTo>
                    <a:pt x="270280" y="1635198"/>
                  </a:lnTo>
                  <a:lnTo>
                    <a:pt x="270733" y="1630907"/>
                  </a:lnTo>
                  <a:lnTo>
                    <a:pt x="271181" y="1626615"/>
                  </a:lnTo>
                  <a:lnTo>
                    <a:pt x="271615" y="1622323"/>
                  </a:lnTo>
                  <a:lnTo>
                    <a:pt x="272047" y="1618031"/>
                  </a:lnTo>
                  <a:lnTo>
                    <a:pt x="272463" y="1613739"/>
                  </a:lnTo>
                  <a:lnTo>
                    <a:pt x="272878" y="1609447"/>
                  </a:lnTo>
                  <a:lnTo>
                    <a:pt x="273276" y="1605155"/>
                  </a:lnTo>
                  <a:lnTo>
                    <a:pt x="273674" y="1600864"/>
                  </a:lnTo>
                  <a:lnTo>
                    <a:pt x="274054" y="1596572"/>
                  </a:lnTo>
                  <a:lnTo>
                    <a:pt x="274435" y="1592280"/>
                  </a:lnTo>
                  <a:lnTo>
                    <a:pt x="274800" y="1587988"/>
                  </a:lnTo>
                  <a:lnTo>
                    <a:pt x="275163" y="1583696"/>
                  </a:lnTo>
                  <a:lnTo>
                    <a:pt x="275512" y="1579404"/>
                  </a:lnTo>
                  <a:lnTo>
                    <a:pt x="275859" y="1575112"/>
                  </a:lnTo>
                  <a:lnTo>
                    <a:pt x="276193" y="1570821"/>
                  </a:lnTo>
                  <a:lnTo>
                    <a:pt x="276523" y="1566529"/>
                  </a:lnTo>
                  <a:lnTo>
                    <a:pt x="276842" y="1562237"/>
                  </a:lnTo>
                  <a:lnTo>
                    <a:pt x="277156" y="1557945"/>
                  </a:lnTo>
                  <a:lnTo>
                    <a:pt x="277461" y="1553653"/>
                  </a:lnTo>
                  <a:lnTo>
                    <a:pt x="277759" y="1549361"/>
                  </a:lnTo>
                  <a:lnTo>
                    <a:pt x="278050" y="1545069"/>
                  </a:lnTo>
                  <a:lnTo>
                    <a:pt x="278333" y="1540777"/>
                  </a:lnTo>
                  <a:lnTo>
                    <a:pt x="278610" y="1536486"/>
                  </a:lnTo>
                  <a:lnTo>
                    <a:pt x="278879" y="1532194"/>
                  </a:lnTo>
                  <a:lnTo>
                    <a:pt x="279142" y="1527902"/>
                  </a:lnTo>
                  <a:lnTo>
                    <a:pt x="279397" y="1523610"/>
                  </a:lnTo>
                  <a:lnTo>
                    <a:pt x="279647" y="1519318"/>
                  </a:lnTo>
                  <a:lnTo>
                    <a:pt x="279888" y="1515026"/>
                  </a:lnTo>
                  <a:lnTo>
                    <a:pt x="280126" y="1510734"/>
                  </a:lnTo>
                  <a:lnTo>
                    <a:pt x="280354" y="1506443"/>
                  </a:lnTo>
                  <a:lnTo>
                    <a:pt x="280580" y="1502151"/>
                  </a:lnTo>
                  <a:lnTo>
                    <a:pt x="280795" y="1497859"/>
                  </a:lnTo>
                  <a:lnTo>
                    <a:pt x="281009" y="1493567"/>
                  </a:lnTo>
                  <a:lnTo>
                    <a:pt x="281211" y="1489275"/>
                  </a:lnTo>
                  <a:lnTo>
                    <a:pt x="281414" y="1484983"/>
                  </a:lnTo>
                  <a:lnTo>
                    <a:pt x="281605" y="1480691"/>
                  </a:lnTo>
                  <a:lnTo>
                    <a:pt x="281796" y="1476400"/>
                  </a:lnTo>
                  <a:lnTo>
                    <a:pt x="281977" y="1472108"/>
                  </a:lnTo>
                  <a:lnTo>
                    <a:pt x="282156" y="1467816"/>
                  </a:lnTo>
                  <a:lnTo>
                    <a:pt x="282327" y="1463524"/>
                  </a:lnTo>
                  <a:lnTo>
                    <a:pt x="282496" y="1459232"/>
                  </a:lnTo>
                  <a:lnTo>
                    <a:pt x="282657" y="1454940"/>
                  </a:lnTo>
                  <a:lnTo>
                    <a:pt x="282815" y="1450648"/>
                  </a:lnTo>
                  <a:lnTo>
                    <a:pt x="282967" y="1446357"/>
                  </a:lnTo>
                  <a:lnTo>
                    <a:pt x="283115" y="1442065"/>
                  </a:lnTo>
                  <a:lnTo>
                    <a:pt x="283258" y="1437773"/>
                  </a:lnTo>
                  <a:lnTo>
                    <a:pt x="283397" y="1433481"/>
                  </a:lnTo>
                  <a:lnTo>
                    <a:pt x="283532" y="1429189"/>
                  </a:lnTo>
                  <a:lnTo>
                    <a:pt x="283661" y="1424897"/>
                  </a:lnTo>
                  <a:lnTo>
                    <a:pt x="283788" y="1420605"/>
                  </a:lnTo>
                  <a:lnTo>
                    <a:pt x="283909" y="1416314"/>
                  </a:lnTo>
                  <a:lnTo>
                    <a:pt x="284027" y="1412022"/>
                  </a:lnTo>
                  <a:lnTo>
                    <a:pt x="284140" y="1407730"/>
                  </a:lnTo>
                  <a:lnTo>
                    <a:pt x="284251" y="1403438"/>
                  </a:lnTo>
                  <a:lnTo>
                    <a:pt x="284357" y="1399146"/>
                  </a:lnTo>
                  <a:lnTo>
                    <a:pt x="284461" y="1394854"/>
                  </a:lnTo>
                  <a:lnTo>
                    <a:pt x="284558" y="1390562"/>
                  </a:lnTo>
                  <a:lnTo>
                    <a:pt x="284655" y="1386271"/>
                  </a:lnTo>
                  <a:lnTo>
                    <a:pt x="284746" y="1381979"/>
                  </a:lnTo>
                  <a:lnTo>
                    <a:pt x="284837" y="1377687"/>
                  </a:lnTo>
                  <a:lnTo>
                    <a:pt x="284921" y="1373395"/>
                  </a:lnTo>
                  <a:lnTo>
                    <a:pt x="285005" y="1369103"/>
                  </a:lnTo>
                  <a:lnTo>
                    <a:pt x="285083" y="1364811"/>
                  </a:lnTo>
                  <a:lnTo>
                    <a:pt x="285160" y="1360519"/>
                  </a:lnTo>
                  <a:lnTo>
                    <a:pt x="285233" y="1356227"/>
                  </a:lnTo>
                  <a:lnTo>
                    <a:pt x="285304" y="1351936"/>
                  </a:lnTo>
                  <a:lnTo>
                    <a:pt x="285371" y="1347644"/>
                  </a:lnTo>
                  <a:lnTo>
                    <a:pt x="285437" y="1343352"/>
                  </a:lnTo>
                  <a:lnTo>
                    <a:pt x="285499" y="1339060"/>
                  </a:lnTo>
                  <a:lnTo>
                    <a:pt x="285559" y="1334768"/>
                  </a:lnTo>
                  <a:lnTo>
                    <a:pt x="285616" y="1330476"/>
                  </a:lnTo>
                  <a:lnTo>
                    <a:pt x="285671" y="1326184"/>
                  </a:lnTo>
                  <a:lnTo>
                    <a:pt x="285724" y="1321893"/>
                  </a:lnTo>
                  <a:lnTo>
                    <a:pt x="285774" y="1317601"/>
                  </a:lnTo>
                  <a:lnTo>
                    <a:pt x="285822" y="1313309"/>
                  </a:lnTo>
                  <a:lnTo>
                    <a:pt x="285867" y="1309017"/>
                  </a:lnTo>
                  <a:lnTo>
                    <a:pt x="285911" y="1304725"/>
                  </a:lnTo>
                  <a:lnTo>
                    <a:pt x="285952" y="1300433"/>
                  </a:lnTo>
                  <a:lnTo>
                    <a:pt x="285991" y="1296141"/>
                  </a:lnTo>
                  <a:lnTo>
                    <a:pt x="286028" y="1291850"/>
                  </a:lnTo>
                  <a:lnTo>
                    <a:pt x="286063" y="1287558"/>
                  </a:lnTo>
                  <a:lnTo>
                    <a:pt x="286096" y="1283266"/>
                  </a:lnTo>
                  <a:lnTo>
                    <a:pt x="286127" y="1278974"/>
                  </a:lnTo>
                  <a:lnTo>
                    <a:pt x="286156" y="1274682"/>
                  </a:lnTo>
                  <a:lnTo>
                    <a:pt x="286184" y="1270390"/>
                  </a:lnTo>
                  <a:lnTo>
                    <a:pt x="286208" y="1266098"/>
                  </a:lnTo>
                  <a:lnTo>
                    <a:pt x="286233" y="1261807"/>
                  </a:lnTo>
                  <a:lnTo>
                    <a:pt x="286254" y="1257515"/>
                  </a:lnTo>
                  <a:lnTo>
                    <a:pt x="286274" y="1253223"/>
                  </a:lnTo>
                  <a:lnTo>
                    <a:pt x="286292" y="1248931"/>
                  </a:lnTo>
                  <a:lnTo>
                    <a:pt x="286309" y="1244639"/>
                  </a:lnTo>
                  <a:lnTo>
                    <a:pt x="286323" y="1240347"/>
                  </a:lnTo>
                  <a:lnTo>
                    <a:pt x="286336" y="1236055"/>
                  </a:lnTo>
                  <a:lnTo>
                    <a:pt x="286347" y="1231764"/>
                  </a:lnTo>
                  <a:lnTo>
                    <a:pt x="286357" y="1227472"/>
                  </a:lnTo>
                  <a:lnTo>
                    <a:pt x="286364" y="1223180"/>
                  </a:lnTo>
                  <a:lnTo>
                    <a:pt x="286371" y="1218888"/>
                  </a:lnTo>
                  <a:lnTo>
                    <a:pt x="286375" y="1214596"/>
                  </a:lnTo>
                  <a:lnTo>
                    <a:pt x="286378" y="1210304"/>
                  </a:lnTo>
                  <a:lnTo>
                    <a:pt x="286379" y="1206012"/>
                  </a:lnTo>
                  <a:lnTo>
                    <a:pt x="286379" y="1201720"/>
                  </a:lnTo>
                  <a:lnTo>
                    <a:pt x="286377" y="1197429"/>
                  </a:lnTo>
                  <a:lnTo>
                    <a:pt x="286372" y="1193137"/>
                  </a:lnTo>
                  <a:lnTo>
                    <a:pt x="286367" y="1188845"/>
                  </a:lnTo>
                  <a:lnTo>
                    <a:pt x="286359" y="1184553"/>
                  </a:lnTo>
                  <a:lnTo>
                    <a:pt x="286351" y="1180261"/>
                  </a:lnTo>
                  <a:lnTo>
                    <a:pt x="286339" y="1175969"/>
                  </a:lnTo>
                  <a:lnTo>
                    <a:pt x="286327" y="1171677"/>
                  </a:lnTo>
                  <a:lnTo>
                    <a:pt x="286312" y="1167386"/>
                  </a:lnTo>
                  <a:lnTo>
                    <a:pt x="286297" y="1163094"/>
                  </a:lnTo>
                  <a:lnTo>
                    <a:pt x="286278" y="1158802"/>
                  </a:lnTo>
                  <a:lnTo>
                    <a:pt x="286259" y="1154510"/>
                  </a:lnTo>
                  <a:lnTo>
                    <a:pt x="286236" y="1150218"/>
                  </a:lnTo>
                  <a:lnTo>
                    <a:pt x="286213" y="1145926"/>
                  </a:lnTo>
                  <a:lnTo>
                    <a:pt x="286186" y="1141634"/>
                  </a:lnTo>
                  <a:lnTo>
                    <a:pt x="286159" y="1137343"/>
                  </a:lnTo>
                  <a:lnTo>
                    <a:pt x="286128" y="1133051"/>
                  </a:lnTo>
                  <a:lnTo>
                    <a:pt x="286096" y="1128759"/>
                  </a:lnTo>
                  <a:lnTo>
                    <a:pt x="286061" y="1124467"/>
                  </a:lnTo>
                  <a:lnTo>
                    <a:pt x="286025" y="1120175"/>
                  </a:lnTo>
                  <a:lnTo>
                    <a:pt x="285986" y="1115883"/>
                  </a:lnTo>
                  <a:lnTo>
                    <a:pt x="285945" y="1111591"/>
                  </a:lnTo>
                  <a:lnTo>
                    <a:pt x="285900" y="1107300"/>
                  </a:lnTo>
                  <a:lnTo>
                    <a:pt x="285854" y="1103008"/>
                  </a:lnTo>
                  <a:lnTo>
                    <a:pt x="285805" y="1098716"/>
                  </a:lnTo>
                  <a:lnTo>
                    <a:pt x="285754" y="1094424"/>
                  </a:lnTo>
                  <a:lnTo>
                    <a:pt x="285700" y="1090132"/>
                  </a:lnTo>
                  <a:lnTo>
                    <a:pt x="285643" y="1085840"/>
                  </a:lnTo>
                  <a:lnTo>
                    <a:pt x="285583" y="1081548"/>
                  </a:lnTo>
                  <a:lnTo>
                    <a:pt x="285520" y="1077257"/>
                  </a:lnTo>
                  <a:lnTo>
                    <a:pt x="285455" y="1072965"/>
                  </a:lnTo>
                  <a:lnTo>
                    <a:pt x="285385" y="1068673"/>
                  </a:lnTo>
                  <a:lnTo>
                    <a:pt x="285314" y="1064381"/>
                  </a:lnTo>
                  <a:lnTo>
                    <a:pt x="285237" y="1060089"/>
                  </a:lnTo>
                  <a:lnTo>
                    <a:pt x="285159" y="1055797"/>
                  </a:lnTo>
                  <a:lnTo>
                    <a:pt x="285076" y="1051505"/>
                  </a:lnTo>
                  <a:lnTo>
                    <a:pt x="284991" y="1047214"/>
                  </a:lnTo>
                  <a:lnTo>
                    <a:pt x="284899" y="1042922"/>
                  </a:lnTo>
                  <a:lnTo>
                    <a:pt x="284808" y="1038630"/>
                  </a:lnTo>
                  <a:lnTo>
                    <a:pt x="284708" y="1034338"/>
                  </a:lnTo>
                  <a:lnTo>
                    <a:pt x="284608" y="1030046"/>
                  </a:lnTo>
                  <a:lnTo>
                    <a:pt x="284500" y="1025754"/>
                  </a:lnTo>
                  <a:lnTo>
                    <a:pt x="284391" y="1021462"/>
                  </a:lnTo>
                  <a:lnTo>
                    <a:pt x="284274" y="1017170"/>
                  </a:lnTo>
                  <a:lnTo>
                    <a:pt x="284156" y="1012879"/>
                  </a:lnTo>
                  <a:lnTo>
                    <a:pt x="284030" y="1008587"/>
                  </a:lnTo>
                  <a:lnTo>
                    <a:pt x="283902" y="1004295"/>
                  </a:lnTo>
                  <a:lnTo>
                    <a:pt x="283767" y="1000003"/>
                  </a:lnTo>
                  <a:lnTo>
                    <a:pt x="283628" y="995711"/>
                  </a:lnTo>
                  <a:lnTo>
                    <a:pt x="283482" y="991419"/>
                  </a:lnTo>
                  <a:lnTo>
                    <a:pt x="283332" y="987127"/>
                  </a:lnTo>
                  <a:lnTo>
                    <a:pt x="283175" y="982836"/>
                  </a:lnTo>
                  <a:lnTo>
                    <a:pt x="283013" y="978544"/>
                  </a:lnTo>
                  <a:lnTo>
                    <a:pt x="282845" y="974252"/>
                  </a:lnTo>
                  <a:lnTo>
                    <a:pt x="282670" y="969960"/>
                  </a:lnTo>
                  <a:lnTo>
                    <a:pt x="282490" y="965668"/>
                  </a:lnTo>
                  <a:lnTo>
                    <a:pt x="282302" y="961376"/>
                  </a:lnTo>
                  <a:lnTo>
                    <a:pt x="282109" y="957084"/>
                  </a:lnTo>
                  <a:lnTo>
                    <a:pt x="281906" y="952793"/>
                  </a:lnTo>
                  <a:lnTo>
                    <a:pt x="281700" y="948501"/>
                  </a:lnTo>
                  <a:lnTo>
                    <a:pt x="281482" y="944209"/>
                  </a:lnTo>
                  <a:lnTo>
                    <a:pt x="281262" y="939917"/>
                  </a:lnTo>
                  <a:lnTo>
                    <a:pt x="281027" y="935625"/>
                  </a:lnTo>
                  <a:lnTo>
                    <a:pt x="280792" y="931333"/>
                  </a:lnTo>
                  <a:lnTo>
                    <a:pt x="280541" y="927041"/>
                  </a:lnTo>
                  <a:lnTo>
                    <a:pt x="280289" y="922750"/>
                  </a:lnTo>
                  <a:lnTo>
                    <a:pt x="280021" y="918458"/>
                  </a:lnTo>
                  <a:lnTo>
                    <a:pt x="279751" y="914166"/>
                  </a:lnTo>
                  <a:lnTo>
                    <a:pt x="279465" y="909874"/>
                  </a:lnTo>
                  <a:lnTo>
                    <a:pt x="279176" y="905582"/>
                  </a:lnTo>
                  <a:lnTo>
                    <a:pt x="278872" y="901290"/>
                  </a:lnTo>
                  <a:lnTo>
                    <a:pt x="278564" y="896998"/>
                  </a:lnTo>
                  <a:lnTo>
                    <a:pt x="278240" y="892707"/>
                  </a:lnTo>
                  <a:lnTo>
                    <a:pt x="277911" y="888415"/>
                  </a:lnTo>
                  <a:lnTo>
                    <a:pt x="277567" y="884123"/>
                  </a:lnTo>
                  <a:lnTo>
                    <a:pt x="277215" y="879831"/>
                  </a:lnTo>
                  <a:lnTo>
                    <a:pt x="276851" y="875539"/>
                  </a:lnTo>
                  <a:lnTo>
                    <a:pt x="276476" y="871247"/>
                  </a:lnTo>
                  <a:lnTo>
                    <a:pt x="276090" y="866955"/>
                  </a:lnTo>
                  <a:lnTo>
                    <a:pt x="275690" y="862663"/>
                  </a:lnTo>
                  <a:lnTo>
                    <a:pt x="275281" y="858372"/>
                  </a:lnTo>
                  <a:lnTo>
                    <a:pt x="274856" y="854080"/>
                  </a:lnTo>
                  <a:lnTo>
                    <a:pt x="274423" y="849788"/>
                  </a:lnTo>
                  <a:lnTo>
                    <a:pt x="273971" y="845496"/>
                  </a:lnTo>
                  <a:lnTo>
                    <a:pt x="273513" y="841204"/>
                  </a:lnTo>
                  <a:lnTo>
                    <a:pt x="273033" y="836912"/>
                  </a:lnTo>
                  <a:lnTo>
                    <a:pt x="272549" y="832620"/>
                  </a:lnTo>
                  <a:lnTo>
                    <a:pt x="272041" y="828329"/>
                  </a:lnTo>
                  <a:lnTo>
                    <a:pt x="271530" y="824037"/>
                  </a:lnTo>
                  <a:lnTo>
                    <a:pt x="270991" y="819745"/>
                  </a:lnTo>
                  <a:lnTo>
                    <a:pt x="270452" y="815453"/>
                  </a:lnTo>
                  <a:lnTo>
                    <a:pt x="269881" y="811161"/>
                  </a:lnTo>
                  <a:lnTo>
                    <a:pt x="269311" y="806869"/>
                  </a:lnTo>
                  <a:lnTo>
                    <a:pt x="268710" y="802577"/>
                  </a:lnTo>
                  <a:lnTo>
                    <a:pt x="268106" y="798286"/>
                  </a:lnTo>
                  <a:lnTo>
                    <a:pt x="267474" y="793994"/>
                  </a:lnTo>
                  <a:lnTo>
                    <a:pt x="266836" y="789702"/>
                  </a:lnTo>
                  <a:lnTo>
                    <a:pt x="266172" y="785410"/>
                  </a:lnTo>
                  <a:lnTo>
                    <a:pt x="265499" y="781118"/>
                  </a:lnTo>
                  <a:lnTo>
                    <a:pt x="264801" y="776826"/>
                  </a:lnTo>
                  <a:lnTo>
                    <a:pt x="264091" y="772534"/>
                  </a:lnTo>
                  <a:lnTo>
                    <a:pt x="263359" y="768243"/>
                  </a:lnTo>
                  <a:lnTo>
                    <a:pt x="262612" y="763951"/>
                  </a:lnTo>
                  <a:lnTo>
                    <a:pt x="261844" y="759659"/>
                  </a:lnTo>
                  <a:lnTo>
                    <a:pt x="261057" y="755367"/>
                  </a:lnTo>
                  <a:lnTo>
                    <a:pt x="260253" y="751075"/>
                  </a:lnTo>
                  <a:lnTo>
                    <a:pt x="259426" y="746783"/>
                  </a:lnTo>
                  <a:lnTo>
                    <a:pt x="258584" y="742491"/>
                  </a:lnTo>
                  <a:lnTo>
                    <a:pt x="257716" y="738200"/>
                  </a:lnTo>
                  <a:lnTo>
                    <a:pt x="256836" y="733908"/>
                  </a:lnTo>
                  <a:lnTo>
                    <a:pt x="255925" y="729616"/>
                  </a:lnTo>
                  <a:lnTo>
                    <a:pt x="255005" y="725324"/>
                  </a:lnTo>
                  <a:lnTo>
                    <a:pt x="254050" y="721032"/>
                  </a:lnTo>
                  <a:lnTo>
                    <a:pt x="253090" y="716740"/>
                  </a:lnTo>
                  <a:lnTo>
                    <a:pt x="252091" y="712448"/>
                  </a:lnTo>
                  <a:lnTo>
                    <a:pt x="251089" y="708157"/>
                  </a:lnTo>
                  <a:lnTo>
                    <a:pt x="250044" y="703865"/>
                  </a:lnTo>
                  <a:lnTo>
                    <a:pt x="248999" y="699573"/>
                  </a:lnTo>
                  <a:lnTo>
                    <a:pt x="247909" y="695281"/>
                  </a:lnTo>
                  <a:lnTo>
                    <a:pt x="246817" y="690989"/>
                  </a:lnTo>
                  <a:lnTo>
                    <a:pt x="245683" y="686697"/>
                  </a:lnTo>
                  <a:lnTo>
                    <a:pt x="244543" y="682405"/>
                  </a:lnTo>
                  <a:lnTo>
                    <a:pt x="243365" y="678113"/>
                  </a:lnTo>
                  <a:lnTo>
                    <a:pt x="242177" y="673822"/>
                  </a:lnTo>
                  <a:lnTo>
                    <a:pt x="240953" y="669530"/>
                  </a:lnTo>
                  <a:lnTo>
                    <a:pt x="239716" y="665238"/>
                  </a:lnTo>
                  <a:lnTo>
                    <a:pt x="238447" y="660946"/>
                  </a:lnTo>
                  <a:lnTo>
                    <a:pt x="237159" y="656654"/>
                  </a:lnTo>
                  <a:lnTo>
                    <a:pt x="235844" y="652362"/>
                  </a:lnTo>
                  <a:lnTo>
                    <a:pt x="234506" y="648070"/>
                  </a:lnTo>
                  <a:lnTo>
                    <a:pt x="233144" y="643779"/>
                  </a:lnTo>
                  <a:lnTo>
                    <a:pt x="231756" y="639487"/>
                  </a:lnTo>
                  <a:lnTo>
                    <a:pt x="230347" y="635195"/>
                  </a:lnTo>
                  <a:lnTo>
                    <a:pt x="228907" y="630903"/>
                  </a:lnTo>
                  <a:lnTo>
                    <a:pt x="227451" y="626611"/>
                  </a:lnTo>
                  <a:lnTo>
                    <a:pt x="225960" y="622319"/>
                  </a:lnTo>
                  <a:lnTo>
                    <a:pt x="224456" y="618027"/>
                  </a:lnTo>
                  <a:lnTo>
                    <a:pt x="222913" y="613736"/>
                  </a:lnTo>
                  <a:lnTo>
                    <a:pt x="221362" y="609444"/>
                  </a:lnTo>
                  <a:lnTo>
                    <a:pt x="219767" y="605152"/>
                  </a:lnTo>
                  <a:lnTo>
                    <a:pt x="218168" y="600860"/>
                  </a:lnTo>
                  <a:lnTo>
                    <a:pt x="216522" y="596568"/>
                  </a:lnTo>
                  <a:lnTo>
                    <a:pt x="214876" y="592276"/>
                  </a:lnTo>
                  <a:lnTo>
                    <a:pt x="213179" y="587984"/>
                  </a:lnTo>
                  <a:lnTo>
                    <a:pt x="211482" y="583693"/>
                  </a:lnTo>
                  <a:lnTo>
                    <a:pt x="209737" y="579401"/>
                  </a:lnTo>
                  <a:lnTo>
                    <a:pt x="207989" y="575109"/>
                  </a:lnTo>
                  <a:lnTo>
                    <a:pt x="206199" y="570817"/>
                  </a:lnTo>
                  <a:lnTo>
                    <a:pt x="204400" y="566525"/>
                  </a:lnTo>
                  <a:lnTo>
                    <a:pt x="202564" y="562233"/>
                  </a:lnTo>
                  <a:lnTo>
                    <a:pt x="200716" y="557941"/>
                  </a:lnTo>
                  <a:lnTo>
                    <a:pt x="198835" y="553650"/>
                  </a:lnTo>
                  <a:lnTo>
                    <a:pt x="196938" y="549358"/>
                  </a:lnTo>
                  <a:lnTo>
                    <a:pt x="195013" y="545066"/>
                  </a:lnTo>
                  <a:lnTo>
                    <a:pt x="193068" y="540774"/>
                  </a:lnTo>
                  <a:lnTo>
                    <a:pt x="191100" y="536482"/>
                  </a:lnTo>
                  <a:lnTo>
                    <a:pt x="189109" y="532190"/>
                  </a:lnTo>
                  <a:lnTo>
                    <a:pt x="187098" y="527898"/>
                  </a:lnTo>
                  <a:lnTo>
                    <a:pt x="185062" y="523607"/>
                  </a:lnTo>
                  <a:lnTo>
                    <a:pt x="183011" y="519315"/>
                  </a:lnTo>
                  <a:lnTo>
                    <a:pt x="180931" y="515023"/>
                  </a:lnTo>
                  <a:lnTo>
                    <a:pt x="178840" y="510731"/>
                  </a:lnTo>
                  <a:lnTo>
                    <a:pt x="176719" y="506439"/>
                  </a:lnTo>
                  <a:lnTo>
                    <a:pt x="174590" y="502147"/>
                  </a:lnTo>
                  <a:lnTo>
                    <a:pt x="172429" y="497855"/>
                  </a:lnTo>
                  <a:lnTo>
                    <a:pt x="170263" y="493563"/>
                  </a:lnTo>
                  <a:lnTo>
                    <a:pt x="168065" y="489272"/>
                  </a:lnTo>
                  <a:lnTo>
                    <a:pt x="165864" y="484980"/>
                  </a:lnTo>
                  <a:lnTo>
                    <a:pt x="163630" y="480688"/>
                  </a:lnTo>
                  <a:lnTo>
                    <a:pt x="161396" y="476396"/>
                  </a:lnTo>
                  <a:lnTo>
                    <a:pt x="159130" y="472104"/>
                  </a:lnTo>
                  <a:lnTo>
                    <a:pt x="156863" y="467812"/>
                  </a:lnTo>
                  <a:lnTo>
                    <a:pt x="154569" y="463520"/>
                  </a:lnTo>
                  <a:lnTo>
                    <a:pt x="152271" y="459229"/>
                  </a:lnTo>
                  <a:lnTo>
                    <a:pt x="149952" y="454937"/>
                  </a:lnTo>
                  <a:lnTo>
                    <a:pt x="147626" y="450645"/>
                  </a:lnTo>
                  <a:lnTo>
                    <a:pt x="145283" y="446353"/>
                  </a:lnTo>
                  <a:lnTo>
                    <a:pt x="142934" y="442061"/>
                  </a:lnTo>
                  <a:lnTo>
                    <a:pt x="140570" y="437769"/>
                  </a:lnTo>
                  <a:lnTo>
                    <a:pt x="138199" y="433477"/>
                  </a:lnTo>
                  <a:lnTo>
                    <a:pt x="135817" y="429186"/>
                  </a:lnTo>
                  <a:lnTo>
                    <a:pt x="133428" y="424894"/>
                  </a:lnTo>
                  <a:lnTo>
                    <a:pt x="131031" y="420602"/>
                  </a:lnTo>
                  <a:lnTo>
                    <a:pt x="128627" y="416310"/>
                  </a:lnTo>
                  <a:lnTo>
                    <a:pt x="126219" y="412018"/>
                  </a:lnTo>
                  <a:lnTo>
                    <a:pt x="123804" y="407726"/>
                  </a:lnTo>
                  <a:lnTo>
                    <a:pt x="121386" y="403434"/>
                  </a:lnTo>
                  <a:lnTo>
                    <a:pt x="118964" y="399143"/>
                  </a:lnTo>
                  <a:lnTo>
                    <a:pt x="116540" y="394851"/>
                  </a:lnTo>
                  <a:lnTo>
                    <a:pt x="114115" y="390559"/>
                  </a:lnTo>
                  <a:lnTo>
                    <a:pt x="111689" y="386267"/>
                  </a:lnTo>
                  <a:lnTo>
                    <a:pt x="109264" y="381975"/>
                  </a:lnTo>
                  <a:lnTo>
                    <a:pt x="106839" y="377683"/>
                  </a:lnTo>
                  <a:lnTo>
                    <a:pt x="104418" y="373391"/>
                  </a:lnTo>
                  <a:lnTo>
                    <a:pt x="101998" y="369100"/>
                  </a:lnTo>
                  <a:lnTo>
                    <a:pt x="99587" y="364808"/>
                  </a:lnTo>
                  <a:lnTo>
                    <a:pt x="97175" y="360516"/>
                  </a:lnTo>
                  <a:lnTo>
                    <a:pt x="94776" y="356224"/>
                  </a:lnTo>
                  <a:lnTo>
                    <a:pt x="92378" y="351932"/>
                  </a:lnTo>
                  <a:lnTo>
                    <a:pt x="89995" y="347640"/>
                  </a:lnTo>
                  <a:lnTo>
                    <a:pt x="87615" y="343348"/>
                  </a:lnTo>
                  <a:lnTo>
                    <a:pt x="85252" y="339056"/>
                  </a:lnTo>
                  <a:lnTo>
                    <a:pt x="82894" y="334765"/>
                  </a:lnTo>
                  <a:lnTo>
                    <a:pt x="80554" y="330473"/>
                  </a:lnTo>
                  <a:lnTo>
                    <a:pt x="78223" y="326181"/>
                  </a:lnTo>
                  <a:lnTo>
                    <a:pt x="75911" y="321889"/>
                  </a:lnTo>
                  <a:lnTo>
                    <a:pt x="73611" y="317597"/>
                  </a:lnTo>
                  <a:lnTo>
                    <a:pt x="71331" y="313305"/>
                  </a:lnTo>
                  <a:lnTo>
                    <a:pt x="69067" y="309013"/>
                  </a:lnTo>
                  <a:lnTo>
                    <a:pt x="66822" y="304722"/>
                  </a:lnTo>
                  <a:lnTo>
                    <a:pt x="64599" y="300430"/>
                  </a:lnTo>
                  <a:lnTo>
                    <a:pt x="62393" y="296138"/>
                  </a:lnTo>
                  <a:lnTo>
                    <a:pt x="60215" y="291846"/>
                  </a:lnTo>
                  <a:lnTo>
                    <a:pt x="58052" y="287554"/>
                  </a:lnTo>
                  <a:lnTo>
                    <a:pt x="55924" y="283262"/>
                  </a:lnTo>
                  <a:lnTo>
                    <a:pt x="53808" y="278970"/>
                  </a:lnTo>
                  <a:lnTo>
                    <a:pt x="51735" y="274679"/>
                  </a:lnTo>
                  <a:lnTo>
                    <a:pt x="49670" y="270387"/>
                  </a:lnTo>
                  <a:lnTo>
                    <a:pt x="47656" y="266095"/>
                  </a:lnTo>
                  <a:lnTo>
                    <a:pt x="45645" y="261803"/>
                  </a:lnTo>
                  <a:lnTo>
                    <a:pt x="43695" y="257511"/>
                  </a:lnTo>
                  <a:lnTo>
                    <a:pt x="41744" y="253219"/>
                  </a:lnTo>
                  <a:lnTo>
                    <a:pt x="39860" y="248927"/>
                  </a:lnTo>
                  <a:lnTo>
                    <a:pt x="37977" y="244636"/>
                  </a:lnTo>
                  <a:lnTo>
                    <a:pt x="36159" y="240344"/>
                  </a:lnTo>
                  <a:lnTo>
                    <a:pt x="34348" y="236052"/>
                  </a:lnTo>
                  <a:lnTo>
                    <a:pt x="32600" y="231760"/>
                  </a:lnTo>
                  <a:lnTo>
                    <a:pt x="30866" y="227468"/>
                  </a:lnTo>
                  <a:lnTo>
                    <a:pt x="29191" y="223176"/>
                  </a:lnTo>
                  <a:lnTo>
                    <a:pt x="27537" y="218884"/>
                  </a:lnTo>
                  <a:lnTo>
                    <a:pt x="25939" y="214593"/>
                  </a:lnTo>
                  <a:lnTo>
                    <a:pt x="24370" y="210301"/>
                  </a:lnTo>
                  <a:lnTo>
                    <a:pt x="22851" y="206009"/>
                  </a:lnTo>
                  <a:lnTo>
                    <a:pt x="21370" y="201717"/>
                  </a:lnTo>
                  <a:lnTo>
                    <a:pt x="19934" y="197425"/>
                  </a:lnTo>
                  <a:lnTo>
                    <a:pt x="18544" y="193133"/>
                  </a:lnTo>
                  <a:lnTo>
                    <a:pt x="17195" y="188841"/>
                  </a:lnTo>
                  <a:lnTo>
                    <a:pt x="15900" y="184550"/>
                  </a:lnTo>
                  <a:lnTo>
                    <a:pt x="14638" y="180258"/>
                  </a:lnTo>
                  <a:lnTo>
                    <a:pt x="13441" y="175966"/>
                  </a:lnTo>
                  <a:lnTo>
                    <a:pt x="12271" y="171674"/>
                  </a:lnTo>
                  <a:lnTo>
                    <a:pt x="11175" y="167382"/>
                  </a:lnTo>
                  <a:lnTo>
                    <a:pt x="10099" y="163090"/>
                  </a:lnTo>
                  <a:lnTo>
                    <a:pt x="9107" y="158798"/>
                  </a:lnTo>
                  <a:lnTo>
                    <a:pt x="8126" y="154506"/>
                  </a:lnTo>
                  <a:lnTo>
                    <a:pt x="7240" y="150215"/>
                  </a:lnTo>
                  <a:lnTo>
                    <a:pt x="6357" y="145923"/>
                  </a:lnTo>
                  <a:lnTo>
                    <a:pt x="5580" y="141631"/>
                  </a:lnTo>
                  <a:lnTo>
                    <a:pt x="4802" y="137339"/>
                  </a:lnTo>
                  <a:lnTo>
                    <a:pt x="4130" y="133047"/>
                  </a:lnTo>
                  <a:lnTo>
                    <a:pt x="3463" y="128755"/>
                  </a:lnTo>
                  <a:lnTo>
                    <a:pt x="2893" y="124463"/>
                  </a:lnTo>
                  <a:lnTo>
                    <a:pt x="2338" y="120172"/>
                  </a:lnTo>
                  <a:lnTo>
                    <a:pt x="1873" y="115880"/>
                  </a:lnTo>
                  <a:lnTo>
                    <a:pt x="1432" y="111588"/>
                  </a:lnTo>
                  <a:lnTo>
                    <a:pt x="1072" y="107296"/>
                  </a:lnTo>
                  <a:lnTo>
                    <a:pt x="746" y="103004"/>
                  </a:lnTo>
                  <a:lnTo>
                    <a:pt x="492" y="98712"/>
                  </a:lnTo>
                  <a:lnTo>
                    <a:pt x="281" y="94420"/>
                  </a:lnTo>
                  <a:lnTo>
                    <a:pt x="134" y="90129"/>
                  </a:lnTo>
                  <a:lnTo>
                    <a:pt x="40" y="85837"/>
                  </a:lnTo>
                  <a:lnTo>
                    <a:pt x="0" y="81545"/>
                  </a:lnTo>
                  <a:lnTo>
                    <a:pt x="21" y="77253"/>
                  </a:lnTo>
                  <a:lnTo>
                    <a:pt x="88" y="72961"/>
                  </a:lnTo>
                  <a:lnTo>
                    <a:pt x="227" y="68669"/>
                  </a:lnTo>
                  <a:lnTo>
                    <a:pt x="401" y="64377"/>
                  </a:lnTo>
                  <a:lnTo>
                    <a:pt x="655" y="60086"/>
                  </a:lnTo>
                  <a:lnTo>
                    <a:pt x="936" y="55794"/>
                  </a:lnTo>
                  <a:lnTo>
                    <a:pt x="1306" y="51502"/>
                  </a:lnTo>
                  <a:lnTo>
                    <a:pt x="1693" y="47210"/>
                  </a:lnTo>
                  <a:lnTo>
                    <a:pt x="2178" y="42918"/>
                  </a:lnTo>
                  <a:lnTo>
                    <a:pt x="2670" y="38626"/>
                  </a:lnTo>
                  <a:lnTo>
                    <a:pt x="3268" y="34334"/>
                  </a:lnTo>
                  <a:lnTo>
                    <a:pt x="3866" y="30043"/>
                  </a:lnTo>
                  <a:lnTo>
                    <a:pt x="4575" y="25751"/>
                  </a:lnTo>
                  <a:lnTo>
                    <a:pt x="5285" y="21459"/>
                  </a:lnTo>
                  <a:lnTo>
                    <a:pt x="6096" y="17167"/>
                  </a:lnTo>
                  <a:lnTo>
                    <a:pt x="6916" y="12875"/>
                  </a:lnTo>
                  <a:lnTo>
                    <a:pt x="7826" y="8583"/>
                  </a:lnTo>
                  <a:lnTo>
                    <a:pt x="8754" y="4291"/>
                  </a:lnTo>
                  <a:lnTo>
                    <a:pt x="9762" y="0"/>
                  </a:lnTo>
                  <a:lnTo>
                    <a:pt x="564481" y="0"/>
                  </a:lnTo>
                  <a:lnTo>
                    <a:pt x="565489" y="4291"/>
                  </a:lnTo>
                  <a:lnTo>
                    <a:pt x="566418" y="8583"/>
                  </a:lnTo>
                  <a:lnTo>
                    <a:pt x="567328" y="12875"/>
                  </a:lnTo>
                  <a:lnTo>
                    <a:pt x="568148" y="17167"/>
                  </a:lnTo>
                  <a:lnTo>
                    <a:pt x="568959" y="21459"/>
                  </a:lnTo>
                  <a:lnTo>
                    <a:pt x="569669" y="25751"/>
                  </a:lnTo>
                  <a:lnTo>
                    <a:pt x="570378" y="30043"/>
                  </a:lnTo>
                  <a:lnTo>
                    <a:pt x="570975" y="34334"/>
                  </a:lnTo>
                  <a:lnTo>
                    <a:pt x="571573" y="38626"/>
                  </a:lnTo>
                  <a:lnTo>
                    <a:pt x="572066" y="42918"/>
                  </a:lnTo>
                  <a:lnTo>
                    <a:pt x="572550" y="47210"/>
                  </a:lnTo>
                  <a:lnTo>
                    <a:pt x="572938" y="51502"/>
                  </a:lnTo>
                  <a:lnTo>
                    <a:pt x="573307" y="55794"/>
                  </a:lnTo>
                  <a:lnTo>
                    <a:pt x="573588" y="60086"/>
                  </a:lnTo>
                  <a:lnTo>
                    <a:pt x="573843" y="64377"/>
                  </a:lnTo>
                  <a:lnTo>
                    <a:pt x="574017" y="68669"/>
                  </a:lnTo>
                  <a:lnTo>
                    <a:pt x="574155" y="72961"/>
                  </a:lnTo>
                  <a:lnTo>
                    <a:pt x="574222" y="77253"/>
                  </a:lnTo>
                  <a:lnTo>
                    <a:pt x="574244" y="81545"/>
                  </a:lnTo>
                  <a:lnTo>
                    <a:pt x="574204" y="85837"/>
                  </a:lnTo>
                  <a:lnTo>
                    <a:pt x="574110" y="90129"/>
                  </a:lnTo>
                  <a:lnTo>
                    <a:pt x="573963" y="94420"/>
                  </a:lnTo>
                  <a:lnTo>
                    <a:pt x="573752" y="98712"/>
                  </a:lnTo>
                  <a:lnTo>
                    <a:pt x="573498" y="103004"/>
                  </a:lnTo>
                  <a:lnTo>
                    <a:pt x="573172" y="107296"/>
                  </a:lnTo>
                  <a:lnTo>
                    <a:pt x="572812" y="111588"/>
                  </a:lnTo>
                  <a:lnTo>
                    <a:pt x="572371" y="115880"/>
                  </a:lnTo>
                  <a:lnTo>
                    <a:pt x="571905" y="120172"/>
                  </a:lnTo>
                  <a:lnTo>
                    <a:pt x="571351" y="124463"/>
                  </a:lnTo>
                  <a:lnTo>
                    <a:pt x="570781" y="128755"/>
                  </a:lnTo>
                  <a:lnTo>
                    <a:pt x="570114" y="133047"/>
                  </a:lnTo>
                  <a:lnTo>
                    <a:pt x="569441" y="137339"/>
                  </a:lnTo>
                  <a:lnTo>
                    <a:pt x="568664" y="141631"/>
                  </a:lnTo>
                  <a:lnTo>
                    <a:pt x="567887" y="145923"/>
                  </a:lnTo>
                  <a:lnTo>
                    <a:pt x="567004" y="150215"/>
                  </a:lnTo>
                  <a:lnTo>
                    <a:pt x="566118" y="154506"/>
                  </a:lnTo>
                  <a:lnTo>
                    <a:pt x="565137" y="158798"/>
                  </a:lnTo>
                  <a:lnTo>
                    <a:pt x="564145" y="163090"/>
                  </a:lnTo>
                  <a:lnTo>
                    <a:pt x="563068" y="167382"/>
                  </a:lnTo>
                  <a:lnTo>
                    <a:pt x="561973" y="171674"/>
                  </a:lnTo>
                  <a:lnTo>
                    <a:pt x="560802" y="175966"/>
                  </a:lnTo>
                  <a:lnTo>
                    <a:pt x="559605" y="180258"/>
                  </a:lnTo>
                  <a:lnTo>
                    <a:pt x="558344" y="184550"/>
                  </a:lnTo>
                  <a:lnTo>
                    <a:pt x="557049" y="188841"/>
                  </a:lnTo>
                  <a:lnTo>
                    <a:pt x="555699" y="193133"/>
                  </a:lnTo>
                  <a:lnTo>
                    <a:pt x="554309" y="197425"/>
                  </a:lnTo>
                  <a:lnTo>
                    <a:pt x="552874" y="201717"/>
                  </a:lnTo>
                  <a:lnTo>
                    <a:pt x="551392" y="206009"/>
                  </a:lnTo>
                  <a:lnTo>
                    <a:pt x="549874" y="210301"/>
                  </a:lnTo>
                  <a:lnTo>
                    <a:pt x="548304" y="214593"/>
                  </a:lnTo>
                  <a:lnTo>
                    <a:pt x="546706" y="218884"/>
                  </a:lnTo>
                  <a:lnTo>
                    <a:pt x="545052" y="223176"/>
                  </a:lnTo>
                  <a:lnTo>
                    <a:pt x="543378" y="227468"/>
                  </a:lnTo>
                  <a:lnTo>
                    <a:pt x="541643" y="231760"/>
                  </a:lnTo>
                  <a:lnTo>
                    <a:pt x="539896" y="236052"/>
                  </a:lnTo>
                  <a:lnTo>
                    <a:pt x="538085" y="240344"/>
                  </a:lnTo>
                  <a:lnTo>
                    <a:pt x="536267" y="244636"/>
                  </a:lnTo>
                  <a:lnTo>
                    <a:pt x="534384" y="248927"/>
                  </a:lnTo>
                  <a:lnTo>
                    <a:pt x="532500" y="253219"/>
                  </a:lnTo>
                  <a:lnTo>
                    <a:pt x="530549" y="257511"/>
                  </a:lnTo>
                  <a:lnTo>
                    <a:pt x="528598" y="261803"/>
                  </a:lnTo>
                  <a:lnTo>
                    <a:pt x="526588" y="266095"/>
                  </a:lnTo>
                  <a:lnTo>
                    <a:pt x="524574" y="270387"/>
                  </a:lnTo>
                  <a:lnTo>
                    <a:pt x="522509" y="274679"/>
                  </a:lnTo>
                  <a:lnTo>
                    <a:pt x="520435" y="278970"/>
                  </a:lnTo>
                  <a:lnTo>
                    <a:pt x="518319" y="283262"/>
                  </a:lnTo>
                  <a:lnTo>
                    <a:pt x="516192" y="287554"/>
                  </a:lnTo>
                  <a:lnTo>
                    <a:pt x="514029" y="291846"/>
                  </a:lnTo>
                  <a:lnTo>
                    <a:pt x="511851" y="296138"/>
                  </a:lnTo>
                  <a:lnTo>
                    <a:pt x="509645" y="300430"/>
                  </a:lnTo>
                  <a:lnTo>
                    <a:pt x="507422" y="304722"/>
                  </a:lnTo>
                  <a:lnTo>
                    <a:pt x="505177" y="309013"/>
                  </a:lnTo>
                  <a:lnTo>
                    <a:pt x="502913" y="313305"/>
                  </a:lnTo>
                  <a:lnTo>
                    <a:pt x="500632" y="317597"/>
                  </a:lnTo>
                  <a:lnTo>
                    <a:pt x="498333" y="321889"/>
                  </a:lnTo>
                  <a:lnTo>
                    <a:pt x="496021" y="326181"/>
                  </a:lnTo>
                  <a:lnTo>
                    <a:pt x="493689" y="330473"/>
                  </a:lnTo>
                  <a:lnTo>
                    <a:pt x="491350" y="334765"/>
                  </a:lnTo>
                  <a:lnTo>
                    <a:pt x="488992" y="339056"/>
                  </a:lnTo>
                  <a:lnTo>
                    <a:pt x="486629" y="343348"/>
                  </a:lnTo>
                  <a:lnTo>
                    <a:pt x="484249" y="347640"/>
                  </a:lnTo>
                  <a:lnTo>
                    <a:pt x="481866" y="351932"/>
                  </a:lnTo>
                  <a:lnTo>
                    <a:pt x="479468" y="356224"/>
                  </a:lnTo>
                  <a:lnTo>
                    <a:pt x="477069" y="360516"/>
                  </a:lnTo>
                  <a:lnTo>
                    <a:pt x="474657" y="364808"/>
                  </a:lnTo>
                  <a:lnTo>
                    <a:pt x="472246" y="369100"/>
                  </a:lnTo>
                  <a:lnTo>
                    <a:pt x="469825" y="373391"/>
                  </a:lnTo>
                  <a:lnTo>
                    <a:pt x="467405" y="377683"/>
                  </a:lnTo>
                  <a:lnTo>
                    <a:pt x="464980" y="381975"/>
                  </a:lnTo>
                  <a:lnTo>
                    <a:pt x="462555" y="386267"/>
                  </a:lnTo>
                  <a:lnTo>
                    <a:pt x="460129" y="390559"/>
                  </a:lnTo>
                  <a:lnTo>
                    <a:pt x="457703" y="394851"/>
                  </a:lnTo>
                  <a:lnTo>
                    <a:pt x="455280" y="399143"/>
                  </a:lnTo>
                  <a:lnTo>
                    <a:pt x="452858" y="403434"/>
                  </a:lnTo>
                  <a:lnTo>
                    <a:pt x="450440" y="407726"/>
                  </a:lnTo>
                  <a:lnTo>
                    <a:pt x="448025" y="412018"/>
                  </a:lnTo>
                  <a:lnTo>
                    <a:pt x="445616" y="416310"/>
                  </a:lnTo>
                  <a:lnTo>
                    <a:pt x="443212" y="420602"/>
                  </a:lnTo>
                  <a:lnTo>
                    <a:pt x="440816" y="424894"/>
                  </a:lnTo>
                  <a:lnTo>
                    <a:pt x="438427" y="429186"/>
                  </a:lnTo>
                  <a:lnTo>
                    <a:pt x="436045" y="433477"/>
                  </a:lnTo>
                  <a:lnTo>
                    <a:pt x="433674" y="437769"/>
                  </a:lnTo>
                  <a:lnTo>
                    <a:pt x="431310" y="442061"/>
                  </a:lnTo>
                  <a:lnTo>
                    <a:pt x="428960" y="446353"/>
                  </a:lnTo>
                  <a:lnTo>
                    <a:pt x="426617" y="450645"/>
                  </a:lnTo>
                  <a:lnTo>
                    <a:pt x="424292" y="454937"/>
                  </a:lnTo>
                  <a:lnTo>
                    <a:pt x="421972" y="459229"/>
                  </a:lnTo>
                  <a:lnTo>
                    <a:pt x="419675" y="463520"/>
                  </a:lnTo>
                  <a:lnTo>
                    <a:pt x="417381" y="467812"/>
                  </a:lnTo>
                  <a:lnTo>
                    <a:pt x="415114" y="472104"/>
                  </a:lnTo>
                  <a:lnTo>
                    <a:pt x="412847" y="476396"/>
                  </a:lnTo>
                  <a:lnTo>
                    <a:pt x="410613" y="480688"/>
                  </a:lnTo>
                  <a:lnTo>
                    <a:pt x="408379" y="484980"/>
                  </a:lnTo>
                  <a:lnTo>
                    <a:pt x="406179" y="489272"/>
                  </a:lnTo>
                  <a:lnTo>
                    <a:pt x="403980" y="493563"/>
                  </a:lnTo>
                  <a:lnTo>
                    <a:pt x="401815" y="497855"/>
                  </a:lnTo>
                  <a:lnTo>
                    <a:pt x="399654" y="502147"/>
                  </a:lnTo>
                  <a:lnTo>
                    <a:pt x="397525" y="506439"/>
                  </a:lnTo>
                  <a:lnTo>
                    <a:pt x="395404" y="510731"/>
                  </a:lnTo>
                  <a:lnTo>
                    <a:pt x="393312" y="515023"/>
                  </a:lnTo>
                  <a:lnTo>
                    <a:pt x="391233" y="519315"/>
                  </a:lnTo>
                  <a:lnTo>
                    <a:pt x="389181" y="523607"/>
                  </a:lnTo>
                  <a:lnTo>
                    <a:pt x="387146" y="527898"/>
                  </a:lnTo>
                  <a:lnTo>
                    <a:pt x="385135" y="532190"/>
                  </a:lnTo>
                  <a:lnTo>
                    <a:pt x="383144" y="536482"/>
                  </a:lnTo>
                  <a:lnTo>
                    <a:pt x="381175" y="540774"/>
                  </a:lnTo>
                  <a:lnTo>
                    <a:pt x="379231" y="545066"/>
                  </a:lnTo>
                  <a:lnTo>
                    <a:pt x="377306" y="549358"/>
                  </a:lnTo>
                  <a:lnTo>
                    <a:pt x="375409" y="553650"/>
                  </a:lnTo>
                  <a:lnTo>
                    <a:pt x="373528" y="557941"/>
                  </a:lnTo>
                  <a:lnTo>
                    <a:pt x="371680" y="562233"/>
                  </a:lnTo>
                  <a:lnTo>
                    <a:pt x="369843" y="566525"/>
                  </a:lnTo>
                  <a:lnTo>
                    <a:pt x="368045" y="570817"/>
                  </a:lnTo>
                  <a:lnTo>
                    <a:pt x="366254" y="575109"/>
                  </a:lnTo>
                  <a:lnTo>
                    <a:pt x="364506" y="579401"/>
                  </a:lnTo>
                  <a:lnTo>
                    <a:pt x="362762" y="583693"/>
                  </a:lnTo>
                  <a:lnTo>
                    <a:pt x="361065" y="587984"/>
                  </a:lnTo>
                  <a:lnTo>
                    <a:pt x="359368" y="592276"/>
                  </a:lnTo>
                  <a:lnTo>
                    <a:pt x="357721" y="596568"/>
                  </a:lnTo>
                  <a:lnTo>
                    <a:pt x="356075" y="600860"/>
                  </a:lnTo>
                  <a:lnTo>
                    <a:pt x="354477" y="605152"/>
                  </a:lnTo>
                  <a:lnTo>
                    <a:pt x="352882" y="609444"/>
                  </a:lnTo>
                  <a:lnTo>
                    <a:pt x="351331" y="613736"/>
                  </a:lnTo>
                  <a:lnTo>
                    <a:pt x="349788" y="618027"/>
                  </a:lnTo>
                  <a:lnTo>
                    <a:pt x="348284" y="622319"/>
                  </a:lnTo>
                  <a:lnTo>
                    <a:pt x="346793" y="626611"/>
                  </a:lnTo>
                  <a:lnTo>
                    <a:pt x="345337" y="630903"/>
                  </a:lnTo>
                  <a:lnTo>
                    <a:pt x="343897" y="635195"/>
                  </a:lnTo>
                  <a:lnTo>
                    <a:pt x="342488" y="639487"/>
                  </a:lnTo>
                  <a:lnTo>
                    <a:pt x="341099" y="643779"/>
                  </a:lnTo>
                  <a:lnTo>
                    <a:pt x="339737" y="648070"/>
                  </a:lnTo>
                  <a:lnTo>
                    <a:pt x="338400" y="652362"/>
                  </a:lnTo>
                  <a:lnTo>
                    <a:pt x="337084" y="656654"/>
                  </a:lnTo>
                  <a:lnTo>
                    <a:pt x="335797" y="660946"/>
                  </a:lnTo>
                  <a:lnTo>
                    <a:pt x="334528" y="665238"/>
                  </a:lnTo>
                  <a:lnTo>
                    <a:pt x="333291" y="669530"/>
                  </a:lnTo>
                  <a:lnTo>
                    <a:pt x="332067" y="673822"/>
                  </a:lnTo>
                  <a:lnTo>
                    <a:pt x="330879" y="678113"/>
                  </a:lnTo>
                  <a:lnTo>
                    <a:pt x="329701" y="682405"/>
                  </a:lnTo>
                  <a:lnTo>
                    <a:pt x="328561" y="686697"/>
                  </a:lnTo>
                  <a:lnTo>
                    <a:pt x="327427" y="690989"/>
                  </a:lnTo>
                  <a:lnTo>
                    <a:pt x="326335" y="695281"/>
                  </a:lnTo>
                  <a:lnTo>
                    <a:pt x="325245" y="699573"/>
                  </a:lnTo>
                  <a:lnTo>
                    <a:pt x="324200" y="703865"/>
                  </a:lnTo>
                  <a:lnTo>
                    <a:pt x="323154" y="708157"/>
                  </a:lnTo>
                  <a:lnTo>
                    <a:pt x="322153" y="712448"/>
                  </a:lnTo>
                  <a:lnTo>
                    <a:pt x="321154" y="716740"/>
                  </a:lnTo>
                  <a:lnTo>
                    <a:pt x="320194" y="721032"/>
                  </a:lnTo>
                  <a:lnTo>
                    <a:pt x="319239" y="725324"/>
                  </a:lnTo>
                  <a:lnTo>
                    <a:pt x="318319" y="729616"/>
                  </a:lnTo>
                  <a:lnTo>
                    <a:pt x="317408" y="733908"/>
                  </a:lnTo>
                  <a:lnTo>
                    <a:pt x="316528" y="738200"/>
                  </a:lnTo>
                  <a:lnTo>
                    <a:pt x="315659" y="742491"/>
                  </a:lnTo>
                  <a:lnTo>
                    <a:pt x="314818" y="746783"/>
                  </a:lnTo>
                  <a:lnTo>
                    <a:pt x="313991" y="751075"/>
                  </a:lnTo>
                  <a:lnTo>
                    <a:pt x="313187" y="755367"/>
                  </a:lnTo>
                  <a:lnTo>
                    <a:pt x="312400" y="759659"/>
                  </a:lnTo>
                  <a:lnTo>
                    <a:pt x="311632" y="763951"/>
                  </a:lnTo>
                  <a:lnTo>
                    <a:pt x="310885" y="768243"/>
                  </a:lnTo>
                  <a:lnTo>
                    <a:pt x="310152" y="772534"/>
                  </a:lnTo>
                  <a:lnTo>
                    <a:pt x="309443" y="776826"/>
                  </a:lnTo>
                  <a:lnTo>
                    <a:pt x="308745" y="781118"/>
                  </a:lnTo>
                  <a:lnTo>
                    <a:pt x="308072" y="785410"/>
                  </a:lnTo>
                  <a:lnTo>
                    <a:pt x="307407" y="789702"/>
                  </a:lnTo>
                  <a:lnTo>
                    <a:pt x="306770" y="793994"/>
                  </a:lnTo>
                  <a:lnTo>
                    <a:pt x="306138" y="798286"/>
                  </a:lnTo>
                  <a:lnTo>
                    <a:pt x="305534" y="802577"/>
                  </a:lnTo>
                  <a:lnTo>
                    <a:pt x="304933" y="806869"/>
                  </a:lnTo>
                  <a:lnTo>
                    <a:pt x="304363" y="811161"/>
                  </a:lnTo>
                  <a:lnTo>
                    <a:pt x="303792" y="815453"/>
                  </a:lnTo>
                  <a:lnTo>
                    <a:pt x="303253" y="819745"/>
                  </a:lnTo>
                  <a:lnTo>
                    <a:pt x="302714" y="824037"/>
                  </a:lnTo>
                  <a:lnTo>
                    <a:pt x="302203" y="828329"/>
                  </a:lnTo>
                  <a:lnTo>
                    <a:pt x="301694" y="832620"/>
                  </a:lnTo>
                  <a:lnTo>
                    <a:pt x="301210" y="836912"/>
                  </a:lnTo>
                  <a:lnTo>
                    <a:pt x="300731" y="841204"/>
                  </a:lnTo>
                  <a:lnTo>
                    <a:pt x="300273" y="845496"/>
                  </a:lnTo>
                  <a:lnTo>
                    <a:pt x="299821" y="849788"/>
                  </a:lnTo>
                  <a:lnTo>
                    <a:pt x="299388" y="854080"/>
                  </a:lnTo>
                  <a:lnTo>
                    <a:pt x="298963" y="858372"/>
                  </a:lnTo>
                  <a:lnTo>
                    <a:pt x="298554" y="862663"/>
                  </a:lnTo>
                  <a:lnTo>
                    <a:pt x="298154" y="866955"/>
                  </a:lnTo>
                  <a:lnTo>
                    <a:pt x="297768" y="871247"/>
                  </a:lnTo>
                  <a:lnTo>
                    <a:pt x="297393" y="875539"/>
                  </a:lnTo>
                  <a:lnTo>
                    <a:pt x="297028" y="879831"/>
                  </a:lnTo>
                  <a:lnTo>
                    <a:pt x="296677" y="884123"/>
                  </a:lnTo>
                  <a:lnTo>
                    <a:pt x="296333" y="888415"/>
                  </a:lnTo>
                  <a:lnTo>
                    <a:pt x="296004" y="892707"/>
                  </a:lnTo>
                  <a:lnTo>
                    <a:pt x="295680" y="896998"/>
                  </a:lnTo>
                  <a:lnTo>
                    <a:pt x="295372" y="901290"/>
                  </a:lnTo>
                  <a:lnTo>
                    <a:pt x="295067" y="905582"/>
                  </a:lnTo>
                  <a:lnTo>
                    <a:pt x="294779" y="909874"/>
                  </a:lnTo>
                  <a:lnTo>
                    <a:pt x="294493" y="914166"/>
                  </a:lnTo>
                  <a:lnTo>
                    <a:pt x="294223" y="918458"/>
                  </a:lnTo>
                  <a:lnTo>
                    <a:pt x="293955" y="922750"/>
                  </a:lnTo>
                  <a:lnTo>
                    <a:pt x="293703" y="927041"/>
                  </a:lnTo>
                  <a:lnTo>
                    <a:pt x="293452" y="931333"/>
                  </a:lnTo>
                  <a:lnTo>
                    <a:pt x="293217" y="935625"/>
                  </a:lnTo>
                  <a:lnTo>
                    <a:pt x="292982" y="939917"/>
                  </a:lnTo>
                  <a:lnTo>
                    <a:pt x="292762" y="944209"/>
                  </a:lnTo>
                  <a:lnTo>
                    <a:pt x="292544" y="948501"/>
                  </a:lnTo>
                  <a:lnTo>
                    <a:pt x="292338" y="952793"/>
                  </a:lnTo>
                  <a:lnTo>
                    <a:pt x="292135" y="957084"/>
                  </a:lnTo>
                  <a:lnTo>
                    <a:pt x="291942" y="961376"/>
                  </a:lnTo>
                  <a:lnTo>
                    <a:pt x="291753" y="965668"/>
                  </a:lnTo>
                  <a:lnTo>
                    <a:pt x="291574" y="969960"/>
                  </a:lnTo>
                  <a:lnTo>
                    <a:pt x="291398" y="974252"/>
                  </a:lnTo>
                  <a:lnTo>
                    <a:pt x="291231" y="978544"/>
                  </a:lnTo>
                  <a:lnTo>
                    <a:pt x="291068" y="982836"/>
                  </a:lnTo>
                  <a:lnTo>
                    <a:pt x="290912" y="987127"/>
                  </a:lnTo>
                  <a:lnTo>
                    <a:pt x="290762" y="991419"/>
                  </a:lnTo>
                  <a:lnTo>
                    <a:pt x="290616" y="995711"/>
                  </a:lnTo>
                  <a:lnTo>
                    <a:pt x="290477" y="1000003"/>
                  </a:lnTo>
                  <a:lnTo>
                    <a:pt x="290342" y="1004295"/>
                  </a:lnTo>
                  <a:lnTo>
                    <a:pt x="290213" y="1008587"/>
                  </a:lnTo>
                  <a:lnTo>
                    <a:pt x="290088" y="1012879"/>
                  </a:lnTo>
                  <a:lnTo>
                    <a:pt x="289969" y="1017170"/>
                  </a:lnTo>
                  <a:lnTo>
                    <a:pt x="289853" y="1021462"/>
                  </a:lnTo>
                  <a:lnTo>
                    <a:pt x="289744" y="1025754"/>
                  </a:lnTo>
                  <a:lnTo>
                    <a:pt x="289636" y="1030046"/>
                  </a:lnTo>
                  <a:lnTo>
                    <a:pt x="289536" y="1034338"/>
                  </a:lnTo>
                  <a:lnTo>
                    <a:pt x="289436" y="1038630"/>
                  </a:lnTo>
                  <a:lnTo>
                    <a:pt x="289344" y="1042922"/>
                  </a:lnTo>
                  <a:lnTo>
                    <a:pt x="289253" y="1047214"/>
                  </a:lnTo>
                  <a:lnTo>
                    <a:pt x="289168" y="1051505"/>
                  </a:lnTo>
                  <a:lnTo>
                    <a:pt x="289084" y="1055797"/>
                  </a:lnTo>
                  <a:lnTo>
                    <a:pt x="289007" y="1060089"/>
                  </a:lnTo>
                  <a:lnTo>
                    <a:pt x="288930" y="1064381"/>
                  </a:lnTo>
                  <a:lnTo>
                    <a:pt x="288859" y="1068673"/>
                  </a:lnTo>
                  <a:lnTo>
                    <a:pt x="288789" y="1072965"/>
                  </a:lnTo>
                  <a:lnTo>
                    <a:pt x="288724" y="1077257"/>
                  </a:lnTo>
                  <a:lnTo>
                    <a:pt x="288661" y="1081548"/>
                  </a:lnTo>
                  <a:lnTo>
                    <a:pt x="288601" y="1085840"/>
                  </a:lnTo>
                  <a:lnTo>
                    <a:pt x="288544" y="1090132"/>
                  </a:lnTo>
                  <a:lnTo>
                    <a:pt x="288490" y="1094424"/>
                  </a:lnTo>
                  <a:lnTo>
                    <a:pt x="288438" y="1098716"/>
                  </a:lnTo>
                  <a:lnTo>
                    <a:pt x="288389" y="1103008"/>
                  </a:lnTo>
                  <a:lnTo>
                    <a:pt x="288343" y="1107300"/>
                  </a:lnTo>
                  <a:lnTo>
                    <a:pt x="288299" y="1111591"/>
                  </a:lnTo>
                  <a:lnTo>
                    <a:pt x="288258" y="1115883"/>
                  </a:lnTo>
                  <a:lnTo>
                    <a:pt x="288219" y="1120175"/>
                  </a:lnTo>
                  <a:lnTo>
                    <a:pt x="288183" y="1124467"/>
                  </a:lnTo>
                  <a:lnTo>
                    <a:pt x="288147" y="1128759"/>
                  </a:lnTo>
                  <a:lnTo>
                    <a:pt x="288116" y="1133051"/>
                  </a:lnTo>
                  <a:lnTo>
                    <a:pt x="288085" y="1137343"/>
                  </a:lnTo>
                  <a:lnTo>
                    <a:pt x="288058" y="1141634"/>
                  </a:lnTo>
                  <a:lnTo>
                    <a:pt x="288031" y="1145926"/>
                  </a:lnTo>
                  <a:lnTo>
                    <a:pt x="288008" y="1150218"/>
                  </a:lnTo>
                  <a:lnTo>
                    <a:pt x="287985" y="1154510"/>
                  </a:lnTo>
                  <a:lnTo>
                    <a:pt x="287966" y="1158802"/>
                  </a:lnTo>
                  <a:lnTo>
                    <a:pt x="287947" y="1163094"/>
                  </a:lnTo>
                  <a:lnTo>
                    <a:pt x="287931" y="1167386"/>
                  </a:lnTo>
                  <a:lnTo>
                    <a:pt x="287916" y="1171677"/>
                  </a:lnTo>
                  <a:lnTo>
                    <a:pt x="287904" y="1175969"/>
                  </a:lnTo>
                  <a:lnTo>
                    <a:pt x="287893" y="1180261"/>
                  </a:lnTo>
                  <a:lnTo>
                    <a:pt x="287884" y="1184553"/>
                  </a:lnTo>
                  <a:lnTo>
                    <a:pt x="287877" y="1188845"/>
                  </a:lnTo>
                  <a:lnTo>
                    <a:pt x="287871" y="1193137"/>
                  </a:lnTo>
                  <a:lnTo>
                    <a:pt x="287867" y="1197429"/>
                  </a:lnTo>
                  <a:lnTo>
                    <a:pt x="287865" y="1201720"/>
                  </a:lnTo>
                  <a:lnTo>
                    <a:pt x="287864" y="1206012"/>
                  </a:lnTo>
                  <a:lnTo>
                    <a:pt x="287866" y="1210304"/>
                  </a:lnTo>
                  <a:lnTo>
                    <a:pt x="287869" y="1214596"/>
                  </a:lnTo>
                  <a:lnTo>
                    <a:pt x="287873" y="1218888"/>
                  </a:lnTo>
                  <a:lnTo>
                    <a:pt x="287879" y="1223180"/>
                  </a:lnTo>
                  <a:lnTo>
                    <a:pt x="287887" y="1227472"/>
                  </a:lnTo>
                  <a:lnTo>
                    <a:pt x="287897" y="1231764"/>
                  </a:lnTo>
                  <a:lnTo>
                    <a:pt x="287908" y="1236055"/>
                  </a:lnTo>
                  <a:lnTo>
                    <a:pt x="287921" y="1240347"/>
                  </a:lnTo>
                  <a:lnTo>
                    <a:pt x="287935" y="1244639"/>
                  </a:lnTo>
                  <a:lnTo>
                    <a:pt x="287952" y="1248931"/>
                  </a:lnTo>
                  <a:lnTo>
                    <a:pt x="287970" y="1253223"/>
                  </a:lnTo>
                  <a:lnTo>
                    <a:pt x="287990" y="1257515"/>
                  </a:lnTo>
                  <a:lnTo>
                    <a:pt x="288011" y="1261807"/>
                  </a:lnTo>
                  <a:lnTo>
                    <a:pt x="288035" y="1266098"/>
                  </a:lnTo>
                  <a:lnTo>
                    <a:pt x="288060" y="1270390"/>
                  </a:lnTo>
                  <a:lnTo>
                    <a:pt x="288088" y="1274682"/>
                  </a:lnTo>
                  <a:lnTo>
                    <a:pt x="288116" y="1278974"/>
                  </a:lnTo>
                  <a:lnTo>
                    <a:pt x="288148" y="1283266"/>
                  </a:lnTo>
                  <a:lnTo>
                    <a:pt x="288180" y="1287558"/>
                  </a:lnTo>
                  <a:lnTo>
                    <a:pt x="288216" y="1291850"/>
                  </a:lnTo>
                  <a:lnTo>
                    <a:pt x="288252" y="1296141"/>
                  </a:lnTo>
                  <a:lnTo>
                    <a:pt x="288292" y="1300433"/>
                  </a:lnTo>
                  <a:lnTo>
                    <a:pt x="288333" y="1304725"/>
                  </a:lnTo>
                  <a:lnTo>
                    <a:pt x="288377" y="1309017"/>
                  </a:lnTo>
                  <a:lnTo>
                    <a:pt x="288422" y="1313309"/>
                  </a:lnTo>
                  <a:lnTo>
                    <a:pt x="288470" y="1317601"/>
                  </a:lnTo>
                  <a:lnTo>
                    <a:pt x="288520" y="1321893"/>
                  </a:lnTo>
                  <a:lnTo>
                    <a:pt x="288572" y="1326184"/>
                  </a:lnTo>
                  <a:lnTo>
                    <a:pt x="288627" y="1330476"/>
                  </a:lnTo>
                  <a:lnTo>
                    <a:pt x="288684" y="1334768"/>
                  </a:lnTo>
                  <a:lnTo>
                    <a:pt x="288745" y="1339060"/>
                  </a:lnTo>
                  <a:lnTo>
                    <a:pt x="288807" y="1343352"/>
                  </a:lnTo>
                  <a:lnTo>
                    <a:pt x="288872" y="1347644"/>
                  </a:lnTo>
                  <a:lnTo>
                    <a:pt x="288940" y="1351936"/>
                  </a:lnTo>
                  <a:lnTo>
                    <a:pt x="289011" y="1356227"/>
                  </a:lnTo>
                  <a:lnTo>
                    <a:pt x="289083" y="1360519"/>
                  </a:lnTo>
                  <a:lnTo>
                    <a:pt x="289161" y="1364811"/>
                  </a:lnTo>
                  <a:lnTo>
                    <a:pt x="289239" y="1369103"/>
                  </a:lnTo>
                  <a:lnTo>
                    <a:pt x="289323" y="1373395"/>
                  </a:lnTo>
                  <a:lnTo>
                    <a:pt x="289407" y="1377687"/>
                  </a:lnTo>
                  <a:lnTo>
                    <a:pt x="289498" y="1381979"/>
                  </a:lnTo>
                  <a:lnTo>
                    <a:pt x="289588" y="1386271"/>
                  </a:lnTo>
                  <a:lnTo>
                    <a:pt x="289685" y="1390562"/>
                  </a:lnTo>
                  <a:lnTo>
                    <a:pt x="289783" y="1394854"/>
                  </a:lnTo>
                  <a:lnTo>
                    <a:pt x="289887" y="1399146"/>
                  </a:lnTo>
                  <a:lnTo>
                    <a:pt x="289992" y="1403438"/>
                  </a:lnTo>
                  <a:lnTo>
                    <a:pt x="290103" y="1407730"/>
                  </a:lnTo>
                  <a:lnTo>
                    <a:pt x="290216" y="1412022"/>
                  </a:lnTo>
                  <a:lnTo>
                    <a:pt x="290335" y="1416314"/>
                  </a:lnTo>
                  <a:lnTo>
                    <a:pt x="290456" y="1420605"/>
                  </a:lnTo>
                  <a:lnTo>
                    <a:pt x="290582" y="1424897"/>
                  </a:lnTo>
                  <a:lnTo>
                    <a:pt x="290712" y="1429189"/>
                  </a:lnTo>
                  <a:lnTo>
                    <a:pt x="290847" y="1433481"/>
                  </a:lnTo>
                  <a:lnTo>
                    <a:pt x="290986" y="1437773"/>
                  </a:lnTo>
                  <a:lnTo>
                    <a:pt x="291129" y="1442065"/>
                  </a:lnTo>
                  <a:lnTo>
                    <a:pt x="291277" y="1446357"/>
                  </a:lnTo>
                  <a:lnTo>
                    <a:pt x="291429" y="1450648"/>
                  </a:lnTo>
                  <a:lnTo>
                    <a:pt x="291587" y="1454940"/>
                  </a:lnTo>
                  <a:lnTo>
                    <a:pt x="291748" y="1459232"/>
                  </a:lnTo>
                  <a:lnTo>
                    <a:pt x="291917" y="1463524"/>
                  </a:lnTo>
                  <a:lnTo>
                    <a:pt x="292088" y="1467816"/>
                  </a:lnTo>
                  <a:lnTo>
                    <a:pt x="292267" y="1472108"/>
                  </a:lnTo>
                  <a:lnTo>
                    <a:pt x="292448" y="1476400"/>
                  </a:lnTo>
                  <a:lnTo>
                    <a:pt x="292639" y="1480691"/>
                  </a:lnTo>
                  <a:lnTo>
                    <a:pt x="292830" y="1484983"/>
                  </a:lnTo>
                  <a:lnTo>
                    <a:pt x="293032" y="1489275"/>
                  </a:lnTo>
                  <a:lnTo>
                    <a:pt x="293235" y="1493567"/>
                  </a:lnTo>
                  <a:lnTo>
                    <a:pt x="293449" y="1497859"/>
                  </a:lnTo>
                  <a:lnTo>
                    <a:pt x="293664" y="1502151"/>
                  </a:lnTo>
                  <a:lnTo>
                    <a:pt x="293890" y="1506443"/>
                  </a:lnTo>
                  <a:lnTo>
                    <a:pt x="294118" y="1510734"/>
                  </a:lnTo>
                  <a:lnTo>
                    <a:pt x="294356" y="1515026"/>
                  </a:lnTo>
                  <a:lnTo>
                    <a:pt x="294597" y="1519318"/>
                  </a:lnTo>
                  <a:lnTo>
                    <a:pt x="294847" y="1523610"/>
                  </a:lnTo>
                  <a:lnTo>
                    <a:pt x="295102" y="1527902"/>
                  </a:lnTo>
                  <a:lnTo>
                    <a:pt x="295365" y="1532194"/>
                  </a:lnTo>
                  <a:lnTo>
                    <a:pt x="295634" y="1536486"/>
                  </a:lnTo>
                  <a:lnTo>
                    <a:pt x="295911" y="1540777"/>
                  </a:lnTo>
                  <a:lnTo>
                    <a:pt x="296194" y="1545069"/>
                  </a:lnTo>
                  <a:lnTo>
                    <a:pt x="296485" y="1549361"/>
                  </a:lnTo>
                  <a:lnTo>
                    <a:pt x="296783" y="1553653"/>
                  </a:lnTo>
                  <a:lnTo>
                    <a:pt x="297088" y="1557945"/>
                  </a:lnTo>
                  <a:lnTo>
                    <a:pt x="297402" y="1562237"/>
                  </a:lnTo>
                  <a:lnTo>
                    <a:pt x="297721" y="1566529"/>
                  </a:lnTo>
                  <a:lnTo>
                    <a:pt x="298051" y="1570821"/>
                  </a:lnTo>
                  <a:lnTo>
                    <a:pt x="298385" y="1575112"/>
                  </a:lnTo>
                  <a:lnTo>
                    <a:pt x="298732" y="1579404"/>
                  </a:lnTo>
                  <a:lnTo>
                    <a:pt x="299081" y="1583696"/>
                  </a:lnTo>
                  <a:lnTo>
                    <a:pt x="299444" y="1587988"/>
                  </a:lnTo>
                  <a:lnTo>
                    <a:pt x="299809" y="1592280"/>
                  </a:lnTo>
                  <a:lnTo>
                    <a:pt x="300189" y="1596572"/>
                  </a:lnTo>
                  <a:lnTo>
                    <a:pt x="300570" y="1600864"/>
                  </a:lnTo>
                  <a:lnTo>
                    <a:pt x="300968" y="1605155"/>
                  </a:lnTo>
                  <a:lnTo>
                    <a:pt x="301366" y="1609447"/>
                  </a:lnTo>
                  <a:lnTo>
                    <a:pt x="301781" y="1613739"/>
                  </a:lnTo>
                  <a:lnTo>
                    <a:pt x="302197" y="1618031"/>
                  </a:lnTo>
                  <a:lnTo>
                    <a:pt x="302628" y="1622323"/>
                  </a:lnTo>
                  <a:lnTo>
                    <a:pt x="303063" y="1626615"/>
                  </a:lnTo>
                  <a:lnTo>
                    <a:pt x="303511" y="1630907"/>
                  </a:lnTo>
                  <a:lnTo>
                    <a:pt x="303964" y="1635198"/>
                  </a:lnTo>
                  <a:lnTo>
                    <a:pt x="304430" y="1639490"/>
                  </a:lnTo>
                  <a:lnTo>
                    <a:pt x="304901" y="1643782"/>
                  </a:lnTo>
                  <a:lnTo>
                    <a:pt x="305384" y="1648074"/>
                  </a:lnTo>
                  <a:lnTo>
                    <a:pt x="305875" y="1652366"/>
                  </a:lnTo>
                  <a:lnTo>
                    <a:pt x="306375" y="1656658"/>
                  </a:lnTo>
                  <a:lnTo>
                    <a:pt x="306885" y="1660950"/>
                  </a:lnTo>
                  <a:lnTo>
                    <a:pt x="307403" y="1665241"/>
                  </a:lnTo>
                  <a:lnTo>
                    <a:pt x="307932" y="1669533"/>
                  </a:lnTo>
                  <a:lnTo>
                    <a:pt x="308468" y="1673825"/>
                  </a:lnTo>
                  <a:lnTo>
                    <a:pt x="309016" y="1678117"/>
                  </a:lnTo>
                  <a:lnTo>
                    <a:pt x="309570" y="1682409"/>
                  </a:lnTo>
                  <a:lnTo>
                    <a:pt x="310137" y="1686701"/>
                  </a:lnTo>
                  <a:lnTo>
                    <a:pt x="310708" y="1690993"/>
                  </a:lnTo>
                  <a:lnTo>
                    <a:pt x="311295" y="1695284"/>
                  </a:lnTo>
                  <a:lnTo>
                    <a:pt x="311884" y="1699576"/>
                  </a:lnTo>
                  <a:lnTo>
                    <a:pt x="312490" y="1703868"/>
                  </a:lnTo>
                  <a:lnTo>
                    <a:pt x="313097" y="1708160"/>
                  </a:lnTo>
                  <a:lnTo>
                    <a:pt x="313722" y="1712452"/>
                  </a:lnTo>
                  <a:lnTo>
                    <a:pt x="314347" y="1716744"/>
                  </a:lnTo>
                  <a:lnTo>
                    <a:pt x="314990" y="1721036"/>
                  </a:lnTo>
                  <a:lnTo>
                    <a:pt x="315634" y="1725327"/>
                  </a:lnTo>
                  <a:lnTo>
                    <a:pt x="316294" y="1729619"/>
                  </a:lnTo>
                  <a:lnTo>
                    <a:pt x="316957" y="1733911"/>
                  </a:lnTo>
                  <a:lnTo>
                    <a:pt x="317634" y="1738203"/>
                  </a:lnTo>
                  <a:lnTo>
                    <a:pt x="318314" y="1742495"/>
                  </a:lnTo>
                  <a:lnTo>
                    <a:pt x="319008" y="1746787"/>
                  </a:lnTo>
                  <a:lnTo>
                    <a:pt x="319706" y="1751079"/>
                  </a:lnTo>
                  <a:lnTo>
                    <a:pt x="320416" y="1755371"/>
                  </a:lnTo>
                  <a:lnTo>
                    <a:pt x="321132" y="1759662"/>
                  </a:lnTo>
                  <a:lnTo>
                    <a:pt x="321857" y="1763954"/>
                  </a:lnTo>
                  <a:lnTo>
                    <a:pt x="322589" y="1768246"/>
                  </a:lnTo>
                  <a:lnTo>
                    <a:pt x="323330" y="1772538"/>
                  </a:lnTo>
                  <a:lnTo>
                    <a:pt x="324079" y="1776830"/>
                  </a:lnTo>
                  <a:lnTo>
                    <a:pt x="324834" y="1781122"/>
                  </a:lnTo>
                  <a:lnTo>
                    <a:pt x="325598" y="1785414"/>
                  </a:lnTo>
                  <a:lnTo>
                    <a:pt x="326367" y="1789705"/>
                  </a:lnTo>
                  <a:lnTo>
                    <a:pt x="327146" y="1793997"/>
                  </a:lnTo>
                  <a:lnTo>
                    <a:pt x="327929" y="1798289"/>
                  </a:lnTo>
                  <a:lnTo>
                    <a:pt x="328721" y="1802581"/>
                  </a:lnTo>
                  <a:lnTo>
                    <a:pt x="329517" y="1806873"/>
                  </a:lnTo>
                  <a:lnTo>
                    <a:pt x="330322" y="1811165"/>
                  </a:lnTo>
                  <a:lnTo>
                    <a:pt x="331130" y="1815457"/>
                  </a:lnTo>
                  <a:lnTo>
                    <a:pt x="331948" y="1819748"/>
                  </a:lnTo>
                  <a:lnTo>
                    <a:pt x="332766" y="1824040"/>
                  </a:lnTo>
                  <a:lnTo>
                    <a:pt x="333595" y="1828332"/>
                  </a:lnTo>
                  <a:lnTo>
                    <a:pt x="334424" y="1832624"/>
                  </a:lnTo>
                  <a:lnTo>
                    <a:pt x="335262" y="1836916"/>
                  </a:lnTo>
                  <a:lnTo>
                    <a:pt x="336101" y="1841208"/>
                  </a:lnTo>
                  <a:lnTo>
                    <a:pt x="336947" y="1845500"/>
                  </a:lnTo>
                  <a:lnTo>
                    <a:pt x="337794" y="1849791"/>
                  </a:lnTo>
                  <a:lnTo>
                    <a:pt x="338648" y="1854083"/>
                  </a:lnTo>
                  <a:lnTo>
                    <a:pt x="339503" y="1858375"/>
                  </a:lnTo>
                  <a:lnTo>
                    <a:pt x="340362" y="1862667"/>
                  </a:lnTo>
                  <a:lnTo>
                    <a:pt x="341223" y="1866959"/>
                  </a:lnTo>
                  <a:lnTo>
                    <a:pt x="342087" y="1871251"/>
                  </a:lnTo>
                  <a:lnTo>
                    <a:pt x="342953" y="1875543"/>
                  </a:lnTo>
                  <a:lnTo>
                    <a:pt x="343820" y="1879834"/>
                  </a:lnTo>
                  <a:lnTo>
                    <a:pt x="344690" y="1884126"/>
                  </a:lnTo>
                  <a:lnTo>
                    <a:pt x="345560" y="1888418"/>
                  </a:lnTo>
                  <a:lnTo>
                    <a:pt x="346430" y="1892710"/>
                  </a:lnTo>
                  <a:lnTo>
                    <a:pt x="347302" y="1897002"/>
                  </a:lnTo>
                  <a:lnTo>
                    <a:pt x="348173" y="1901294"/>
                  </a:lnTo>
                  <a:lnTo>
                    <a:pt x="349044" y="1905586"/>
                  </a:lnTo>
                  <a:lnTo>
                    <a:pt x="349913" y="1909878"/>
                  </a:lnTo>
                  <a:lnTo>
                    <a:pt x="350783" y="1914169"/>
                  </a:lnTo>
                  <a:lnTo>
                    <a:pt x="351649" y="1918461"/>
                  </a:lnTo>
                  <a:lnTo>
                    <a:pt x="352516" y="1922753"/>
                  </a:lnTo>
                  <a:lnTo>
                    <a:pt x="353378" y="1927045"/>
                  </a:lnTo>
                  <a:lnTo>
                    <a:pt x="354240" y="1931337"/>
                  </a:lnTo>
                  <a:lnTo>
                    <a:pt x="355096" y="1935629"/>
                  </a:lnTo>
                  <a:lnTo>
                    <a:pt x="355952" y="1939921"/>
                  </a:lnTo>
                  <a:lnTo>
                    <a:pt x="356799" y="1944212"/>
                  </a:lnTo>
                  <a:lnTo>
                    <a:pt x="357647" y="1948504"/>
                  </a:lnTo>
                  <a:lnTo>
                    <a:pt x="358486" y="1952796"/>
                  </a:lnTo>
                  <a:lnTo>
                    <a:pt x="359324" y="1957088"/>
                  </a:lnTo>
                  <a:lnTo>
                    <a:pt x="360152" y="1961380"/>
                  </a:lnTo>
                  <a:lnTo>
                    <a:pt x="360978" y="1965672"/>
                  </a:lnTo>
                  <a:lnTo>
                    <a:pt x="361795" y="1969964"/>
                  </a:lnTo>
                  <a:lnTo>
                    <a:pt x="362607" y="1974255"/>
                  </a:lnTo>
                  <a:lnTo>
                    <a:pt x="363410" y="1978547"/>
                  </a:lnTo>
                  <a:lnTo>
                    <a:pt x="364207" y="1982839"/>
                  </a:lnTo>
                  <a:lnTo>
                    <a:pt x="364995" y="1987131"/>
                  </a:lnTo>
                  <a:lnTo>
                    <a:pt x="365775" y="1991423"/>
                  </a:lnTo>
                  <a:lnTo>
                    <a:pt x="366546" y="1995715"/>
                  </a:lnTo>
                  <a:lnTo>
                    <a:pt x="367308" y="2000007"/>
                  </a:lnTo>
                  <a:lnTo>
                    <a:pt x="368061" y="2004298"/>
                  </a:lnTo>
                  <a:lnTo>
                    <a:pt x="368802" y="2008590"/>
                  </a:lnTo>
                  <a:lnTo>
                    <a:pt x="369535" y="2012882"/>
                  </a:lnTo>
                  <a:lnTo>
                    <a:pt x="370254" y="2017174"/>
                  </a:lnTo>
                  <a:lnTo>
                    <a:pt x="370966" y="2021466"/>
                  </a:lnTo>
                  <a:lnTo>
                    <a:pt x="371661" y="2025758"/>
                  </a:lnTo>
                  <a:lnTo>
                    <a:pt x="372350" y="2030050"/>
                  </a:lnTo>
                  <a:lnTo>
                    <a:pt x="373019" y="2034341"/>
                  </a:lnTo>
                  <a:lnTo>
                    <a:pt x="373685" y="2038633"/>
                  </a:lnTo>
                  <a:lnTo>
                    <a:pt x="374326" y="2042925"/>
                  </a:lnTo>
                  <a:lnTo>
                    <a:pt x="374967" y="2047217"/>
                  </a:lnTo>
                  <a:lnTo>
                    <a:pt x="375579" y="2051509"/>
                  </a:lnTo>
                  <a:lnTo>
                    <a:pt x="376192" y="2055801"/>
                  </a:lnTo>
                  <a:lnTo>
                    <a:pt x="376775" y="2060093"/>
                  </a:lnTo>
                  <a:lnTo>
                    <a:pt x="377357" y="2064384"/>
                  </a:lnTo>
                  <a:lnTo>
                    <a:pt x="377911" y="2068676"/>
                  </a:lnTo>
                  <a:lnTo>
                    <a:pt x="378461" y="2072968"/>
                  </a:lnTo>
                  <a:lnTo>
                    <a:pt x="378984" y="2077260"/>
                  </a:lnTo>
                  <a:lnTo>
                    <a:pt x="379501" y="2081552"/>
                  </a:lnTo>
                  <a:lnTo>
                    <a:pt x="379992" y="2085844"/>
                  </a:lnTo>
                  <a:lnTo>
                    <a:pt x="380474" y="2090136"/>
                  </a:lnTo>
                  <a:lnTo>
                    <a:pt x="380933" y="2094428"/>
                  </a:lnTo>
                  <a:lnTo>
                    <a:pt x="381378" y="2098719"/>
                  </a:lnTo>
                  <a:lnTo>
                    <a:pt x="381803" y="2103011"/>
                  </a:lnTo>
                  <a:lnTo>
                    <a:pt x="382212" y="2107303"/>
                  </a:lnTo>
                  <a:lnTo>
                    <a:pt x="382602" y="2111595"/>
                  </a:lnTo>
                  <a:lnTo>
                    <a:pt x="382972" y="2115887"/>
                  </a:lnTo>
                  <a:lnTo>
                    <a:pt x="383327" y="2120179"/>
                  </a:lnTo>
                  <a:lnTo>
                    <a:pt x="383658" y="2124471"/>
                  </a:lnTo>
                  <a:lnTo>
                    <a:pt x="383976" y="2128762"/>
                  </a:lnTo>
                  <a:lnTo>
                    <a:pt x="384267" y="2133054"/>
                  </a:lnTo>
                  <a:lnTo>
                    <a:pt x="384548" y="2137346"/>
                  </a:lnTo>
                  <a:lnTo>
                    <a:pt x="384798" y="2141638"/>
                  </a:lnTo>
                  <a:lnTo>
                    <a:pt x="385041" y="2145930"/>
                  </a:lnTo>
                  <a:lnTo>
                    <a:pt x="385249" y="2150222"/>
                  </a:lnTo>
                  <a:lnTo>
                    <a:pt x="385455" y="2154514"/>
                  </a:lnTo>
                  <a:lnTo>
                    <a:pt x="385621" y="2158805"/>
                  </a:lnTo>
                  <a:lnTo>
                    <a:pt x="385787" y="2163097"/>
                  </a:lnTo>
                  <a:lnTo>
                    <a:pt x="385910" y="2167389"/>
                  </a:lnTo>
                  <a:lnTo>
                    <a:pt x="386034" y="2171681"/>
                  </a:lnTo>
                  <a:lnTo>
                    <a:pt x="386118" y="2175973"/>
                  </a:lnTo>
                  <a:lnTo>
                    <a:pt x="386198" y="2180265"/>
                  </a:lnTo>
                  <a:lnTo>
                    <a:pt x="386243" y="2184557"/>
                  </a:lnTo>
                  <a:lnTo>
                    <a:pt x="386280" y="2188848"/>
                  </a:lnTo>
                  <a:lnTo>
                    <a:pt x="386285" y="219314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798142" y="743631"/>
              <a:ext cx="423159" cy="0"/>
            </a:xfrm>
            <a:custGeom>
              <a:avLst/>
              <a:pathLst>
                <a:path w="423159" h="0">
                  <a:moveTo>
                    <a:pt x="0" y="0"/>
                  </a:moveTo>
                  <a:lnTo>
                    <a:pt x="423159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91671" y="4218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91671" y="593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991671" y="5960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91671" y="473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9167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91671" y="4307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9167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91671" y="404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53621" y="395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353621" y="416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353621" y="406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353621" y="3831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53621" y="381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353621" y="4589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353621" y="3684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353621" y="3952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353621" y="4174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353621" y="407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353621" y="4220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53621" y="454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53621" y="415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353621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353621" y="1735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353621" y="1625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353621" y="19477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353621" y="1056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353621" y="20062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353621" y="1844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53621" y="1688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53621" y="2278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353621" y="714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462141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557848" y="2615571"/>
              <a:ext cx="574244" cy="0"/>
            </a:xfrm>
            <a:custGeom>
              <a:avLst/>
              <a:pathLst>
                <a:path w="574244" h="0">
                  <a:moveTo>
                    <a:pt x="0" y="0"/>
                  </a:moveTo>
                  <a:lnTo>
                    <a:pt x="574244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195898" y="381816"/>
              <a:ext cx="574244" cy="2233754"/>
            </a:xfrm>
            <a:custGeom>
              <a:avLst/>
              <a:pathLst>
                <a:path w="574244" h="2233754">
                  <a:moveTo>
                    <a:pt x="165615" y="2233754"/>
                  </a:moveTo>
                  <a:lnTo>
                    <a:pt x="165019" y="2229383"/>
                  </a:lnTo>
                  <a:lnTo>
                    <a:pt x="164455" y="2225011"/>
                  </a:lnTo>
                  <a:lnTo>
                    <a:pt x="163906" y="2220640"/>
                  </a:lnTo>
                  <a:lnTo>
                    <a:pt x="163386" y="2216269"/>
                  </a:lnTo>
                  <a:lnTo>
                    <a:pt x="162883" y="2211897"/>
                  </a:lnTo>
                  <a:lnTo>
                    <a:pt x="162408" y="2207526"/>
                  </a:lnTo>
                  <a:lnTo>
                    <a:pt x="161952" y="2203155"/>
                  </a:lnTo>
                  <a:lnTo>
                    <a:pt x="161522" y="2198783"/>
                  </a:lnTo>
                  <a:lnTo>
                    <a:pt x="161114" y="2194412"/>
                  </a:lnTo>
                  <a:lnTo>
                    <a:pt x="160730" y="2190041"/>
                  </a:lnTo>
                  <a:lnTo>
                    <a:pt x="160370" y="2185669"/>
                  </a:lnTo>
                  <a:lnTo>
                    <a:pt x="160033" y="2181298"/>
                  </a:lnTo>
                  <a:lnTo>
                    <a:pt x="159721" y="2176927"/>
                  </a:lnTo>
                  <a:lnTo>
                    <a:pt x="159430" y="2172555"/>
                  </a:lnTo>
                  <a:lnTo>
                    <a:pt x="159167" y="2168184"/>
                  </a:lnTo>
                  <a:lnTo>
                    <a:pt x="158922" y="2163813"/>
                  </a:lnTo>
                  <a:lnTo>
                    <a:pt x="158708" y="2159441"/>
                  </a:lnTo>
                  <a:lnTo>
                    <a:pt x="158509" y="2155070"/>
                  </a:lnTo>
                  <a:lnTo>
                    <a:pt x="158343" y="2150699"/>
                  </a:lnTo>
                  <a:lnTo>
                    <a:pt x="158191" y="2146327"/>
                  </a:lnTo>
                  <a:lnTo>
                    <a:pt x="158073" y="2141956"/>
                  </a:lnTo>
                  <a:lnTo>
                    <a:pt x="157966" y="2137585"/>
                  </a:lnTo>
                  <a:lnTo>
                    <a:pt x="157896" y="2133213"/>
                  </a:lnTo>
                  <a:lnTo>
                    <a:pt x="157835" y="2128842"/>
                  </a:lnTo>
                  <a:lnTo>
                    <a:pt x="157812" y="2124471"/>
                  </a:lnTo>
                  <a:lnTo>
                    <a:pt x="157795" y="2120099"/>
                  </a:lnTo>
                  <a:lnTo>
                    <a:pt x="157818" y="2115728"/>
                  </a:lnTo>
                  <a:lnTo>
                    <a:pt x="157845" y="2111357"/>
                  </a:lnTo>
                  <a:lnTo>
                    <a:pt x="157913" y="2106985"/>
                  </a:lnTo>
                  <a:lnTo>
                    <a:pt x="157983" y="2102614"/>
                  </a:lnTo>
                  <a:lnTo>
                    <a:pt x="158096" y="2098243"/>
                  </a:lnTo>
                  <a:lnTo>
                    <a:pt x="158210" y="2093871"/>
                  </a:lnTo>
                  <a:lnTo>
                    <a:pt x="158363" y="2089500"/>
                  </a:lnTo>
                  <a:lnTo>
                    <a:pt x="158520" y="2085128"/>
                  </a:lnTo>
                  <a:lnTo>
                    <a:pt x="158713" y="2080757"/>
                  </a:lnTo>
                  <a:lnTo>
                    <a:pt x="158911" y="2076386"/>
                  </a:lnTo>
                  <a:lnTo>
                    <a:pt x="159142" y="2072014"/>
                  </a:lnTo>
                  <a:lnTo>
                    <a:pt x="159380" y="2067643"/>
                  </a:lnTo>
                  <a:lnTo>
                    <a:pt x="159648" y="2063272"/>
                  </a:lnTo>
                  <a:lnTo>
                    <a:pt x="159924" y="2058900"/>
                  </a:lnTo>
                  <a:lnTo>
                    <a:pt x="160228" y="2054529"/>
                  </a:lnTo>
                  <a:lnTo>
                    <a:pt x="160540" y="2050158"/>
                  </a:lnTo>
                  <a:lnTo>
                    <a:pt x="160877" y="2045786"/>
                  </a:lnTo>
                  <a:lnTo>
                    <a:pt x="161224" y="2041415"/>
                  </a:lnTo>
                  <a:lnTo>
                    <a:pt x="161593" y="2037044"/>
                  </a:lnTo>
                  <a:lnTo>
                    <a:pt x="161973" y="2032672"/>
                  </a:lnTo>
                  <a:lnTo>
                    <a:pt x="162371" y="2028301"/>
                  </a:lnTo>
                  <a:lnTo>
                    <a:pt x="162781" y="2023930"/>
                  </a:lnTo>
                  <a:lnTo>
                    <a:pt x="163207" y="2019558"/>
                  </a:lnTo>
                  <a:lnTo>
                    <a:pt x="163646" y="2015187"/>
                  </a:lnTo>
                  <a:lnTo>
                    <a:pt x="164098" y="2010816"/>
                  </a:lnTo>
                  <a:lnTo>
                    <a:pt x="164562" y="2006444"/>
                  </a:lnTo>
                  <a:lnTo>
                    <a:pt x="165038" y="2002073"/>
                  </a:lnTo>
                  <a:lnTo>
                    <a:pt x="165526" y="1997702"/>
                  </a:lnTo>
                  <a:lnTo>
                    <a:pt x="166023" y="1993330"/>
                  </a:lnTo>
                  <a:lnTo>
                    <a:pt x="166533" y="1988959"/>
                  </a:lnTo>
                  <a:lnTo>
                    <a:pt x="167049" y="1984588"/>
                  </a:lnTo>
                  <a:lnTo>
                    <a:pt x="167577" y="1980216"/>
                  </a:lnTo>
                  <a:lnTo>
                    <a:pt x="168111" y="1975845"/>
                  </a:lnTo>
                  <a:lnTo>
                    <a:pt x="168655" y="1971474"/>
                  </a:lnTo>
                  <a:lnTo>
                    <a:pt x="169203" y="1967102"/>
                  </a:lnTo>
                  <a:lnTo>
                    <a:pt x="169761" y="1962731"/>
                  </a:lnTo>
                  <a:lnTo>
                    <a:pt x="170321" y="1958360"/>
                  </a:lnTo>
                  <a:lnTo>
                    <a:pt x="170890" y="1953988"/>
                  </a:lnTo>
                  <a:lnTo>
                    <a:pt x="171460" y="1949617"/>
                  </a:lnTo>
                  <a:lnTo>
                    <a:pt x="172037" y="1945246"/>
                  </a:lnTo>
                  <a:lnTo>
                    <a:pt x="172615" y="1940874"/>
                  </a:lnTo>
                  <a:lnTo>
                    <a:pt x="173197" y="1936503"/>
                  </a:lnTo>
                  <a:lnTo>
                    <a:pt x="173780" y="1932132"/>
                  </a:lnTo>
                  <a:lnTo>
                    <a:pt x="174365" y="1927760"/>
                  </a:lnTo>
                  <a:lnTo>
                    <a:pt x="174951" y="1923389"/>
                  </a:lnTo>
                  <a:lnTo>
                    <a:pt x="175536" y="1919018"/>
                  </a:lnTo>
                  <a:lnTo>
                    <a:pt x="176121" y="1914646"/>
                  </a:lnTo>
                  <a:lnTo>
                    <a:pt x="176704" y="1910275"/>
                  </a:lnTo>
                  <a:lnTo>
                    <a:pt x="177287" y="1905904"/>
                  </a:lnTo>
                  <a:lnTo>
                    <a:pt x="177865" y="1901532"/>
                  </a:lnTo>
                  <a:lnTo>
                    <a:pt x="178442" y="1897161"/>
                  </a:lnTo>
                  <a:lnTo>
                    <a:pt x="179013" y="1892790"/>
                  </a:lnTo>
                  <a:lnTo>
                    <a:pt x="179582" y="1888418"/>
                  </a:lnTo>
                  <a:lnTo>
                    <a:pt x="180143" y="1884047"/>
                  </a:lnTo>
                  <a:lnTo>
                    <a:pt x="180701" y="1879676"/>
                  </a:lnTo>
                  <a:lnTo>
                    <a:pt x="181250" y="1875304"/>
                  </a:lnTo>
                  <a:lnTo>
                    <a:pt x="181795" y="1870933"/>
                  </a:lnTo>
                  <a:lnTo>
                    <a:pt x="182330" y="1866562"/>
                  </a:lnTo>
                  <a:lnTo>
                    <a:pt x="182859" y="1862190"/>
                  </a:lnTo>
                  <a:lnTo>
                    <a:pt x="183377" y="1857819"/>
                  </a:lnTo>
                  <a:lnTo>
                    <a:pt x="183887" y="1853447"/>
                  </a:lnTo>
                  <a:lnTo>
                    <a:pt x="184386" y="1849076"/>
                  </a:lnTo>
                  <a:lnTo>
                    <a:pt x="184876" y="1844705"/>
                  </a:lnTo>
                  <a:lnTo>
                    <a:pt x="185354" y="1840333"/>
                  </a:lnTo>
                  <a:lnTo>
                    <a:pt x="185821" y="1835962"/>
                  </a:lnTo>
                  <a:lnTo>
                    <a:pt x="186276" y="1831591"/>
                  </a:lnTo>
                  <a:lnTo>
                    <a:pt x="186718" y="1827219"/>
                  </a:lnTo>
                  <a:lnTo>
                    <a:pt x="187147" y="1822848"/>
                  </a:lnTo>
                  <a:lnTo>
                    <a:pt x="187561" y="1818477"/>
                  </a:lnTo>
                  <a:lnTo>
                    <a:pt x="187964" y="1814105"/>
                  </a:lnTo>
                  <a:lnTo>
                    <a:pt x="188348" y="1809734"/>
                  </a:lnTo>
                  <a:lnTo>
                    <a:pt x="188721" y="1805363"/>
                  </a:lnTo>
                  <a:lnTo>
                    <a:pt x="189074" y="1800991"/>
                  </a:lnTo>
                  <a:lnTo>
                    <a:pt x="189416" y="1796620"/>
                  </a:lnTo>
                  <a:lnTo>
                    <a:pt x="189736" y="1792249"/>
                  </a:lnTo>
                  <a:lnTo>
                    <a:pt x="190046" y="1787877"/>
                  </a:lnTo>
                  <a:lnTo>
                    <a:pt x="190329" y="1783506"/>
                  </a:lnTo>
                  <a:lnTo>
                    <a:pt x="190605" y="1779135"/>
                  </a:lnTo>
                  <a:lnTo>
                    <a:pt x="190852" y="1774763"/>
                  </a:lnTo>
                  <a:lnTo>
                    <a:pt x="191092" y="1770392"/>
                  </a:lnTo>
                  <a:lnTo>
                    <a:pt x="191300" y="1766021"/>
                  </a:lnTo>
                  <a:lnTo>
                    <a:pt x="191503" y="1761649"/>
                  </a:lnTo>
                  <a:lnTo>
                    <a:pt x="191671" y="1757278"/>
                  </a:lnTo>
                  <a:lnTo>
                    <a:pt x="191836" y="1752907"/>
                  </a:lnTo>
                  <a:lnTo>
                    <a:pt x="191963" y="1748535"/>
                  </a:lnTo>
                  <a:lnTo>
                    <a:pt x="192088" y="1744164"/>
                  </a:lnTo>
                  <a:lnTo>
                    <a:pt x="192172" y="1739793"/>
                  </a:lnTo>
                  <a:lnTo>
                    <a:pt x="192255" y="1735421"/>
                  </a:lnTo>
                  <a:lnTo>
                    <a:pt x="192297" y="1731050"/>
                  </a:lnTo>
                  <a:lnTo>
                    <a:pt x="192336" y="1726679"/>
                  </a:lnTo>
                  <a:lnTo>
                    <a:pt x="192337" y="1722307"/>
                  </a:lnTo>
                  <a:lnTo>
                    <a:pt x="192331" y="1717936"/>
                  </a:lnTo>
                  <a:lnTo>
                    <a:pt x="192288" y="1713565"/>
                  </a:lnTo>
                  <a:lnTo>
                    <a:pt x="192237" y="1709193"/>
                  </a:lnTo>
                  <a:lnTo>
                    <a:pt x="192150" y="1704822"/>
                  </a:lnTo>
                  <a:lnTo>
                    <a:pt x="192053" y="1700451"/>
                  </a:lnTo>
                  <a:lnTo>
                    <a:pt x="191922" y="1696079"/>
                  </a:lnTo>
                  <a:lnTo>
                    <a:pt x="191778" y="1691708"/>
                  </a:lnTo>
                  <a:lnTo>
                    <a:pt x="191603" y="1687337"/>
                  </a:lnTo>
                  <a:lnTo>
                    <a:pt x="191413" y="1682965"/>
                  </a:lnTo>
                  <a:lnTo>
                    <a:pt x="191192" y="1678594"/>
                  </a:lnTo>
                  <a:lnTo>
                    <a:pt x="190955" y="1674223"/>
                  </a:lnTo>
                  <a:lnTo>
                    <a:pt x="190689" y="1669851"/>
                  </a:lnTo>
                  <a:lnTo>
                    <a:pt x="190404" y="1665480"/>
                  </a:lnTo>
                  <a:lnTo>
                    <a:pt x="190094" y="1661109"/>
                  </a:lnTo>
                  <a:lnTo>
                    <a:pt x="189762" y="1656737"/>
                  </a:lnTo>
                  <a:lnTo>
                    <a:pt x="189407" y="1652366"/>
                  </a:lnTo>
                  <a:lnTo>
                    <a:pt x="189028" y="1647995"/>
                  </a:lnTo>
                  <a:lnTo>
                    <a:pt x="188628" y="1643623"/>
                  </a:lnTo>
                  <a:lnTo>
                    <a:pt x="188203" y="1639252"/>
                  </a:lnTo>
                  <a:lnTo>
                    <a:pt x="187758" y="1634881"/>
                  </a:lnTo>
                  <a:lnTo>
                    <a:pt x="187287" y="1630509"/>
                  </a:lnTo>
                  <a:lnTo>
                    <a:pt x="186798" y="1626138"/>
                  </a:lnTo>
                  <a:lnTo>
                    <a:pt x="186281" y="1621766"/>
                  </a:lnTo>
                  <a:lnTo>
                    <a:pt x="185749" y="1617395"/>
                  </a:lnTo>
                  <a:lnTo>
                    <a:pt x="185187" y="1613024"/>
                  </a:lnTo>
                  <a:lnTo>
                    <a:pt x="184612" y="1608652"/>
                  </a:lnTo>
                  <a:lnTo>
                    <a:pt x="184006" y="1604281"/>
                  </a:lnTo>
                  <a:lnTo>
                    <a:pt x="183389" y="1599910"/>
                  </a:lnTo>
                  <a:lnTo>
                    <a:pt x="182740" y="1595538"/>
                  </a:lnTo>
                  <a:lnTo>
                    <a:pt x="182082" y="1591167"/>
                  </a:lnTo>
                  <a:lnTo>
                    <a:pt x="181390" y="1586796"/>
                  </a:lnTo>
                  <a:lnTo>
                    <a:pt x="180692" y="1582424"/>
                  </a:lnTo>
                  <a:lnTo>
                    <a:pt x="179959" y="1578053"/>
                  </a:lnTo>
                  <a:lnTo>
                    <a:pt x="179222" y="1573682"/>
                  </a:lnTo>
                  <a:lnTo>
                    <a:pt x="178448" y="1569310"/>
                  </a:lnTo>
                  <a:lnTo>
                    <a:pt x="177673" y="1564939"/>
                  </a:lnTo>
                  <a:lnTo>
                    <a:pt x="176861" y="1560568"/>
                  </a:lnTo>
                  <a:lnTo>
                    <a:pt x="176047" y="1556196"/>
                  </a:lnTo>
                  <a:lnTo>
                    <a:pt x="175199" y="1551825"/>
                  </a:lnTo>
                  <a:lnTo>
                    <a:pt x="174348" y="1547454"/>
                  </a:lnTo>
                  <a:lnTo>
                    <a:pt x="173466" y="1543082"/>
                  </a:lnTo>
                  <a:lnTo>
                    <a:pt x="172579" y="1538711"/>
                  </a:lnTo>
                  <a:lnTo>
                    <a:pt x="171664" y="1534340"/>
                  </a:lnTo>
                  <a:lnTo>
                    <a:pt x="170742" y="1529968"/>
                  </a:lnTo>
                  <a:lnTo>
                    <a:pt x="169796" y="1525597"/>
                  </a:lnTo>
                  <a:lnTo>
                    <a:pt x="168842" y="1521226"/>
                  </a:lnTo>
                  <a:lnTo>
                    <a:pt x="167865" y="1516854"/>
                  </a:lnTo>
                  <a:lnTo>
                    <a:pt x="166879" y="1512483"/>
                  </a:lnTo>
                  <a:lnTo>
                    <a:pt x="165874" y="1508112"/>
                  </a:lnTo>
                  <a:lnTo>
                    <a:pt x="164859" y="1503740"/>
                  </a:lnTo>
                  <a:lnTo>
                    <a:pt x="163826" y="1499369"/>
                  </a:lnTo>
                  <a:lnTo>
                    <a:pt x="162784" y="1494998"/>
                  </a:lnTo>
                  <a:lnTo>
                    <a:pt x="161725" y="1490626"/>
                  </a:lnTo>
                  <a:lnTo>
                    <a:pt x="160657" y="1486255"/>
                  </a:lnTo>
                  <a:lnTo>
                    <a:pt x="159575" y="1481884"/>
                  </a:lnTo>
                  <a:lnTo>
                    <a:pt x="158482" y="1477512"/>
                  </a:lnTo>
                  <a:lnTo>
                    <a:pt x="157377" y="1473141"/>
                  </a:lnTo>
                  <a:lnTo>
                    <a:pt x="156262" y="1468770"/>
                  </a:lnTo>
                  <a:lnTo>
                    <a:pt x="155136" y="1464398"/>
                  </a:lnTo>
                  <a:lnTo>
                    <a:pt x="154000" y="1460027"/>
                  </a:lnTo>
                  <a:lnTo>
                    <a:pt x="152855" y="1455656"/>
                  </a:lnTo>
                  <a:lnTo>
                    <a:pt x="151700" y="1451284"/>
                  </a:lnTo>
                  <a:lnTo>
                    <a:pt x="150538" y="1446913"/>
                  </a:lnTo>
                  <a:lnTo>
                    <a:pt x="149365" y="1442542"/>
                  </a:lnTo>
                  <a:lnTo>
                    <a:pt x="148187" y="1438170"/>
                  </a:lnTo>
                  <a:lnTo>
                    <a:pt x="146998" y="1433799"/>
                  </a:lnTo>
                  <a:lnTo>
                    <a:pt x="145806" y="1429428"/>
                  </a:lnTo>
                  <a:lnTo>
                    <a:pt x="144604" y="1425056"/>
                  </a:lnTo>
                  <a:lnTo>
                    <a:pt x="143399" y="1420685"/>
                  </a:lnTo>
                  <a:lnTo>
                    <a:pt x="142184" y="1416314"/>
                  </a:lnTo>
                  <a:lnTo>
                    <a:pt x="140968" y="1411942"/>
                  </a:lnTo>
                  <a:lnTo>
                    <a:pt x="139743" y="1407571"/>
                  </a:lnTo>
                  <a:lnTo>
                    <a:pt x="138516" y="1403200"/>
                  </a:lnTo>
                  <a:lnTo>
                    <a:pt x="137283" y="1398828"/>
                  </a:lnTo>
                  <a:lnTo>
                    <a:pt x="136048" y="1394457"/>
                  </a:lnTo>
                  <a:lnTo>
                    <a:pt x="134807" y="1390085"/>
                  </a:lnTo>
                  <a:lnTo>
                    <a:pt x="133566" y="1385714"/>
                  </a:lnTo>
                  <a:lnTo>
                    <a:pt x="132319" y="1381343"/>
                  </a:lnTo>
                  <a:lnTo>
                    <a:pt x="131072" y="1376971"/>
                  </a:lnTo>
                  <a:lnTo>
                    <a:pt x="129821" y="1372600"/>
                  </a:lnTo>
                  <a:lnTo>
                    <a:pt x="128570" y="1368229"/>
                  </a:lnTo>
                  <a:lnTo>
                    <a:pt x="127316" y="1363857"/>
                  </a:lnTo>
                  <a:lnTo>
                    <a:pt x="126063" y="1359486"/>
                  </a:lnTo>
                  <a:lnTo>
                    <a:pt x="124808" y="1355115"/>
                  </a:lnTo>
                  <a:lnTo>
                    <a:pt x="123552" y="1350743"/>
                  </a:lnTo>
                  <a:lnTo>
                    <a:pt x="122297" y="1346372"/>
                  </a:lnTo>
                  <a:lnTo>
                    <a:pt x="121042" y="1342001"/>
                  </a:lnTo>
                  <a:lnTo>
                    <a:pt x="119787" y="1337629"/>
                  </a:lnTo>
                  <a:lnTo>
                    <a:pt x="118534" y="1333258"/>
                  </a:lnTo>
                  <a:lnTo>
                    <a:pt x="117281" y="1328887"/>
                  </a:lnTo>
                  <a:lnTo>
                    <a:pt x="116030" y="1324515"/>
                  </a:lnTo>
                  <a:lnTo>
                    <a:pt x="114781" y="1320144"/>
                  </a:lnTo>
                  <a:lnTo>
                    <a:pt x="113533" y="1315773"/>
                  </a:lnTo>
                  <a:lnTo>
                    <a:pt x="112288" y="1311401"/>
                  </a:lnTo>
                  <a:lnTo>
                    <a:pt x="111044" y="1307030"/>
                  </a:lnTo>
                  <a:lnTo>
                    <a:pt x="109804" y="1302659"/>
                  </a:lnTo>
                  <a:lnTo>
                    <a:pt x="108567" y="1298287"/>
                  </a:lnTo>
                  <a:lnTo>
                    <a:pt x="107333" y="1293916"/>
                  </a:lnTo>
                  <a:lnTo>
                    <a:pt x="106102" y="1289545"/>
                  </a:lnTo>
                  <a:lnTo>
                    <a:pt x="104875" y="1285173"/>
                  </a:lnTo>
                  <a:lnTo>
                    <a:pt x="103652" y="1280802"/>
                  </a:lnTo>
                  <a:lnTo>
                    <a:pt x="102432" y="1276431"/>
                  </a:lnTo>
                  <a:lnTo>
                    <a:pt x="101217" y="1272059"/>
                  </a:lnTo>
                  <a:lnTo>
                    <a:pt x="100006" y="1267688"/>
                  </a:lnTo>
                  <a:lnTo>
                    <a:pt x="98801" y="1263317"/>
                  </a:lnTo>
                  <a:lnTo>
                    <a:pt x="97598" y="1258945"/>
                  </a:lnTo>
                  <a:lnTo>
                    <a:pt x="96403" y="1254574"/>
                  </a:lnTo>
                  <a:lnTo>
                    <a:pt x="95210" y="1250203"/>
                  </a:lnTo>
                  <a:lnTo>
                    <a:pt x="94025" y="1245831"/>
                  </a:lnTo>
                  <a:lnTo>
                    <a:pt x="92843" y="1241460"/>
                  </a:lnTo>
                  <a:lnTo>
                    <a:pt x="91670" y="1237089"/>
                  </a:lnTo>
                  <a:lnTo>
                    <a:pt x="90498" y="1232717"/>
                  </a:lnTo>
                  <a:lnTo>
                    <a:pt x="89337" y="1228346"/>
                  </a:lnTo>
                  <a:lnTo>
                    <a:pt x="88177" y="1223975"/>
                  </a:lnTo>
                  <a:lnTo>
                    <a:pt x="87028" y="1219603"/>
                  </a:lnTo>
                  <a:lnTo>
                    <a:pt x="85880" y="1215232"/>
                  </a:lnTo>
                  <a:lnTo>
                    <a:pt x="84744" y="1210861"/>
                  </a:lnTo>
                  <a:lnTo>
                    <a:pt x="83608" y="1206489"/>
                  </a:lnTo>
                  <a:lnTo>
                    <a:pt x="82485" y="1202118"/>
                  </a:lnTo>
                  <a:lnTo>
                    <a:pt x="81363" y="1197747"/>
                  </a:lnTo>
                  <a:lnTo>
                    <a:pt x="80254" y="1193375"/>
                  </a:lnTo>
                  <a:lnTo>
                    <a:pt x="79146" y="1189004"/>
                  </a:lnTo>
                  <a:lnTo>
                    <a:pt x="78050" y="1184633"/>
                  </a:lnTo>
                  <a:lnTo>
                    <a:pt x="76956" y="1180261"/>
                  </a:lnTo>
                  <a:lnTo>
                    <a:pt x="75874" y="1175890"/>
                  </a:lnTo>
                  <a:lnTo>
                    <a:pt x="74795" y="1171519"/>
                  </a:lnTo>
                  <a:lnTo>
                    <a:pt x="73727" y="1167147"/>
                  </a:lnTo>
                  <a:lnTo>
                    <a:pt x="72663" y="1162776"/>
                  </a:lnTo>
                  <a:lnTo>
                    <a:pt x="71610" y="1158404"/>
                  </a:lnTo>
                  <a:lnTo>
                    <a:pt x="70562" y="1154033"/>
                  </a:lnTo>
                  <a:lnTo>
                    <a:pt x="69523" y="1149662"/>
                  </a:lnTo>
                  <a:lnTo>
                    <a:pt x="68491" y="1145290"/>
                  </a:lnTo>
                  <a:lnTo>
                    <a:pt x="67468" y="1140919"/>
                  </a:lnTo>
                  <a:lnTo>
                    <a:pt x="66451" y="1136548"/>
                  </a:lnTo>
                  <a:lnTo>
                    <a:pt x="65443" y="1132176"/>
                  </a:lnTo>
                  <a:lnTo>
                    <a:pt x="64443" y="1127805"/>
                  </a:lnTo>
                  <a:lnTo>
                    <a:pt x="63451" y="1123434"/>
                  </a:lnTo>
                  <a:lnTo>
                    <a:pt x="62467" y="1119062"/>
                  </a:lnTo>
                  <a:lnTo>
                    <a:pt x="61492" y="1114691"/>
                  </a:lnTo>
                  <a:lnTo>
                    <a:pt x="60525" y="1110320"/>
                  </a:lnTo>
                  <a:lnTo>
                    <a:pt x="59565" y="1105948"/>
                  </a:lnTo>
                  <a:lnTo>
                    <a:pt x="58615" y="1101577"/>
                  </a:lnTo>
                  <a:lnTo>
                    <a:pt x="57672" y="1097206"/>
                  </a:lnTo>
                  <a:lnTo>
                    <a:pt x="56740" y="1092834"/>
                  </a:lnTo>
                  <a:lnTo>
                    <a:pt x="55814" y="1088463"/>
                  </a:lnTo>
                  <a:lnTo>
                    <a:pt x="54899" y="1084092"/>
                  </a:lnTo>
                  <a:lnTo>
                    <a:pt x="53990" y="1079720"/>
                  </a:lnTo>
                  <a:lnTo>
                    <a:pt x="53093" y="1075349"/>
                  </a:lnTo>
                  <a:lnTo>
                    <a:pt x="52201" y="1070978"/>
                  </a:lnTo>
                  <a:lnTo>
                    <a:pt x="51322" y="1066606"/>
                  </a:lnTo>
                  <a:lnTo>
                    <a:pt x="50447" y="1062235"/>
                  </a:lnTo>
                  <a:lnTo>
                    <a:pt x="49586" y="1057864"/>
                  </a:lnTo>
                  <a:lnTo>
                    <a:pt x="48729" y="1053492"/>
                  </a:lnTo>
                  <a:lnTo>
                    <a:pt x="47887" y="1049121"/>
                  </a:lnTo>
                  <a:lnTo>
                    <a:pt x="47048" y="1044750"/>
                  </a:lnTo>
                  <a:lnTo>
                    <a:pt x="46225" y="1040378"/>
                  </a:lnTo>
                  <a:lnTo>
                    <a:pt x="45404" y="1036007"/>
                  </a:lnTo>
                  <a:lnTo>
                    <a:pt x="44600" y="1031636"/>
                  </a:lnTo>
                  <a:lnTo>
                    <a:pt x="43796" y="1027264"/>
                  </a:lnTo>
                  <a:lnTo>
                    <a:pt x="43011" y="1022893"/>
                  </a:lnTo>
                  <a:lnTo>
                    <a:pt x="42227" y="1018522"/>
                  </a:lnTo>
                  <a:lnTo>
                    <a:pt x="41461" y="1014150"/>
                  </a:lnTo>
                  <a:lnTo>
                    <a:pt x="40696" y="1009779"/>
                  </a:lnTo>
                  <a:lnTo>
                    <a:pt x="39949" y="1005408"/>
                  </a:lnTo>
                  <a:lnTo>
                    <a:pt x="39204" y="1001036"/>
                  </a:lnTo>
                  <a:lnTo>
                    <a:pt x="38475" y="996665"/>
                  </a:lnTo>
                  <a:lnTo>
                    <a:pt x="37749" y="992294"/>
                  </a:lnTo>
                  <a:lnTo>
                    <a:pt x="37039" y="987922"/>
                  </a:lnTo>
                  <a:lnTo>
                    <a:pt x="36333" y="983551"/>
                  </a:lnTo>
                  <a:lnTo>
                    <a:pt x="35642" y="979180"/>
                  </a:lnTo>
                  <a:lnTo>
                    <a:pt x="34957" y="974808"/>
                  </a:lnTo>
                  <a:lnTo>
                    <a:pt x="34285" y="970437"/>
                  </a:lnTo>
                  <a:lnTo>
                    <a:pt x="33619" y="966066"/>
                  </a:lnTo>
                  <a:lnTo>
                    <a:pt x="32966" y="961694"/>
                  </a:lnTo>
                  <a:lnTo>
                    <a:pt x="32320" y="957323"/>
                  </a:lnTo>
                  <a:lnTo>
                    <a:pt x="31686" y="952952"/>
                  </a:lnTo>
                  <a:lnTo>
                    <a:pt x="31060" y="948580"/>
                  </a:lnTo>
                  <a:lnTo>
                    <a:pt x="30446" y="944209"/>
                  </a:lnTo>
                  <a:lnTo>
                    <a:pt x="29840" y="939838"/>
                  </a:lnTo>
                  <a:lnTo>
                    <a:pt x="29244" y="935466"/>
                  </a:lnTo>
                  <a:lnTo>
                    <a:pt x="28658" y="931095"/>
                  </a:lnTo>
                  <a:lnTo>
                    <a:pt x="28082" y="926723"/>
                  </a:lnTo>
                  <a:lnTo>
                    <a:pt x="27516" y="922352"/>
                  </a:lnTo>
                  <a:lnTo>
                    <a:pt x="26958" y="917981"/>
                  </a:lnTo>
                  <a:lnTo>
                    <a:pt x="26412" y="913609"/>
                  </a:lnTo>
                  <a:lnTo>
                    <a:pt x="25873" y="909238"/>
                  </a:lnTo>
                  <a:lnTo>
                    <a:pt x="25346" y="904867"/>
                  </a:lnTo>
                  <a:lnTo>
                    <a:pt x="24825" y="900495"/>
                  </a:lnTo>
                  <a:lnTo>
                    <a:pt x="24318" y="896124"/>
                  </a:lnTo>
                  <a:lnTo>
                    <a:pt x="23816" y="891753"/>
                  </a:lnTo>
                  <a:lnTo>
                    <a:pt x="23327" y="887381"/>
                  </a:lnTo>
                  <a:lnTo>
                    <a:pt x="22843" y="883010"/>
                  </a:lnTo>
                  <a:lnTo>
                    <a:pt x="22373" y="878639"/>
                  </a:lnTo>
                  <a:lnTo>
                    <a:pt x="21907" y="874267"/>
                  </a:lnTo>
                  <a:lnTo>
                    <a:pt x="21456" y="869896"/>
                  </a:lnTo>
                  <a:lnTo>
                    <a:pt x="21007" y="865525"/>
                  </a:lnTo>
                  <a:lnTo>
                    <a:pt x="20574" y="861153"/>
                  </a:lnTo>
                  <a:lnTo>
                    <a:pt x="20142" y="856782"/>
                  </a:lnTo>
                  <a:lnTo>
                    <a:pt x="19726" y="852411"/>
                  </a:lnTo>
                  <a:lnTo>
                    <a:pt x="19311" y="848039"/>
                  </a:lnTo>
                  <a:lnTo>
                    <a:pt x="18912" y="843668"/>
                  </a:lnTo>
                  <a:lnTo>
                    <a:pt x="18514" y="839297"/>
                  </a:lnTo>
                  <a:lnTo>
                    <a:pt x="18130" y="834925"/>
                  </a:lnTo>
                  <a:lnTo>
                    <a:pt x="17749" y="830554"/>
                  </a:lnTo>
                  <a:lnTo>
                    <a:pt x="17381" y="826183"/>
                  </a:lnTo>
                  <a:lnTo>
                    <a:pt x="17015" y="821811"/>
                  </a:lnTo>
                  <a:lnTo>
                    <a:pt x="16662" y="817440"/>
                  </a:lnTo>
                  <a:lnTo>
                    <a:pt x="16311" y="813069"/>
                  </a:lnTo>
                  <a:lnTo>
                    <a:pt x="15972" y="808697"/>
                  </a:lnTo>
                  <a:lnTo>
                    <a:pt x="15636" y="804326"/>
                  </a:lnTo>
                  <a:lnTo>
                    <a:pt x="15310" y="799955"/>
                  </a:lnTo>
                  <a:lnTo>
                    <a:pt x="14987" y="795583"/>
                  </a:lnTo>
                  <a:lnTo>
                    <a:pt x="14674" y="791212"/>
                  </a:lnTo>
                  <a:lnTo>
                    <a:pt x="14365" y="786841"/>
                  </a:lnTo>
                  <a:lnTo>
                    <a:pt x="14064" y="782469"/>
                  </a:lnTo>
                  <a:lnTo>
                    <a:pt x="13768" y="778098"/>
                  </a:lnTo>
                  <a:lnTo>
                    <a:pt x="13478" y="773727"/>
                  </a:lnTo>
                  <a:lnTo>
                    <a:pt x="13194" y="769355"/>
                  </a:lnTo>
                  <a:lnTo>
                    <a:pt x="12915" y="764984"/>
                  </a:lnTo>
                  <a:lnTo>
                    <a:pt x="12641" y="760613"/>
                  </a:lnTo>
                  <a:lnTo>
                    <a:pt x="12372" y="756241"/>
                  </a:lnTo>
                  <a:lnTo>
                    <a:pt x="12109" y="751870"/>
                  </a:lnTo>
                  <a:lnTo>
                    <a:pt x="11849" y="747499"/>
                  </a:lnTo>
                  <a:lnTo>
                    <a:pt x="11595" y="743127"/>
                  </a:lnTo>
                  <a:lnTo>
                    <a:pt x="11344" y="738756"/>
                  </a:lnTo>
                  <a:lnTo>
                    <a:pt x="11098" y="734385"/>
                  </a:lnTo>
                  <a:lnTo>
                    <a:pt x="10856" y="730013"/>
                  </a:lnTo>
                  <a:lnTo>
                    <a:pt x="10618" y="725642"/>
                  </a:lnTo>
                  <a:lnTo>
                    <a:pt x="10382" y="721271"/>
                  </a:lnTo>
                  <a:lnTo>
                    <a:pt x="10152" y="716899"/>
                  </a:lnTo>
                  <a:lnTo>
                    <a:pt x="9923" y="712528"/>
                  </a:lnTo>
                  <a:lnTo>
                    <a:pt x="9699" y="708157"/>
                  </a:lnTo>
                  <a:lnTo>
                    <a:pt x="9476" y="703785"/>
                  </a:lnTo>
                  <a:lnTo>
                    <a:pt x="9257" y="699414"/>
                  </a:lnTo>
                  <a:lnTo>
                    <a:pt x="9040" y="695042"/>
                  </a:lnTo>
                  <a:lnTo>
                    <a:pt x="8826" y="690671"/>
                  </a:lnTo>
                  <a:lnTo>
                    <a:pt x="8613" y="686300"/>
                  </a:lnTo>
                  <a:lnTo>
                    <a:pt x="8404" y="681928"/>
                  </a:lnTo>
                  <a:lnTo>
                    <a:pt x="8196" y="677557"/>
                  </a:lnTo>
                  <a:lnTo>
                    <a:pt x="7991" y="673186"/>
                  </a:lnTo>
                  <a:lnTo>
                    <a:pt x="7786" y="668814"/>
                  </a:lnTo>
                  <a:lnTo>
                    <a:pt x="7585" y="664443"/>
                  </a:lnTo>
                  <a:lnTo>
                    <a:pt x="7383" y="660072"/>
                  </a:lnTo>
                  <a:lnTo>
                    <a:pt x="7184" y="655700"/>
                  </a:lnTo>
                  <a:lnTo>
                    <a:pt x="6986" y="651329"/>
                  </a:lnTo>
                  <a:lnTo>
                    <a:pt x="6790" y="646958"/>
                  </a:lnTo>
                  <a:lnTo>
                    <a:pt x="6594" y="642586"/>
                  </a:lnTo>
                  <a:lnTo>
                    <a:pt x="6400" y="638215"/>
                  </a:lnTo>
                  <a:lnTo>
                    <a:pt x="6207" y="633844"/>
                  </a:lnTo>
                  <a:lnTo>
                    <a:pt x="6015" y="629472"/>
                  </a:lnTo>
                  <a:lnTo>
                    <a:pt x="5824" y="625101"/>
                  </a:lnTo>
                  <a:lnTo>
                    <a:pt x="5634" y="620730"/>
                  </a:lnTo>
                  <a:lnTo>
                    <a:pt x="5445" y="616358"/>
                  </a:lnTo>
                  <a:lnTo>
                    <a:pt x="5257" y="611987"/>
                  </a:lnTo>
                  <a:lnTo>
                    <a:pt x="5070" y="607616"/>
                  </a:lnTo>
                  <a:lnTo>
                    <a:pt x="4885" y="603244"/>
                  </a:lnTo>
                  <a:lnTo>
                    <a:pt x="4700" y="598873"/>
                  </a:lnTo>
                  <a:lnTo>
                    <a:pt x="4516" y="594502"/>
                  </a:lnTo>
                  <a:lnTo>
                    <a:pt x="4333" y="590130"/>
                  </a:lnTo>
                  <a:lnTo>
                    <a:pt x="4152" y="585759"/>
                  </a:lnTo>
                  <a:lnTo>
                    <a:pt x="3972" y="581388"/>
                  </a:lnTo>
                  <a:lnTo>
                    <a:pt x="3794" y="577016"/>
                  </a:lnTo>
                  <a:lnTo>
                    <a:pt x="3616" y="572645"/>
                  </a:lnTo>
                  <a:lnTo>
                    <a:pt x="3441" y="568274"/>
                  </a:lnTo>
                  <a:lnTo>
                    <a:pt x="3267" y="563902"/>
                  </a:lnTo>
                  <a:lnTo>
                    <a:pt x="3095" y="559531"/>
                  </a:lnTo>
                  <a:lnTo>
                    <a:pt x="2926" y="555160"/>
                  </a:lnTo>
                  <a:lnTo>
                    <a:pt x="2758" y="550788"/>
                  </a:lnTo>
                  <a:lnTo>
                    <a:pt x="2593" y="546417"/>
                  </a:lnTo>
                  <a:lnTo>
                    <a:pt x="2430" y="542046"/>
                  </a:lnTo>
                  <a:lnTo>
                    <a:pt x="2271" y="537674"/>
                  </a:lnTo>
                  <a:lnTo>
                    <a:pt x="2113" y="533303"/>
                  </a:lnTo>
                  <a:lnTo>
                    <a:pt x="1961" y="528932"/>
                  </a:lnTo>
                  <a:lnTo>
                    <a:pt x="1809" y="524560"/>
                  </a:lnTo>
                  <a:lnTo>
                    <a:pt x="1664" y="520189"/>
                  </a:lnTo>
                  <a:lnTo>
                    <a:pt x="1520" y="515818"/>
                  </a:lnTo>
                  <a:lnTo>
                    <a:pt x="1384" y="511446"/>
                  </a:lnTo>
                  <a:lnTo>
                    <a:pt x="1248" y="507075"/>
                  </a:lnTo>
                  <a:lnTo>
                    <a:pt x="1122" y="502704"/>
                  </a:lnTo>
                  <a:lnTo>
                    <a:pt x="996" y="498332"/>
                  </a:lnTo>
                  <a:lnTo>
                    <a:pt x="880" y="493961"/>
                  </a:lnTo>
                  <a:lnTo>
                    <a:pt x="765" y="489590"/>
                  </a:lnTo>
                  <a:lnTo>
                    <a:pt x="661" y="485218"/>
                  </a:lnTo>
                  <a:lnTo>
                    <a:pt x="559" y="480847"/>
                  </a:lnTo>
                  <a:lnTo>
                    <a:pt x="469" y="476476"/>
                  </a:lnTo>
                  <a:lnTo>
                    <a:pt x="380" y="472104"/>
                  </a:lnTo>
                  <a:lnTo>
                    <a:pt x="305" y="467733"/>
                  </a:lnTo>
                  <a:lnTo>
                    <a:pt x="232" y="463361"/>
                  </a:lnTo>
                  <a:lnTo>
                    <a:pt x="173" y="458990"/>
                  </a:lnTo>
                  <a:lnTo>
                    <a:pt x="117" y="454619"/>
                  </a:lnTo>
                  <a:lnTo>
                    <a:pt x="76" y="450247"/>
                  </a:lnTo>
                  <a:lnTo>
                    <a:pt x="39" y="445876"/>
                  </a:lnTo>
                  <a:lnTo>
                    <a:pt x="17" y="441505"/>
                  </a:lnTo>
                  <a:lnTo>
                    <a:pt x="1" y="437133"/>
                  </a:lnTo>
                  <a:lnTo>
                    <a:pt x="0" y="432762"/>
                  </a:lnTo>
                  <a:lnTo>
                    <a:pt x="6" y="428391"/>
                  </a:lnTo>
                  <a:lnTo>
                    <a:pt x="27" y="424019"/>
                  </a:lnTo>
                  <a:lnTo>
                    <a:pt x="58" y="419648"/>
                  </a:lnTo>
                  <a:lnTo>
                    <a:pt x="103" y="415277"/>
                  </a:lnTo>
                  <a:lnTo>
                    <a:pt x="160" y="410905"/>
                  </a:lnTo>
                  <a:lnTo>
                    <a:pt x="231" y="406534"/>
                  </a:lnTo>
                  <a:lnTo>
                    <a:pt x="316" y="402163"/>
                  </a:lnTo>
                  <a:lnTo>
                    <a:pt x="415" y="397791"/>
                  </a:lnTo>
                  <a:lnTo>
                    <a:pt x="530" y="393420"/>
                  </a:lnTo>
                  <a:lnTo>
                    <a:pt x="658" y="389049"/>
                  </a:lnTo>
                  <a:lnTo>
                    <a:pt x="804" y="384677"/>
                  </a:lnTo>
                  <a:lnTo>
                    <a:pt x="964" y="380306"/>
                  </a:lnTo>
                  <a:lnTo>
                    <a:pt x="1144" y="375935"/>
                  </a:lnTo>
                  <a:lnTo>
                    <a:pt x="1336" y="371563"/>
                  </a:lnTo>
                  <a:lnTo>
                    <a:pt x="1552" y="367192"/>
                  </a:lnTo>
                  <a:lnTo>
                    <a:pt x="1778" y="362821"/>
                  </a:lnTo>
                  <a:lnTo>
                    <a:pt x="2031" y="358449"/>
                  </a:lnTo>
                  <a:lnTo>
                    <a:pt x="2294" y="354078"/>
                  </a:lnTo>
                  <a:lnTo>
                    <a:pt x="2586" y="349707"/>
                  </a:lnTo>
                  <a:lnTo>
                    <a:pt x="2886" y="345335"/>
                  </a:lnTo>
                  <a:lnTo>
                    <a:pt x="3219" y="340964"/>
                  </a:lnTo>
                  <a:lnTo>
                    <a:pt x="3559" y="336593"/>
                  </a:lnTo>
                  <a:lnTo>
                    <a:pt x="3934" y="332221"/>
                  </a:lnTo>
                  <a:lnTo>
                    <a:pt x="4315" y="327850"/>
                  </a:lnTo>
                  <a:lnTo>
                    <a:pt x="4735" y="323479"/>
                  </a:lnTo>
                  <a:lnTo>
                    <a:pt x="5158" y="319107"/>
                  </a:lnTo>
                  <a:lnTo>
                    <a:pt x="5623" y="314736"/>
                  </a:lnTo>
                  <a:lnTo>
                    <a:pt x="6090" y="310365"/>
                  </a:lnTo>
                  <a:lnTo>
                    <a:pt x="6603" y="305993"/>
                  </a:lnTo>
                  <a:lnTo>
                    <a:pt x="7117" y="301622"/>
                  </a:lnTo>
                  <a:lnTo>
                    <a:pt x="7676" y="297251"/>
                  </a:lnTo>
                  <a:lnTo>
                    <a:pt x="8239" y="292879"/>
                  </a:lnTo>
                  <a:lnTo>
                    <a:pt x="8845" y="288508"/>
                  </a:lnTo>
                  <a:lnTo>
                    <a:pt x="9458" y="284137"/>
                  </a:lnTo>
                  <a:lnTo>
                    <a:pt x="10113" y="279765"/>
                  </a:lnTo>
                  <a:lnTo>
                    <a:pt x="10778" y="275394"/>
                  </a:lnTo>
                  <a:lnTo>
                    <a:pt x="11482" y="271023"/>
                  </a:lnTo>
                  <a:lnTo>
                    <a:pt x="12198" y="266651"/>
                  </a:lnTo>
                  <a:lnTo>
                    <a:pt x="12953" y="262280"/>
                  </a:lnTo>
                  <a:lnTo>
                    <a:pt x="13723" y="257909"/>
                  </a:lnTo>
                  <a:lnTo>
                    <a:pt x="14529" y="253537"/>
                  </a:lnTo>
                  <a:lnTo>
                    <a:pt x="15352" y="249166"/>
                  </a:lnTo>
                  <a:lnTo>
                    <a:pt x="16210" y="244795"/>
                  </a:lnTo>
                  <a:lnTo>
                    <a:pt x="17088" y="240423"/>
                  </a:lnTo>
                  <a:lnTo>
                    <a:pt x="17999" y="236052"/>
                  </a:lnTo>
                  <a:lnTo>
                    <a:pt x="18932" y="231680"/>
                  </a:lnTo>
                  <a:lnTo>
                    <a:pt x="19895" y="227309"/>
                  </a:lnTo>
                  <a:lnTo>
                    <a:pt x="20884" y="222938"/>
                  </a:lnTo>
                  <a:lnTo>
                    <a:pt x="21900" y="218566"/>
                  </a:lnTo>
                  <a:lnTo>
                    <a:pt x="22944" y="214195"/>
                  </a:lnTo>
                  <a:lnTo>
                    <a:pt x="24014" y="209824"/>
                  </a:lnTo>
                  <a:lnTo>
                    <a:pt x="25114" y="205452"/>
                  </a:lnTo>
                  <a:lnTo>
                    <a:pt x="26236" y="201081"/>
                  </a:lnTo>
                  <a:lnTo>
                    <a:pt x="27392" y="196710"/>
                  </a:lnTo>
                  <a:lnTo>
                    <a:pt x="28568" y="192338"/>
                  </a:lnTo>
                  <a:lnTo>
                    <a:pt x="29779" y="187967"/>
                  </a:lnTo>
                  <a:lnTo>
                    <a:pt x="31008" y="183596"/>
                  </a:lnTo>
                  <a:lnTo>
                    <a:pt x="32274" y="179224"/>
                  </a:lnTo>
                  <a:lnTo>
                    <a:pt x="33556" y="174853"/>
                  </a:lnTo>
                  <a:lnTo>
                    <a:pt x="34877" y="170482"/>
                  </a:lnTo>
                  <a:lnTo>
                    <a:pt x="36210" y="166110"/>
                  </a:lnTo>
                  <a:lnTo>
                    <a:pt x="37585" y="161739"/>
                  </a:lnTo>
                  <a:lnTo>
                    <a:pt x="38969" y="157368"/>
                  </a:lnTo>
                  <a:lnTo>
                    <a:pt x="40397" y="152996"/>
                  </a:lnTo>
                  <a:lnTo>
                    <a:pt x="41832" y="148625"/>
                  </a:lnTo>
                  <a:lnTo>
                    <a:pt x="43312" y="144254"/>
                  </a:lnTo>
                  <a:lnTo>
                    <a:pt x="44797" y="139882"/>
                  </a:lnTo>
                  <a:lnTo>
                    <a:pt x="46328" y="135511"/>
                  </a:lnTo>
                  <a:lnTo>
                    <a:pt x="47861" y="131140"/>
                  </a:lnTo>
                  <a:lnTo>
                    <a:pt x="49442" y="126768"/>
                  </a:lnTo>
                  <a:lnTo>
                    <a:pt x="51025" y="122397"/>
                  </a:lnTo>
                  <a:lnTo>
                    <a:pt x="52651" y="118026"/>
                  </a:lnTo>
                  <a:lnTo>
                    <a:pt x="54282" y="113654"/>
                  </a:lnTo>
                  <a:lnTo>
                    <a:pt x="55954" y="109283"/>
                  </a:lnTo>
                  <a:lnTo>
                    <a:pt x="57631" y="104912"/>
                  </a:lnTo>
                  <a:lnTo>
                    <a:pt x="59345" y="100540"/>
                  </a:lnTo>
                  <a:lnTo>
                    <a:pt x="61068" y="96169"/>
                  </a:lnTo>
                  <a:lnTo>
                    <a:pt x="62824" y="91798"/>
                  </a:lnTo>
                  <a:lnTo>
                    <a:pt x="64589" y="87426"/>
                  </a:lnTo>
                  <a:lnTo>
                    <a:pt x="66384" y="83055"/>
                  </a:lnTo>
                  <a:lnTo>
                    <a:pt x="68191" y="78684"/>
                  </a:lnTo>
                  <a:lnTo>
                    <a:pt x="70024" y="74312"/>
                  </a:lnTo>
                  <a:lnTo>
                    <a:pt x="71869" y="69941"/>
                  </a:lnTo>
                  <a:lnTo>
                    <a:pt x="73739" y="65570"/>
                  </a:lnTo>
                  <a:lnTo>
                    <a:pt x="75621" y="61198"/>
                  </a:lnTo>
                  <a:lnTo>
                    <a:pt x="77524" y="56827"/>
                  </a:lnTo>
                  <a:lnTo>
                    <a:pt x="79440" y="52456"/>
                  </a:lnTo>
                  <a:lnTo>
                    <a:pt x="81375" y="48084"/>
                  </a:lnTo>
                  <a:lnTo>
                    <a:pt x="83324" y="43713"/>
                  </a:lnTo>
                  <a:lnTo>
                    <a:pt x="85288" y="39342"/>
                  </a:lnTo>
                  <a:lnTo>
                    <a:pt x="87266" y="34970"/>
                  </a:lnTo>
                  <a:lnTo>
                    <a:pt x="89257" y="30599"/>
                  </a:lnTo>
                  <a:lnTo>
                    <a:pt x="91263" y="26228"/>
                  </a:lnTo>
                  <a:lnTo>
                    <a:pt x="93279" y="21856"/>
                  </a:lnTo>
                  <a:lnTo>
                    <a:pt x="95309" y="17485"/>
                  </a:lnTo>
                  <a:lnTo>
                    <a:pt x="97348" y="13114"/>
                  </a:lnTo>
                  <a:lnTo>
                    <a:pt x="99400" y="8742"/>
                  </a:lnTo>
                  <a:lnTo>
                    <a:pt x="101458" y="4371"/>
                  </a:lnTo>
                  <a:lnTo>
                    <a:pt x="103530" y="0"/>
                  </a:lnTo>
                  <a:lnTo>
                    <a:pt x="470714" y="0"/>
                  </a:lnTo>
                  <a:lnTo>
                    <a:pt x="472785" y="4371"/>
                  </a:lnTo>
                  <a:lnTo>
                    <a:pt x="474844" y="8742"/>
                  </a:lnTo>
                  <a:lnTo>
                    <a:pt x="476896" y="13114"/>
                  </a:lnTo>
                  <a:lnTo>
                    <a:pt x="478935" y="17485"/>
                  </a:lnTo>
                  <a:lnTo>
                    <a:pt x="480965" y="21856"/>
                  </a:lnTo>
                  <a:lnTo>
                    <a:pt x="482981" y="26228"/>
                  </a:lnTo>
                  <a:lnTo>
                    <a:pt x="484986" y="30599"/>
                  </a:lnTo>
                  <a:lnTo>
                    <a:pt x="486978" y="34970"/>
                  </a:lnTo>
                  <a:lnTo>
                    <a:pt x="488956" y="39342"/>
                  </a:lnTo>
                  <a:lnTo>
                    <a:pt x="490920" y="43713"/>
                  </a:lnTo>
                  <a:lnTo>
                    <a:pt x="492869" y="48084"/>
                  </a:lnTo>
                  <a:lnTo>
                    <a:pt x="494803" y="52456"/>
                  </a:lnTo>
                  <a:lnTo>
                    <a:pt x="496720" y="56827"/>
                  </a:lnTo>
                  <a:lnTo>
                    <a:pt x="498623" y="61198"/>
                  </a:lnTo>
                  <a:lnTo>
                    <a:pt x="500505" y="65570"/>
                  </a:lnTo>
                  <a:lnTo>
                    <a:pt x="502374" y="69941"/>
                  </a:lnTo>
                  <a:lnTo>
                    <a:pt x="504220" y="74312"/>
                  </a:lnTo>
                  <a:lnTo>
                    <a:pt x="506053" y="78684"/>
                  </a:lnTo>
                  <a:lnTo>
                    <a:pt x="507859" y="83055"/>
                  </a:lnTo>
                  <a:lnTo>
                    <a:pt x="509655" y="87426"/>
                  </a:lnTo>
                  <a:lnTo>
                    <a:pt x="511420" y="91798"/>
                  </a:lnTo>
                  <a:lnTo>
                    <a:pt x="513176" y="96169"/>
                  </a:lnTo>
                  <a:lnTo>
                    <a:pt x="514898" y="100540"/>
                  </a:lnTo>
                  <a:lnTo>
                    <a:pt x="516613" y="104912"/>
                  </a:lnTo>
                  <a:lnTo>
                    <a:pt x="518290" y="109283"/>
                  </a:lnTo>
                  <a:lnTo>
                    <a:pt x="519961" y="113654"/>
                  </a:lnTo>
                  <a:lnTo>
                    <a:pt x="521592" y="118026"/>
                  </a:lnTo>
                  <a:lnTo>
                    <a:pt x="523219" y="122397"/>
                  </a:lnTo>
                  <a:lnTo>
                    <a:pt x="524802" y="126768"/>
                  </a:lnTo>
                  <a:lnTo>
                    <a:pt x="526382" y="131140"/>
                  </a:lnTo>
                  <a:lnTo>
                    <a:pt x="527916" y="135511"/>
                  </a:lnTo>
                  <a:lnTo>
                    <a:pt x="529447" y="139882"/>
                  </a:lnTo>
                  <a:lnTo>
                    <a:pt x="530931" y="144254"/>
                  </a:lnTo>
                  <a:lnTo>
                    <a:pt x="532412" y="148625"/>
                  </a:lnTo>
                  <a:lnTo>
                    <a:pt x="533847" y="152996"/>
                  </a:lnTo>
                  <a:lnTo>
                    <a:pt x="535275" y="157368"/>
                  </a:lnTo>
                  <a:lnTo>
                    <a:pt x="536659" y="161739"/>
                  </a:lnTo>
                  <a:lnTo>
                    <a:pt x="538034" y="166110"/>
                  </a:lnTo>
                  <a:lnTo>
                    <a:pt x="539367" y="170482"/>
                  </a:lnTo>
                  <a:lnTo>
                    <a:pt x="540688" y="174853"/>
                  </a:lnTo>
                  <a:lnTo>
                    <a:pt x="541969" y="179224"/>
                  </a:lnTo>
                  <a:lnTo>
                    <a:pt x="543236" y="183596"/>
                  </a:lnTo>
                  <a:lnTo>
                    <a:pt x="544464" y="187967"/>
                  </a:lnTo>
                  <a:lnTo>
                    <a:pt x="545676" y="192338"/>
                  </a:lnTo>
                  <a:lnTo>
                    <a:pt x="546852" y="196710"/>
                  </a:lnTo>
                  <a:lnTo>
                    <a:pt x="548007" y="201081"/>
                  </a:lnTo>
                  <a:lnTo>
                    <a:pt x="549130" y="205452"/>
                  </a:lnTo>
                  <a:lnTo>
                    <a:pt x="550230" y="209824"/>
                  </a:lnTo>
                  <a:lnTo>
                    <a:pt x="551300" y="214195"/>
                  </a:lnTo>
                  <a:lnTo>
                    <a:pt x="552344" y="218566"/>
                  </a:lnTo>
                  <a:lnTo>
                    <a:pt x="553360" y="222938"/>
                  </a:lnTo>
                  <a:lnTo>
                    <a:pt x="554349" y="227309"/>
                  </a:lnTo>
                  <a:lnTo>
                    <a:pt x="555312" y="231680"/>
                  </a:lnTo>
                  <a:lnTo>
                    <a:pt x="556245" y="236052"/>
                  </a:lnTo>
                  <a:lnTo>
                    <a:pt x="557155" y="240423"/>
                  </a:lnTo>
                  <a:lnTo>
                    <a:pt x="558033" y="244795"/>
                  </a:lnTo>
                  <a:lnTo>
                    <a:pt x="558891" y="249166"/>
                  </a:lnTo>
                  <a:lnTo>
                    <a:pt x="559715" y="253537"/>
                  </a:lnTo>
                  <a:lnTo>
                    <a:pt x="560521" y="257909"/>
                  </a:lnTo>
                  <a:lnTo>
                    <a:pt x="561290" y="262280"/>
                  </a:lnTo>
                  <a:lnTo>
                    <a:pt x="562045" y="266651"/>
                  </a:lnTo>
                  <a:lnTo>
                    <a:pt x="562762" y="271023"/>
                  </a:lnTo>
                  <a:lnTo>
                    <a:pt x="563466" y="275394"/>
                  </a:lnTo>
                  <a:lnTo>
                    <a:pt x="564131" y="279765"/>
                  </a:lnTo>
                  <a:lnTo>
                    <a:pt x="564785" y="284137"/>
                  </a:lnTo>
                  <a:lnTo>
                    <a:pt x="565399" y="288508"/>
                  </a:lnTo>
                  <a:lnTo>
                    <a:pt x="566005" y="292879"/>
                  </a:lnTo>
                  <a:lnTo>
                    <a:pt x="566568" y="297251"/>
                  </a:lnTo>
                  <a:lnTo>
                    <a:pt x="567126" y="301622"/>
                  </a:lnTo>
                  <a:lnTo>
                    <a:pt x="567641" y="305993"/>
                  </a:lnTo>
                  <a:lnTo>
                    <a:pt x="568153" y="310365"/>
                  </a:lnTo>
                  <a:lnTo>
                    <a:pt x="568621" y="314736"/>
                  </a:lnTo>
                  <a:lnTo>
                    <a:pt x="569086" y="319107"/>
                  </a:lnTo>
                  <a:lnTo>
                    <a:pt x="569509" y="323479"/>
                  </a:lnTo>
                  <a:lnTo>
                    <a:pt x="569928" y="327850"/>
                  </a:lnTo>
                  <a:lnTo>
                    <a:pt x="570309" y="332221"/>
                  </a:lnTo>
                  <a:lnTo>
                    <a:pt x="570685" y="336593"/>
                  </a:lnTo>
                  <a:lnTo>
                    <a:pt x="571025" y="340964"/>
                  </a:lnTo>
                  <a:lnTo>
                    <a:pt x="571357" y="345335"/>
                  </a:lnTo>
                  <a:lnTo>
                    <a:pt x="571658" y="349707"/>
                  </a:lnTo>
                  <a:lnTo>
                    <a:pt x="571950" y="354078"/>
                  </a:lnTo>
                  <a:lnTo>
                    <a:pt x="572213" y="358449"/>
                  </a:lnTo>
                  <a:lnTo>
                    <a:pt x="572465" y="362821"/>
                  </a:lnTo>
                  <a:lnTo>
                    <a:pt x="572692" y="367192"/>
                  </a:lnTo>
                  <a:lnTo>
                    <a:pt x="572908" y="371563"/>
                  </a:lnTo>
                  <a:lnTo>
                    <a:pt x="573100" y="375935"/>
                  </a:lnTo>
                  <a:lnTo>
                    <a:pt x="573280" y="380306"/>
                  </a:lnTo>
                  <a:lnTo>
                    <a:pt x="573439" y="384677"/>
                  </a:lnTo>
                  <a:lnTo>
                    <a:pt x="573586" y="389049"/>
                  </a:lnTo>
                  <a:lnTo>
                    <a:pt x="573714" y="393420"/>
                  </a:lnTo>
                  <a:lnTo>
                    <a:pt x="573829" y="397791"/>
                  </a:lnTo>
                  <a:lnTo>
                    <a:pt x="573928" y="402163"/>
                  </a:lnTo>
                  <a:lnTo>
                    <a:pt x="574012" y="406534"/>
                  </a:lnTo>
                  <a:lnTo>
                    <a:pt x="574084" y="410905"/>
                  </a:lnTo>
                  <a:lnTo>
                    <a:pt x="574141" y="415277"/>
                  </a:lnTo>
                  <a:lnTo>
                    <a:pt x="574186" y="419648"/>
                  </a:lnTo>
                  <a:lnTo>
                    <a:pt x="574217" y="424019"/>
                  </a:lnTo>
                  <a:lnTo>
                    <a:pt x="574238" y="428391"/>
                  </a:lnTo>
                  <a:lnTo>
                    <a:pt x="574244" y="432762"/>
                  </a:lnTo>
                  <a:lnTo>
                    <a:pt x="574243" y="437133"/>
                  </a:lnTo>
                  <a:lnTo>
                    <a:pt x="574227" y="441505"/>
                  </a:lnTo>
                  <a:lnTo>
                    <a:pt x="574205" y="445876"/>
                  </a:lnTo>
                  <a:lnTo>
                    <a:pt x="574168" y="450247"/>
                  </a:lnTo>
                  <a:lnTo>
                    <a:pt x="574127" y="454619"/>
                  </a:lnTo>
                  <a:lnTo>
                    <a:pt x="574071" y="458990"/>
                  </a:lnTo>
                  <a:lnTo>
                    <a:pt x="574012" y="463361"/>
                  </a:lnTo>
                  <a:lnTo>
                    <a:pt x="573939" y="467733"/>
                  </a:lnTo>
                  <a:lnTo>
                    <a:pt x="573864" y="472104"/>
                  </a:lnTo>
                  <a:lnTo>
                    <a:pt x="573775" y="476476"/>
                  </a:lnTo>
                  <a:lnTo>
                    <a:pt x="573685" y="480847"/>
                  </a:lnTo>
                  <a:lnTo>
                    <a:pt x="573582" y="485218"/>
                  </a:lnTo>
                  <a:lnTo>
                    <a:pt x="573479" y="489590"/>
                  </a:lnTo>
                  <a:lnTo>
                    <a:pt x="573364" y="493961"/>
                  </a:lnTo>
                  <a:lnTo>
                    <a:pt x="573248" y="498332"/>
                  </a:lnTo>
                  <a:lnTo>
                    <a:pt x="573122" y="502704"/>
                  </a:lnTo>
                  <a:lnTo>
                    <a:pt x="572995" y="507075"/>
                  </a:lnTo>
                  <a:lnTo>
                    <a:pt x="572860" y="511446"/>
                  </a:lnTo>
                  <a:lnTo>
                    <a:pt x="572723" y="515818"/>
                  </a:lnTo>
                  <a:lnTo>
                    <a:pt x="572579" y="520189"/>
                  </a:lnTo>
                  <a:lnTo>
                    <a:pt x="572434" y="524560"/>
                  </a:lnTo>
                  <a:lnTo>
                    <a:pt x="572283" y="528932"/>
                  </a:lnTo>
                  <a:lnTo>
                    <a:pt x="572130" y="533303"/>
                  </a:lnTo>
                  <a:lnTo>
                    <a:pt x="571973" y="537674"/>
                  </a:lnTo>
                  <a:lnTo>
                    <a:pt x="571814" y="542046"/>
                  </a:lnTo>
                  <a:lnTo>
                    <a:pt x="571651" y="546417"/>
                  </a:lnTo>
                  <a:lnTo>
                    <a:pt x="571486" y="550788"/>
                  </a:lnTo>
                  <a:lnTo>
                    <a:pt x="571318" y="555160"/>
                  </a:lnTo>
                  <a:lnTo>
                    <a:pt x="571148" y="559531"/>
                  </a:lnTo>
                  <a:lnTo>
                    <a:pt x="570976" y="563902"/>
                  </a:lnTo>
                  <a:lnTo>
                    <a:pt x="570803" y="568274"/>
                  </a:lnTo>
                  <a:lnTo>
                    <a:pt x="570627" y="572645"/>
                  </a:lnTo>
                  <a:lnTo>
                    <a:pt x="570450" y="577016"/>
                  </a:lnTo>
                  <a:lnTo>
                    <a:pt x="570272" y="581388"/>
                  </a:lnTo>
                  <a:lnTo>
                    <a:pt x="570092" y="585759"/>
                  </a:lnTo>
                  <a:lnTo>
                    <a:pt x="569910" y="590130"/>
                  </a:lnTo>
                  <a:lnTo>
                    <a:pt x="569728" y="594502"/>
                  </a:lnTo>
                  <a:lnTo>
                    <a:pt x="569544" y="598873"/>
                  </a:lnTo>
                  <a:lnTo>
                    <a:pt x="569359" y="603244"/>
                  </a:lnTo>
                  <a:lnTo>
                    <a:pt x="569173" y="607616"/>
                  </a:lnTo>
                  <a:lnTo>
                    <a:pt x="568986" y="611987"/>
                  </a:lnTo>
                  <a:lnTo>
                    <a:pt x="568799" y="616358"/>
                  </a:lnTo>
                  <a:lnTo>
                    <a:pt x="568609" y="620730"/>
                  </a:lnTo>
                  <a:lnTo>
                    <a:pt x="568420" y="625101"/>
                  </a:lnTo>
                  <a:lnTo>
                    <a:pt x="568229" y="629472"/>
                  </a:lnTo>
                  <a:lnTo>
                    <a:pt x="568037" y="633844"/>
                  </a:lnTo>
                  <a:lnTo>
                    <a:pt x="567843" y="638215"/>
                  </a:lnTo>
                  <a:lnTo>
                    <a:pt x="567650" y="642586"/>
                  </a:lnTo>
                  <a:lnTo>
                    <a:pt x="567454" y="646958"/>
                  </a:lnTo>
                  <a:lnTo>
                    <a:pt x="567258" y="651329"/>
                  </a:lnTo>
                  <a:lnTo>
                    <a:pt x="567059" y="655700"/>
                  </a:lnTo>
                  <a:lnTo>
                    <a:pt x="566861" y="660072"/>
                  </a:lnTo>
                  <a:lnTo>
                    <a:pt x="566659" y="664443"/>
                  </a:lnTo>
                  <a:lnTo>
                    <a:pt x="566458" y="668814"/>
                  </a:lnTo>
                  <a:lnTo>
                    <a:pt x="566253" y="673186"/>
                  </a:lnTo>
                  <a:lnTo>
                    <a:pt x="566048" y="677557"/>
                  </a:lnTo>
                  <a:lnTo>
                    <a:pt x="565839" y="681928"/>
                  </a:lnTo>
                  <a:lnTo>
                    <a:pt x="565630" y="686300"/>
                  </a:lnTo>
                  <a:lnTo>
                    <a:pt x="565418" y="690671"/>
                  </a:lnTo>
                  <a:lnTo>
                    <a:pt x="565204" y="695042"/>
                  </a:lnTo>
                  <a:lnTo>
                    <a:pt x="564987" y="699414"/>
                  </a:lnTo>
                  <a:lnTo>
                    <a:pt x="564768" y="703785"/>
                  </a:lnTo>
                  <a:lnTo>
                    <a:pt x="564545" y="708157"/>
                  </a:lnTo>
                  <a:lnTo>
                    <a:pt x="564321" y="712528"/>
                  </a:lnTo>
                  <a:lnTo>
                    <a:pt x="564092" y="716899"/>
                  </a:lnTo>
                  <a:lnTo>
                    <a:pt x="563861" y="721271"/>
                  </a:lnTo>
                  <a:lnTo>
                    <a:pt x="563626" y="725642"/>
                  </a:lnTo>
                  <a:lnTo>
                    <a:pt x="563388" y="730013"/>
                  </a:lnTo>
                  <a:lnTo>
                    <a:pt x="563145" y="734385"/>
                  </a:lnTo>
                  <a:lnTo>
                    <a:pt x="562900" y="738756"/>
                  </a:lnTo>
                  <a:lnTo>
                    <a:pt x="562649" y="743127"/>
                  </a:lnTo>
                  <a:lnTo>
                    <a:pt x="562395" y="747499"/>
                  </a:lnTo>
                  <a:lnTo>
                    <a:pt x="562135" y="751870"/>
                  </a:lnTo>
                  <a:lnTo>
                    <a:pt x="561871" y="756241"/>
                  </a:lnTo>
                  <a:lnTo>
                    <a:pt x="561603" y="760613"/>
                  </a:lnTo>
                  <a:lnTo>
                    <a:pt x="561329" y="764984"/>
                  </a:lnTo>
                  <a:lnTo>
                    <a:pt x="561050" y="769355"/>
                  </a:lnTo>
                  <a:lnTo>
                    <a:pt x="560765" y="773727"/>
                  </a:lnTo>
                  <a:lnTo>
                    <a:pt x="560476" y="778098"/>
                  </a:lnTo>
                  <a:lnTo>
                    <a:pt x="560179" y="782469"/>
                  </a:lnTo>
                  <a:lnTo>
                    <a:pt x="559878" y="786841"/>
                  </a:lnTo>
                  <a:lnTo>
                    <a:pt x="559569" y="791212"/>
                  </a:lnTo>
                  <a:lnTo>
                    <a:pt x="559256" y="795583"/>
                  </a:lnTo>
                  <a:lnTo>
                    <a:pt x="558934" y="799955"/>
                  </a:lnTo>
                  <a:lnTo>
                    <a:pt x="558608" y="804326"/>
                  </a:lnTo>
                  <a:lnTo>
                    <a:pt x="558272" y="808697"/>
                  </a:lnTo>
                  <a:lnTo>
                    <a:pt x="557933" y="813069"/>
                  </a:lnTo>
                  <a:lnTo>
                    <a:pt x="557582" y="817440"/>
                  </a:lnTo>
                  <a:lnTo>
                    <a:pt x="557229" y="821811"/>
                  </a:lnTo>
                  <a:lnTo>
                    <a:pt x="556863" y="826183"/>
                  </a:lnTo>
                  <a:lnTo>
                    <a:pt x="556495" y="830554"/>
                  </a:lnTo>
                  <a:lnTo>
                    <a:pt x="556113" y="834925"/>
                  </a:lnTo>
                  <a:lnTo>
                    <a:pt x="555730" y="839297"/>
                  </a:lnTo>
                  <a:lnTo>
                    <a:pt x="555332" y="843668"/>
                  </a:lnTo>
                  <a:lnTo>
                    <a:pt x="554933" y="848039"/>
                  </a:lnTo>
                  <a:lnTo>
                    <a:pt x="554518" y="852411"/>
                  </a:lnTo>
                  <a:lnTo>
                    <a:pt x="554102" y="856782"/>
                  </a:lnTo>
                  <a:lnTo>
                    <a:pt x="553670" y="861153"/>
                  </a:lnTo>
                  <a:lnTo>
                    <a:pt x="553237" y="865525"/>
                  </a:lnTo>
                  <a:lnTo>
                    <a:pt x="552788" y="869896"/>
                  </a:lnTo>
                  <a:lnTo>
                    <a:pt x="552337" y="874267"/>
                  </a:lnTo>
                  <a:lnTo>
                    <a:pt x="551870" y="878639"/>
                  </a:lnTo>
                  <a:lnTo>
                    <a:pt x="551401" y="883010"/>
                  </a:lnTo>
                  <a:lnTo>
                    <a:pt x="550916" y="887381"/>
                  </a:lnTo>
                  <a:lnTo>
                    <a:pt x="550428" y="891753"/>
                  </a:lnTo>
                  <a:lnTo>
                    <a:pt x="549926" y="896124"/>
                  </a:lnTo>
                  <a:lnTo>
                    <a:pt x="549418" y="900495"/>
                  </a:lnTo>
                  <a:lnTo>
                    <a:pt x="548898" y="904867"/>
                  </a:lnTo>
                  <a:lnTo>
                    <a:pt x="548371" y="909238"/>
                  </a:lnTo>
                  <a:lnTo>
                    <a:pt x="547832" y="913609"/>
                  </a:lnTo>
                  <a:lnTo>
                    <a:pt x="547286" y="917981"/>
                  </a:lnTo>
                  <a:lnTo>
                    <a:pt x="546728" y="922352"/>
                  </a:lnTo>
                  <a:lnTo>
                    <a:pt x="546162" y="926723"/>
                  </a:lnTo>
                  <a:lnTo>
                    <a:pt x="545585" y="931095"/>
                  </a:lnTo>
                  <a:lnTo>
                    <a:pt x="545000" y="935466"/>
                  </a:lnTo>
                  <a:lnTo>
                    <a:pt x="544404" y="939838"/>
                  </a:lnTo>
                  <a:lnTo>
                    <a:pt x="543798" y="944209"/>
                  </a:lnTo>
                  <a:lnTo>
                    <a:pt x="543183" y="948580"/>
                  </a:lnTo>
                  <a:lnTo>
                    <a:pt x="542558" y="952952"/>
                  </a:lnTo>
                  <a:lnTo>
                    <a:pt x="541924" y="957323"/>
                  </a:lnTo>
                  <a:lnTo>
                    <a:pt x="541278" y="961694"/>
                  </a:lnTo>
                  <a:lnTo>
                    <a:pt x="540625" y="966066"/>
                  </a:lnTo>
                  <a:lnTo>
                    <a:pt x="539959" y="970437"/>
                  </a:lnTo>
                  <a:lnTo>
                    <a:pt x="539287" y="974808"/>
                  </a:lnTo>
                  <a:lnTo>
                    <a:pt x="538601" y="979180"/>
                  </a:lnTo>
                  <a:lnTo>
                    <a:pt x="537910" y="983551"/>
                  </a:lnTo>
                  <a:lnTo>
                    <a:pt x="537205" y="987922"/>
                  </a:lnTo>
                  <a:lnTo>
                    <a:pt x="536495" y="992294"/>
                  </a:lnTo>
                  <a:lnTo>
                    <a:pt x="535769" y="996665"/>
                  </a:lnTo>
                  <a:lnTo>
                    <a:pt x="535040" y="1001036"/>
                  </a:lnTo>
                  <a:lnTo>
                    <a:pt x="534295" y="1005408"/>
                  </a:lnTo>
                  <a:lnTo>
                    <a:pt x="533547" y="1009779"/>
                  </a:lnTo>
                  <a:lnTo>
                    <a:pt x="532783" y="1014150"/>
                  </a:lnTo>
                  <a:lnTo>
                    <a:pt x="532016" y="1018522"/>
                  </a:lnTo>
                  <a:lnTo>
                    <a:pt x="531232" y="1022893"/>
                  </a:lnTo>
                  <a:lnTo>
                    <a:pt x="530447" y="1027264"/>
                  </a:lnTo>
                  <a:lnTo>
                    <a:pt x="529644" y="1031636"/>
                  </a:lnTo>
                  <a:lnTo>
                    <a:pt x="528840" y="1036007"/>
                  </a:lnTo>
                  <a:lnTo>
                    <a:pt x="528019" y="1040378"/>
                  </a:lnTo>
                  <a:lnTo>
                    <a:pt x="527196" y="1044750"/>
                  </a:lnTo>
                  <a:lnTo>
                    <a:pt x="526356" y="1049121"/>
                  </a:lnTo>
                  <a:lnTo>
                    <a:pt x="525514" y="1053492"/>
                  </a:lnTo>
                  <a:lnTo>
                    <a:pt x="524657" y="1057864"/>
                  </a:lnTo>
                  <a:lnTo>
                    <a:pt x="523797" y="1062235"/>
                  </a:lnTo>
                  <a:lnTo>
                    <a:pt x="522922" y="1066606"/>
                  </a:lnTo>
                  <a:lnTo>
                    <a:pt x="522043" y="1070978"/>
                  </a:lnTo>
                  <a:lnTo>
                    <a:pt x="521151" y="1075349"/>
                  </a:lnTo>
                  <a:lnTo>
                    <a:pt x="520254" y="1079720"/>
                  </a:lnTo>
                  <a:lnTo>
                    <a:pt x="519345" y="1084092"/>
                  </a:lnTo>
                  <a:lnTo>
                    <a:pt x="518430" y="1088463"/>
                  </a:lnTo>
                  <a:lnTo>
                    <a:pt x="517504" y="1092834"/>
                  </a:lnTo>
                  <a:lnTo>
                    <a:pt x="516571" y="1097206"/>
                  </a:lnTo>
                  <a:lnTo>
                    <a:pt x="515628" y="1101577"/>
                  </a:lnTo>
                  <a:lnTo>
                    <a:pt x="514679" y="1105948"/>
                  </a:lnTo>
                  <a:lnTo>
                    <a:pt x="513719" y="1110320"/>
                  </a:lnTo>
                  <a:lnTo>
                    <a:pt x="512752" y="1114691"/>
                  </a:lnTo>
                  <a:lnTo>
                    <a:pt x="511776" y="1119062"/>
                  </a:lnTo>
                  <a:lnTo>
                    <a:pt x="510792" y="1123434"/>
                  </a:lnTo>
                  <a:lnTo>
                    <a:pt x="509801" y="1127805"/>
                  </a:lnTo>
                  <a:lnTo>
                    <a:pt x="508800" y="1132176"/>
                  </a:lnTo>
                  <a:lnTo>
                    <a:pt x="507793" y="1136548"/>
                  </a:lnTo>
                  <a:lnTo>
                    <a:pt x="506776" y="1140919"/>
                  </a:lnTo>
                  <a:lnTo>
                    <a:pt x="505753" y="1145290"/>
                  </a:lnTo>
                  <a:lnTo>
                    <a:pt x="504720" y="1149662"/>
                  </a:lnTo>
                  <a:lnTo>
                    <a:pt x="503682" y="1154033"/>
                  </a:lnTo>
                  <a:lnTo>
                    <a:pt x="502634" y="1158404"/>
                  </a:lnTo>
                  <a:lnTo>
                    <a:pt x="501581" y="1162776"/>
                  </a:lnTo>
                  <a:lnTo>
                    <a:pt x="500516" y="1167147"/>
                  </a:lnTo>
                  <a:lnTo>
                    <a:pt x="499449" y="1171519"/>
                  </a:lnTo>
                  <a:lnTo>
                    <a:pt x="498370" y="1175890"/>
                  </a:lnTo>
                  <a:lnTo>
                    <a:pt x="497288" y="1180261"/>
                  </a:lnTo>
                  <a:lnTo>
                    <a:pt x="496194" y="1184633"/>
                  </a:lnTo>
                  <a:lnTo>
                    <a:pt x="495098" y="1189004"/>
                  </a:lnTo>
                  <a:lnTo>
                    <a:pt x="493990" y="1193375"/>
                  </a:lnTo>
                  <a:lnTo>
                    <a:pt x="492881" y="1197747"/>
                  </a:lnTo>
                  <a:lnTo>
                    <a:pt x="491758" y="1202118"/>
                  </a:lnTo>
                  <a:lnTo>
                    <a:pt x="490636" y="1206489"/>
                  </a:lnTo>
                  <a:lnTo>
                    <a:pt x="489500" y="1210861"/>
                  </a:lnTo>
                  <a:lnTo>
                    <a:pt x="488364" y="1215232"/>
                  </a:lnTo>
                  <a:lnTo>
                    <a:pt x="487216" y="1219603"/>
                  </a:lnTo>
                  <a:lnTo>
                    <a:pt x="486067" y="1223975"/>
                  </a:lnTo>
                  <a:lnTo>
                    <a:pt x="484907" y="1228346"/>
                  </a:lnTo>
                  <a:lnTo>
                    <a:pt x="483745" y="1232717"/>
                  </a:lnTo>
                  <a:lnTo>
                    <a:pt x="482574" y="1237089"/>
                  </a:lnTo>
                  <a:lnTo>
                    <a:pt x="481401" y="1241460"/>
                  </a:lnTo>
                  <a:lnTo>
                    <a:pt x="480218" y="1245831"/>
                  </a:lnTo>
                  <a:lnTo>
                    <a:pt x="479034" y="1250203"/>
                  </a:lnTo>
                  <a:lnTo>
                    <a:pt x="477841" y="1254574"/>
                  </a:lnTo>
                  <a:lnTo>
                    <a:pt x="476646" y="1258945"/>
                  </a:lnTo>
                  <a:lnTo>
                    <a:pt x="475443" y="1263317"/>
                  </a:lnTo>
                  <a:lnTo>
                    <a:pt x="474238" y="1267688"/>
                  </a:lnTo>
                  <a:lnTo>
                    <a:pt x="473026" y="1272059"/>
                  </a:lnTo>
                  <a:lnTo>
                    <a:pt x="471812" y="1276431"/>
                  </a:lnTo>
                  <a:lnTo>
                    <a:pt x="470592" y="1280802"/>
                  </a:lnTo>
                  <a:lnTo>
                    <a:pt x="469369" y="1285173"/>
                  </a:lnTo>
                  <a:lnTo>
                    <a:pt x="468142" y="1289545"/>
                  </a:lnTo>
                  <a:lnTo>
                    <a:pt x="466911" y="1293916"/>
                  </a:lnTo>
                  <a:lnTo>
                    <a:pt x="465677" y="1298287"/>
                  </a:lnTo>
                  <a:lnTo>
                    <a:pt x="464439" y="1302659"/>
                  </a:lnTo>
                  <a:lnTo>
                    <a:pt x="463199" y="1307030"/>
                  </a:lnTo>
                  <a:lnTo>
                    <a:pt x="461956" y="1311401"/>
                  </a:lnTo>
                  <a:lnTo>
                    <a:pt x="460711" y="1315773"/>
                  </a:lnTo>
                  <a:lnTo>
                    <a:pt x="459463" y="1320144"/>
                  </a:lnTo>
                  <a:lnTo>
                    <a:pt x="458214" y="1324515"/>
                  </a:lnTo>
                  <a:lnTo>
                    <a:pt x="456963" y="1328887"/>
                  </a:lnTo>
                  <a:lnTo>
                    <a:pt x="455710" y="1333258"/>
                  </a:lnTo>
                  <a:lnTo>
                    <a:pt x="454456" y="1337629"/>
                  </a:lnTo>
                  <a:lnTo>
                    <a:pt x="453202" y="1342001"/>
                  </a:lnTo>
                  <a:lnTo>
                    <a:pt x="451947" y="1346372"/>
                  </a:lnTo>
                  <a:lnTo>
                    <a:pt x="450691" y="1350743"/>
                  </a:lnTo>
                  <a:lnTo>
                    <a:pt x="449436" y="1355115"/>
                  </a:lnTo>
                  <a:lnTo>
                    <a:pt x="448181" y="1359486"/>
                  </a:lnTo>
                  <a:lnTo>
                    <a:pt x="446927" y="1363857"/>
                  </a:lnTo>
                  <a:lnTo>
                    <a:pt x="445674" y="1368229"/>
                  </a:lnTo>
                  <a:lnTo>
                    <a:pt x="444423" y="1372600"/>
                  </a:lnTo>
                  <a:lnTo>
                    <a:pt x="443172" y="1376971"/>
                  </a:lnTo>
                  <a:lnTo>
                    <a:pt x="441925" y="1381343"/>
                  </a:lnTo>
                  <a:lnTo>
                    <a:pt x="440678" y="1385714"/>
                  </a:lnTo>
                  <a:lnTo>
                    <a:pt x="439437" y="1390085"/>
                  </a:lnTo>
                  <a:lnTo>
                    <a:pt x="438196" y="1394457"/>
                  </a:lnTo>
                  <a:lnTo>
                    <a:pt x="436961" y="1398828"/>
                  </a:lnTo>
                  <a:lnTo>
                    <a:pt x="435727" y="1403200"/>
                  </a:lnTo>
                  <a:lnTo>
                    <a:pt x="434501" y="1407571"/>
                  </a:lnTo>
                  <a:lnTo>
                    <a:pt x="433276" y="1411942"/>
                  </a:lnTo>
                  <a:lnTo>
                    <a:pt x="432060" y="1416314"/>
                  </a:lnTo>
                  <a:lnTo>
                    <a:pt x="430845" y="1420685"/>
                  </a:lnTo>
                  <a:lnTo>
                    <a:pt x="429640" y="1425056"/>
                  </a:lnTo>
                  <a:lnTo>
                    <a:pt x="428438" y="1429428"/>
                  </a:lnTo>
                  <a:lnTo>
                    <a:pt x="427245" y="1433799"/>
                  </a:lnTo>
                  <a:lnTo>
                    <a:pt x="426057" y="1438170"/>
                  </a:lnTo>
                  <a:lnTo>
                    <a:pt x="424879" y="1442542"/>
                  </a:lnTo>
                  <a:lnTo>
                    <a:pt x="423706" y="1446913"/>
                  </a:lnTo>
                  <a:lnTo>
                    <a:pt x="422544" y="1451284"/>
                  </a:lnTo>
                  <a:lnTo>
                    <a:pt x="421389" y="1455656"/>
                  </a:lnTo>
                  <a:lnTo>
                    <a:pt x="420244" y="1460027"/>
                  </a:lnTo>
                  <a:lnTo>
                    <a:pt x="419108" y="1464398"/>
                  </a:lnTo>
                  <a:lnTo>
                    <a:pt x="417982" y="1468770"/>
                  </a:lnTo>
                  <a:lnTo>
                    <a:pt x="416867" y="1473141"/>
                  </a:lnTo>
                  <a:lnTo>
                    <a:pt x="415762" y="1477512"/>
                  </a:lnTo>
                  <a:lnTo>
                    <a:pt x="414669" y="1481884"/>
                  </a:lnTo>
                  <a:lnTo>
                    <a:pt x="413587" y="1486255"/>
                  </a:lnTo>
                  <a:lnTo>
                    <a:pt x="412518" y="1490626"/>
                  </a:lnTo>
                  <a:lnTo>
                    <a:pt x="411460" y="1494998"/>
                  </a:lnTo>
                  <a:lnTo>
                    <a:pt x="410417" y="1499369"/>
                  </a:lnTo>
                  <a:lnTo>
                    <a:pt x="409385" y="1503740"/>
                  </a:lnTo>
                  <a:lnTo>
                    <a:pt x="408370" y="1508112"/>
                  </a:lnTo>
                  <a:lnTo>
                    <a:pt x="407364" y="1512483"/>
                  </a:lnTo>
                  <a:lnTo>
                    <a:pt x="406379" y="1516854"/>
                  </a:lnTo>
                  <a:lnTo>
                    <a:pt x="405402" y="1521226"/>
                  </a:lnTo>
                  <a:lnTo>
                    <a:pt x="404448" y="1525597"/>
                  </a:lnTo>
                  <a:lnTo>
                    <a:pt x="403501" y="1529968"/>
                  </a:lnTo>
                  <a:lnTo>
                    <a:pt x="402580" y="1534340"/>
                  </a:lnTo>
                  <a:lnTo>
                    <a:pt x="401665" y="1538711"/>
                  </a:lnTo>
                  <a:lnTo>
                    <a:pt x="400778" y="1543082"/>
                  </a:lnTo>
                  <a:lnTo>
                    <a:pt x="399896" y="1547454"/>
                  </a:lnTo>
                  <a:lnTo>
                    <a:pt x="399045" y="1551825"/>
                  </a:lnTo>
                  <a:lnTo>
                    <a:pt x="398197" y="1556196"/>
                  </a:lnTo>
                  <a:lnTo>
                    <a:pt x="397383" y="1560568"/>
                  </a:lnTo>
                  <a:lnTo>
                    <a:pt x="396571" y="1564939"/>
                  </a:lnTo>
                  <a:lnTo>
                    <a:pt x="395796" y="1569310"/>
                  </a:lnTo>
                  <a:lnTo>
                    <a:pt x="395022" y="1573682"/>
                  </a:lnTo>
                  <a:lnTo>
                    <a:pt x="394285" y="1578053"/>
                  </a:lnTo>
                  <a:lnTo>
                    <a:pt x="393552" y="1582424"/>
                  </a:lnTo>
                  <a:lnTo>
                    <a:pt x="392854" y="1586796"/>
                  </a:lnTo>
                  <a:lnTo>
                    <a:pt x="392162" y="1591167"/>
                  </a:lnTo>
                  <a:lnTo>
                    <a:pt x="391504" y="1595538"/>
                  </a:lnTo>
                  <a:lnTo>
                    <a:pt x="390854" y="1599910"/>
                  </a:lnTo>
                  <a:lnTo>
                    <a:pt x="390238" y="1604281"/>
                  </a:lnTo>
                  <a:lnTo>
                    <a:pt x="389631" y="1608652"/>
                  </a:lnTo>
                  <a:lnTo>
                    <a:pt x="389057" y="1613024"/>
                  </a:lnTo>
                  <a:lnTo>
                    <a:pt x="388495" y="1617395"/>
                  </a:lnTo>
                  <a:lnTo>
                    <a:pt x="387963" y="1621766"/>
                  </a:lnTo>
                  <a:lnTo>
                    <a:pt x="387446" y="1626138"/>
                  </a:lnTo>
                  <a:lnTo>
                    <a:pt x="386957" y="1630509"/>
                  </a:lnTo>
                  <a:lnTo>
                    <a:pt x="386486" y="1634881"/>
                  </a:lnTo>
                  <a:lnTo>
                    <a:pt x="386041" y="1639252"/>
                  </a:lnTo>
                  <a:lnTo>
                    <a:pt x="385616" y="1643623"/>
                  </a:lnTo>
                  <a:lnTo>
                    <a:pt x="385216" y="1647995"/>
                  </a:lnTo>
                  <a:lnTo>
                    <a:pt x="384837" y="1652366"/>
                  </a:lnTo>
                  <a:lnTo>
                    <a:pt x="384481" y="1656737"/>
                  </a:lnTo>
                  <a:lnTo>
                    <a:pt x="384150" y="1661109"/>
                  </a:lnTo>
                  <a:lnTo>
                    <a:pt x="383839" y="1665480"/>
                  </a:lnTo>
                  <a:lnTo>
                    <a:pt x="383555" y="1669851"/>
                  </a:lnTo>
                  <a:lnTo>
                    <a:pt x="383289" y="1674223"/>
                  </a:lnTo>
                  <a:lnTo>
                    <a:pt x="383052" y="1678594"/>
                  </a:lnTo>
                  <a:lnTo>
                    <a:pt x="382831" y="1682965"/>
                  </a:lnTo>
                  <a:lnTo>
                    <a:pt x="382641" y="1687337"/>
                  </a:lnTo>
                  <a:lnTo>
                    <a:pt x="382465" y="1691708"/>
                  </a:lnTo>
                  <a:lnTo>
                    <a:pt x="382322" y="1696079"/>
                  </a:lnTo>
                  <a:lnTo>
                    <a:pt x="382191" y="1700451"/>
                  </a:lnTo>
                  <a:lnTo>
                    <a:pt x="382094" y="1704822"/>
                  </a:lnTo>
                  <a:lnTo>
                    <a:pt x="382007" y="1709193"/>
                  </a:lnTo>
                  <a:lnTo>
                    <a:pt x="381956" y="1713565"/>
                  </a:lnTo>
                  <a:lnTo>
                    <a:pt x="381913" y="1717936"/>
                  </a:lnTo>
                  <a:lnTo>
                    <a:pt x="381907" y="1722307"/>
                  </a:lnTo>
                  <a:lnTo>
                    <a:pt x="381908" y="1726679"/>
                  </a:lnTo>
                  <a:lnTo>
                    <a:pt x="381946" y="1731050"/>
                  </a:lnTo>
                  <a:lnTo>
                    <a:pt x="381989" y="1735421"/>
                  </a:lnTo>
                  <a:lnTo>
                    <a:pt x="382071" y="1739793"/>
                  </a:lnTo>
                  <a:lnTo>
                    <a:pt x="382156" y="1744164"/>
                  </a:lnTo>
                  <a:lnTo>
                    <a:pt x="382281" y="1748535"/>
                  </a:lnTo>
                  <a:lnTo>
                    <a:pt x="382408" y="1752907"/>
                  </a:lnTo>
                  <a:lnTo>
                    <a:pt x="382572" y="1757278"/>
                  </a:lnTo>
                  <a:lnTo>
                    <a:pt x="382741" y="1761649"/>
                  </a:lnTo>
                  <a:lnTo>
                    <a:pt x="382944" y="1766021"/>
                  </a:lnTo>
                  <a:lnTo>
                    <a:pt x="383152" y="1770392"/>
                  </a:lnTo>
                  <a:lnTo>
                    <a:pt x="383392" y="1774763"/>
                  </a:lnTo>
                  <a:lnTo>
                    <a:pt x="383639" y="1779135"/>
                  </a:lnTo>
                  <a:lnTo>
                    <a:pt x="383914" y="1783506"/>
                  </a:lnTo>
                  <a:lnTo>
                    <a:pt x="384198" y="1787877"/>
                  </a:lnTo>
                  <a:lnTo>
                    <a:pt x="384508" y="1792249"/>
                  </a:lnTo>
                  <a:lnTo>
                    <a:pt x="384827" y="1796620"/>
                  </a:lnTo>
                  <a:lnTo>
                    <a:pt x="385170" y="1800991"/>
                  </a:lnTo>
                  <a:lnTo>
                    <a:pt x="385522" y="1805363"/>
                  </a:lnTo>
                  <a:lnTo>
                    <a:pt x="385896" y="1809734"/>
                  </a:lnTo>
                  <a:lnTo>
                    <a:pt x="386280" y="1814105"/>
                  </a:lnTo>
                  <a:lnTo>
                    <a:pt x="386682" y="1818477"/>
                  </a:lnTo>
                  <a:lnTo>
                    <a:pt x="387096" y="1822848"/>
                  </a:lnTo>
                  <a:lnTo>
                    <a:pt x="387526" y="1827219"/>
                  </a:lnTo>
                  <a:lnTo>
                    <a:pt x="387968" y="1831591"/>
                  </a:lnTo>
                  <a:lnTo>
                    <a:pt x="388422" y="1835962"/>
                  </a:lnTo>
                  <a:lnTo>
                    <a:pt x="388889" y="1840333"/>
                  </a:lnTo>
                  <a:lnTo>
                    <a:pt x="389367" y="1844705"/>
                  </a:lnTo>
                  <a:lnTo>
                    <a:pt x="389857" y="1849076"/>
                  </a:lnTo>
                  <a:lnTo>
                    <a:pt x="390356" y="1853447"/>
                  </a:lnTo>
                  <a:lnTo>
                    <a:pt x="390867" y="1857819"/>
                  </a:lnTo>
                  <a:lnTo>
                    <a:pt x="391385" y="1862190"/>
                  </a:lnTo>
                  <a:lnTo>
                    <a:pt x="391914" y="1866562"/>
                  </a:lnTo>
                  <a:lnTo>
                    <a:pt x="392449" y="1870933"/>
                  </a:lnTo>
                  <a:lnTo>
                    <a:pt x="392994" y="1875304"/>
                  </a:lnTo>
                  <a:lnTo>
                    <a:pt x="393543" y="1879676"/>
                  </a:lnTo>
                  <a:lnTo>
                    <a:pt x="394101" y="1884047"/>
                  </a:lnTo>
                  <a:lnTo>
                    <a:pt x="394662" y="1888418"/>
                  </a:lnTo>
                  <a:lnTo>
                    <a:pt x="395231" y="1892790"/>
                  </a:lnTo>
                  <a:lnTo>
                    <a:pt x="395802" y="1897161"/>
                  </a:lnTo>
                  <a:lnTo>
                    <a:pt x="396379" y="1901532"/>
                  </a:lnTo>
                  <a:lnTo>
                    <a:pt x="396957" y="1905904"/>
                  </a:lnTo>
                  <a:lnTo>
                    <a:pt x="397540" y="1910275"/>
                  </a:lnTo>
                  <a:lnTo>
                    <a:pt x="398123" y="1914646"/>
                  </a:lnTo>
                  <a:lnTo>
                    <a:pt x="398708" y="1919018"/>
                  </a:lnTo>
                  <a:lnTo>
                    <a:pt x="399293" y="1923389"/>
                  </a:lnTo>
                  <a:lnTo>
                    <a:pt x="399879" y="1927760"/>
                  </a:lnTo>
                  <a:lnTo>
                    <a:pt x="400464" y="1932132"/>
                  </a:lnTo>
                  <a:lnTo>
                    <a:pt x="401047" y="1936503"/>
                  </a:lnTo>
                  <a:lnTo>
                    <a:pt x="401629" y="1940874"/>
                  </a:lnTo>
                  <a:lnTo>
                    <a:pt x="402207" y="1945246"/>
                  </a:lnTo>
                  <a:lnTo>
                    <a:pt x="402784" y="1949617"/>
                  </a:lnTo>
                  <a:lnTo>
                    <a:pt x="403354" y="1953988"/>
                  </a:lnTo>
                  <a:lnTo>
                    <a:pt x="403922" y="1958360"/>
                  </a:lnTo>
                  <a:lnTo>
                    <a:pt x="404483" y="1962731"/>
                  </a:lnTo>
                  <a:lnTo>
                    <a:pt x="405041" y="1967102"/>
                  </a:lnTo>
                  <a:lnTo>
                    <a:pt x="405589" y="1971474"/>
                  </a:lnTo>
                  <a:lnTo>
                    <a:pt x="406133" y="1975845"/>
                  </a:lnTo>
                  <a:lnTo>
                    <a:pt x="406667" y="1980216"/>
                  </a:lnTo>
                  <a:lnTo>
                    <a:pt x="407194" y="1984588"/>
                  </a:lnTo>
                  <a:lnTo>
                    <a:pt x="407711" y="1988959"/>
                  </a:lnTo>
                  <a:lnTo>
                    <a:pt x="408220" y="1993330"/>
                  </a:lnTo>
                  <a:lnTo>
                    <a:pt x="408718" y="1997702"/>
                  </a:lnTo>
                  <a:lnTo>
                    <a:pt x="409206" y="2002073"/>
                  </a:lnTo>
                  <a:lnTo>
                    <a:pt x="409682" y="2006444"/>
                  </a:lnTo>
                  <a:lnTo>
                    <a:pt x="410146" y="2010816"/>
                  </a:lnTo>
                  <a:lnTo>
                    <a:pt x="410598" y="2015187"/>
                  </a:lnTo>
                  <a:lnTo>
                    <a:pt x="411036" y="2019558"/>
                  </a:lnTo>
                  <a:lnTo>
                    <a:pt x="411463" y="2023930"/>
                  </a:lnTo>
                  <a:lnTo>
                    <a:pt x="411873" y="2028301"/>
                  </a:lnTo>
                  <a:lnTo>
                    <a:pt x="412271" y="2032672"/>
                  </a:lnTo>
                  <a:lnTo>
                    <a:pt x="412651" y="2037044"/>
                  </a:lnTo>
                  <a:lnTo>
                    <a:pt x="413019" y="2041415"/>
                  </a:lnTo>
                  <a:lnTo>
                    <a:pt x="413367" y="2045786"/>
                  </a:lnTo>
                  <a:lnTo>
                    <a:pt x="413703" y="2050158"/>
                  </a:lnTo>
                  <a:lnTo>
                    <a:pt x="414016" y="2054529"/>
                  </a:lnTo>
                  <a:lnTo>
                    <a:pt x="414319" y="2058900"/>
                  </a:lnTo>
                  <a:lnTo>
                    <a:pt x="414596" y="2063272"/>
                  </a:lnTo>
                  <a:lnTo>
                    <a:pt x="414864" y="2067643"/>
                  </a:lnTo>
                  <a:lnTo>
                    <a:pt x="415102" y="2072014"/>
                  </a:lnTo>
                  <a:lnTo>
                    <a:pt x="415333" y="2076386"/>
                  </a:lnTo>
                  <a:lnTo>
                    <a:pt x="415531" y="2080757"/>
                  </a:lnTo>
                  <a:lnTo>
                    <a:pt x="415724" y="2085128"/>
                  </a:lnTo>
                  <a:lnTo>
                    <a:pt x="415881" y="2089500"/>
                  </a:lnTo>
                  <a:lnTo>
                    <a:pt x="416034" y="2093871"/>
                  </a:lnTo>
                  <a:lnTo>
                    <a:pt x="416148" y="2098243"/>
                  </a:lnTo>
                  <a:lnTo>
                    <a:pt x="416260" y="2102614"/>
                  </a:lnTo>
                  <a:lnTo>
                    <a:pt x="416331" y="2106985"/>
                  </a:lnTo>
                  <a:lnTo>
                    <a:pt x="416399" y="2111357"/>
                  </a:lnTo>
                  <a:lnTo>
                    <a:pt x="416426" y="2115728"/>
                  </a:lnTo>
                  <a:lnTo>
                    <a:pt x="416449" y="2120099"/>
                  </a:lnTo>
                  <a:lnTo>
                    <a:pt x="416432" y="2124471"/>
                  </a:lnTo>
                  <a:lnTo>
                    <a:pt x="416409" y="2128842"/>
                  </a:lnTo>
                  <a:lnTo>
                    <a:pt x="416348" y="2133213"/>
                  </a:lnTo>
                  <a:lnTo>
                    <a:pt x="416277" y="2137585"/>
                  </a:lnTo>
                  <a:lnTo>
                    <a:pt x="416171" y="2141956"/>
                  </a:lnTo>
                  <a:lnTo>
                    <a:pt x="416053" y="2146327"/>
                  </a:lnTo>
                  <a:lnTo>
                    <a:pt x="415901" y="2150699"/>
                  </a:lnTo>
                  <a:lnTo>
                    <a:pt x="415735" y="2155070"/>
                  </a:lnTo>
                  <a:lnTo>
                    <a:pt x="415536" y="2159441"/>
                  </a:lnTo>
                  <a:lnTo>
                    <a:pt x="415322" y="2163813"/>
                  </a:lnTo>
                  <a:lnTo>
                    <a:pt x="415077" y="2168184"/>
                  </a:lnTo>
                  <a:lnTo>
                    <a:pt x="414814" y="2172555"/>
                  </a:lnTo>
                  <a:lnTo>
                    <a:pt x="414523" y="2176927"/>
                  </a:lnTo>
                  <a:lnTo>
                    <a:pt x="414211" y="2181298"/>
                  </a:lnTo>
                  <a:lnTo>
                    <a:pt x="413874" y="2185669"/>
                  </a:lnTo>
                  <a:lnTo>
                    <a:pt x="413514" y="2190041"/>
                  </a:lnTo>
                  <a:lnTo>
                    <a:pt x="413130" y="2194412"/>
                  </a:lnTo>
                  <a:lnTo>
                    <a:pt x="412722" y="2198783"/>
                  </a:lnTo>
                  <a:lnTo>
                    <a:pt x="412292" y="2203155"/>
                  </a:lnTo>
                  <a:lnTo>
                    <a:pt x="411836" y="2207526"/>
                  </a:lnTo>
                  <a:lnTo>
                    <a:pt x="411361" y="2211897"/>
                  </a:lnTo>
                  <a:lnTo>
                    <a:pt x="410858" y="2216269"/>
                  </a:lnTo>
                  <a:lnTo>
                    <a:pt x="410338" y="2220640"/>
                  </a:lnTo>
                  <a:lnTo>
                    <a:pt x="409788" y="2225011"/>
                  </a:lnTo>
                  <a:lnTo>
                    <a:pt x="409224" y="2229383"/>
                  </a:lnTo>
                  <a:lnTo>
                    <a:pt x="408629" y="223375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213716" y="1213165"/>
              <a:ext cx="538607" cy="0"/>
            </a:xfrm>
            <a:custGeom>
              <a:avLst/>
              <a:pathLst>
                <a:path w="538607" h="0">
                  <a:moveTo>
                    <a:pt x="0" y="0"/>
                  </a:moveTo>
                  <a:lnTo>
                    <a:pt x="53860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64970" y="794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464970" y="2119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464970" y="656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64970" y="620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464970" y="91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464970" y="5648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464970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64970" y="511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464970" y="11232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464970" y="10271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464970" y="13131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64970" y="4225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64970" y="376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64970" y="7551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464970" y="5774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464970" y="1108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64970" y="235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464970" y="235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64970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464970" y="517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64970" y="3962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64970" y="743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64970" y="417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464970" y="2312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64970" y="4567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464970" y="733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64970" y="630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464970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464970" y="710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464970" y="6871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464970" y="458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464970" y="2374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64970" y="6496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64970" y="1043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464970" y="1274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464970" y="6534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464970" y="1592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6497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64970" y="1201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464970" y="947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464970" y="12073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64970" y="889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464970" y="15551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64970" y="13283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464970" y="1677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64970" y="11381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464970" y="10745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464970" y="12835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64970" y="1590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464970" y="1735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64970" y="16300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64970" y="736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64970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64970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64970" y="17040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464970" y="1051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464970" y="940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64970" y="8105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464970" y="175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464970" y="1257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64970" y="1831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64970" y="1346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464970" y="1759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64970" y="1480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64970" y="1321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64970" y="1480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64970" y="12014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826920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4935439" y="270129"/>
              <a:ext cx="140370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031147" y="446697"/>
              <a:ext cx="574244" cy="1901358"/>
            </a:xfrm>
            <a:custGeom>
              <a:avLst/>
              <a:pathLst>
                <a:path w="574244" h="1901358">
                  <a:moveTo>
                    <a:pt x="201400" y="1901358"/>
                  </a:moveTo>
                  <a:lnTo>
                    <a:pt x="201217" y="1897637"/>
                  </a:lnTo>
                  <a:lnTo>
                    <a:pt x="201045" y="1893916"/>
                  </a:lnTo>
                  <a:lnTo>
                    <a:pt x="200872" y="1890195"/>
                  </a:lnTo>
                  <a:lnTo>
                    <a:pt x="200704" y="1886474"/>
                  </a:lnTo>
                  <a:lnTo>
                    <a:pt x="200542" y="1882753"/>
                  </a:lnTo>
                  <a:lnTo>
                    <a:pt x="200380" y="1879033"/>
                  </a:lnTo>
                  <a:lnTo>
                    <a:pt x="200225" y="1875312"/>
                  </a:lnTo>
                  <a:lnTo>
                    <a:pt x="200073" y="1871591"/>
                  </a:lnTo>
                  <a:lnTo>
                    <a:pt x="199922" y="1867870"/>
                  </a:lnTo>
                  <a:lnTo>
                    <a:pt x="199780" y="1864149"/>
                  </a:lnTo>
                  <a:lnTo>
                    <a:pt x="199639" y="1860428"/>
                  </a:lnTo>
                  <a:lnTo>
                    <a:pt x="199501" y="1856707"/>
                  </a:lnTo>
                  <a:lnTo>
                    <a:pt x="199369" y="1852987"/>
                  </a:lnTo>
                  <a:lnTo>
                    <a:pt x="199237" y="1849266"/>
                  </a:lnTo>
                  <a:lnTo>
                    <a:pt x="199112" y="1845545"/>
                  </a:lnTo>
                  <a:lnTo>
                    <a:pt x="198990" y="1841824"/>
                  </a:lnTo>
                  <a:lnTo>
                    <a:pt x="198868" y="1838103"/>
                  </a:lnTo>
                  <a:lnTo>
                    <a:pt x="198755" y="1834382"/>
                  </a:lnTo>
                  <a:lnTo>
                    <a:pt x="198642" y="1830661"/>
                  </a:lnTo>
                  <a:lnTo>
                    <a:pt x="198532" y="1826941"/>
                  </a:lnTo>
                  <a:lnTo>
                    <a:pt x="198428" y="1823220"/>
                  </a:lnTo>
                  <a:lnTo>
                    <a:pt x="198323" y="1819499"/>
                  </a:lnTo>
                  <a:lnTo>
                    <a:pt x="198225" y="1815778"/>
                  </a:lnTo>
                  <a:lnTo>
                    <a:pt x="198130" y="1812057"/>
                  </a:lnTo>
                  <a:lnTo>
                    <a:pt x="198034" y="1808336"/>
                  </a:lnTo>
                  <a:lnTo>
                    <a:pt x="197947" y="1804615"/>
                  </a:lnTo>
                  <a:lnTo>
                    <a:pt x="197859" y="1800895"/>
                  </a:lnTo>
                  <a:lnTo>
                    <a:pt x="197774" y="1797174"/>
                  </a:lnTo>
                  <a:lnTo>
                    <a:pt x="197695" y="1793453"/>
                  </a:lnTo>
                  <a:lnTo>
                    <a:pt x="197615" y="1789732"/>
                  </a:lnTo>
                  <a:lnTo>
                    <a:pt x="197540" y="1786011"/>
                  </a:lnTo>
                  <a:lnTo>
                    <a:pt x="197468" y="1782290"/>
                  </a:lnTo>
                  <a:lnTo>
                    <a:pt x="197396" y="1778569"/>
                  </a:lnTo>
                  <a:lnTo>
                    <a:pt x="197330" y="1774849"/>
                  </a:lnTo>
                  <a:lnTo>
                    <a:pt x="197265" y="1771128"/>
                  </a:lnTo>
                  <a:lnTo>
                    <a:pt x="197202" y="1767407"/>
                  </a:lnTo>
                  <a:lnTo>
                    <a:pt x="197143" y="1763686"/>
                  </a:lnTo>
                  <a:lnTo>
                    <a:pt x="197084" y="1759965"/>
                  </a:lnTo>
                  <a:lnTo>
                    <a:pt x="197029" y="1756244"/>
                  </a:lnTo>
                  <a:lnTo>
                    <a:pt x="196976" y="1752523"/>
                  </a:lnTo>
                  <a:lnTo>
                    <a:pt x="196923" y="1748803"/>
                  </a:lnTo>
                  <a:lnTo>
                    <a:pt x="196876" y="1745082"/>
                  </a:lnTo>
                  <a:lnTo>
                    <a:pt x="196828" y="1741361"/>
                  </a:lnTo>
                  <a:lnTo>
                    <a:pt x="196783" y="1737640"/>
                  </a:lnTo>
                  <a:lnTo>
                    <a:pt x="196741" y="1733919"/>
                  </a:lnTo>
                  <a:lnTo>
                    <a:pt x="196698" y="1730198"/>
                  </a:lnTo>
                  <a:lnTo>
                    <a:pt x="196659" y="1726477"/>
                  </a:lnTo>
                  <a:lnTo>
                    <a:pt x="196622" y="1722757"/>
                  </a:lnTo>
                  <a:lnTo>
                    <a:pt x="196584" y="1719036"/>
                  </a:lnTo>
                  <a:lnTo>
                    <a:pt x="196551" y="1715315"/>
                  </a:lnTo>
                  <a:lnTo>
                    <a:pt x="196517" y="1711594"/>
                  </a:lnTo>
                  <a:lnTo>
                    <a:pt x="196485" y="1707873"/>
                  </a:lnTo>
                  <a:lnTo>
                    <a:pt x="196455" y="1704152"/>
                  </a:lnTo>
                  <a:lnTo>
                    <a:pt x="196425" y="1700431"/>
                  </a:lnTo>
                  <a:lnTo>
                    <a:pt x="196398" y="1696711"/>
                  </a:lnTo>
                  <a:lnTo>
                    <a:pt x="196371" y="1692990"/>
                  </a:lnTo>
                  <a:lnTo>
                    <a:pt x="196344" y="1689269"/>
                  </a:lnTo>
                  <a:lnTo>
                    <a:pt x="196320" y="1685548"/>
                  </a:lnTo>
                  <a:lnTo>
                    <a:pt x="196296" y="1681827"/>
                  </a:lnTo>
                  <a:lnTo>
                    <a:pt x="196273" y="1678106"/>
                  </a:lnTo>
                  <a:lnTo>
                    <a:pt x="196251" y="1674385"/>
                  </a:lnTo>
                  <a:lnTo>
                    <a:pt x="196229" y="1670665"/>
                  </a:lnTo>
                  <a:lnTo>
                    <a:pt x="196209" y="1666944"/>
                  </a:lnTo>
                  <a:lnTo>
                    <a:pt x="196188" y="1663223"/>
                  </a:lnTo>
                  <a:lnTo>
                    <a:pt x="196168" y="1659502"/>
                  </a:lnTo>
                  <a:lnTo>
                    <a:pt x="196149" y="1655781"/>
                  </a:lnTo>
                  <a:lnTo>
                    <a:pt x="196130" y="1652060"/>
                  </a:lnTo>
                  <a:lnTo>
                    <a:pt x="196112" y="1648339"/>
                  </a:lnTo>
                  <a:lnTo>
                    <a:pt x="196094" y="1644619"/>
                  </a:lnTo>
                  <a:lnTo>
                    <a:pt x="196075" y="1640898"/>
                  </a:lnTo>
                  <a:lnTo>
                    <a:pt x="196057" y="1637177"/>
                  </a:lnTo>
                  <a:lnTo>
                    <a:pt x="196039" y="1633456"/>
                  </a:lnTo>
                  <a:lnTo>
                    <a:pt x="196022" y="1629735"/>
                  </a:lnTo>
                  <a:lnTo>
                    <a:pt x="196004" y="1626014"/>
                  </a:lnTo>
                  <a:lnTo>
                    <a:pt x="195985" y="1622293"/>
                  </a:lnTo>
                  <a:lnTo>
                    <a:pt x="195967" y="1618573"/>
                  </a:lnTo>
                  <a:lnTo>
                    <a:pt x="195948" y="1614852"/>
                  </a:lnTo>
                  <a:lnTo>
                    <a:pt x="195930" y="1611131"/>
                  </a:lnTo>
                  <a:lnTo>
                    <a:pt x="195910" y="1607410"/>
                  </a:lnTo>
                  <a:lnTo>
                    <a:pt x="195891" y="1603689"/>
                  </a:lnTo>
                  <a:lnTo>
                    <a:pt x="195871" y="1599968"/>
                  </a:lnTo>
                  <a:lnTo>
                    <a:pt x="195850" y="1596247"/>
                  </a:lnTo>
                  <a:lnTo>
                    <a:pt x="195828" y="1592527"/>
                  </a:lnTo>
                  <a:lnTo>
                    <a:pt x="195807" y="1588806"/>
                  </a:lnTo>
                  <a:lnTo>
                    <a:pt x="195784" y="1585085"/>
                  </a:lnTo>
                  <a:lnTo>
                    <a:pt x="195760" y="1581364"/>
                  </a:lnTo>
                  <a:lnTo>
                    <a:pt x="195736" y="1577643"/>
                  </a:lnTo>
                  <a:lnTo>
                    <a:pt x="195711" y="1573922"/>
                  </a:lnTo>
                  <a:lnTo>
                    <a:pt x="195685" y="1570201"/>
                  </a:lnTo>
                  <a:lnTo>
                    <a:pt x="195657" y="1566481"/>
                  </a:lnTo>
                  <a:lnTo>
                    <a:pt x="195629" y="1562760"/>
                  </a:lnTo>
                  <a:lnTo>
                    <a:pt x="195600" y="1559039"/>
                  </a:lnTo>
                  <a:lnTo>
                    <a:pt x="195569" y="1555318"/>
                  </a:lnTo>
                  <a:lnTo>
                    <a:pt x="195538" y="1551597"/>
                  </a:lnTo>
                  <a:lnTo>
                    <a:pt x="195505" y="1547876"/>
                  </a:lnTo>
                  <a:lnTo>
                    <a:pt x="195471" y="1544155"/>
                  </a:lnTo>
                  <a:lnTo>
                    <a:pt x="195437" y="1540435"/>
                  </a:lnTo>
                  <a:lnTo>
                    <a:pt x="195399" y="1536714"/>
                  </a:lnTo>
                  <a:lnTo>
                    <a:pt x="195361" y="1532993"/>
                  </a:lnTo>
                  <a:lnTo>
                    <a:pt x="195322" y="1529272"/>
                  </a:lnTo>
                  <a:lnTo>
                    <a:pt x="195280" y="1525551"/>
                  </a:lnTo>
                  <a:lnTo>
                    <a:pt x="195238" y="1521830"/>
                  </a:lnTo>
                  <a:lnTo>
                    <a:pt x="195194" y="1518109"/>
                  </a:lnTo>
                  <a:lnTo>
                    <a:pt x="195148" y="1514389"/>
                  </a:lnTo>
                  <a:lnTo>
                    <a:pt x="195102" y="1510668"/>
                  </a:lnTo>
                  <a:lnTo>
                    <a:pt x="195051" y="1506947"/>
                  </a:lnTo>
                  <a:lnTo>
                    <a:pt x="195001" y="1503226"/>
                  </a:lnTo>
                  <a:lnTo>
                    <a:pt x="194949" y="1499505"/>
                  </a:lnTo>
                  <a:lnTo>
                    <a:pt x="194894" y="1495784"/>
                  </a:lnTo>
                  <a:lnTo>
                    <a:pt x="194839" y="1492063"/>
                  </a:lnTo>
                  <a:lnTo>
                    <a:pt x="194780" y="1488343"/>
                  </a:lnTo>
                  <a:lnTo>
                    <a:pt x="194720" y="1484622"/>
                  </a:lnTo>
                  <a:lnTo>
                    <a:pt x="194660" y="1480901"/>
                  </a:lnTo>
                  <a:lnTo>
                    <a:pt x="194595" y="1477180"/>
                  </a:lnTo>
                  <a:lnTo>
                    <a:pt x="194530" y="1473459"/>
                  </a:lnTo>
                  <a:lnTo>
                    <a:pt x="194463" y="1469738"/>
                  </a:lnTo>
                  <a:lnTo>
                    <a:pt x="194393" y="1466017"/>
                  </a:lnTo>
                  <a:lnTo>
                    <a:pt x="194323" y="1462296"/>
                  </a:lnTo>
                  <a:lnTo>
                    <a:pt x="194248" y="1458576"/>
                  </a:lnTo>
                  <a:lnTo>
                    <a:pt x="194173" y="1454855"/>
                  </a:lnTo>
                  <a:lnTo>
                    <a:pt x="194097" y="1451134"/>
                  </a:lnTo>
                  <a:lnTo>
                    <a:pt x="194016" y="1447413"/>
                  </a:lnTo>
                  <a:lnTo>
                    <a:pt x="193934" y="1443692"/>
                  </a:lnTo>
                  <a:lnTo>
                    <a:pt x="193851" y="1439971"/>
                  </a:lnTo>
                  <a:lnTo>
                    <a:pt x="193764" y="1436250"/>
                  </a:lnTo>
                  <a:lnTo>
                    <a:pt x="193677" y="1432530"/>
                  </a:lnTo>
                  <a:lnTo>
                    <a:pt x="193586" y="1428809"/>
                  </a:lnTo>
                  <a:lnTo>
                    <a:pt x="193493" y="1425088"/>
                  </a:lnTo>
                  <a:lnTo>
                    <a:pt x="193400" y="1421367"/>
                  </a:lnTo>
                  <a:lnTo>
                    <a:pt x="193302" y="1417646"/>
                  </a:lnTo>
                  <a:lnTo>
                    <a:pt x="193203" y="1413925"/>
                  </a:lnTo>
                  <a:lnTo>
                    <a:pt x="193102" y="1410204"/>
                  </a:lnTo>
                  <a:lnTo>
                    <a:pt x="192998" y="1406484"/>
                  </a:lnTo>
                  <a:lnTo>
                    <a:pt x="192893" y="1402763"/>
                  </a:lnTo>
                  <a:lnTo>
                    <a:pt x="192784" y="1399042"/>
                  </a:lnTo>
                  <a:lnTo>
                    <a:pt x="192674" y="1395321"/>
                  </a:lnTo>
                  <a:lnTo>
                    <a:pt x="192563" y="1391600"/>
                  </a:lnTo>
                  <a:lnTo>
                    <a:pt x="192446" y="1387879"/>
                  </a:lnTo>
                  <a:lnTo>
                    <a:pt x="192330" y="1384158"/>
                  </a:lnTo>
                  <a:lnTo>
                    <a:pt x="192211" y="1380438"/>
                  </a:lnTo>
                  <a:lnTo>
                    <a:pt x="192088" y="1376717"/>
                  </a:lnTo>
                  <a:lnTo>
                    <a:pt x="191966" y="1372996"/>
                  </a:lnTo>
                  <a:lnTo>
                    <a:pt x="191839" y="1369275"/>
                  </a:lnTo>
                  <a:lnTo>
                    <a:pt x="191710" y="1365554"/>
                  </a:lnTo>
                  <a:lnTo>
                    <a:pt x="191581" y="1361833"/>
                  </a:lnTo>
                  <a:lnTo>
                    <a:pt x="191446" y="1358112"/>
                  </a:lnTo>
                  <a:lnTo>
                    <a:pt x="191311" y="1354392"/>
                  </a:lnTo>
                  <a:lnTo>
                    <a:pt x="191174" y="1350671"/>
                  </a:lnTo>
                  <a:lnTo>
                    <a:pt x="191033" y="1346950"/>
                  </a:lnTo>
                  <a:lnTo>
                    <a:pt x="190892" y="1343229"/>
                  </a:lnTo>
                  <a:lnTo>
                    <a:pt x="190746" y="1339508"/>
                  </a:lnTo>
                  <a:lnTo>
                    <a:pt x="190599" y="1335787"/>
                  </a:lnTo>
                  <a:lnTo>
                    <a:pt x="190451" y="1332066"/>
                  </a:lnTo>
                  <a:lnTo>
                    <a:pt x="190298" y="1328346"/>
                  </a:lnTo>
                  <a:lnTo>
                    <a:pt x="190145" y="1324625"/>
                  </a:lnTo>
                  <a:lnTo>
                    <a:pt x="189989" y="1320904"/>
                  </a:lnTo>
                  <a:lnTo>
                    <a:pt x="189829" y="1317183"/>
                  </a:lnTo>
                  <a:lnTo>
                    <a:pt x="189670" y="1313462"/>
                  </a:lnTo>
                  <a:lnTo>
                    <a:pt x="189506" y="1309741"/>
                  </a:lnTo>
                  <a:lnTo>
                    <a:pt x="189340" y="1306020"/>
                  </a:lnTo>
                  <a:lnTo>
                    <a:pt x="189174" y="1302300"/>
                  </a:lnTo>
                  <a:lnTo>
                    <a:pt x="189002" y="1298579"/>
                  </a:lnTo>
                  <a:lnTo>
                    <a:pt x="188831" y="1294858"/>
                  </a:lnTo>
                  <a:lnTo>
                    <a:pt x="188656" y="1291137"/>
                  </a:lnTo>
                  <a:lnTo>
                    <a:pt x="188478" y="1287416"/>
                  </a:lnTo>
                  <a:lnTo>
                    <a:pt x="188301" y="1283695"/>
                  </a:lnTo>
                  <a:lnTo>
                    <a:pt x="188118" y="1279974"/>
                  </a:lnTo>
                  <a:lnTo>
                    <a:pt x="187934" y="1276254"/>
                  </a:lnTo>
                  <a:lnTo>
                    <a:pt x="187749" y="1272533"/>
                  </a:lnTo>
                  <a:lnTo>
                    <a:pt x="187559" y="1268812"/>
                  </a:lnTo>
                  <a:lnTo>
                    <a:pt x="187369" y="1265091"/>
                  </a:lnTo>
                  <a:lnTo>
                    <a:pt x="187176" y="1261370"/>
                  </a:lnTo>
                  <a:lnTo>
                    <a:pt x="186980" y="1257649"/>
                  </a:lnTo>
                  <a:lnTo>
                    <a:pt x="186783" y="1253928"/>
                  </a:lnTo>
                  <a:lnTo>
                    <a:pt x="186582" y="1250208"/>
                  </a:lnTo>
                  <a:lnTo>
                    <a:pt x="186379" y="1246487"/>
                  </a:lnTo>
                  <a:lnTo>
                    <a:pt x="186176" y="1242766"/>
                  </a:lnTo>
                  <a:lnTo>
                    <a:pt x="185967" y="1239045"/>
                  </a:lnTo>
                  <a:lnTo>
                    <a:pt x="185758" y="1235324"/>
                  </a:lnTo>
                  <a:lnTo>
                    <a:pt x="185546" y="1231603"/>
                  </a:lnTo>
                  <a:lnTo>
                    <a:pt x="185331" y="1227882"/>
                  </a:lnTo>
                  <a:lnTo>
                    <a:pt x="185116" y="1224162"/>
                  </a:lnTo>
                  <a:lnTo>
                    <a:pt x="184896" y="1220441"/>
                  </a:lnTo>
                  <a:lnTo>
                    <a:pt x="184674" y="1216720"/>
                  </a:lnTo>
                  <a:lnTo>
                    <a:pt x="184452" y="1212999"/>
                  </a:lnTo>
                  <a:lnTo>
                    <a:pt x="184224" y="1209278"/>
                  </a:lnTo>
                  <a:lnTo>
                    <a:pt x="183995" y="1205557"/>
                  </a:lnTo>
                  <a:lnTo>
                    <a:pt x="183764" y="1201836"/>
                  </a:lnTo>
                  <a:lnTo>
                    <a:pt x="183530" y="1198116"/>
                  </a:lnTo>
                  <a:lnTo>
                    <a:pt x="183295" y="1194395"/>
                  </a:lnTo>
                  <a:lnTo>
                    <a:pt x="183055" y="1190674"/>
                  </a:lnTo>
                  <a:lnTo>
                    <a:pt x="182814" y="1186953"/>
                  </a:lnTo>
                  <a:lnTo>
                    <a:pt x="182571" y="1183232"/>
                  </a:lnTo>
                  <a:lnTo>
                    <a:pt x="182323" y="1179511"/>
                  </a:lnTo>
                  <a:lnTo>
                    <a:pt x="182075" y="1175790"/>
                  </a:lnTo>
                  <a:lnTo>
                    <a:pt x="181824" y="1172070"/>
                  </a:lnTo>
                  <a:lnTo>
                    <a:pt x="181569" y="1168349"/>
                  </a:lnTo>
                  <a:lnTo>
                    <a:pt x="181313" y="1164628"/>
                  </a:lnTo>
                  <a:lnTo>
                    <a:pt x="181053" y="1160907"/>
                  </a:lnTo>
                  <a:lnTo>
                    <a:pt x="180790" y="1157186"/>
                  </a:lnTo>
                  <a:lnTo>
                    <a:pt x="180527" y="1153465"/>
                  </a:lnTo>
                  <a:lnTo>
                    <a:pt x="180257" y="1149744"/>
                  </a:lnTo>
                  <a:lnTo>
                    <a:pt x="179988" y="1146024"/>
                  </a:lnTo>
                  <a:lnTo>
                    <a:pt x="179715" y="1142303"/>
                  </a:lnTo>
                  <a:lnTo>
                    <a:pt x="179437" y="1138582"/>
                  </a:lnTo>
                  <a:lnTo>
                    <a:pt x="179160" y="1134861"/>
                  </a:lnTo>
                  <a:lnTo>
                    <a:pt x="178877" y="1131140"/>
                  </a:lnTo>
                  <a:lnTo>
                    <a:pt x="178592" y="1127419"/>
                  </a:lnTo>
                  <a:lnTo>
                    <a:pt x="178306" y="1123698"/>
                  </a:lnTo>
                  <a:lnTo>
                    <a:pt x="178013" y="1119978"/>
                  </a:lnTo>
                  <a:lnTo>
                    <a:pt x="177720" y="1116257"/>
                  </a:lnTo>
                  <a:lnTo>
                    <a:pt x="177423" y="1112536"/>
                  </a:lnTo>
                  <a:lnTo>
                    <a:pt x="177122" y="1108815"/>
                  </a:lnTo>
                  <a:lnTo>
                    <a:pt x="176821" y="1105094"/>
                  </a:lnTo>
                  <a:lnTo>
                    <a:pt x="176513" y="1101373"/>
                  </a:lnTo>
                  <a:lnTo>
                    <a:pt x="176203" y="1097652"/>
                  </a:lnTo>
                  <a:lnTo>
                    <a:pt x="175892" y="1093932"/>
                  </a:lnTo>
                  <a:lnTo>
                    <a:pt x="175573" y="1090211"/>
                  </a:lnTo>
                  <a:lnTo>
                    <a:pt x="175254" y="1086490"/>
                  </a:lnTo>
                  <a:lnTo>
                    <a:pt x="174931" y="1082769"/>
                  </a:lnTo>
                  <a:lnTo>
                    <a:pt x="174604" y="1079048"/>
                  </a:lnTo>
                  <a:lnTo>
                    <a:pt x="174276" y="1075327"/>
                  </a:lnTo>
                  <a:lnTo>
                    <a:pt x="173940" y="1071606"/>
                  </a:lnTo>
                  <a:lnTo>
                    <a:pt x="173603" y="1067886"/>
                  </a:lnTo>
                  <a:lnTo>
                    <a:pt x="173264" y="1064165"/>
                  </a:lnTo>
                  <a:lnTo>
                    <a:pt x="172917" y="1060444"/>
                  </a:lnTo>
                  <a:lnTo>
                    <a:pt x="172569" y="1056723"/>
                  </a:lnTo>
                  <a:lnTo>
                    <a:pt x="172217" y="1053002"/>
                  </a:lnTo>
                  <a:lnTo>
                    <a:pt x="171859" y="1049281"/>
                  </a:lnTo>
                  <a:lnTo>
                    <a:pt x="171502" y="1045560"/>
                  </a:lnTo>
                  <a:lnTo>
                    <a:pt x="171136" y="1041840"/>
                  </a:lnTo>
                  <a:lnTo>
                    <a:pt x="170767" y="1038119"/>
                  </a:lnTo>
                  <a:lnTo>
                    <a:pt x="170397" y="1034398"/>
                  </a:lnTo>
                  <a:lnTo>
                    <a:pt x="170018" y="1030677"/>
                  </a:lnTo>
                  <a:lnTo>
                    <a:pt x="169639" y="1026956"/>
                  </a:lnTo>
                  <a:lnTo>
                    <a:pt x="169254" y="1023235"/>
                  </a:lnTo>
                  <a:lnTo>
                    <a:pt x="168863" y="1019514"/>
                  </a:lnTo>
                  <a:lnTo>
                    <a:pt x="168472" y="1015794"/>
                  </a:lnTo>
                  <a:lnTo>
                    <a:pt x="168072" y="1012073"/>
                  </a:lnTo>
                  <a:lnTo>
                    <a:pt x="167669" y="1008352"/>
                  </a:lnTo>
                  <a:lnTo>
                    <a:pt x="167265" y="1004631"/>
                  </a:lnTo>
                  <a:lnTo>
                    <a:pt x="166850" y="1000910"/>
                  </a:lnTo>
                  <a:lnTo>
                    <a:pt x="166435" y="997189"/>
                  </a:lnTo>
                  <a:lnTo>
                    <a:pt x="166013" y="993468"/>
                  </a:lnTo>
                  <a:lnTo>
                    <a:pt x="165585" y="989748"/>
                  </a:lnTo>
                  <a:lnTo>
                    <a:pt x="165158" y="986027"/>
                  </a:lnTo>
                  <a:lnTo>
                    <a:pt x="164719" y="982306"/>
                  </a:lnTo>
                  <a:lnTo>
                    <a:pt x="164278" y="978585"/>
                  </a:lnTo>
                  <a:lnTo>
                    <a:pt x="163835" y="974864"/>
                  </a:lnTo>
                  <a:lnTo>
                    <a:pt x="163380" y="971143"/>
                  </a:lnTo>
                  <a:lnTo>
                    <a:pt x="162925" y="967422"/>
                  </a:lnTo>
                  <a:lnTo>
                    <a:pt x="162464" y="963702"/>
                  </a:lnTo>
                  <a:lnTo>
                    <a:pt x="161995" y="959981"/>
                  </a:lnTo>
                  <a:lnTo>
                    <a:pt x="161526" y="956260"/>
                  </a:lnTo>
                  <a:lnTo>
                    <a:pt x="161045" y="952539"/>
                  </a:lnTo>
                  <a:lnTo>
                    <a:pt x="160562" y="948818"/>
                  </a:lnTo>
                  <a:lnTo>
                    <a:pt x="160076" y="945097"/>
                  </a:lnTo>
                  <a:lnTo>
                    <a:pt x="159578" y="941376"/>
                  </a:lnTo>
                  <a:lnTo>
                    <a:pt x="159080" y="937656"/>
                  </a:lnTo>
                  <a:lnTo>
                    <a:pt x="158574" y="933935"/>
                  </a:lnTo>
                  <a:lnTo>
                    <a:pt x="158060" y="930214"/>
                  </a:lnTo>
                  <a:lnTo>
                    <a:pt x="157547" y="926493"/>
                  </a:lnTo>
                  <a:lnTo>
                    <a:pt x="157020" y="922772"/>
                  </a:lnTo>
                  <a:lnTo>
                    <a:pt x="156491" y="919051"/>
                  </a:lnTo>
                  <a:lnTo>
                    <a:pt x="155958" y="915330"/>
                  </a:lnTo>
                  <a:lnTo>
                    <a:pt x="155413" y="911610"/>
                  </a:lnTo>
                  <a:lnTo>
                    <a:pt x="154867" y="907889"/>
                  </a:lnTo>
                  <a:lnTo>
                    <a:pt x="154313" y="904168"/>
                  </a:lnTo>
                  <a:lnTo>
                    <a:pt x="153751" y="900447"/>
                  </a:lnTo>
                  <a:lnTo>
                    <a:pt x="153189" y="896726"/>
                  </a:lnTo>
                  <a:lnTo>
                    <a:pt x="152612" y="893005"/>
                  </a:lnTo>
                  <a:lnTo>
                    <a:pt x="152033" y="889284"/>
                  </a:lnTo>
                  <a:lnTo>
                    <a:pt x="151451" y="885564"/>
                  </a:lnTo>
                  <a:lnTo>
                    <a:pt x="150854" y="881843"/>
                  </a:lnTo>
                  <a:lnTo>
                    <a:pt x="150258" y="878122"/>
                  </a:lnTo>
                  <a:lnTo>
                    <a:pt x="149653" y="874401"/>
                  </a:lnTo>
                  <a:lnTo>
                    <a:pt x="149039" y="870680"/>
                  </a:lnTo>
                  <a:lnTo>
                    <a:pt x="148424" y="866959"/>
                  </a:lnTo>
                  <a:lnTo>
                    <a:pt x="147795" y="863238"/>
                  </a:lnTo>
                  <a:lnTo>
                    <a:pt x="147163" y="859518"/>
                  </a:lnTo>
                  <a:lnTo>
                    <a:pt x="146528" y="855797"/>
                  </a:lnTo>
                  <a:lnTo>
                    <a:pt x="145878" y="852076"/>
                  </a:lnTo>
                  <a:lnTo>
                    <a:pt x="145228" y="848355"/>
                  </a:lnTo>
                  <a:lnTo>
                    <a:pt x="144569" y="844634"/>
                  </a:lnTo>
                  <a:lnTo>
                    <a:pt x="143900" y="840913"/>
                  </a:lnTo>
                  <a:lnTo>
                    <a:pt x="143232" y="837192"/>
                  </a:lnTo>
                  <a:lnTo>
                    <a:pt x="142547" y="833472"/>
                  </a:lnTo>
                  <a:lnTo>
                    <a:pt x="141860" y="829751"/>
                  </a:lnTo>
                  <a:lnTo>
                    <a:pt x="141170" y="826030"/>
                  </a:lnTo>
                  <a:lnTo>
                    <a:pt x="140464" y="822309"/>
                  </a:lnTo>
                  <a:lnTo>
                    <a:pt x="139759" y="818588"/>
                  </a:lnTo>
                  <a:lnTo>
                    <a:pt x="139043" y="814867"/>
                  </a:lnTo>
                  <a:lnTo>
                    <a:pt x="138319" y="811146"/>
                  </a:lnTo>
                  <a:lnTo>
                    <a:pt x="137594" y="807426"/>
                  </a:lnTo>
                  <a:lnTo>
                    <a:pt x="136853" y="803705"/>
                  </a:lnTo>
                  <a:lnTo>
                    <a:pt x="136110" y="799984"/>
                  </a:lnTo>
                  <a:lnTo>
                    <a:pt x="135363" y="796263"/>
                  </a:lnTo>
                  <a:lnTo>
                    <a:pt x="134601" y="792542"/>
                  </a:lnTo>
                  <a:lnTo>
                    <a:pt x="133838" y="788821"/>
                  </a:lnTo>
                  <a:lnTo>
                    <a:pt x="133066" y="785100"/>
                  </a:lnTo>
                  <a:lnTo>
                    <a:pt x="132285" y="781380"/>
                  </a:lnTo>
                  <a:lnTo>
                    <a:pt x="131504" y="777659"/>
                  </a:lnTo>
                  <a:lnTo>
                    <a:pt x="130707" y="773938"/>
                  </a:lnTo>
                  <a:lnTo>
                    <a:pt x="129907" y="770217"/>
                  </a:lnTo>
                  <a:lnTo>
                    <a:pt x="129103" y="766496"/>
                  </a:lnTo>
                  <a:lnTo>
                    <a:pt x="128285" y="762775"/>
                  </a:lnTo>
                  <a:lnTo>
                    <a:pt x="127466" y="759054"/>
                  </a:lnTo>
                  <a:lnTo>
                    <a:pt x="126638" y="755334"/>
                  </a:lnTo>
                  <a:lnTo>
                    <a:pt x="125801" y="751613"/>
                  </a:lnTo>
                  <a:lnTo>
                    <a:pt x="124964" y="747892"/>
                  </a:lnTo>
                  <a:lnTo>
                    <a:pt x="124111" y="744171"/>
                  </a:lnTo>
                  <a:lnTo>
                    <a:pt x="123255" y="740450"/>
                  </a:lnTo>
                  <a:lnTo>
                    <a:pt x="122397" y="736729"/>
                  </a:lnTo>
                  <a:lnTo>
                    <a:pt x="121523" y="733008"/>
                  </a:lnTo>
                  <a:lnTo>
                    <a:pt x="120650" y="729288"/>
                  </a:lnTo>
                  <a:lnTo>
                    <a:pt x="119768" y="725567"/>
                  </a:lnTo>
                  <a:lnTo>
                    <a:pt x="118877" y="721846"/>
                  </a:lnTo>
                  <a:lnTo>
                    <a:pt x="117986" y="718125"/>
                  </a:lnTo>
                  <a:lnTo>
                    <a:pt x="117081" y="714404"/>
                  </a:lnTo>
                  <a:lnTo>
                    <a:pt x="116173" y="710683"/>
                  </a:lnTo>
                  <a:lnTo>
                    <a:pt x="115261" y="706962"/>
                  </a:lnTo>
                  <a:lnTo>
                    <a:pt x="114337" y="703242"/>
                  </a:lnTo>
                  <a:lnTo>
                    <a:pt x="113412" y="699521"/>
                  </a:lnTo>
                  <a:lnTo>
                    <a:pt x="112479" y="695800"/>
                  </a:lnTo>
                  <a:lnTo>
                    <a:pt x="111538" y="692079"/>
                  </a:lnTo>
                  <a:lnTo>
                    <a:pt x="110598" y="688358"/>
                  </a:lnTo>
                  <a:lnTo>
                    <a:pt x="109643" y="684637"/>
                  </a:lnTo>
                  <a:lnTo>
                    <a:pt x="108687" y="680916"/>
                  </a:lnTo>
                  <a:lnTo>
                    <a:pt x="107728" y="677196"/>
                  </a:lnTo>
                  <a:lnTo>
                    <a:pt x="106757" y="673475"/>
                  </a:lnTo>
                  <a:lnTo>
                    <a:pt x="105786" y="669754"/>
                  </a:lnTo>
                  <a:lnTo>
                    <a:pt x="104807" y="666033"/>
                  </a:lnTo>
                  <a:lnTo>
                    <a:pt x="103822" y="662312"/>
                  </a:lnTo>
                  <a:lnTo>
                    <a:pt x="102837" y="658591"/>
                  </a:lnTo>
                  <a:lnTo>
                    <a:pt x="101840" y="654870"/>
                  </a:lnTo>
                  <a:lnTo>
                    <a:pt x="100842" y="651150"/>
                  </a:lnTo>
                  <a:lnTo>
                    <a:pt x="99840" y="647429"/>
                  </a:lnTo>
                  <a:lnTo>
                    <a:pt x="98829" y="643708"/>
                  </a:lnTo>
                  <a:lnTo>
                    <a:pt x="97819" y="639987"/>
                  </a:lnTo>
                  <a:lnTo>
                    <a:pt x="96801" y="636266"/>
                  </a:lnTo>
                  <a:lnTo>
                    <a:pt x="95779" y="632545"/>
                  </a:lnTo>
                  <a:lnTo>
                    <a:pt x="94756" y="628824"/>
                  </a:lnTo>
                  <a:lnTo>
                    <a:pt x="93724" y="625104"/>
                  </a:lnTo>
                  <a:lnTo>
                    <a:pt x="92691" y="621383"/>
                  </a:lnTo>
                  <a:lnTo>
                    <a:pt x="91656" y="617662"/>
                  </a:lnTo>
                  <a:lnTo>
                    <a:pt x="90613" y="613941"/>
                  </a:lnTo>
                  <a:lnTo>
                    <a:pt x="89571" y="610220"/>
                  </a:lnTo>
                  <a:lnTo>
                    <a:pt x="88523" y="606499"/>
                  </a:lnTo>
                  <a:lnTo>
                    <a:pt x="87472" y="602778"/>
                  </a:lnTo>
                  <a:lnTo>
                    <a:pt x="86421" y="599058"/>
                  </a:lnTo>
                  <a:lnTo>
                    <a:pt x="85363" y="595337"/>
                  </a:lnTo>
                  <a:lnTo>
                    <a:pt x="84305" y="591616"/>
                  </a:lnTo>
                  <a:lnTo>
                    <a:pt x="83245" y="587895"/>
                  </a:lnTo>
                  <a:lnTo>
                    <a:pt x="82181" y="584174"/>
                  </a:lnTo>
                  <a:lnTo>
                    <a:pt x="81116" y="580453"/>
                  </a:lnTo>
                  <a:lnTo>
                    <a:pt x="80049" y="576732"/>
                  </a:lnTo>
                  <a:lnTo>
                    <a:pt x="78979" y="573012"/>
                  </a:lnTo>
                  <a:lnTo>
                    <a:pt x="77910" y="569291"/>
                  </a:lnTo>
                  <a:lnTo>
                    <a:pt x="76837" y="565570"/>
                  </a:lnTo>
                  <a:lnTo>
                    <a:pt x="75764" y="561849"/>
                  </a:lnTo>
                  <a:lnTo>
                    <a:pt x="74691" y="558128"/>
                  </a:lnTo>
                  <a:lnTo>
                    <a:pt x="73616" y="554407"/>
                  </a:lnTo>
                  <a:lnTo>
                    <a:pt x="72541" y="550686"/>
                  </a:lnTo>
                  <a:lnTo>
                    <a:pt x="71465" y="546966"/>
                  </a:lnTo>
                  <a:lnTo>
                    <a:pt x="70389" y="543245"/>
                  </a:lnTo>
                  <a:lnTo>
                    <a:pt x="69313" y="539524"/>
                  </a:lnTo>
                  <a:lnTo>
                    <a:pt x="68238" y="535803"/>
                  </a:lnTo>
                  <a:lnTo>
                    <a:pt x="67163" y="532082"/>
                  </a:lnTo>
                  <a:lnTo>
                    <a:pt x="66088" y="528361"/>
                  </a:lnTo>
                  <a:lnTo>
                    <a:pt x="65015" y="524640"/>
                  </a:lnTo>
                  <a:lnTo>
                    <a:pt x="63942" y="520920"/>
                  </a:lnTo>
                  <a:lnTo>
                    <a:pt x="62871" y="517199"/>
                  </a:lnTo>
                  <a:lnTo>
                    <a:pt x="61801" y="513478"/>
                  </a:lnTo>
                  <a:lnTo>
                    <a:pt x="60732" y="509757"/>
                  </a:lnTo>
                  <a:lnTo>
                    <a:pt x="59667" y="506036"/>
                  </a:lnTo>
                  <a:lnTo>
                    <a:pt x="58603" y="502315"/>
                  </a:lnTo>
                  <a:lnTo>
                    <a:pt x="57540" y="498594"/>
                  </a:lnTo>
                  <a:lnTo>
                    <a:pt x="56483" y="494874"/>
                  </a:lnTo>
                  <a:lnTo>
                    <a:pt x="55425" y="491153"/>
                  </a:lnTo>
                  <a:lnTo>
                    <a:pt x="54373" y="487432"/>
                  </a:lnTo>
                  <a:lnTo>
                    <a:pt x="53324" y="483711"/>
                  </a:lnTo>
                  <a:lnTo>
                    <a:pt x="52275" y="479990"/>
                  </a:lnTo>
                  <a:lnTo>
                    <a:pt x="51235" y="476269"/>
                  </a:lnTo>
                  <a:lnTo>
                    <a:pt x="50196" y="472548"/>
                  </a:lnTo>
                  <a:lnTo>
                    <a:pt x="49160" y="468828"/>
                  </a:lnTo>
                  <a:lnTo>
                    <a:pt x="48133" y="465107"/>
                  </a:lnTo>
                  <a:lnTo>
                    <a:pt x="47106" y="461386"/>
                  </a:lnTo>
                  <a:lnTo>
                    <a:pt x="46086" y="457665"/>
                  </a:lnTo>
                  <a:lnTo>
                    <a:pt x="45073" y="453944"/>
                  </a:lnTo>
                  <a:lnTo>
                    <a:pt x="44059" y="450223"/>
                  </a:lnTo>
                  <a:lnTo>
                    <a:pt x="43059" y="446502"/>
                  </a:lnTo>
                  <a:lnTo>
                    <a:pt x="42060" y="442782"/>
                  </a:lnTo>
                  <a:lnTo>
                    <a:pt x="41065" y="439061"/>
                  </a:lnTo>
                  <a:lnTo>
                    <a:pt x="40084" y="435340"/>
                  </a:lnTo>
                  <a:lnTo>
                    <a:pt x="39102" y="431619"/>
                  </a:lnTo>
                  <a:lnTo>
                    <a:pt x="38131" y="427898"/>
                  </a:lnTo>
                  <a:lnTo>
                    <a:pt x="37167" y="424177"/>
                  </a:lnTo>
                  <a:lnTo>
                    <a:pt x="36204" y="420456"/>
                  </a:lnTo>
                  <a:lnTo>
                    <a:pt x="35259" y="416736"/>
                  </a:lnTo>
                  <a:lnTo>
                    <a:pt x="34316" y="413015"/>
                  </a:lnTo>
                  <a:lnTo>
                    <a:pt x="33378" y="409294"/>
                  </a:lnTo>
                  <a:lnTo>
                    <a:pt x="32456" y="405573"/>
                  </a:lnTo>
                  <a:lnTo>
                    <a:pt x="31535" y="401852"/>
                  </a:lnTo>
                  <a:lnTo>
                    <a:pt x="30627" y="398131"/>
                  </a:lnTo>
                  <a:lnTo>
                    <a:pt x="29730" y="394410"/>
                  </a:lnTo>
                  <a:lnTo>
                    <a:pt x="28832" y="390690"/>
                  </a:lnTo>
                  <a:lnTo>
                    <a:pt x="27957" y="386969"/>
                  </a:lnTo>
                  <a:lnTo>
                    <a:pt x="27084" y="383248"/>
                  </a:lnTo>
                  <a:lnTo>
                    <a:pt x="26219" y="379527"/>
                  </a:lnTo>
                  <a:lnTo>
                    <a:pt x="25373" y="375806"/>
                  </a:lnTo>
                  <a:lnTo>
                    <a:pt x="24527" y="372085"/>
                  </a:lnTo>
                  <a:lnTo>
                    <a:pt x="23698" y="368364"/>
                  </a:lnTo>
                  <a:lnTo>
                    <a:pt x="22881" y="364644"/>
                  </a:lnTo>
                  <a:lnTo>
                    <a:pt x="22064" y="360923"/>
                  </a:lnTo>
                  <a:lnTo>
                    <a:pt x="21274" y="357202"/>
                  </a:lnTo>
                  <a:lnTo>
                    <a:pt x="20487" y="353481"/>
                  </a:lnTo>
                  <a:lnTo>
                    <a:pt x="19708" y="349760"/>
                  </a:lnTo>
                  <a:lnTo>
                    <a:pt x="18952" y="346039"/>
                  </a:lnTo>
                  <a:lnTo>
                    <a:pt x="18197" y="342318"/>
                  </a:lnTo>
                  <a:lnTo>
                    <a:pt x="17461" y="338598"/>
                  </a:lnTo>
                  <a:lnTo>
                    <a:pt x="16738" y="334877"/>
                  </a:lnTo>
                  <a:lnTo>
                    <a:pt x="16016" y="331156"/>
                  </a:lnTo>
                  <a:lnTo>
                    <a:pt x="15326" y="327435"/>
                  </a:lnTo>
                  <a:lnTo>
                    <a:pt x="14638" y="323714"/>
                  </a:lnTo>
                  <a:lnTo>
                    <a:pt x="13960" y="319993"/>
                  </a:lnTo>
                  <a:lnTo>
                    <a:pt x="13308" y="316272"/>
                  </a:lnTo>
                  <a:lnTo>
                    <a:pt x="12657" y="312552"/>
                  </a:lnTo>
                  <a:lnTo>
                    <a:pt x="12027" y="308831"/>
                  </a:lnTo>
                  <a:lnTo>
                    <a:pt x="11413" y="305110"/>
                  </a:lnTo>
                  <a:lnTo>
                    <a:pt x="10799" y="301389"/>
                  </a:lnTo>
                  <a:lnTo>
                    <a:pt x="10221" y="297668"/>
                  </a:lnTo>
                  <a:lnTo>
                    <a:pt x="9646" y="293947"/>
                  </a:lnTo>
                  <a:lnTo>
                    <a:pt x="9082" y="290226"/>
                  </a:lnTo>
                  <a:lnTo>
                    <a:pt x="8547" y="286506"/>
                  </a:lnTo>
                  <a:lnTo>
                    <a:pt x="8012" y="282785"/>
                  </a:lnTo>
                  <a:lnTo>
                    <a:pt x="7501" y="279064"/>
                  </a:lnTo>
                  <a:lnTo>
                    <a:pt x="7008" y="275343"/>
                  </a:lnTo>
                  <a:lnTo>
                    <a:pt x="6514" y="271622"/>
                  </a:lnTo>
                  <a:lnTo>
                    <a:pt x="6060" y="267901"/>
                  </a:lnTo>
                  <a:lnTo>
                    <a:pt x="5609" y="264180"/>
                  </a:lnTo>
                  <a:lnTo>
                    <a:pt x="5170" y="260460"/>
                  </a:lnTo>
                  <a:lnTo>
                    <a:pt x="4763" y="256739"/>
                  </a:lnTo>
                  <a:lnTo>
                    <a:pt x="4355" y="253018"/>
                  </a:lnTo>
                  <a:lnTo>
                    <a:pt x="3975" y="249297"/>
                  </a:lnTo>
                  <a:lnTo>
                    <a:pt x="3612" y="245576"/>
                  </a:lnTo>
                  <a:lnTo>
                    <a:pt x="3250" y="241855"/>
                  </a:lnTo>
                  <a:lnTo>
                    <a:pt x="2930" y="238134"/>
                  </a:lnTo>
                  <a:lnTo>
                    <a:pt x="2613" y="234414"/>
                  </a:lnTo>
                  <a:lnTo>
                    <a:pt x="2309" y="230693"/>
                  </a:lnTo>
                  <a:lnTo>
                    <a:pt x="2039" y="226972"/>
                  </a:lnTo>
                  <a:lnTo>
                    <a:pt x="1768" y="223251"/>
                  </a:lnTo>
                  <a:lnTo>
                    <a:pt x="1527" y="219530"/>
                  </a:lnTo>
                  <a:lnTo>
                    <a:pt x="1304" y="215809"/>
                  </a:lnTo>
                  <a:lnTo>
                    <a:pt x="1081" y="212088"/>
                  </a:lnTo>
                  <a:lnTo>
                    <a:pt x="904" y="208368"/>
                  </a:lnTo>
                  <a:lnTo>
                    <a:pt x="729" y="204647"/>
                  </a:lnTo>
                  <a:lnTo>
                    <a:pt x="568" y="200926"/>
                  </a:lnTo>
                  <a:lnTo>
                    <a:pt x="442" y="197205"/>
                  </a:lnTo>
                  <a:lnTo>
                    <a:pt x="316" y="193484"/>
                  </a:lnTo>
                  <a:lnTo>
                    <a:pt x="220" y="189763"/>
                  </a:lnTo>
                  <a:lnTo>
                    <a:pt x="144" y="186042"/>
                  </a:lnTo>
                  <a:lnTo>
                    <a:pt x="68" y="182322"/>
                  </a:lnTo>
                  <a:lnTo>
                    <a:pt x="38" y="178601"/>
                  </a:lnTo>
                  <a:lnTo>
                    <a:pt x="12" y="174880"/>
                  </a:lnTo>
                  <a:lnTo>
                    <a:pt x="0" y="171159"/>
                  </a:lnTo>
                  <a:lnTo>
                    <a:pt x="23" y="167438"/>
                  </a:lnTo>
                  <a:lnTo>
                    <a:pt x="47" y="163717"/>
                  </a:lnTo>
                  <a:lnTo>
                    <a:pt x="102" y="159996"/>
                  </a:lnTo>
                  <a:lnTo>
                    <a:pt x="177" y="156276"/>
                  </a:lnTo>
                  <a:lnTo>
                    <a:pt x="251" y="152555"/>
                  </a:lnTo>
                  <a:lnTo>
                    <a:pt x="374" y="148834"/>
                  </a:lnTo>
                  <a:lnTo>
                    <a:pt x="499" y="145113"/>
                  </a:lnTo>
                  <a:lnTo>
                    <a:pt x="639" y="141392"/>
                  </a:lnTo>
                  <a:lnTo>
                    <a:pt x="816" y="137671"/>
                  </a:lnTo>
                  <a:lnTo>
                    <a:pt x="992" y="133950"/>
                  </a:lnTo>
                  <a:lnTo>
                    <a:pt x="1200" y="130230"/>
                  </a:lnTo>
                  <a:lnTo>
                    <a:pt x="1428" y="126509"/>
                  </a:lnTo>
                  <a:lnTo>
                    <a:pt x="1655" y="122788"/>
                  </a:lnTo>
                  <a:lnTo>
                    <a:pt x="1932" y="119067"/>
                  </a:lnTo>
                  <a:lnTo>
                    <a:pt x="2210" y="115346"/>
                  </a:lnTo>
                  <a:lnTo>
                    <a:pt x="2504" y="111625"/>
                  </a:lnTo>
                  <a:lnTo>
                    <a:pt x="2833" y="107904"/>
                  </a:lnTo>
                  <a:lnTo>
                    <a:pt x="3163" y="104184"/>
                  </a:lnTo>
                  <a:lnTo>
                    <a:pt x="3524" y="100463"/>
                  </a:lnTo>
                  <a:lnTo>
                    <a:pt x="3905" y="96742"/>
                  </a:lnTo>
                  <a:lnTo>
                    <a:pt x="4285" y="93021"/>
                  </a:lnTo>
                  <a:lnTo>
                    <a:pt x="4714" y="89300"/>
                  </a:lnTo>
                  <a:lnTo>
                    <a:pt x="5145" y="85579"/>
                  </a:lnTo>
                  <a:lnTo>
                    <a:pt x="5590" y="81858"/>
                  </a:lnTo>
                  <a:lnTo>
                    <a:pt x="6072" y="78138"/>
                  </a:lnTo>
                  <a:lnTo>
                    <a:pt x="6553" y="74417"/>
                  </a:lnTo>
                  <a:lnTo>
                    <a:pt x="7065" y="70696"/>
                  </a:lnTo>
                  <a:lnTo>
                    <a:pt x="7596" y="66975"/>
                  </a:lnTo>
                  <a:lnTo>
                    <a:pt x="8126" y="63254"/>
                  </a:lnTo>
                  <a:lnTo>
                    <a:pt x="8704" y="59533"/>
                  </a:lnTo>
                  <a:lnTo>
                    <a:pt x="9284" y="55812"/>
                  </a:lnTo>
                  <a:lnTo>
                    <a:pt x="9878" y="52092"/>
                  </a:lnTo>
                  <a:lnTo>
                    <a:pt x="10507" y="48371"/>
                  </a:lnTo>
                  <a:lnTo>
                    <a:pt x="11135" y="44650"/>
                  </a:lnTo>
                  <a:lnTo>
                    <a:pt x="11794" y="40929"/>
                  </a:lnTo>
                  <a:lnTo>
                    <a:pt x="12470" y="37208"/>
                  </a:lnTo>
                  <a:lnTo>
                    <a:pt x="13146" y="33487"/>
                  </a:lnTo>
                  <a:lnTo>
                    <a:pt x="13868" y="29766"/>
                  </a:lnTo>
                  <a:lnTo>
                    <a:pt x="14591" y="26046"/>
                  </a:lnTo>
                  <a:lnTo>
                    <a:pt x="15328" y="22325"/>
                  </a:lnTo>
                  <a:lnTo>
                    <a:pt x="16097" y="18604"/>
                  </a:lnTo>
                  <a:lnTo>
                    <a:pt x="16866" y="14883"/>
                  </a:lnTo>
                  <a:lnTo>
                    <a:pt x="17665" y="11162"/>
                  </a:lnTo>
                  <a:lnTo>
                    <a:pt x="18479" y="7441"/>
                  </a:lnTo>
                  <a:lnTo>
                    <a:pt x="19294" y="3720"/>
                  </a:lnTo>
                  <a:lnTo>
                    <a:pt x="20151" y="0"/>
                  </a:lnTo>
                  <a:lnTo>
                    <a:pt x="554093" y="0"/>
                  </a:lnTo>
                  <a:lnTo>
                    <a:pt x="554950" y="3720"/>
                  </a:lnTo>
                  <a:lnTo>
                    <a:pt x="555765" y="7441"/>
                  </a:lnTo>
                  <a:lnTo>
                    <a:pt x="556579" y="11162"/>
                  </a:lnTo>
                  <a:lnTo>
                    <a:pt x="557377" y="14883"/>
                  </a:lnTo>
                  <a:lnTo>
                    <a:pt x="558147" y="18604"/>
                  </a:lnTo>
                  <a:lnTo>
                    <a:pt x="558916" y="22325"/>
                  </a:lnTo>
                  <a:lnTo>
                    <a:pt x="559653" y="26046"/>
                  </a:lnTo>
                  <a:lnTo>
                    <a:pt x="560376" y="29766"/>
                  </a:lnTo>
                  <a:lnTo>
                    <a:pt x="561098" y="33487"/>
                  </a:lnTo>
                  <a:lnTo>
                    <a:pt x="561774" y="37208"/>
                  </a:lnTo>
                  <a:lnTo>
                    <a:pt x="562450" y="40929"/>
                  </a:lnTo>
                  <a:lnTo>
                    <a:pt x="563109" y="44650"/>
                  </a:lnTo>
                  <a:lnTo>
                    <a:pt x="563737" y="48371"/>
                  </a:lnTo>
                  <a:lnTo>
                    <a:pt x="564365" y="52092"/>
                  </a:lnTo>
                  <a:lnTo>
                    <a:pt x="564960" y="55812"/>
                  </a:lnTo>
                  <a:lnTo>
                    <a:pt x="565539" y="59533"/>
                  </a:lnTo>
                  <a:lnTo>
                    <a:pt x="566118" y="63254"/>
                  </a:lnTo>
                  <a:lnTo>
                    <a:pt x="566648" y="66975"/>
                  </a:lnTo>
                  <a:lnTo>
                    <a:pt x="567179" y="70696"/>
                  </a:lnTo>
                  <a:lnTo>
                    <a:pt x="567691" y="74417"/>
                  </a:lnTo>
                  <a:lnTo>
                    <a:pt x="568172" y="78138"/>
                  </a:lnTo>
                  <a:lnTo>
                    <a:pt x="568653" y="81858"/>
                  </a:lnTo>
                  <a:lnTo>
                    <a:pt x="569099" y="85579"/>
                  </a:lnTo>
                  <a:lnTo>
                    <a:pt x="569530" y="89300"/>
                  </a:lnTo>
                  <a:lnTo>
                    <a:pt x="569959" y="93021"/>
                  </a:lnTo>
                  <a:lnTo>
                    <a:pt x="570339" y="96742"/>
                  </a:lnTo>
                  <a:lnTo>
                    <a:pt x="570719" y="100463"/>
                  </a:lnTo>
                  <a:lnTo>
                    <a:pt x="571081" y="104184"/>
                  </a:lnTo>
                  <a:lnTo>
                    <a:pt x="571410" y="107904"/>
                  </a:lnTo>
                  <a:lnTo>
                    <a:pt x="571740" y="111625"/>
                  </a:lnTo>
                  <a:lnTo>
                    <a:pt x="572033" y="115346"/>
                  </a:lnTo>
                  <a:lnTo>
                    <a:pt x="572312" y="119067"/>
                  </a:lnTo>
                  <a:lnTo>
                    <a:pt x="572588" y="122788"/>
                  </a:lnTo>
                  <a:lnTo>
                    <a:pt x="572816" y="126509"/>
                  </a:lnTo>
                  <a:lnTo>
                    <a:pt x="573044" y="130230"/>
                  </a:lnTo>
                  <a:lnTo>
                    <a:pt x="573252" y="133950"/>
                  </a:lnTo>
                  <a:lnTo>
                    <a:pt x="573428" y="137671"/>
                  </a:lnTo>
                  <a:lnTo>
                    <a:pt x="573604" y="141392"/>
                  </a:lnTo>
                  <a:lnTo>
                    <a:pt x="573744" y="145113"/>
                  </a:lnTo>
                  <a:lnTo>
                    <a:pt x="573870" y="148834"/>
                  </a:lnTo>
                  <a:lnTo>
                    <a:pt x="573993" y="152555"/>
                  </a:lnTo>
                  <a:lnTo>
                    <a:pt x="574067" y="156276"/>
                  </a:lnTo>
                  <a:lnTo>
                    <a:pt x="574142" y="159996"/>
                  </a:lnTo>
                  <a:lnTo>
                    <a:pt x="574197" y="163717"/>
                  </a:lnTo>
                  <a:lnTo>
                    <a:pt x="574220" y="167438"/>
                  </a:lnTo>
                  <a:lnTo>
                    <a:pt x="574244" y="171159"/>
                  </a:lnTo>
                  <a:lnTo>
                    <a:pt x="574232" y="174880"/>
                  </a:lnTo>
                  <a:lnTo>
                    <a:pt x="574205" y="178601"/>
                  </a:lnTo>
                  <a:lnTo>
                    <a:pt x="574176" y="182322"/>
                  </a:lnTo>
                  <a:lnTo>
                    <a:pt x="574100" y="186042"/>
                  </a:lnTo>
                  <a:lnTo>
                    <a:pt x="574023" y="189763"/>
                  </a:lnTo>
                  <a:lnTo>
                    <a:pt x="573928" y="193484"/>
                  </a:lnTo>
                  <a:lnTo>
                    <a:pt x="573802" y="197205"/>
                  </a:lnTo>
                  <a:lnTo>
                    <a:pt x="573676" y="200926"/>
                  </a:lnTo>
                  <a:lnTo>
                    <a:pt x="573515" y="204647"/>
                  </a:lnTo>
                  <a:lnTo>
                    <a:pt x="573340" y="208368"/>
                  </a:lnTo>
                  <a:lnTo>
                    <a:pt x="573163" y="212088"/>
                  </a:lnTo>
                  <a:lnTo>
                    <a:pt x="572940" y="215809"/>
                  </a:lnTo>
                  <a:lnTo>
                    <a:pt x="572717" y="219530"/>
                  </a:lnTo>
                  <a:lnTo>
                    <a:pt x="572475" y="223251"/>
                  </a:lnTo>
                  <a:lnTo>
                    <a:pt x="572205" y="226972"/>
                  </a:lnTo>
                  <a:lnTo>
                    <a:pt x="571935" y="230693"/>
                  </a:lnTo>
                  <a:lnTo>
                    <a:pt x="571631" y="234414"/>
                  </a:lnTo>
                  <a:lnTo>
                    <a:pt x="571314" y="238134"/>
                  </a:lnTo>
                  <a:lnTo>
                    <a:pt x="570994" y="241855"/>
                  </a:lnTo>
                  <a:lnTo>
                    <a:pt x="570631" y="245576"/>
                  </a:lnTo>
                  <a:lnTo>
                    <a:pt x="570269" y="249297"/>
                  </a:lnTo>
                  <a:lnTo>
                    <a:pt x="569888" y="253018"/>
                  </a:lnTo>
                  <a:lnTo>
                    <a:pt x="569481" y="256739"/>
                  </a:lnTo>
                  <a:lnTo>
                    <a:pt x="569074" y="260460"/>
                  </a:lnTo>
                  <a:lnTo>
                    <a:pt x="568634" y="264180"/>
                  </a:lnTo>
                  <a:lnTo>
                    <a:pt x="568183" y="267901"/>
                  </a:lnTo>
                  <a:lnTo>
                    <a:pt x="567730" y="271622"/>
                  </a:lnTo>
                  <a:lnTo>
                    <a:pt x="567236" y="275343"/>
                  </a:lnTo>
                  <a:lnTo>
                    <a:pt x="566742" y="279064"/>
                  </a:lnTo>
                  <a:lnTo>
                    <a:pt x="566232" y="282785"/>
                  </a:lnTo>
                  <a:lnTo>
                    <a:pt x="565697" y="286506"/>
                  </a:lnTo>
                  <a:lnTo>
                    <a:pt x="565162" y="290226"/>
                  </a:lnTo>
                  <a:lnTo>
                    <a:pt x="564598" y="293947"/>
                  </a:lnTo>
                  <a:lnTo>
                    <a:pt x="564022" y="297668"/>
                  </a:lnTo>
                  <a:lnTo>
                    <a:pt x="563444" y="301389"/>
                  </a:lnTo>
                  <a:lnTo>
                    <a:pt x="562830" y="305110"/>
                  </a:lnTo>
                  <a:lnTo>
                    <a:pt x="562216" y="308831"/>
                  </a:lnTo>
                  <a:lnTo>
                    <a:pt x="561587" y="312552"/>
                  </a:lnTo>
                  <a:lnTo>
                    <a:pt x="560936" y="316272"/>
                  </a:lnTo>
                  <a:lnTo>
                    <a:pt x="560284" y="319993"/>
                  </a:lnTo>
                  <a:lnTo>
                    <a:pt x="559606" y="323714"/>
                  </a:lnTo>
                  <a:lnTo>
                    <a:pt x="558918" y="327435"/>
                  </a:lnTo>
                  <a:lnTo>
                    <a:pt x="558228" y="331156"/>
                  </a:lnTo>
                  <a:lnTo>
                    <a:pt x="557505" y="334877"/>
                  </a:lnTo>
                  <a:lnTo>
                    <a:pt x="556783" y="338598"/>
                  </a:lnTo>
                  <a:lnTo>
                    <a:pt x="556047" y="342318"/>
                  </a:lnTo>
                  <a:lnTo>
                    <a:pt x="555292" y="346039"/>
                  </a:lnTo>
                  <a:lnTo>
                    <a:pt x="554536" y="349760"/>
                  </a:lnTo>
                  <a:lnTo>
                    <a:pt x="553757" y="353481"/>
                  </a:lnTo>
                  <a:lnTo>
                    <a:pt x="552970" y="357202"/>
                  </a:lnTo>
                  <a:lnTo>
                    <a:pt x="552180" y="360923"/>
                  </a:lnTo>
                  <a:lnTo>
                    <a:pt x="551363" y="364644"/>
                  </a:lnTo>
                  <a:lnTo>
                    <a:pt x="550546" y="368364"/>
                  </a:lnTo>
                  <a:lnTo>
                    <a:pt x="549717" y="372085"/>
                  </a:lnTo>
                  <a:lnTo>
                    <a:pt x="548871" y="375806"/>
                  </a:lnTo>
                  <a:lnTo>
                    <a:pt x="548025" y="379527"/>
                  </a:lnTo>
                  <a:lnTo>
                    <a:pt x="547159" y="383248"/>
                  </a:lnTo>
                  <a:lnTo>
                    <a:pt x="546287" y="386969"/>
                  </a:lnTo>
                  <a:lnTo>
                    <a:pt x="545412" y="390690"/>
                  </a:lnTo>
                  <a:lnTo>
                    <a:pt x="544514" y="394410"/>
                  </a:lnTo>
                  <a:lnTo>
                    <a:pt x="543616" y="398131"/>
                  </a:lnTo>
                  <a:lnTo>
                    <a:pt x="542709" y="401852"/>
                  </a:lnTo>
                  <a:lnTo>
                    <a:pt x="541787" y="405573"/>
                  </a:lnTo>
                  <a:lnTo>
                    <a:pt x="540866" y="409294"/>
                  </a:lnTo>
                  <a:lnTo>
                    <a:pt x="539928" y="413015"/>
                  </a:lnTo>
                  <a:lnTo>
                    <a:pt x="538985" y="416736"/>
                  </a:lnTo>
                  <a:lnTo>
                    <a:pt x="538040" y="420456"/>
                  </a:lnTo>
                  <a:lnTo>
                    <a:pt x="537077" y="424177"/>
                  </a:lnTo>
                  <a:lnTo>
                    <a:pt x="536113" y="427898"/>
                  </a:lnTo>
                  <a:lnTo>
                    <a:pt x="535142" y="431619"/>
                  </a:lnTo>
                  <a:lnTo>
                    <a:pt x="534160" y="435340"/>
                  </a:lnTo>
                  <a:lnTo>
                    <a:pt x="533178" y="439061"/>
                  </a:lnTo>
                  <a:lnTo>
                    <a:pt x="532184" y="442782"/>
                  </a:lnTo>
                  <a:lnTo>
                    <a:pt x="531185" y="446502"/>
                  </a:lnTo>
                  <a:lnTo>
                    <a:pt x="530185" y="450223"/>
                  </a:lnTo>
                  <a:lnTo>
                    <a:pt x="529171" y="453944"/>
                  </a:lnTo>
                  <a:lnTo>
                    <a:pt x="528158" y="457665"/>
                  </a:lnTo>
                  <a:lnTo>
                    <a:pt x="527138" y="461386"/>
                  </a:lnTo>
                  <a:lnTo>
                    <a:pt x="526111" y="465107"/>
                  </a:lnTo>
                  <a:lnTo>
                    <a:pt x="525084" y="468828"/>
                  </a:lnTo>
                  <a:lnTo>
                    <a:pt x="524048" y="472548"/>
                  </a:lnTo>
                  <a:lnTo>
                    <a:pt x="523009" y="476269"/>
                  </a:lnTo>
                  <a:lnTo>
                    <a:pt x="521969" y="479990"/>
                  </a:lnTo>
                  <a:lnTo>
                    <a:pt x="520920" y="483711"/>
                  </a:lnTo>
                  <a:lnTo>
                    <a:pt x="519871" y="487432"/>
                  </a:lnTo>
                  <a:lnTo>
                    <a:pt x="518818" y="491153"/>
                  </a:lnTo>
                  <a:lnTo>
                    <a:pt x="517761" y="494874"/>
                  </a:lnTo>
                  <a:lnTo>
                    <a:pt x="516704" y="498594"/>
                  </a:lnTo>
                  <a:lnTo>
                    <a:pt x="515641" y="502315"/>
                  </a:lnTo>
                  <a:lnTo>
                    <a:pt x="514577" y="506036"/>
                  </a:lnTo>
                  <a:lnTo>
                    <a:pt x="513512" y="509757"/>
                  </a:lnTo>
                  <a:lnTo>
                    <a:pt x="512443" y="513478"/>
                  </a:lnTo>
                  <a:lnTo>
                    <a:pt x="511373" y="517199"/>
                  </a:lnTo>
                  <a:lnTo>
                    <a:pt x="510302" y="520920"/>
                  </a:lnTo>
                  <a:lnTo>
                    <a:pt x="509229" y="524640"/>
                  </a:lnTo>
                  <a:lnTo>
                    <a:pt x="508156" y="528361"/>
                  </a:lnTo>
                  <a:lnTo>
                    <a:pt x="507081" y="532082"/>
                  </a:lnTo>
                  <a:lnTo>
                    <a:pt x="506006" y="535803"/>
                  </a:lnTo>
                  <a:lnTo>
                    <a:pt x="504931" y="539524"/>
                  </a:lnTo>
                  <a:lnTo>
                    <a:pt x="503855" y="543245"/>
                  </a:lnTo>
                  <a:lnTo>
                    <a:pt x="502779" y="546966"/>
                  </a:lnTo>
                  <a:lnTo>
                    <a:pt x="501703" y="550686"/>
                  </a:lnTo>
                  <a:lnTo>
                    <a:pt x="500628" y="554407"/>
                  </a:lnTo>
                  <a:lnTo>
                    <a:pt x="499553" y="558128"/>
                  </a:lnTo>
                  <a:lnTo>
                    <a:pt x="498479" y="561849"/>
                  </a:lnTo>
                  <a:lnTo>
                    <a:pt x="497406" y="565570"/>
                  </a:lnTo>
                  <a:lnTo>
                    <a:pt x="496334" y="569291"/>
                  </a:lnTo>
                  <a:lnTo>
                    <a:pt x="495264" y="573012"/>
                  </a:lnTo>
                  <a:lnTo>
                    <a:pt x="494195" y="576732"/>
                  </a:lnTo>
                  <a:lnTo>
                    <a:pt x="493128" y="580453"/>
                  </a:lnTo>
                  <a:lnTo>
                    <a:pt x="492063" y="584174"/>
                  </a:lnTo>
                  <a:lnTo>
                    <a:pt x="490999" y="587895"/>
                  </a:lnTo>
                  <a:lnTo>
                    <a:pt x="489939" y="591616"/>
                  </a:lnTo>
                  <a:lnTo>
                    <a:pt x="488880" y="595337"/>
                  </a:lnTo>
                  <a:lnTo>
                    <a:pt x="487823" y="599058"/>
                  </a:lnTo>
                  <a:lnTo>
                    <a:pt x="486772" y="602778"/>
                  </a:lnTo>
                  <a:lnTo>
                    <a:pt x="485720" y="606499"/>
                  </a:lnTo>
                  <a:lnTo>
                    <a:pt x="484673" y="610220"/>
                  </a:lnTo>
                  <a:lnTo>
                    <a:pt x="483630" y="613941"/>
                  </a:lnTo>
                  <a:lnTo>
                    <a:pt x="482588" y="617662"/>
                  </a:lnTo>
                  <a:lnTo>
                    <a:pt x="481553" y="621383"/>
                  </a:lnTo>
                  <a:lnTo>
                    <a:pt x="480519" y="625104"/>
                  </a:lnTo>
                  <a:lnTo>
                    <a:pt x="479488" y="628824"/>
                  </a:lnTo>
                  <a:lnTo>
                    <a:pt x="478465" y="632545"/>
                  </a:lnTo>
                  <a:lnTo>
                    <a:pt x="477443" y="636266"/>
                  </a:lnTo>
                  <a:lnTo>
                    <a:pt x="476425" y="639987"/>
                  </a:lnTo>
                  <a:lnTo>
                    <a:pt x="475414" y="643708"/>
                  </a:lnTo>
                  <a:lnTo>
                    <a:pt x="474403" y="647429"/>
                  </a:lnTo>
                  <a:lnTo>
                    <a:pt x="473402" y="651150"/>
                  </a:lnTo>
                  <a:lnTo>
                    <a:pt x="472404" y="654870"/>
                  </a:lnTo>
                  <a:lnTo>
                    <a:pt x="471407" y="658591"/>
                  </a:lnTo>
                  <a:lnTo>
                    <a:pt x="470422" y="662312"/>
                  </a:lnTo>
                  <a:lnTo>
                    <a:pt x="469436" y="666033"/>
                  </a:lnTo>
                  <a:lnTo>
                    <a:pt x="468458" y="669754"/>
                  </a:lnTo>
                  <a:lnTo>
                    <a:pt x="467487" y="673475"/>
                  </a:lnTo>
                  <a:lnTo>
                    <a:pt x="466516" y="677196"/>
                  </a:lnTo>
                  <a:lnTo>
                    <a:pt x="465556" y="680916"/>
                  </a:lnTo>
                  <a:lnTo>
                    <a:pt x="464600" y="684637"/>
                  </a:lnTo>
                  <a:lnTo>
                    <a:pt x="463646" y="688358"/>
                  </a:lnTo>
                  <a:lnTo>
                    <a:pt x="462705" y="692079"/>
                  </a:lnTo>
                  <a:lnTo>
                    <a:pt x="461765" y="695800"/>
                  </a:lnTo>
                  <a:lnTo>
                    <a:pt x="460831" y="699521"/>
                  </a:lnTo>
                  <a:lnTo>
                    <a:pt x="459907" y="703242"/>
                  </a:lnTo>
                  <a:lnTo>
                    <a:pt x="458982" y="706962"/>
                  </a:lnTo>
                  <a:lnTo>
                    <a:pt x="458071" y="710683"/>
                  </a:lnTo>
                  <a:lnTo>
                    <a:pt x="457163" y="714404"/>
                  </a:lnTo>
                  <a:lnTo>
                    <a:pt x="456258" y="718125"/>
                  </a:lnTo>
                  <a:lnTo>
                    <a:pt x="455367" y="721846"/>
                  </a:lnTo>
                  <a:lnTo>
                    <a:pt x="454476" y="725567"/>
                  </a:lnTo>
                  <a:lnTo>
                    <a:pt x="453593" y="729288"/>
                  </a:lnTo>
                  <a:lnTo>
                    <a:pt x="452720" y="733008"/>
                  </a:lnTo>
                  <a:lnTo>
                    <a:pt x="451847" y="736729"/>
                  </a:lnTo>
                  <a:lnTo>
                    <a:pt x="450988" y="740450"/>
                  </a:lnTo>
                  <a:lnTo>
                    <a:pt x="450133" y="744171"/>
                  </a:lnTo>
                  <a:lnTo>
                    <a:pt x="449280" y="747892"/>
                  </a:lnTo>
                  <a:lnTo>
                    <a:pt x="448443" y="751613"/>
                  </a:lnTo>
                  <a:lnTo>
                    <a:pt x="447606" y="755334"/>
                  </a:lnTo>
                  <a:lnTo>
                    <a:pt x="446778" y="759054"/>
                  </a:lnTo>
                  <a:lnTo>
                    <a:pt x="445959" y="762775"/>
                  </a:lnTo>
                  <a:lnTo>
                    <a:pt x="445141" y="766496"/>
                  </a:lnTo>
                  <a:lnTo>
                    <a:pt x="444337" y="770217"/>
                  </a:lnTo>
                  <a:lnTo>
                    <a:pt x="443537" y="773938"/>
                  </a:lnTo>
                  <a:lnTo>
                    <a:pt x="442740" y="777659"/>
                  </a:lnTo>
                  <a:lnTo>
                    <a:pt x="441959" y="781380"/>
                  </a:lnTo>
                  <a:lnTo>
                    <a:pt x="441177" y="785100"/>
                  </a:lnTo>
                  <a:lnTo>
                    <a:pt x="440405" y="788821"/>
                  </a:lnTo>
                  <a:lnTo>
                    <a:pt x="439643" y="792542"/>
                  </a:lnTo>
                  <a:lnTo>
                    <a:pt x="438881" y="796263"/>
                  </a:lnTo>
                  <a:lnTo>
                    <a:pt x="438134" y="799984"/>
                  </a:lnTo>
                  <a:lnTo>
                    <a:pt x="437390" y="803705"/>
                  </a:lnTo>
                  <a:lnTo>
                    <a:pt x="436650" y="807426"/>
                  </a:lnTo>
                  <a:lnTo>
                    <a:pt x="435925" y="811146"/>
                  </a:lnTo>
                  <a:lnTo>
                    <a:pt x="435201" y="814867"/>
                  </a:lnTo>
                  <a:lnTo>
                    <a:pt x="434485" y="818588"/>
                  </a:lnTo>
                  <a:lnTo>
                    <a:pt x="433779" y="822309"/>
                  </a:lnTo>
                  <a:lnTo>
                    <a:pt x="433074" y="826030"/>
                  </a:lnTo>
                  <a:lnTo>
                    <a:pt x="432383" y="829751"/>
                  </a:lnTo>
                  <a:lnTo>
                    <a:pt x="431696" y="833472"/>
                  </a:lnTo>
                  <a:lnTo>
                    <a:pt x="431012" y="837192"/>
                  </a:lnTo>
                  <a:lnTo>
                    <a:pt x="430344" y="840913"/>
                  </a:lnTo>
                  <a:lnTo>
                    <a:pt x="429675" y="844634"/>
                  </a:lnTo>
                  <a:lnTo>
                    <a:pt x="429016" y="848355"/>
                  </a:lnTo>
                  <a:lnTo>
                    <a:pt x="428366" y="852076"/>
                  </a:lnTo>
                  <a:lnTo>
                    <a:pt x="427716" y="855797"/>
                  </a:lnTo>
                  <a:lnTo>
                    <a:pt x="427080" y="859518"/>
                  </a:lnTo>
                  <a:lnTo>
                    <a:pt x="426448" y="863238"/>
                  </a:lnTo>
                  <a:lnTo>
                    <a:pt x="425819" y="866959"/>
                  </a:lnTo>
                  <a:lnTo>
                    <a:pt x="425205" y="870680"/>
                  </a:lnTo>
                  <a:lnTo>
                    <a:pt x="424591" y="874401"/>
                  </a:lnTo>
                  <a:lnTo>
                    <a:pt x="423986" y="878122"/>
                  </a:lnTo>
                  <a:lnTo>
                    <a:pt x="423389" y="881843"/>
                  </a:lnTo>
                  <a:lnTo>
                    <a:pt x="422793" y="885564"/>
                  </a:lnTo>
                  <a:lnTo>
                    <a:pt x="422211" y="889284"/>
                  </a:lnTo>
                  <a:lnTo>
                    <a:pt x="421632" y="893005"/>
                  </a:lnTo>
                  <a:lnTo>
                    <a:pt x="421055" y="896726"/>
                  </a:lnTo>
                  <a:lnTo>
                    <a:pt x="420493" y="900447"/>
                  </a:lnTo>
                  <a:lnTo>
                    <a:pt x="419931" y="904168"/>
                  </a:lnTo>
                  <a:lnTo>
                    <a:pt x="419377" y="907889"/>
                  </a:lnTo>
                  <a:lnTo>
                    <a:pt x="418831" y="911610"/>
                  </a:lnTo>
                  <a:lnTo>
                    <a:pt x="418285" y="915330"/>
                  </a:lnTo>
                  <a:lnTo>
                    <a:pt x="417753" y="919051"/>
                  </a:lnTo>
                  <a:lnTo>
                    <a:pt x="417224" y="922772"/>
                  </a:lnTo>
                  <a:lnTo>
                    <a:pt x="416697" y="926493"/>
                  </a:lnTo>
                  <a:lnTo>
                    <a:pt x="416183" y="930214"/>
                  </a:lnTo>
                  <a:lnTo>
                    <a:pt x="415670" y="933935"/>
                  </a:lnTo>
                  <a:lnTo>
                    <a:pt x="415164" y="937656"/>
                  </a:lnTo>
                  <a:lnTo>
                    <a:pt x="414666" y="941376"/>
                  </a:lnTo>
                  <a:lnTo>
                    <a:pt x="414167" y="945097"/>
                  </a:lnTo>
                  <a:lnTo>
                    <a:pt x="413682" y="948818"/>
                  </a:lnTo>
                  <a:lnTo>
                    <a:pt x="413198" y="952539"/>
                  </a:lnTo>
                  <a:lnTo>
                    <a:pt x="412717" y="956260"/>
                  </a:lnTo>
                  <a:lnTo>
                    <a:pt x="412249" y="959981"/>
                  </a:lnTo>
                  <a:lnTo>
                    <a:pt x="411780" y="963702"/>
                  </a:lnTo>
                  <a:lnTo>
                    <a:pt x="411318" y="967422"/>
                  </a:lnTo>
                  <a:lnTo>
                    <a:pt x="410864" y="971143"/>
                  </a:lnTo>
                  <a:lnTo>
                    <a:pt x="410409" y="974864"/>
                  </a:lnTo>
                  <a:lnTo>
                    <a:pt x="409966" y="978585"/>
                  </a:lnTo>
                  <a:lnTo>
                    <a:pt x="409525" y="982306"/>
                  </a:lnTo>
                  <a:lnTo>
                    <a:pt x="409086" y="986027"/>
                  </a:lnTo>
                  <a:lnTo>
                    <a:pt x="408658" y="989748"/>
                  </a:lnTo>
                  <a:lnTo>
                    <a:pt x="408231" y="993468"/>
                  </a:lnTo>
                  <a:lnTo>
                    <a:pt x="407809" y="997189"/>
                  </a:lnTo>
                  <a:lnTo>
                    <a:pt x="407394" y="1000910"/>
                  </a:lnTo>
                  <a:lnTo>
                    <a:pt x="406979" y="1004631"/>
                  </a:lnTo>
                  <a:lnTo>
                    <a:pt x="406575" y="1008352"/>
                  </a:lnTo>
                  <a:lnTo>
                    <a:pt x="406172" y="1012073"/>
                  </a:lnTo>
                  <a:lnTo>
                    <a:pt x="405771" y="1015794"/>
                  </a:lnTo>
                  <a:lnTo>
                    <a:pt x="405381" y="1019514"/>
                  </a:lnTo>
                  <a:lnTo>
                    <a:pt x="404990" y="1023235"/>
                  </a:lnTo>
                  <a:lnTo>
                    <a:pt x="404605" y="1026956"/>
                  </a:lnTo>
                  <a:lnTo>
                    <a:pt x="404226" y="1030677"/>
                  </a:lnTo>
                  <a:lnTo>
                    <a:pt x="403846" y="1034398"/>
                  </a:lnTo>
                  <a:lnTo>
                    <a:pt x="403476" y="1038119"/>
                  </a:lnTo>
                  <a:lnTo>
                    <a:pt x="403108" y="1041840"/>
                  </a:lnTo>
                  <a:lnTo>
                    <a:pt x="402742" y="1045560"/>
                  </a:lnTo>
                  <a:lnTo>
                    <a:pt x="402384" y="1049281"/>
                  </a:lnTo>
                  <a:lnTo>
                    <a:pt x="402027" y="1053002"/>
                  </a:lnTo>
                  <a:lnTo>
                    <a:pt x="401674" y="1056723"/>
                  </a:lnTo>
                  <a:lnTo>
                    <a:pt x="401327" y="1060444"/>
                  </a:lnTo>
                  <a:lnTo>
                    <a:pt x="400980" y="1064165"/>
                  </a:lnTo>
                  <a:lnTo>
                    <a:pt x="400641" y="1067886"/>
                  </a:lnTo>
                  <a:lnTo>
                    <a:pt x="400304" y="1071606"/>
                  </a:lnTo>
                  <a:lnTo>
                    <a:pt x="399968" y="1075327"/>
                  </a:lnTo>
                  <a:lnTo>
                    <a:pt x="399640" y="1079048"/>
                  </a:lnTo>
                  <a:lnTo>
                    <a:pt x="399312" y="1082769"/>
                  </a:lnTo>
                  <a:lnTo>
                    <a:pt x="398989" y="1086490"/>
                  </a:lnTo>
                  <a:lnTo>
                    <a:pt x="398671" y="1090211"/>
                  </a:lnTo>
                  <a:lnTo>
                    <a:pt x="398352" y="1093932"/>
                  </a:lnTo>
                  <a:lnTo>
                    <a:pt x="398041" y="1097652"/>
                  </a:lnTo>
                  <a:lnTo>
                    <a:pt x="397731" y="1101373"/>
                  </a:lnTo>
                  <a:lnTo>
                    <a:pt x="397423" y="1105094"/>
                  </a:lnTo>
                  <a:lnTo>
                    <a:pt x="397122" y="1108815"/>
                  </a:lnTo>
                  <a:lnTo>
                    <a:pt x="396821" y="1112536"/>
                  </a:lnTo>
                  <a:lnTo>
                    <a:pt x="396524" y="1116257"/>
                  </a:lnTo>
                  <a:lnTo>
                    <a:pt x="396231" y="1119978"/>
                  </a:lnTo>
                  <a:lnTo>
                    <a:pt x="395938" y="1123698"/>
                  </a:lnTo>
                  <a:lnTo>
                    <a:pt x="395652" y="1127419"/>
                  </a:lnTo>
                  <a:lnTo>
                    <a:pt x="395367" y="1131140"/>
                  </a:lnTo>
                  <a:lnTo>
                    <a:pt x="395083" y="1134861"/>
                  </a:lnTo>
                  <a:lnTo>
                    <a:pt x="394806" y="1138582"/>
                  </a:lnTo>
                  <a:lnTo>
                    <a:pt x="394529" y="1142303"/>
                  </a:lnTo>
                  <a:lnTo>
                    <a:pt x="394256" y="1146024"/>
                  </a:lnTo>
                  <a:lnTo>
                    <a:pt x="393986" y="1149744"/>
                  </a:lnTo>
                  <a:lnTo>
                    <a:pt x="393717" y="1153465"/>
                  </a:lnTo>
                  <a:lnTo>
                    <a:pt x="393453" y="1157186"/>
                  </a:lnTo>
                  <a:lnTo>
                    <a:pt x="393191" y="1160907"/>
                  </a:lnTo>
                  <a:lnTo>
                    <a:pt x="392930" y="1164628"/>
                  </a:lnTo>
                  <a:lnTo>
                    <a:pt x="392675" y="1168349"/>
                  </a:lnTo>
                  <a:lnTo>
                    <a:pt x="392420" y="1172070"/>
                  </a:lnTo>
                  <a:lnTo>
                    <a:pt x="392169" y="1175790"/>
                  </a:lnTo>
                  <a:lnTo>
                    <a:pt x="391920" y="1179511"/>
                  </a:lnTo>
                  <a:lnTo>
                    <a:pt x="391672" y="1183232"/>
                  </a:lnTo>
                  <a:lnTo>
                    <a:pt x="391430" y="1186953"/>
                  </a:lnTo>
                  <a:lnTo>
                    <a:pt x="391189" y="1190674"/>
                  </a:lnTo>
                  <a:lnTo>
                    <a:pt x="390949" y="1194395"/>
                  </a:lnTo>
                  <a:lnTo>
                    <a:pt x="390714" y="1198116"/>
                  </a:lnTo>
                  <a:lnTo>
                    <a:pt x="390479" y="1201836"/>
                  </a:lnTo>
                  <a:lnTo>
                    <a:pt x="390248" y="1205557"/>
                  </a:lnTo>
                  <a:lnTo>
                    <a:pt x="390020" y="1209278"/>
                  </a:lnTo>
                  <a:lnTo>
                    <a:pt x="389792" y="1212999"/>
                  </a:lnTo>
                  <a:lnTo>
                    <a:pt x="389570" y="1216720"/>
                  </a:lnTo>
                  <a:lnTo>
                    <a:pt x="389348" y="1220441"/>
                  </a:lnTo>
                  <a:lnTo>
                    <a:pt x="389128" y="1224162"/>
                  </a:lnTo>
                  <a:lnTo>
                    <a:pt x="388913" y="1227882"/>
                  </a:lnTo>
                  <a:lnTo>
                    <a:pt x="388697" y="1231603"/>
                  </a:lnTo>
                  <a:lnTo>
                    <a:pt x="388486" y="1235324"/>
                  </a:lnTo>
                  <a:lnTo>
                    <a:pt x="388277" y="1239045"/>
                  </a:lnTo>
                  <a:lnTo>
                    <a:pt x="388068" y="1242766"/>
                  </a:lnTo>
                  <a:lnTo>
                    <a:pt x="387864" y="1246487"/>
                  </a:lnTo>
                  <a:lnTo>
                    <a:pt x="387662" y="1250208"/>
                  </a:lnTo>
                  <a:lnTo>
                    <a:pt x="387461" y="1253928"/>
                  </a:lnTo>
                  <a:lnTo>
                    <a:pt x="387264" y="1257649"/>
                  </a:lnTo>
                  <a:lnTo>
                    <a:pt x="387068" y="1261370"/>
                  </a:lnTo>
                  <a:lnTo>
                    <a:pt x="386875" y="1265091"/>
                  </a:lnTo>
                  <a:lnTo>
                    <a:pt x="386685" y="1268812"/>
                  </a:lnTo>
                  <a:lnTo>
                    <a:pt x="386494" y="1272533"/>
                  </a:lnTo>
                  <a:lnTo>
                    <a:pt x="386310" y="1276254"/>
                  </a:lnTo>
                  <a:lnTo>
                    <a:pt x="386126" y="1279974"/>
                  </a:lnTo>
                  <a:lnTo>
                    <a:pt x="385943" y="1283695"/>
                  </a:lnTo>
                  <a:lnTo>
                    <a:pt x="385765" y="1287416"/>
                  </a:lnTo>
                  <a:lnTo>
                    <a:pt x="385587" y="1291137"/>
                  </a:lnTo>
                  <a:lnTo>
                    <a:pt x="385413" y="1294858"/>
                  </a:lnTo>
                  <a:lnTo>
                    <a:pt x="385241" y="1298579"/>
                  </a:lnTo>
                  <a:lnTo>
                    <a:pt x="385070" y="1302300"/>
                  </a:lnTo>
                  <a:lnTo>
                    <a:pt x="384903" y="1306020"/>
                  </a:lnTo>
                  <a:lnTo>
                    <a:pt x="384738" y="1309741"/>
                  </a:lnTo>
                  <a:lnTo>
                    <a:pt x="384574" y="1313462"/>
                  </a:lnTo>
                  <a:lnTo>
                    <a:pt x="384414" y="1317183"/>
                  </a:lnTo>
                  <a:lnTo>
                    <a:pt x="384255" y="1320904"/>
                  </a:lnTo>
                  <a:lnTo>
                    <a:pt x="384099" y="1324625"/>
                  </a:lnTo>
                  <a:lnTo>
                    <a:pt x="383946" y="1328346"/>
                  </a:lnTo>
                  <a:lnTo>
                    <a:pt x="383793" y="1332066"/>
                  </a:lnTo>
                  <a:lnTo>
                    <a:pt x="383645" y="1335787"/>
                  </a:lnTo>
                  <a:lnTo>
                    <a:pt x="383498" y="1339508"/>
                  </a:lnTo>
                  <a:lnTo>
                    <a:pt x="383352" y="1343229"/>
                  </a:lnTo>
                  <a:lnTo>
                    <a:pt x="383211" y="1346950"/>
                  </a:lnTo>
                  <a:lnTo>
                    <a:pt x="383070" y="1350671"/>
                  </a:lnTo>
                  <a:lnTo>
                    <a:pt x="382933" y="1354392"/>
                  </a:lnTo>
                  <a:lnTo>
                    <a:pt x="382798" y="1358112"/>
                  </a:lnTo>
                  <a:lnTo>
                    <a:pt x="382663" y="1361833"/>
                  </a:lnTo>
                  <a:lnTo>
                    <a:pt x="382534" y="1365554"/>
                  </a:lnTo>
                  <a:lnTo>
                    <a:pt x="382405" y="1369275"/>
                  </a:lnTo>
                  <a:lnTo>
                    <a:pt x="382278" y="1372996"/>
                  </a:lnTo>
                  <a:lnTo>
                    <a:pt x="382155" y="1376717"/>
                  </a:lnTo>
                  <a:lnTo>
                    <a:pt x="382033" y="1380438"/>
                  </a:lnTo>
                  <a:lnTo>
                    <a:pt x="381914" y="1384158"/>
                  </a:lnTo>
                  <a:lnTo>
                    <a:pt x="381797" y="1387879"/>
                  </a:lnTo>
                  <a:lnTo>
                    <a:pt x="381681" y="1391600"/>
                  </a:lnTo>
                  <a:lnTo>
                    <a:pt x="381570" y="1395321"/>
                  </a:lnTo>
                  <a:lnTo>
                    <a:pt x="381459" y="1399042"/>
                  </a:lnTo>
                  <a:lnTo>
                    <a:pt x="381350" y="1402763"/>
                  </a:lnTo>
                  <a:lnTo>
                    <a:pt x="381246" y="1406484"/>
                  </a:lnTo>
                  <a:lnTo>
                    <a:pt x="381142" y="1410204"/>
                  </a:lnTo>
                  <a:lnTo>
                    <a:pt x="381041" y="1413925"/>
                  </a:lnTo>
                  <a:lnTo>
                    <a:pt x="380942" y="1417646"/>
                  </a:lnTo>
                  <a:lnTo>
                    <a:pt x="380844" y="1421367"/>
                  </a:lnTo>
                  <a:lnTo>
                    <a:pt x="380750" y="1425088"/>
                  </a:lnTo>
                  <a:lnTo>
                    <a:pt x="380658" y="1428809"/>
                  </a:lnTo>
                  <a:lnTo>
                    <a:pt x="380567" y="1432530"/>
                  </a:lnTo>
                  <a:lnTo>
                    <a:pt x="380480" y="1436250"/>
                  </a:lnTo>
                  <a:lnTo>
                    <a:pt x="380393" y="1439971"/>
                  </a:lnTo>
                  <a:lnTo>
                    <a:pt x="380309" y="1443692"/>
                  </a:lnTo>
                  <a:lnTo>
                    <a:pt x="380228" y="1447413"/>
                  </a:lnTo>
                  <a:lnTo>
                    <a:pt x="380147" y="1451134"/>
                  </a:lnTo>
                  <a:lnTo>
                    <a:pt x="380071" y="1454855"/>
                  </a:lnTo>
                  <a:lnTo>
                    <a:pt x="379995" y="1458576"/>
                  </a:lnTo>
                  <a:lnTo>
                    <a:pt x="379921" y="1462296"/>
                  </a:lnTo>
                  <a:lnTo>
                    <a:pt x="379851" y="1466017"/>
                  </a:lnTo>
                  <a:lnTo>
                    <a:pt x="379781" y="1469738"/>
                  </a:lnTo>
                  <a:lnTo>
                    <a:pt x="379714" y="1473459"/>
                  </a:lnTo>
                  <a:lnTo>
                    <a:pt x="379649" y="1477180"/>
                  </a:lnTo>
                  <a:lnTo>
                    <a:pt x="379584" y="1480901"/>
                  </a:lnTo>
                  <a:lnTo>
                    <a:pt x="379523" y="1484622"/>
                  </a:lnTo>
                  <a:lnTo>
                    <a:pt x="379464" y="1488343"/>
                  </a:lnTo>
                  <a:lnTo>
                    <a:pt x="379405" y="1492063"/>
                  </a:lnTo>
                  <a:lnTo>
                    <a:pt x="379350" y="1495784"/>
                  </a:lnTo>
                  <a:lnTo>
                    <a:pt x="379295" y="1499505"/>
                  </a:lnTo>
                  <a:lnTo>
                    <a:pt x="379243" y="1503226"/>
                  </a:lnTo>
                  <a:lnTo>
                    <a:pt x="379193" y="1506947"/>
                  </a:lnTo>
                  <a:lnTo>
                    <a:pt x="379142" y="1510668"/>
                  </a:lnTo>
                  <a:lnTo>
                    <a:pt x="379096" y="1514389"/>
                  </a:lnTo>
                  <a:lnTo>
                    <a:pt x="379050" y="1518109"/>
                  </a:lnTo>
                  <a:lnTo>
                    <a:pt x="379005" y="1521830"/>
                  </a:lnTo>
                  <a:lnTo>
                    <a:pt x="378964" y="1525551"/>
                  </a:lnTo>
                  <a:lnTo>
                    <a:pt x="378922" y="1529272"/>
                  </a:lnTo>
                  <a:lnTo>
                    <a:pt x="378883" y="1532993"/>
                  </a:lnTo>
                  <a:lnTo>
                    <a:pt x="378845" y="1536714"/>
                  </a:lnTo>
                  <a:lnTo>
                    <a:pt x="378807" y="1540435"/>
                  </a:lnTo>
                  <a:lnTo>
                    <a:pt x="378773" y="1544155"/>
                  </a:lnTo>
                  <a:lnTo>
                    <a:pt x="378739" y="1547876"/>
                  </a:lnTo>
                  <a:lnTo>
                    <a:pt x="378705" y="1551597"/>
                  </a:lnTo>
                  <a:lnTo>
                    <a:pt x="378674" y="1555318"/>
                  </a:lnTo>
                  <a:lnTo>
                    <a:pt x="378644" y="1559039"/>
                  </a:lnTo>
                  <a:lnTo>
                    <a:pt x="378614" y="1562760"/>
                  </a:lnTo>
                  <a:lnTo>
                    <a:pt x="378587" y="1566481"/>
                  </a:lnTo>
                  <a:lnTo>
                    <a:pt x="378559" y="1570201"/>
                  </a:lnTo>
                  <a:lnTo>
                    <a:pt x="378533" y="1573922"/>
                  </a:lnTo>
                  <a:lnTo>
                    <a:pt x="378508" y="1577643"/>
                  </a:lnTo>
                  <a:lnTo>
                    <a:pt x="378483" y="1581364"/>
                  </a:lnTo>
                  <a:lnTo>
                    <a:pt x="378460" y="1585085"/>
                  </a:lnTo>
                  <a:lnTo>
                    <a:pt x="378437" y="1588806"/>
                  </a:lnTo>
                  <a:lnTo>
                    <a:pt x="378415" y="1592527"/>
                  </a:lnTo>
                  <a:lnTo>
                    <a:pt x="378394" y="1596247"/>
                  </a:lnTo>
                  <a:lnTo>
                    <a:pt x="378373" y="1599968"/>
                  </a:lnTo>
                  <a:lnTo>
                    <a:pt x="378353" y="1603689"/>
                  </a:lnTo>
                  <a:lnTo>
                    <a:pt x="378333" y="1607410"/>
                  </a:lnTo>
                  <a:lnTo>
                    <a:pt x="378314" y="1611131"/>
                  </a:lnTo>
                  <a:lnTo>
                    <a:pt x="378295" y="1614852"/>
                  </a:lnTo>
                  <a:lnTo>
                    <a:pt x="378277" y="1618573"/>
                  </a:lnTo>
                  <a:lnTo>
                    <a:pt x="378258" y="1622293"/>
                  </a:lnTo>
                  <a:lnTo>
                    <a:pt x="378240" y="1626014"/>
                  </a:lnTo>
                  <a:lnTo>
                    <a:pt x="378222" y="1629735"/>
                  </a:lnTo>
                  <a:lnTo>
                    <a:pt x="378204" y="1633456"/>
                  </a:lnTo>
                  <a:lnTo>
                    <a:pt x="378186" y="1637177"/>
                  </a:lnTo>
                  <a:lnTo>
                    <a:pt x="378168" y="1640898"/>
                  </a:lnTo>
                  <a:lnTo>
                    <a:pt x="378150" y="1644619"/>
                  </a:lnTo>
                  <a:lnTo>
                    <a:pt x="378132" y="1648339"/>
                  </a:lnTo>
                  <a:lnTo>
                    <a:pt x="378113" y="1652060"/>
                  </a:lnTo>
                  <a:lnTo>
                    <a:pt x="378094" y="1655781"/>
                  </a:lnTo>
                  <a:lnTo>
                    <a:pt x="378075" y="1659502"/>
                  </a:lnTo>
                  <a:lnTo>
                    <a:pt x="378055" y="1663223"/>
                  </a:lnTo>
                  <a:lnTo>
                    <a:pt x="378035" y="1666944"/>
                  </a:lnTo>
                  <a:lnTo>
                    <a:pt x="378015" y="1670665"/>
                  </a:lnTo>
                  <a:lnTo>
                    <a:pt x="377993" y="1674385"/>
                  </a:lnTo>
                  <a:lnTo>
                    <a:pt x="377971" y="1678106"/>
                  </a:lnTo>
                  <a:lnTo>
                    <a:pt x="377948" y="1681827"/>
                  </a:lnTo>
                  <a:lnTo>
                    <a:pt x="377924" y="1685548"/>
                  </a:lnTo>
                  <a:lnTo>
                    <a:pt x="377900" y="1689269"/>
                  </a:lnTo>
                  <a:lnTo>
                    <a:pt x="377873" y="1692990"/>
                  </a:lnTo>
                  <a:lnTo>
                    <a:pt x="377846" y="1696711"/>
                  </a:lnTo>
                  <a:lnTo>
                    <a:pt x="377819" y="1700431"/>
                  </a:lnTo>
                  <a:lnTo>
                    <a:pt x="377789" y="1704152"/>
                  </a:lnTo>
                  <a:lnTo>
                    <a:pt x="377759" y="1707873"/>
                  </a:lnTo>
                  <a:lnTo>
                    <a:pt x="377727" y="1711594"/>
                  </a:lnTo>
                  <a:lnTo>
                    <a:pt x="377693" y="1715315"/>
                  </a:lnTo>
                  <a:lnTo>
                    <a:pt x="377660" y="1719036"/>
                  </a:lnTo>
                  <a:lnTo>
                    <a:pt x="377622" y="1722757"/>
                  </a:lnTo>
                  <a:lnTo>
                    <a:pt x="377584" y="1726477"/>
                  </a:lnTo>
                  <a:lnTo>
                    <a:pt x="377545" y="1730198"/>
                  </a:lnTo>
                  <a:lnTo>
                    <a:pt x="377503" y="1733919"/>
                  </a:lnTo>
                  <a:lnTo>
                    <a:pt x="377461" y="1737640"/>
                  </a:lnTo>
                  <a:lnTo>
                    <a:pt x="377415" y="1741361"/>
                  </a:lnTo>
                  <a:lnTo>
                    <a:pt x="377368" y="1745082"/>
                  </a:lnTo>
                  <a:lnTo>
                    <a:pt x="377321" y="1748803"/>
                  </a:lnTo>
                  <a:lnTo>
                    <a:pt x="377268" y="1752523"/>
                  </a:lnTo>
                  <a:lnTo>
                    <a:pt x="377215" y="1756244"/>
                  </a:lnTo>
                  <a:lnTo>
                    <a:pt x="377160" y="1759965"/>
                  </a:lnTo>
                  <a:lnTo>
                    <a:pt x="377101" y="1763686"/>
                  </a:lnTo>
                  <a:lnTo>
                    <a:pt x="377042" y="1767407"/>
                  </a:lnTo>
                  <a:lnTo>
                    <a:pt x="376979" y="1771128"/>
                  </a:lnTo>
                  <a:lnTo>
                    <a:pt x="376914" y="1774849"/>
                  </a:lnTo>
                  <a:lnTo>
                    <a:pt x="376848" y="1778569"/>
                  </a:lnTo>
                  <a:lnTo>
                    <a:pt x="376776" y="1782290"/>
                  </a:lnTo>
                  <a:lnTo>
                    <a:pt x="376703" y="1786011"/>
                  </a:lnTo>
                  <a:lnTo>
                    <a:pt x="376629" y="1789732"/>
                  </a:lnTo>
                  <a:lnTo>
                    <a:pt x="376549" y="1793453"/>
                  </a:lnTo>
                  <a:lnTo>
                    <a:pt x="376469" y="1797174"/>
                  </a:lnTo>
                  <a:lnTo>
                    <a:pt x="376385" y="1800895"/>
                  </a:lnTo>
                  <a:lnTo>
                    <a:pt x="376297" y="1804615"/>
                  </a:lnTo>
                  <a:lnTo>
                    <a:pt x="376210" y="1808336"/>
                  </a:lnTo>
                  <a:lnTo>
                    <a:pt x="376114" y="1812057"/>
                  </a:lnTo>
                  <a:lnTo>
                    <a:pt x="376019" y="1815778"/>
                  </a:lnTo>
                  <a:lnTo>
                    <a:pt x="375920" y="1819499"/>
                  </a:lnTo>
                  <a:lnTo>
                    <a:pt x="375816" y="1823220"/>
                  </a:lnTo>
                  <a:lnTo>
                    <a:pt x="375712" y="1826941"/>
                  </a:lnTo>
                  <a:lnTo>
                    <a:pt x="375602" y="1830661"/>
                  </a:lnTo>
                  <a:lnTo>
                    <a:pt x="375489" y="1834382"/>
                  </a:lnTo>
                  <a:lnTo>
                    <a:pt x="375376" y="1838103"/>
                  </a:lnTo>
                  <a:lnTo>
                    <a:pt x="375254" y="1841824"/>
                  </a:lnTo>
                  <a:lnTo>
                    <a:pt x="375132" y="1845545"/>
                  </a:lnTo>
                  <a:lnTo>
                    <a:pt x="375007" y="1849266"/>
                  </a:lnTo>
                  <a:lnTo>
                    <a:pt x="374875" y="1852987"/>
                  </a:lnTo>
                  <a:lnTo>
                    <a:pt x="374743" y="1856707"/>
                  </a:lnTo>
                  <a:lnTo>
                    <a:pt x="374605" y="1860428"/>
                  </a:lnTo>
                  <a:lnTo>
                    <a:pt x="374463" y="1864149"/>
                  </a:lnTo>
                  <a:lnTo>
                    <a:pt x="374322" y="1867870"/>
                  </a:lnTo>
                  <a:lnTo>
                    <a:pt x="374170" y="1871591"/>
                  </a:lnTo>
                  <a:lnTo>
                    <a:pt x="374019" y="1875312"/>
                  </a:lnTo>
                  <a:lnTo>
                    <a:pt x="373864" y="1879033"/>
                  </a:lnTo>
                  <a:lnTo>
                    <a:pt x="373702" y="1882753"/>
                  </a:lnTo>
                  <a:lnTo>
                    <a:pt x="373540" y="1886474"/>
                  </a:lnTo>
                  <a:lnTo>
                    <a:pt x="373371" y="1890195"/>
                  </a:lnTo>
                  <a:lnTo>
                    <a:pt x="373199" y="1893916"/>
                  </a:lnTo>
                  <a:lnTo>
                    <a:pt x="373027" y="1897637"/>
                  </a:lnTo>
                  <a:lnTo>
                    <a:pt x="372844" y="190135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112579" y="1028255"/>
              <a:ext cx="411380" cy="0"/>
            </a:xfrm>
            <a:custGeom>
              <a:avLst/>
              <a:pathLst>
                <a:path w="411380" h="0">
                  <a:moveTo>
                    <a:pt x="0" y="0"/>
                  </a:moveTo>
                  <a:lnTo>
                    <a:pt x="411380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669196" y="752620"/>
              <a:ext cx="574244" cy="478023"/>
            </a:xfrm>
            <a:custGeom>
              <a:avLst/>
              <a:pathLst>
                <a:path w="574244" h="478023">
                  <a:moveTo>
                    <a:pt x="128336" y="478023"/>
                  </a:moveTo>
                  <a:lnTo>
                    <a:pt x="128278" y="477088"/>
                  </a:lnTo>
                  <a:lnTo>
                    <a:pt x="128233" y="476152"/>
                  </a:lnTo>
                  <a:lnTo>
                    <a:pt x="128198" y="475217"/>
                  </a:lnTo>
                  <a:lnTo>
                    <a:pt x="128162" y="474281"/>
                  </a:lnTo>
                  <a:lnTo>
                    <a:pt x="128137" y="473346"/>
                  </a:lnTo>
                  <a:lnTo>
                    <a:pt x="128124" y="472410"/>
                  </a:lnTo>
                  <a:lnTo>
                    <a:pt x="128111" y="471475"/>
                  </a:lnTo>
                  <a:lnTo>
                    <a:pt x="128104" y="470539"/>
                  </a:lnTo>
                  <a:lnTo>
                    <a:pt x="128112" y="469604"/>
                  </a:lnTo>
                  <a:lnTo>
                    <a:pt x="128121" y="468668"/>
                  </a:lnTo>
                  <a:lnTo>
                    <a:pt x="128133" y="467733"/>
                  </a:lnTo>
                  <a:lnTo>
                    <a:pt x="128163" y="466797"/>
                  </a:lnTo>
                  <a:lnTo>
                    <a:pt x="128194" y="465862"/>
                  </a:lnTo>
                  <a:lnTo>
                    <a:pt x="128224" y="464926"/>
                  </a:lnTo>
                  <a:lnTo>
                    <a:pt x="128276" y="463991"/>
                  </a:lnTo>
                  <a:lnTo>
                    <a:pt x="128327" y="463056"/>
                  </a:lnTo>
                  <a:lnTo>
                    <a:pt x="128379" y="462120"/>
                  </a:lnTo>
                  <a:lnTo>
                    <a:pt x="128448" y="461185"/>
                  </a:lnTo>
                  <a:lnTo>
                    <a:pt x="128521" y="460249"/>
                  </a:lnTo>
                  <a:lnTo>
                    <a:pt x="128594" y="459314"/>
                  </a:lnTo>
                  <a:lnTo>
                    <a:pt x="128680" y="458378"/>
                  </a:lnTo>
                  <a:lnTo>
                    <a:pt x="128773" y="457443"/>
                  </a:lnTo>
                  <a:lnTo>
                    <a:pt x="128866" y="456507"/>
                  </a:lnTo>
                  <a:lnTo>
                    <a:pt x="128970" y="455572"/>
                  </a:lnTo>
                  <a:lnTo>
                    <a:pt x="129083" y="454636"/>
                  </a:lnTo>
                  <a:lnTo>
                    <a:pt x="129196" y="453701"/>
                  </a:lnTo>
                  <a:lnTo>
                    <a:pt x="129316" y="452765"/>
                  </a:lnTo>
                  <a:lnTo>
                    <a:pt x="129449" y="451830"/>
                  </a:lnTo>
                  <a:lnTo>
                    <a:pt x="129581" y="450894"/>
                  </a:lnTo>
                  <a:lnTo>
                    <a:pt x="129718" y="449959"/>
                  </a:lnTo>
                  <a:lnTo>
                    <a:pt x="129869" y="449024"/>
                  </a:lnTo>
                  <a:lnTo>
                    <a:pt x="130021" y="448088"/>
                  </a:lnTo>
                  <a:lnTo>
                    <a:pt x="130173" y="447153"/>
                  </a:lnTo>
                  <a:lnTo>
                    <a:pt x="130343" y="446217"/>
                  </a:lnTo>
                  <a:lnTo>
                    <a:pt x="130513" y="445282"/>
                  </a:lnTo>
                  <a:lnTo>
                    <a:pt x="130682" y="444346"/>
                  </a:lnTo>
                  <a:lnTo>
                    <a:pt x="130868" y="443411"/>
                  </a:lnTo>
                  <a:lnTo>
                    <a:pt x="131055" y="442475"/>
                  </a:lnTo>
                  <a:lnTo>
                    <a:pt x="131243" y="441540"/>
                  </a:lnTo>
                  <a:lnTo>
                    <a:pt x="131442" y="440604"/>
                  </a:lnTo>
                  <a:lnTo>
                    <a:pt x="131647" y="439669"/>
                  </a:lnTo>
                  <a:lnTo>
                    <a:pt x="131851" y="438733"/>
                  </a:lnTo>
                  <a:lnTo>
                    <a:pt x="132064" y="437798"/>
                  </a:lnTo>
                  <a:lnTo>
                    <a:pt x="132285" y="436862"/>
                  </a:lnTo>
                  <a:lnTo>
                    <a:pt x="132505" y="435927"/>
                  </a:lnTo>
                  <a:lnTo>
                    <a:pt x="132732" y="434992"/>
                  </a:lnTo>
                  <a:lnTo>
                    <a:pt x="132968" y="434056"/>
                  </a:lnTo>
                  <a:lnTo>
                    <a:pt x="133204" y="433121"/>
                  </a:lnTo>
                  <a:lnTo>
                    <a:pt x="133443" y="432185"/>
                  </a:lnTo>
                  <a:lnTo>
                    <a:pt x="133694" y="431250"/>
                  </a:lnTo>
                  <a:lnTo>
                    <a:pt x="133944" y="430314"/>
                  </a:lnTo>
                  <a:lnTo>
                    <a:pt x="134196" y="429379"/>
                  </a:lnTo>
                  <a:lnTo>
                    <a:pt x="134460" y="428443"/>
                  </a:lnTo>
                  <a:lnTo>
                    <a:pt x="134724" y="427508"/>
                  </a:lnTo>
                  <a:lnTo>
                    <a:pt x="134988" y="426572"/>
                  </a:lnTo>
                  <a:lnTo>
                    <a:pt x="135264" y="425637"/>
                  </a:lnTo>
                  <a:lnTo>
                    <a:pt x="135541" y="424701"/>
                  </a:lnTo>
                  <a:lnTo>
                    <a:pt x="135818" y="423766"/>
                  </a:lnTo>
                  <a:lnTo>
                    <a:pt x="136104" y="422830"/>
                  </a:lnTo>
                  <a:lnTo>
                    <a:pt x="136393" y="421895"/>
                  </a:lnTo>
                  <a:lnTo>
                    <a:pt x="136682" y="420960"/>
                  </a:lnTo>
                  <a:lnTo>
                    <a:pt x="136977" y="420024"/>
                  </a:lnTo>
                  <a:lnTo>
                    <a:pt x="137277" y="419089"/>
                  </a:lnTo>
                  <a:lnTo>
                    <a:pt x="137577" y="418153"/>
                  </a:lnTo>
                  <a:lnTo>
                    <a:pt x="137881" y="417218"/>
                  </a:lnTo>
                  <a:lnTo>
                    <a:pt x="138191" y="416282"/>
                  </a:lnTo>
                  <a:lnTo>
                    <a:pt x="138501" y="415347"/>
                  </a:lnTo>
                  <a:lnTo>
                    <a:pt x="138813" y="414411"/>
                  </a:lnTo>
                  <a:lnTo>
                    <a:pt x="139132" y="413476"/>
                  </a:lnTo>
                  <a:lnTo>
                    <a:pt x="139451" y="412540"/>
                  </a:lnTo>
                  <a:lnTo>
                    <a:pt x="139771" y="411605"/>
                  </a:lnTo>
                  <a:lnTo>
                    <a:pt x="140097" y="410669"/>
                  </a:lnTo>
                  <a:lnTo>
                    <a:pt x="140424" y="409734"/>
                  </a:lnTo>
                  <a:lnTo>
                    <a:pt x="140751" y="408798"/>
                  </a:lnTo>
                  <a:lnTo>
                    <a:pt x="141084" y="407863"/>
                  </a:lnTo>
                  <a:lnTo>
                    <a:pt x="141418" y="406928"/>
                  </a:lnTo>
                  <a:lnTo>
                    <a:pt x="141751" y="405992"/>
                  </a:lnTo>
                  <a:lnTo>
                    <a:pt x="142090" y="405057"/>
                  </a:lnTo>
                  <a:lnTo>
                    <a:pt x="142429" y="404121"/>
                  </a:lnTo>
                  <a:lnTo>
                    <a:pt x="142769" y="403186"/>
                  </a:lnTo>
                  <a:lnTo>
                    <a:pt x="143111" y="402250"/>
                  </a:lnTo>
                  <a:lnTo>
                    <a:pt x="143455" y="401315"/>
                  </a:lnTo>
                  <a:lnTo>
                    <a:pt x="143800" y="400379"/>
                  </a:lnTo>
                  <a:lnTo>
                    <a:pt x="144146" y="399444"/>
                  </a:lnTo>
                  <a:lnTo>
                    <a:pt x="144493" y="398508"/>
                  </a:lnTo>
                  <a:lnTo>
                    <a:pt x="144841" y="397573"/>
                  </a:lnTo>
                  <a:lnTo>
                    <a:pt x="145190" y="396637"/>
                  </a:lnTo>
                  <a:lnTo>
                    <a:pt x="145540" y="395702"/>
                  </a:lnTo>
                  <a:lnTo>
                    <a:pt x="145891" y="394766"/>
                  </a:lnTo>
                  <a:lnTo>
                    <a:pt x="146241" y="393831"/>
                  </a:lnTo>
                  <a:lnTo>
                    <a:pt x="146593" y="392896"/>
                  </a:lnTo>
                  <a:lnTo>
                    <a:pt x="146945" y="391960"/>
                  </a:lnTo>
                  <a:lnTo>
                    <a:pt x="147297" y="391025"/>
                  </a:lnTo>
                  <a:lnTo>
                    <a:pt x="147649" y="390089"/>
                  </a:lnTo>
                  <a:lnTo>
                    <a:pt x="148001" y="389154"/>
                  </a:lnTo>
                  <a:lnTo>
                    <a:pt x="148353" y="388218"/>
                  </a:lnTo>
                  <a:lnTo>
                    <a:pt x="148704" y="387283"/>
                  </a:lnTo>
                  <a:lnTo>
                    <a:pt x="149055" y="386347"/>
                  </a:lnTo>
                  <a:lnTo>
                    <a:pt x="149406" y="385412"/>
                  </a:lnTo>
                  <a:lnTo>
                    <a:pt x="149756" y="384476"/>
                  </a:lnTo>
                  <a:lnTo>
                    <a:pt x="150105" y="383541"/>
                  </a:lnTo>
                  <a:lnTo>
                    <a:pt x="150454" y="382605"/>
                  </a:lnTo>
                  <a:lnTo>
                    <a:pt x="150802" y="381670"/>
                  </a:lnTo>
                  <a:lnTo>
                    <a:pt x="151148" y="380734"/>
                  </a:lnTo>
                  <a:lnTo>
                    <a:pt x="151494" y="379799"/>
                  </a:lnTo>
                  <a:lnTo>
                    <a:pt x="151838" y="378864"/>
                  </a:lnTo>
                  <a:lnTo>
                    <a:pt x="152180" y="377928"/>
                  </a:lnTo>
                  <a:lnTo>
                    <a:pt x="152521" y="376993"/>
                  </a:lnTo>
                  <a:lnTo>
                    <a:pt x="152862" y="376057"/>
                  </a:lnTo>
                  <a:lnTo>
                    <a:pt x="153198" y="375122"/>
                  </a:lnTo>
                  <a:lnTo>
                    <a:pt x="153534" y="374186"/>
                  </a:lnTo>
                  <a:lnTo>
                    <a:pt x="153870" y="373251"/>
                  </a:lnTo>
                  <a:lnTo>
                    <a:pt x="154200" y="372315"/>
                  </a:lnTo>
                  <a:lnTo>
                    <a:pt x="154529" y="371380"/>
                  </a:lnTo>
                  <a:lnTo>
                    <a:pt x="154859" y="370444"/>
                  </a:lnTo>
                  <a:lnTo>
                    <a:pt x="155181" y="369509"/>
                  </a:lnTo>
                  <a:lnTo>
                    <a:pt x="155503" y="368573"/>
                  </a:lnTo>
                  <a:lnTo>
                    <a:pt x="155825" y="367638"/>
                  </a:lnTo>
                  <a:lnTo>
                    <a:pt x="156140" y="366702"/>
                  </a:lnTo>
                  <a:lnTo>
                    <a:pt x="156453" y="365767"/>
                  </a:lnTo>
                  <a:lnTo>
                    <a:pt x="156767" y="364832"/>
                  </a:lnTo>
                  <a:lnTo>
                    <a:pt x="157073" y="363896"/>
                  </a:lnTo>
                  <a:lnTo>
                    <a:pt x="157377" y="362961"/>
                  </a:lnTo>
                  <a:lnTo>
                    <a:pt x="157680" y="362025"/>
                  </a:lnTo>
                  <a:lnTo>
                    <a:pt x="157978" y="361090"/>
                  </a:lnTo>
                  <a:lnTo>
                    <a:pt x="158270" y="360154"/>
                  </a:lnTo>
                  <a:lnTo>
                    <a:pt x="158562" y="359219"/>
                  </a:lnTo>
                  <a:lnTo>
                    <a:pt x="158850" y="358283"/>
                  </a:lnTo>
                  <a:lnTo>
                    <a:pt x="159131" y="357348"/>
                  </a:lnTo>
                  <a:lnTo>
                    <a:pt x="159411" y="356412"/>
                  </a:lnTo>
                  <a:lnTo>
                    <a:pt x="159688" y="355477"/>
                  </a:lnTo>
                  <a:lnTo>
                    <a:pt x="159955" y="354541"/>
                  </a:lnTo>
                  <a:lnTo>
                    <a:pt x="160222" y="353606"/>
                  </a:lnTo>
                  <a:lnTo>
                    <a:pt x="160489" y="352670"/>
                  </a:lnTo>
                  <a:lnTo>
                    <a:pt x="160742" y="351735"/>
                  </a:lnTo>
                  <a:lnTo>
                    <a:pt x="160995" y="350800"/>
                  </a:lnTo>
                  <a:lnTo>
                    <a:pt x="161247" y="349864"/>
                  </a:lnTo>
                  <a:lnTo>
                    <a:pt x="161487" y="348929"/>
                  </a:lnTo>
                  <a:lnTo>
                    <a:pt x="161724" y="347993"/>
                  </a:lnTo>
                  <a:lnTo>
                    <a:pt x="161962" y="347058"/>
                  </a:lnTo>
                  <a:lnTo>
                    <a:pt x="162188" y="346122"/>
                  </a:lnTo>
                  <a:lnTo>
                    <a:pt x="162409" y="345187"/>
                  </a:lnTo>
                  <a:lnTo>
                    <a:pt x="162631" y="344251"/>
                  </a:lnTo>
                  <a:lnTo>
                    <a:pt x="162843" y="343316"/>
                  </a:lnTo>
                  <a:lnTo>
                    <a:pt x="163047" y="342380"/>
                  </a:lnTo>
                  <a:lnTo>
                    <a:pt x="163251" y="341445"/>
                  </a:lnTo>
                  <a:lnTo>
                    <a:pt x="163448" y="340509"/>
                  </a:lnTo>
                  <a:lnTo>
                    <a:pt x="163634" y="339574"/>
                  </a:lnTo>
                  <a:lnTo>
                    <a:pt x="163820" y="338638"/>
                  </a:lnTo>
                  <a:lnTo>
                    <a:pt x="164002" y="337703"/>
                  </a:lnTo>
                  <a:lnTo>
                    <a:pt x="164169" y="336768"/>
                  </a:lnTo>
                  <a:lnTo>
                    <a:pt x="164336" y="335832"/>
                  </a:lnTo>
                  <a:lnTo>
                    <a:pt x="164501" y="334897"/>
                  </a:lnTo>
                  <a:lnTo>
                    <a:pt x="164649" y="333961"/>
                  </a:lnTo>
                  <a:lnTo>
                    <a:pt x="164796" y="333026"/>
                  </a:lnTo>
                  <a:lnTo>
                    <a:pt x="164943" y="332090"/>
                  </a:lnTo>
                  <a:lnTo>
                    <a:pt x="165071" y="331155"/>
                  </a:lnTo>
                  <a:lnTo>
                    <a:pt x="165197" y="330219"/>
                  </a:lnTo>
                  <a:lnTo>
                    <a:pt x="165324" y="329284"/>
                  </a:lnTo>
                  <a:lnTo>
                    <a:pt x="165434" y="328348"/>
                  </a:lnTo>
                  <a:lnTo>
                    <a:pt x="165539" y="327413"/>
                  </a:lnTo>
                  <a:lnTo>
                    <a:pt x="165644" y="326477"/>
                  </a:lnTo>
                  <a:lnTo>
                    <a:pt x="165735" y="325542"/>
                  </a:lnTo>
                  <a:lnTo>
                    <a:pt x="165818" y="324606"/>
                  </a:lnTo>
                  <a:lnTo>
                    <a:pt x="165901" y="323671"/>
                  </a:lnTo>
                  <a:lnTo>
                    <a:pt x="165973" y="322736"/>
                  </a:lnTo>
                  <a:lnTo>
                    <a:pt x="166033" y="321800"/>
                  </a:lnTo>
                  <a:lnTo>
                    <a:pt x="166092" y="320865"/>
                  </a:lnTo>
                  <a:lnTo>
                    <a:pt x="166145" y="319929"/>
                  </a:lnTo>
                  <a:lnTo>
                    <a:pt x="166181" y="318994"/>
                  </a:lnTo>
                  <a:lnTo>
                    <a:pt x="166217" y="318058"/>
                  </a:lnTo>
                  <a:lnTo>
                    <a:pt x="166249" y="317123"/>
                  </a:lnTo>
                  <a:lnTo>
                    <a:pt x="166261" y="316187"/>
                  </a:lnTo>
                  <a:lnTo>
                    <a:pt x="166273" y="315252"/>
                  </a:lnTo>
                  <a:lnTo>
                    <a:pt x="166285" y="314316"/>
                  </a:lnTo>
                  <a:lnTo>
                    <a:pt x="166272" y="313381"/>
                  </a:lnTo>
                  <a:lnTo>
                    <a:pt x="166259" y="312445"/>
                  </a:lnTo>
                  <a:lnTo>
                    <a:pt x="166246" y="311510"/>
                  </a:lnTo>
                  <a:lnTo>
                    <a:pt x="166211" y="310574"/>
                  </a:lnTo>
                  <a:lnTo>
                    <a:pt x="166172" y="309639"/>
                  </a:lnTo>
                  <a:lnTo>
                    <a:pt x="166134" y="308704"/>
                  </a:lnTo>
                  <a:lnTo>
                    <a:pt x="166078" y="307768"/>
                  </a:lnTo>
                  <a:lnTo>
                    <a:pt x="166013" y="306833"/>
                  </a:lnTo>
                  <a:lnTo>
                    <a:pt x="165948" y="305897"/>
                  </a:lnTo>
                  <a:lnTo>
                    <a:pt x="165870" y="304962"/>
                  </a:lnTo>
                  <a:lnTo>
                    <a:pt x="165779" y="304026"/>
                  </a:lnTo>
                  <a:lnTo>
                    <a:pt x="165688" y="303091"/>
                  </a:lnTo>
                  <a:lnTo>
                    <a:pt x="165587" y="302155"/>
                  </a:lnTo>
                  <a:lnTo>
                    <a:pt x="165469" y="301220"/>
                  </a:lnTo>
                  <a:lnTo>
                    <a:pt x="165351" y="300284"/>
                  </a:lnTo>
                  <a:lnTo>
                    <a:pt x="165228" y="299349"/>
                  </a:lnTo>
                  <a:lnTo>
                    <a:pt x="165083" y="298413"/>
                  </a:lnTo>
                  <a:lnTo>
                    <a:pt x="164938" y="297478"/>
                  </a:lnTo>
                  <a:lnTo>
                    <a:pt x="164791" y="296542"/>
                  </a:lnTo>
                  <a:lnTo>
                    <a:pt x="164619" y="295607"/>
                  </a:lnTo>
                  <a:lnTo>
                    <a:pt x="164446" y="294672"/>
                  </a:lnTo>
                  <a:lnTo>
                    <a:pt x="164274" y="293736"/>
                  </a:lnTo>
                  <a:lnTo>
                    <a:pt x="164076" y="292801"/>
                  </a:lnTo>
                  <a:lnTo>
                    <a:pt x="163876" y="291865"/>
                  </a:lnTo>
                  <a:lnTo>
                    <a:pt x="163675" y="290930"/>
                  </a:lnTo>
                  <a:lnTo>
                    <a:pt x="163454" y="289994"/>
                  </a:lnTo>
                  <a:lnTo>
                    <a:pt x="163226" y="289059"/>
                  </a:lnTo>
                  <a:lnTo>
                    <a:pt x="162997" y="288123"/>
                  </a:lnTo>
                  <a:lnTo>
                    <a:pt x="162753" y="287188"/>
                  </a:lnTo>
                  <a:lnTo>
                    <a:pt x="162496" y="286252"/>
                  </a:lnTo>
                  <a:lnTo>
                    <a:pt x="162240" y="285317"/>
                  </a:lnTo>
                  <a:lnTo>
                    <a:pt x="161971" y="284381"/>
                  </a:lnTo>
                  <a:lnTo>
                    <a:pt x="161686" y="283446"/>
                  </a:lnTo>
                  <a:lnTo>
                    <a:pt x="161402" y="282510"/>
                  </a:lnTo>
                  <a:lnTo>
                    <a:pt x="161109" y="281575"/>
                  </a:lnTo>
                  <a:lnTo>
                    <a:pt x="160796" y="280640"/>
                  </a:lnTo>
                  <a:lnTo>
                    <a:pt x="160483" y="279704"/>
                  </a:lnTo>
                  <a:lnTo>
                    <a:pt x="160167" y="278769"/>
                  </a:lnTo>
                  <a:lnTo>
                    <a:pt x="159825" y="277833"/>
                  </a:lnTo>
                  <a:lnTo>
                    <a:pt x="159484" y="276898"/>
                  </a:lnTo>
                  <a:lnTo>
                    <a:pt x="159142" y="275962"/>
                  </a:lnTo>
                  <a:lnTo>
                    <a:pt x="158774" y="275027"/>
                  </a:lnTo>
                  <a:lnTo>
                    <a:pt x="158404" y="274091"/>
                  </a:lnTo>
                  <a:lnTo>
                    <a:pt x="158034" y="273156"/>
                  </a:lnTo>
                  <a:lnTo>
                    <a:pt x="157642" y="272220"/>
                  </a:lnTo>
                  <a:lnTo>
                    <a:pt x="157244" y="271285"/>
                  </a:lnTo>
                  <a:lnTo>
                    <a:pt x="156846" y="270349"/>
                  </a:lnTo>
                  <a:lnTo>
                    <a:pt x="156430" y="269414"/>
                  </a:lnTo>
                  <a:lnTo>
                    <a:pt x="156005" y="268478"/>
                  </a:lnTo>
                  <a:lnTo>
                    <a:pt x="155579" y="267543"/>
                  </a:lnTo>
                  <a:lnTo>
                    <a:pt x="155139" y="266608"/>
                  </a:lnTo>
                  <a:lnTo>
                    <a:pt x="154685" y="265672"/>
                  </a:lnTo>
                  <a:lnTo>
                    <a:pt x="154232" y="264737"/>
                  </a:lnTo>
                  <a:lnTo>
                    <a:pt x="153769" y="263801"/>
                  </a:lnTo>
                  <a:lnTo>
                    <a:pt x="153288" y="262866"/>
                  </a:lnTo>
                  <a:lnTo>
                    <a:pt x="152806" y="261930"/>
                  </a:lnTo>
                  <a:lnTo>
                    <a:pt x="152320" y="260995"/>
                  </a:lnTo>
                  <a:lnTo>
                    <a:pt x="151812" y="260059"/>
                  </a:lnTo>
                  <a:lnTo>
                    <a:pt x="151303" y="259124"/>
                  </a:lnTo>
                  <a:lnTo>
                    <a:pt x="150794" y="258188"/>
                  </a:lnTo>
                  <a:lnTo>
                    <a:pt x="150259" y="257253"/>
                  </a:lnTo>
                  <a:lnTo>
                    <a:pt x="149723" y="256317"/>
                  </a:lnTo>
                  <a:lnTo>
                    <a:pt x="149188" y="255382"/>
                  </a:lnTo>
                  <a:lnTo>
                    <a:pt x="148630" y="254446"/>
                  </a:lnTo>
                  <a:lnTo>
                    <a:pt x="148068" y="253511"/>
                  </a:lnTo>
                  <a:lnTo>
                    <a:pt x="147506" y="252576"/>
                  </a:lnTo>
                  <a:lnTo>
                    <a:pt x="146925" y="251640"/>
                  </a:lnTo>
                  <a:lnTo>
                    <a:pt x="146338" y="250705"/>
                  </a:lnTo>
                  <a:lnTo>
                    <a:pt x="145750" y="249769"/>
                  </a:lnTo>
                  <a:lnTo>
                    <a:pt x="145148" y="248834"/>
                  </a:lnTo>
                  <a:lnTo>
                    <a:pt x="144534" y="247898"/>
                  </a:lnTo>
                  <a:lnTo>
                    <a:pt x="143921" y="246963"/>
                  </a:lnTo>
                  <a:lnTo>
                    <a:pt x="143298" y="246027"/>
                  </a:lnTo>
                  <a:lnTo>
                    <a:pt x="142659" y="245092"/>
                  </a:lnTo>
                  <a:lnTo>
                    <a:pt x="142021" y="244156"/>
                  </a:lnTo>
                  <a:lnTo>
                    <a:pt x="141377" y="243221"/>
                  </a:lnTo>
                  <a:lnTo>
                    <a:pt x="140714" y="242285"/>
                  </a:lnTo>
                  <a:lnTo>
                    <a:pt x="140051" y="241350"/>
                  </a:lnTo>
                  <a:lnTo>
                    <a:pt x="139387" y="240414"/>
                  </a:lnTo>
                  <a:lnTo>
                    <a:pt x="138700" y="239479"/>
                  </a:lnTo>
                  <a:lnTo>
                    <a:pt x="138014" y="238544"/>
                  </a:lnTo>
                  <a:lnTo>
                    <a:pt x="137328" y="237608"/>
                  </a:lnTo>
                  <a:lnTo>
                    <a:pt x="136620" y="236673"/>
                  </a:lnTo>
                  <a:lnTo>
                    <a:pt x="135911" y="235737"/>
                  </a:lnTo>
                  <a:lnTo>
                    <a:pt x="135201" y="234802"/>
                  </a:lnTo>
                  <a:lnTo>
                    <a:pt x="134475" y="233866"/>
                  </a:lnTo>
                  <a:lnTo>
                    <a:pt x="133743" y="232931"/>
                  </a:lnTo>
                  <a:lnTo>
                    <a:pt x="133012" y="231995"/>
                  </a:lnTo>
                  <a:lnTo>
                    <a:pt x="132267" y="231060"/>
                  </a:lnTo>
                  <a:lnTo>
                    <a:pt x="131514" y="230124"/>
                  </a:lnTo>
                  <a:lnTo>
                    <a:pt x="130761" y="229189"/>
                  </a:lnTo>
                  <a:lnTo>
                    <a:pt x="129999" y="228253"/>
                  </a:lnTo>
                  <a:lnTo>
                    <a:pt x="129225" y="227318"/>
                  </a:lnTo>
                  <a:lnTo>
                    <a:pt x="128451" y="226382"/>
                  </a:lnTo>
                  <a:lnTo>
                    <a:pt x="127672" y="225447"/>
                  </a:lnTo>
                  <a:lnTo>
                    <a:pt x="126879" y="224512"/>
                  </a:lnTo>
                  <a:lnTo>
                    <a:pt x="126085" y="223576"/>
                  </a:lnTo>
                  <a:lnTo>
                    <a:pt x="125289" y="222641"/>
                  </a:lnTo>
                  <a:lnTo>
                    <a:pt x="124477" y="221705"/>
                  </a:lnTo>
                  <a:lnTo>
                    <a:pt x="123665" y="220770"/>
                  </a:lnTo>
                  <a:lnTo>
                    <a:pt x="122853" y="219834"/>
                  </a:lnTo>
                  <a:lnTo>
                    <a:pt x="122023" y="218899"/>
                  </a:lnTo>
                  <a:lnTo>
                    <a:pt x="121193" y="217963"/>
                  </a:lnTo>
                  <a:lnTo>
                    <a:pt x="120363" y="217028"/>
                  </a:lnTo>
                  <a:lnTo>
                    <a:pt x="119519" y="216092"/>
                  </a:lnTo>
                  <a:lnTo>
                    <a:pt x="118672" y="215157"/>
                  </a:lnTo>
                  <a:lnTo>
                    <a:pt x="117826" y="214221"/>
                  </a:lnTo>
                  <a:lnTo>
                    <a:pt x="116968" y="213286"/>
                  </a:lnTo>
                  <a:lnTo>
                    <a:pt x="116105" y="212350"/>
                  </a:lnTo>
                  <a:lnTo>
                    <a:pt x="115243" y="211415"/>
                  </a:lnTo>
                  <a:lnTo>
                    <a:pt x="114373" y="210480"/>
                  </a:lnTo>
                  <a:lnTo>
                    <a:pt x="113495" y="209544"/>
                  </a:lnTo>
                  <a:lnTo>
                    <a:pt x="112618" y="208609"/>
                  </a:lnTo>
                  <a:lnTo>
                    <a:pt x="111735" y="207673"/>
                  </a:lnTo>
                  <a:lnTo>
                    <a:pt x="110844" y="206738"/>
                  </a:lnTo>
                  <a:lnTo>
                    <a:pt x="109953" y="205802"/>
                  </a:lnTo>
                  <a:lnTo>
                    <a:pt x="109060" y="204867"/>
                  </a:lnTo>
                  <a:lnTo>
                    <a:pt x="108156" y="203931"/>
                  </a:lnTo>
                  <a:lnTo>
                    <a:pt x="107253" y="202996"/>
                  </a:lnTo>
                  <a:lnTo>
                    <a:pt x="106348" y="202060"/>
                  </a:lnTo>
                  <a:lnTo>
                    <a:pt x="105433" y="201125"/>
                  </a:lnTo>
                  <a:lnTo>
                    <a:pt x="104518" y="200189"/>
                  </a:lnTo>
                  <a:lnTo>
                    <a:pt x="103603" y="199254"/>
                  </a:lnTo>
                  <a:lnTo>
                    <a:pt x="102679" y="198318"/>
                  </a:lnTo>
                  <a:lnTo>
                    <a:pt x="101754" y="197383"/>
                  </a:lnTo>
                  <a:lnTo>
                    <a:pt x="100829" y="196448"/>
                  </a:lnTo>
                  <a:lnTo>
                    <a:pt x="99897" y="195512"/>
                  </a:lnTo>
                  <a:lnTo>
                    <a:pt x="98963" y="194577"/>
                  </a:lnTo>
                  <a:lnTo>
                    <a:pt x="98029" y="193641"/>
                  </a:lnTo>
                  <a:lnTo>
                    <a:pt x="97091" y="192706"/>
                  </a:lnTo>
                  <a:lnTo>
                    <a:pt x="96149" y="191770"/>
                  </a:lnTo>
                  <a:lnTo>
                    <a:pt x="95207" y="190835"/>
                  </a:lnTo>
                  <a:lnTo>
                    <a:pt x="94262" y="189899"/>
                  </a:lnTo>
                  <a:lnTo>
                    <a:pt x="93314" y="188964"/>
                  </a:lnTo>
                  <a:lnTo>
                    <a:pt x="92365" y="188028"/>
                  </a:lnTo>
                  <a:lnTo>
                    <a:pt x="91416" y="187093"/>
                  </a:lnTo>
                  <a:lnTo>
                    <a:pt x="90462" y="186157"/>
                  </a:lnTo>
                  <a:lnTo>
                    <a:pt x="89508" y="185222"/>
                  </a:lnTo>
                  <a:lnTo>
                    <a:pt x="88554" y="184286"/>
                  </a:lnTo>
                  <a:lnTo>
                    <a:pt x="87597" y="183351"/>
                  </a:lnTo>
                  <a:lnTo>
                    <a:pt x="86639" y="182416"/>
                  </a:lnTo>
                  <a:lnTo>
                    <a:pt x="85681" y="181480"/>
                  </a:lnTo>
                  <a:lnTo>
                    <a:pt x="84721" y="180545"/>
                  </a:lnTo>
                  <a:lnTo>
                    <a:pt x="83761" y="179609"/>
                  </a:lnTo>
                  <a:lnTo>
                    <a:pt x="82801" y="178674"/>
                  </a:lnTo>
                  <a:lnTo>
                    <a:pt x="81840" y="177738"/>
                  </a:lnTo>
                  <a:lnTo>
                    <a:pt x="80878" y="176803"/>
                  </a:lnTo>
                  <a:lnTo>
                    <a:pt x="79917" y="175867"/>
                  </a:lnTo>
                  <a:lnTo>
                    <a:pt x="78955" y="174932"/>
                  </a:lnTo>
                  <a:lnTo>
                    <a:pt x="77994" y="173996"/>
                  </a:lnTo>
                  <a:lnTo>
                    <a:pt x="77032" y="173061"/>
                  </a:lnTo>
                  <a:lnTo>
                    <a:pt x="76071" y="172125"/>
                  </a:lnTo>
                  <a:lnTo>
                    <a:pt x="75111" y="171190"/>
                  </a:lnTo>
                  <a:lnTo>
                    <a:pt x="74151" y="170254"/>
                  </a:lnTo>
                  <a:lnTo>
                    <a:pt x="73192" y="169319"/>
                  </a:lnTo>
                  <a:lnTo>
                    <a:pt x="72234" y="168384"/>
                  </a:lnTo>
                  <a:lnTo>
                    <a:pt x="71277" y="167448"/>
                  </a:lnTo>
                  <a:lnTo>
                    <a:pt x="70320" y="166513"/>
                  </a:lnTo>
                  <a:lnTo>
                    <a:pt x="69367" y="165577"/>
                  </a:lnTo>
                  <a:lnTo>
                    <a:pt x="68413" y="164642"/>
                  </a:lnTo>
                  <a:lnTo>
                    <a:pt x="67460" y="163706"/>
                  </a:lnTo>
                  <a:lnTo>
                    <a:pt x="66512" y="162771"/>
                  </a:lnTo>
                  <a:lnTo>
                    <a:pt x="65564" y="161835"/>
                  </a:lnTo>
                  <a:lnTo>
                    <a:pt x="64616" y="160900"/>
                  </a:lnTo>
                  <a:lnTo>
                    <a:pt x="63673" y="159964"/>
                  </a:lnTo>
                  <a:lnTo>
                    <a:pt x="62732" y="159029"/>
                  </a:lnTo>
                  <a:lnTo>
                    <a:pt x="61791" y="158093"/>
                  </a:lnTo>
                  <a:lnTo>
                    <a:pt x="60855" y="157158"/>
                  </a:lnTo>
                  <a:lnTo>
                    <a:pt x="59922" y="156222"/>
                  </a:lnTo>
                  <a:lnTo>
                    <a:pt x="58988" y="155287"/>
                  </a:lnTo>
                  <a:lnTo>
                    <a:pt x="58060" y="154352"/>
                  </a:lnTo>
                  <a:lnTo>
                    <a:pt x="57136" y="153416"/>
                  </a:lnTo>
                  <a:lnTo>
                    <a:pt x="56213" y="152481"/>
                  </a:lnTo>
                  <a:lnTo>
                    <a:pt x="55293" y="151545"/>
                  </a:lnTo>
                  <a:lnTo>
                    <a:pt x="54380" y="150610"/>
                  </a:lnTo>
                  <a:lnTo>
                    <a:pt x="53467" y="149674"/>
                  </a:lnTo>
                  <a:lnTo>
                    <a:pt x="52556" y="148739"/>
                  </a:lnTo>
                  <a:lnTo>
                    <a:pt x="51655" y="147803"/>
                  </a:lnTo>
                  <a:lnTo>
                    <a:pt x="50754" y="146868"/>
                  </a:lnTo>
                  <a:lnTo>
                    <a:pt x="49854" y="145932"/>
                  </a:lnTo>
                  <a:lnTo>
                    <a:pt x="48967" y="144997"/>
                  </a:lnTo>
                  <a:lnTo>
                    <a:pt x="48079" y="144061"/>
                  </a:lnTo>
                  <a:lnTo>
                    <a:pt x="47191" y="143126"/>
                  </a:lnTo>
                  <a:lnTo>
                    <a:pt x="46317" y="142190"/>
                  </a:lnTo>
                  <a:lnTo>
                    <a:pt x="45444" y="141255"/>
                  </a:lnTo>
                  <a:lnTo>
                    <a:pt x="44571" y="140320"/>
                  </a:lnTo>
                  <a:lnTo>
                    <a:pt x="43710" y="139384"/>
                  </a:lnTo>
                  <a:lnTo>
                    <a:pt x="42854" y="138449"/>
                  </a:lnTo>
                  <a:lnTo>
                    <a:pt x="41997" y="137513"/>
                  </a:lnTo>
                  <a:lnTo>
                    <a:pt x="41150" y="136578"/>
                  </a:lnTo>
                  <a:lnTo>
                    <a:pt x="40310" y="135642"/>
                  </a:lnTo>
                  <a:lnTo>
                    <a:pt x="39470" y="134707"/>
                  </a:lnTo>
                  <a:lnTo>
                    <a:pt x="38639" y="133771"/>
                  </a:lnTo>
                  <a:lnTo>
                    <a:pt x="37818" y="132836"/>
                  </a:lnTo>
                  <a:lnTo>
                    <a:pt x="36996" y="131900"/>
                  </a:lnTo>
                  <a:lnTo>
                    <a:pt x="36181" y="130965"/>
                  </a:lnTo>
                  <a:lnTo>
                    <a:pt x="35379" y="130029"/>
                  </a:lnTo>
                  <a:lnTo>
                    <a:pt x="34578" y="129094"/>
                  </a:lnTo>
                  <a:lnTo>
                    <a:pt x="33779" y="128158"/>
                  </a:lnTo>
                  <a:lnTo>
                    <a:pt x="32998" y="127223"/>
                  </a:lnTo>
                  <a:lnTo>
                    <a:pt x="32218" y="126288"/>
                  </a:lnTo>
                  <a:lnTo>
                    <a:pt x="31437" y="125352"/>
                  </a:lnTo>
                  <a:lnTo>
                    <a:pt x="30678" y="124417"/>
                  </a:lnTo>
                  <a:lnTo>
                    <a:pt x="29919" y="123481"/>
                  </a:lnTo>
                  <a:lnTo>
                    <a:pt x="29161" y="122546"/>
                  </a:lnTo>
                  <a:lnTo>
                    <a:pt x="28421" y="121610"/>
                  </a:lnTo>
                  <a:lnTo>
                    <a:pt x="27686" y="120675"/>
                  </a:lnTo>
                  <a:lnTo>
                    <a:pt x="26950" y="119739"/>
                  </a:lnTo>
                  <a:lnTo>
                    <a:pt x="26231" y="118804"/>
                  </a:lnTo>
                  <a:lnTo>
                    <a:pt x="25520" y="117868"/>
                  </a:lnTo>
                  <a:lnTo>
                    <a:pt x="24809" y="116933"/>
                  </a:lnTo>
                  <a:lnTo>
                    <a:pt x="24110" y="115997"/>
                  </a:lnTo>
                  <a:lnTo>
                    <a:pt x="23425" y="115062"/>
                  </a:lnTo>
                  <a:lnTo>
                    <a:pt x="22739" y="114126"/>
                  </a:lnTo>
                  <a:lnTo>
                    <a:pt x="22063" y="113191"/>
                  </a:lnTo>
                  <a:lnTo>
                    <a:pt x="21403" y="112256"/>
                  </a:lnTo>
                  <a:lnTo>
                    <a:pt x="20744" y="111320"/>
                  </a:lnTo>
                  <a:lnTo>
                    <a:pt x="20090" y="110385"/>
                  </a:lnTo>
                  <a:lnTo>
                    <a:pt x="19459" y="109449"/>
                  </a:lnTo>
                  <a:lnTo>
                    <a:pt x="18827" y="108514"/>
                  </a:lnTo>
                  <a:lnTo>
                    <a:pt x="18196" y="107578"/>
                  </a:lnTo>
                  <a:lnTo>
                    <a:pt x="17593" y="106643"/>
                  </a:lnTo>
                  <a:lnTo>
                    <a:pt x="16989" y="105707"/>
                  </a:lnTo>
                  <a:lnTo>
                    <a:pt x="16386" y="104772"/>
                  </a:lnTo>
                  <a:lnTo>
                    <a:pt x="15809" y="103836"/>
                  </a:lnTo>
                  <a:lnTo>
                    <a:pt x="15235" y="102901"/>
                  </a:lnTo>
                  <a:lnTo>
                    <a:pt x="14661" y="101965"/>
                  </a:lnTo>
                  <a:lnTo>
                    <a:pt x="14109" y="101030"/>
                  </a:lnTo>
                  <a:lnTo>
                    <a:pt x="13565" y="100094"/>
                  </a:lnTo>
                  <a:lnTo>
                    <a:pt x="13021" y="99159"/>
                  </a:lnTo>
                  <a:lnTo>
                    <a:pt x="12495" y="98224"/>
                  </a:lnTo>
                  <a:lnTo>
                    <a:pt x="11983" y="97288"/>
                  </a:lnTo>
                  <a:lnTo>
                    <a:pt x="11470" y="96353"/>
                  </a:lnTo>
                  <a:lnTo>
                    <a:pt x="10971" y="95417"/>
                  </a:lnTo>
                  <a:lnTo>
                    <a:pt x="10490" y="94482"/>
                  </a:lnTo>
                  <a:lnTo>
                    <a:pt x="10010" y="93546"/>
                  </a:lnTo>
                  <a:lnTo>
                    <a:pt x="9537" y="92611"/>
                  </a:lnTo>
                  <a:lnTo>
                    <a:pt x="9089" y="91675"/>
                  </a:lnTo>
                  <a:lnTo>
                    <a:pt x="8641" y="90740"/>
                  </a:lnTo>
                  <a:lnTo>
                    <a:pt x="8197" y="89804"/>
                  </a:lnTo>
                  <a:lnTo>
                    <a:pt x="7782" y="88869"/>
                  </a:lnTo>
                  <a:lnTo>
                    <a:pt x="7368" y="87933"/>
                  </a:lnTo>
                  <a:lnTo>
                    <a:pt x="6953" y="86998"/>
                  </a:lnTo>
                  <a:lnTo>
                    <a:pt x="6571" y="86062"/>
                  </a:lnTo>
                  <a:lnTo>
                    <a:pt x="6190" y="85127"/>
                  </a:lnTo>
                  <a:lnTo>
                    <a:pt x="5810" y="84192"/>
                  </a:lnTo>
                  <a:lnTo>
                    <a:pt x="5457" y="83256"/>
                  </a:lnTo>
                  <a:lnTo>
                    <a:pt x="5111" y="82321"/>
                  </a:lnTo>
                  <a:lnTo>
                    <a:pt x="4765" y="81385"/>
                  </a:lnTo>
                  <a:lnTo>
                    <a:pt x="4442" y="80450"/>
                  </a:lnTo>
                  <a:lnTo>
                    <a:pt x="4131" y="79514"/>
                  </a:lnTo>
                  <a:lnTo>
                    <a:pt x="3821" y="78579"/>
                  </a:lnTo>
                  <a:lnTo>
                    <a:pt x="3527" y="77643"/>
                  </a:lnTo>
                  <a:lnTo>
                    <a:pt x="3253" y="76708"/>
                  </a:lnTo>
                  <a:lnTo>
                    <a:pt x="2978" y="75772"/>
                  </a:lnTo>
                  <a:lnTo>
                    <a:pt x="2715" y="74837"/>
                  </a:lnTo>
                  <a:lnTo>
                    <a:pt x="2477" y="73901"/>
                  </a:lnTo>
                  <a:lnTo>
                    <a:pt x="2239" y="72966"/>
                  </a:lnTo>
                  <a:lnTo>
                    <a:pt x="2006" y="72030"/>
                  </a:lnTo>
                  <a:lnTo>
                    <a:pt x="1804" y="71095"/>
                  </a:lnTo>
                  <a:lnTo>
                    <a:pt x="1603" y="70160"/>
                  </a:lnTo>
                  <a:lnTo>
                    <a:pt x="1401" y="69224"/>
                  </a:lnTo>
                  <a:lnTo>
                    <a:pt x="1237" y="68289"/>
                  </a:lnTo>
                  <a:lnTo>
                    <a:pt x="1072" y="67353"/>
                  </a:lnTo>
                  <a:lnTo>
                    <a:pt x="908" y="66418"/>
                  </a:lnTo>
                  <a:lnTo>
                    <a:pt x="775" y="65482"/>
                  </a:lnTo>
                  <a:lnTo>
                    <a:pt x="648" y="64547"/>
                  </a:lnTo>
                  <a:lnTo>
                    <a:pt x="521" y="63611"/>
                  </a:lnTo>
                  <a:lnTo>
                    <a:pt x="420" y="62676"/>
                  </a:lnTo>
                  <a:lnTo>
                    <a:pt x="330" y="61740"/>
                  </a:lnTo>
                  <a:lnTo>
                    <a:pt x="241" y="60805"/>
                  </a:lnTo>
                  <a:lnTo>
                    <a:pt x="172" y="59869"/>
                  </a:lnTo>
                  <a:lnTo>
                    <a:pt x="120" y="58934"/>
                  </a:lnTo>
                  <a:lnTo>
                    <a:pt x="69" y="57998"/>
                  </a:lnTo>
                  <a:lnTo>
                    <a:pt x="31" y="57063"/>
                  </a:lnTo>
                  <a:lnTo>
                    <a:pt x="18" y="56128"/>
                  </a:lnTo>
                  <a:lnTo>
                    <a:pt x="5" y="55192"/>
                  </a:lnTo>
                  <a:lnTo>
                    <a:pt x="0" y="54257"/>
                  </a:lnTo>
                  <a:lnTo>
                    <a:pt x="24" y="53321"/>
                  </a:lnTo>
                  <a:lnTo>
                    <a:pt x="49" y="52386"/>
                  </a:lnTo>
                  <a:lnTo>
                    <a:pt x="76" y="51450"/>
                  </a:lnTo>
                  <a:lnTo>
                    <a:pt x="139" y="50515"/>
                  </a:lnTo>
                  <a:lnTo>
                    <a:pt x="202" y="49579"/>
                  </a:lnTo>
                  <a:lnTo>
                    <a:pt x="265" y="48644"/>
                  </a:lnTo>
                  <a:lnTo>
                    <a:pt x="363" y="47708"/>
                  </a:lnTo>
                  <a:lnTo>
                    <a:pt x="464" y="46773"/>
                  </a:lnTo>
                  <a:lnTo>
                    <a:pt x="565" y="45837"/>
                  </a:lnTo>
                  <a:lnTo>
                    <a:pt x="695" y="44902"/>
                  </a:lnTo>
                  <a:lnTo>
                    <a:pt x="834" y="43966"/>
                  </a:lnTo>
                  <a:lnTo>
                    <a:pt x="974" y="43031"/>
                  </a:lnTo>
                  <a:lnTo>
                    <a:pt x="1136" y="42096"/>
                  </a:lnTo>
                  <a:lnTo>
                    <a:pt x="1313" y="41160"/>
                  </a:lnTo>
                  <a:lnTo>
                    <a:pt x="1491" y="40225"/>
                  </a:lnTo>
                  <a:lnTo>
                    <a:pt x="1685" y="39289"/>
                  </a:lnTo>
                  <a:lnTo>
                    <a:pt x="1900" y="38354"/>
                  </a:lnTo>
                  <a:lnTo>
                    <a:pt x="2116" y="37418"/>
                  </a:lnTo>
                  <a:lnTo>
                    <a:pt x="2341" y="36483"/>
                  </a:lnTo>
                  <a:lnTo>
                    <a:pt x="2595" y="35547"/>
                  </a:lnTo>
                  <a:lnTo>
                    <a:pt x="2848" y="34612"/>
                  </a:lnTo>
                  <a:lnTo>
                    <a:pt x="3105" y="33676"/>
                  </a:lnTo>
                  <a:lnTo>
                    <a:pt x="3396" y="32741"/>
                  </a:lnTo>
                  <a:lnTo>
                    <a:pt x="3687" y="31805"/>
                  </a:lnTo>
                  <a:lnTo>
                    <a:pt x="3977" y="30870"/>
                  </a:lnTo>
                  <a:lnTo>
                    <a:pt x="4304" y="29934"/>
                  </a:lnTo>
                  <a:lnTo>
                    <a:pt x="4632" y="28999"/>
                  </a:lnTo>
                  <a:lnTo>
                    <a:pt x="4960" y="28064"/>
                  </a:lnTo>
                  <a:lnTo>
                    <a:pt x="5317" y="27128"/>
                  </a:lnTo>
                  <a:lnTo>
                    <a:pt x="5682" y="26193"/>
                  </a:lnTo>
                  <a:lnTo>
                    <a:pt x="6046" y="25257"/>
                  </a:lnTo>
                  <a:lnTo>
                    <a:pt x="6434" y="24322"/>
                  </a:lnTo>
                  <a:lnTo>
                    <a:pt x="6835" y="23386"/>
                  </a:lnTo>
                  <a:lnTo>
                    <a:pt x="7237" y="22451"/>
                  </a:lnTo>
                  <a:lnTo>
                    <a:pt x="7655" y="21515"/>
                  </a:lnTo>
                  <a:lnTo>
                    <a:pt x="8092" y="20580"/>
                  </a:lnTo>
                  <a:lnTo>
                    <a:pt x="8529" y="19644"/>
                  </a:lnTo>
                  <a:lnTo>
                    <a:pt x="8978" y="18709"/>
                  </a:lnTo>
                  <a:lnTo>
                    <a:pt x="9451" y="17773"/>
                  </a:lnTo>
                  <a:lnTo>
                    <a:pt x="9923" y="16838"/>
                  </a:lnTo>
                  <a:lnTo>
                    <a:pt x="10402" y="15902"/>
                  </a:lnTo>
                  <a:lnTo>
                    <a:pt x="10909" y="14967"/>
                  </a:lnTo>
                  <a:lnTo>
                    <a:pt x="11417" y="14032"/>
                  </a:lnTo>
                  <a:lnTo>
                    <a:pt x="11925" y="13096"/>
                  </a:lnTo>
                  <a:lnTo>
                    <a:pt x="12466" y="12161"/>
                  </a:lnTo>
                  <a:lnTo>
                    <a:pt x="13008" y="11225"/>
                  </a:lnTo>
                  <a:lnTo>
                    <a:pt x="13550" y="10290"/>
                  </a:lnTo>
                  <a:lnTo>
                    <a:pt x="14121" y="9354"/>
                  </a:lnTo>
                  <a:lnTo>
                    <a:pt x="14696" y="8419"/>
                  </a:lnTo>
                  <a:lnTo>
                    <a:pt x="15272" y="7483"/>
                  </a:lnTo>
                  <a:lnTo>
                    <a:pt x="15870" y="6548"/>
                  </a:lnTo>
                  <a:lnTo>
                    <a:pt x="16479" y="5612"/>
                  </a:lnTo>
                  <a:lnTo>
                    <a:pt x="17087" y="4677"/>
                  </a:lnTo>
                  <a:lnTo>
                    <a:pt x="17714" y="3741"/>
                  </a:lnTo>
                  <a:lnTo>
                    <a:pt x="18355" y="2806"/>
                  </a:lnTo>
                  <a:lnTo>
                    <a:pt x="18995" y="1870"/>
                  </a:lnTo>
                  <a:lnTo>
                    <a:pt x="19649" y="935"/>
                  </a:lnTo>
                  <a:lnTo>
                    <a:pt x="20321" y="0"/>
                  </a:lnTo>
                  <a:lnTo>
                    <a:pt x="553923" y="0"/>
                  </a:lnTo>
                  <a:lnTo>
                    <a:pt x="554595" y="935"/>
                  </a:lnTo>
                  <a:lnTo>
                    <a:pt x="555248" y="1870"/>
                  </a:lnTo>
                  <a:lnTo>
                    <a:pt x="555889" y="2806"/>
                  </a:lnTo>
                  <a:lnTo>
                    <a:pt x="556530" y="3741"/>
                  </a:lnTo>
                  <a:lnTo>
                    <a:pt x="557156" y="4677"/>
                  </a:lnTo>
                  <a:lnTo>
                    <a:pt x="557765" y="5612"/>
                  </a:lnTo>
                  <a:lnTo>
                    <a:pt x="558373" y="6548"/>
                  </a:lnTo>
                  <a:lnTo>
                    <a:pt x="558972" y="7483"/>
                  </a:lnTo>
                  <a:lnTo>
                    <a:pt x="559548" y="8419"/>
                  </a:lnTo>
                  <a:lnTo>
                    <a:pt x="560123" y="9354"/>
                  </a:lnTo>
                  <a:lnTo>
                    <a:pt x="560694" y="10290"/>
                  </a:lnTo>
                  <a:lnTo>
                    <a:pt x="561236" y="11225"/>
                  </a:lnTo>
                  <a:lnTo>
                    <a:pt x="561777" y="12161"/>
                  </a:lnTo>
                  <a:lnTo>
                    <a:pt x="562319" y="13096"/>
                  </a:lnTo>
                  <a:lnTo>
                    <a:pt x="562827" y="14032"/>
                  </a:lnTo>
                  <a:lnTo>
                    <a:pt x="563335" y="14967"/>
                  </a:lnTo>
                  <a:lnTo>
                    <a:pt x="563842" y="15902"/>
                  </a:lnTo>
                  <a:lnTo>
                    <a:pt x="564321" y="16838"/>
                  </a:lnTo>
                  <a:lnTo>
                    <a:pt x="564793" y="17773"/>
                  </a:lnTo>
                  <a:lnTo>
                    <a:pt x="565266" y="18709"/>
                  </a:lnTo>
                  <a:lnTo>
                    <a:pt x="565714" y="19644"/>
                  </a:lnTo>
                  <a:lnTo>
                    <a:pt x="566151" y="20580"/>
                  </a:lnTo>
                  <a:lnTo>
                    <a:pt x="566589" y="21515"/>
                  </a:lnTo>
                  <a:lnTo>
                    <a:pt x="567007" y="22451"/>
                  </a:lnTo>
                  <a:lnTo>
                    <a:pt x="567408" y="23386"/>
                  </a:lnTo>
                  <a:lnTo>
                    <a:pt x="567809" y="24322"/>
                  </a:lnTo>
                  <a:lnTo>
                    <a:pt x="568197" y="25257"/>
                  </a:lnTo>
                  <a:lnTo>
                    <a:pt x="568562" y="26193"/>
                  </a:lnTo>
                  <a:lnTo>
                    <a:pt x="568927" y="27128"/>
                  </a:lnTo>
                  <a:lnTo>
                    <a:pt x="569284" y="28064"/>
                  </a:lnTo>
                  <a:lnTo>
                    <a:pt x="569612" y="28999"/>
                  </a:lnTo>
                  <a:lnTo>
                    <a:pt x="569940" y="29934"/>
                  </a:lnTo>
                  <a:lnTo>
                    <a:pt x="570266" y="30870"/>
                  </a:lnTo>
                  <a:lnTo>
                    <a:pt x="570557" y="31805"/>
                  </a:lnTo>
                  <a:lnTo>
                    <a:pt x="570848" y="32741"/>
                  </a:lnTo>
                  <a:lnTo>
                    <a:pt x="571138" y="33676"/>
                  </a:lnTo>
                  <a:lnTo>
                    <a:pt x="571396" y="34612"/>
                  </a:lnTo>
                  <a:lnTo>
                    <a:pt x="571649" y="35547"/>
                  </a:lnTo>
                  <a:lnTo>
                    <a:pt x="571902" y="36483"/>
                  </a:lnTo>
                  <a:lnTo>
                    <a:pt x="572128" y="37418"/>
                  </a:lnTo>
                  <a:lnTo>
                    <a:pt x="572344" y="38354"/>
                  </a:lnTo>
                  <a:lnTo>
                    <a:pt x="572559" y="39289"/>
                  </a:lnTo>
                  <a:lnTo>
                    <a:pt x="572753" y="40225"/>
                  </a:lnTo>
                  <a:lnTo>
                    <a:pt x="572930" y="41160"/>
                  </a:lnTo>
                  <a:lnTo>
                    <a:pt x="573108" y="42096"/>
                  </a:lnTo>
                  <a:lnTo>
                    <a:pt x="573270" y="43031"/>
                  </a:lnTo>
                  <a:lnTo>
                    <a:pt x="573409" y="43966"/>
                  </a:lnTo>
                  <a:lnTo>
                    <a:pt x="573549" y="44902"/>
                  </a:lnTo>
                  <a:lnTo>
                    <a:pt x="573678" y="45837"/>
                  </a:lnTo>
                  <a:lnTo>
                    <a:pt x="573780" y="46773"/>
                  </a:lnTo>
                  <a:lnTo>
                    <a:pt x="573881" y="47708"/>
                  </a:lnTo>
                  <a:lnTo>
                    <a:pt x="573978" y="48644"/>
                  </a:lnTo>
                  <a:lnTo>
                    <a:pt x="574041" y="49579"/>
                  </a:lnTo>
                  <a:lnTo>
                    <a:pt x="574105" y="50515"/>
                  </a:lnTo>
                  <a:lnTo>
                    <a:pt x="574168" y="51450"/>
                  </a:lnTo>
                  <a:lnTo>
                    <a:pt x="574195" y="52386"/>
                  </a:lnTo>
                  <a:lnTo>
                    <a:pt x="574219" y="53321"/>
                  </a:lnTo>
                  <a:lnTo>
                    <a:pt x="574244" y="54257"/>
                  </a:lnTo>
                  <a:lnTo>
                    <a:pt x="574239" y="55192"/>
                  </a:lnTo>
                  <a:lnTo>
                    <a:pt x="574226" y="56128"/>
                  </a:lnTo>
                  <a:lnTo>
                    <a:pt x="574212" y="57063"/>
                  </a:lnTo>
                  <a:lnTo>
                    <a:pt x="574175" y="57998"/>
                  </a:lnTo>
                  <a:lnTo>
                    <a:pt x="574124" y="58934"/>
                  </a:lnTo>
                  <a:lnTo>
                    <a:pt x="574072" y="59869"/>
                  </a:lnTo>
                  <a:lnTo>
                    <a:pt x="574003" y="60805"/>
                  </a:lnTo>
                  <a:lnTo>
                    <a:pt x="573913" y="61740"/>
                  </a:lnTo>
                  <a:lnTo>
                    <a:pt x="573824" y="62676"/>
                  </a:lnTo>
                  <a:lnTo>
                    <a:pt x="573723" y="63611"/>
                  </a:lnTo>
                  <a:lnTo>
                    <a:pt x="573596" y="64547"/>
                  </a:lnTo>
                  <a:lnTo>
                    <a:pt x="573469" y="65482"/>
                  </a:lnTo>
                  <a:lnTo>
                    <a:pt x="573336" y="66418"/>
                  </a:lnTo>
                  <a:lnTo>
                    <a:pt x="573171" y="67353"/>
                  </a:lnTo>
                  <a:lnTo>
                    <a:pt x="573007" y="68289"/>
                  </a:lnTo>
                  <a:lnTo>
                    <a:pt x="572842" y="69224"/>
                  </a:lnTo>
                  <a:lnTo>
                    <a:pt x="572641" y="70160"/>
                  </a:lnTo>
                  <a:lnTo>
                    <a:pt x="572439" y="71095"/>
                  </a:lnTo>
                  <a:lnTo>
                    <a:pt x="572238" y="72030"/>
                  </a:lnTo>
                  <a:lnTo>
                    <a:pt x="572005" y="72966"/>
                  </a:lnTo>
                  <a:lnTo>
                    <a:pt x="571767" y="73901"/>
                  </a:lnTo>
                  <a:lnTo>
                    <a:pt x="571529" y="74837"/>
                  </a:lnTo>
                  <a:lnTo>
                    <a:pt x="571265" y="75772"/>
                  </a:lnTo>
                  <a:lnTo>
                    <a:pt x="570991" y="76708"/>
                  </a:lnTo>
                  <a:lnTo>
                    <a:pt x="570716" y="77643"/>
                  </a:lnTo>
                  <a:lnTo>
                    <a:pt x="570423" y="78579"/>
                  </a:lnTo>
                  <a:lnTo>
                    <a:pt x="570112" y="79514"/>
                  </a:lnTo>
                  <a:lnTo>
                    <a:pt x="569802" y="80450"/>
                  </a:lnTo>
                  <a:lnTo>
                    <a:pt x="569478" y="81385"/>
                  </a:lnTo>
                  <a:lnTo>
                    <a:pt x="569133" y="82321"/>
                  </a:lnTo>
                  <a:lnTo>
                    <a:pt x="568787" y="83256"/>
                  </a:lnTo>
                  <a:lnTo>
                    <a:pt x="568434" y="84192"/>
                  </a:lnTo>
                  <a:lnTo>
                    <a:pt x="568053" y="85127"/>
                  </a:lnTo>
                  <a:lnTo>
                    <a:pt x="567673" y="86062"/>
                  </a:lnTo>
                  <a:lnTo>
                    <a:pt x="567290" y="86998"/>
                  </a:lnTo>
                  <a:lnTo>
                    <a:pt x="566876" y="87933"/>
                  </a:lnTo>
                  <a:lnTo>
                    <a:pt x="566462" y="88869"/>
                  </a:lnTo>
                  <a:lnTo>
                    <a:pt x="566047" y="89804"/>
                  </a:lnTo>
                  <a:lnTo>
                    <a:pt x="565602" y="90740"/>
                  </a:lnTo>
                  <a:lnTo>
                    <a:pt x="565154" y="91675"/>
                  </a:lnTo>
                  <a:lnTo>
                    <a:pt x="564707" y="92611"/>
                  </a:lnTo>
                  <a:lnTo>
                    <a:pt x="564234" y="93546"/>
                  </a:lnTo>
                  <a:lnTo>
                    <a:pt x="563754" y="94482"/>
                  </a:lnTo>
                  <a:lnTo>
                    <a:pt x="563273" y="95417"/>
                  </a:lnTo>
                  <a:lnTo>
                    <a:pt x="562773" y="96353"/>
                  </a:lnTo>
                  <a:lnTo>
                    <a:pt x="562261" y="97288"/>
                  </a:lnTo>
                  <a:lnTo>
                    <a:pt x="561748" y="98224"/>
                  </a:lnTo>
                  <a:lnTo>
                    <a:pt x="561222" y="99159"/>
                  </a:lnTo>
                  <a:lnTo>
                    <a:pt x="560679" y="100094"/>
                  </a:lnTo>
                  <a:lnTo>
                    <a:pt x="560135" y="101030"/>
                  </a:lnTo>
                  <a:lnTo>
                    <a:pt x="559583" y="101965"/>
                  </a:lnTo>
                  <a:lnTo>
                    <a:pt x="559009" y="102901"/>
                  </a:lnTo>
                  <a:lnTo>
                    <a:pt x="558435" y="103836"/>
                  </a:lnTo>
                  <a:lnTo>
                    <a:pt x="557858" y="104772"/>
                  </a:lnTo>
                  <a:lnTo>
                    <a:pt x="557254" y="105707"/>
                  </a:lnTo>
                  <a:lnTo>
                    <a:pt x="556651" y="106643"/>
                  </a:lnTo>
                  <a:lnTo>
                    <a:pt x="556048" y="107578"/>
                  </a:lnTo>
                  <a:lnTo>
                    <a:pt x="555417" y="108514"/>
                  </a:lnTo>
                  <a:lnTo>
                    <a:pt x="554785" y="109449"/>
                  </a:lnTo>
                  <a:lnTo>
                    <a:pt x="554153" y="110385"/>
                  </a:lnTo>
                  <a:lnTo>
                    <a:pt x="553499" y="111320"/>
                  </a:lnTo>
                  <a:lnTo>
                    <a:pt x="552840" y="112256"/>
                  </a:lnTo>
                  <a:lnTo>
                    <a:pt x="552181" y="113191"/>
                  </a:lnTo>
                  <a:lnTo>
                    <a:pt x="551505" y="114126"/>
                  </a:lnTo>
                  <a:lnTo>
                    <a:pt x="550819" y="115062"/>
                  </a:lnTo>
                  <a:lnTo>
                    <a:pt x="550133" y="115997"/>
                  </a:lnTo>
                  <a:lnTo>
                    <a:pt x="549435" y="116933"/>
                  </a:lnTo>
                  <a:lnTo>
                    <a:pt x="548724" y="117868"/>
                  </a:lnTo>
                  <a:lnTo>
                    <a:pt x="548013" y="118804"/>
                  </a:lnTo>
                  <a:lnTo>
                    <a:pt x="547294" y="119739"/>
                  </a:lnTo>
                  <a:lnTo>
                    <a:pt x="546558" y="120675"/>
                  </a:lnTo>
                  <a:lnTo>
                    <a:pt x="545823" y="121610"/>
                  </a:lnTo>
                  <a:lnTo>
                    <a:pt x="545083" y="122546"/>
                  </a:lnTo>
                  <a:lnTo>
                    <a:pt x="544325" y="123481"/>
                  </a:lnTo>
                  <a:lnTo>
                    <a:pt x="543566" y="124417"/>
                  </a:lnTo>
                  <a:lnTo>
                    <a:pt x="542807" y="125352"/>
                  </a:lnTo>
                  <a:lnTo>
                    <a:pt x="542026" y="126288"/>
                  </a:lnTo>
                  <a:lnTo>
                    <a:pt x="541246" y="127223"/>
                  </a:lnTo>
                  <a:lnTo>
                    <a:pt x="540465" y="128158"/>
                  </a:lnTo>
                  <a:lnTo>
                    <a:pt x="539666" y="129094"/>
                  </a:lnTo>
                  <a:lnTo>
                    <a:pt x="538865" y="130029"/>
                  </a:lnTo>
                  <a:lnTo>
                    <a:pt x="538063" y="130965"/>
                  </a:lnTo>
                  <a:lnTo>
                    <a:pt x="537247" y="131900"/>
                  </a:lnTo>
                  <a:lnTo>
                    <a:pt x="536426" y="132836"/>
                  </a:lnTo>
                  <a:lnTo>
                    <a:pt x="535605" y="133771"/>
                  </a:lnTo>
                  <a:lnTo>
                    <a:pt x="534773" y="134707"/>
                  </a:lnTo>
                  <a:lnTo>
                    <a:pt x="533934" y="135642"/>
                  </a:lnTo>
                  <a:lnTo>
                    <a:pt x="533094" y="136578"/>
                  </a:lnTo>
                  <a:lnTo>
                    <a:pt x="532247" y="137513"/>
                  </a:lnTo>
                  <a:lnTo>
                    <a:pt x="531390" y="138449"/>
                  </a:lnTo>
                  <a:lnTo>
                    <a:pt x="530533" y="139384"/>
                  </a:lnTo>
                  <a:lnTo>
                    <a:pt x="529672" y="140320"/>
                  </a:lnTo>
                  <a:lnTo>
                    <a:pt x="528799" y="141255"/>
                  </a:lnTo>
                  <a:lnTo>
                    <a:pt x="527927" y="142190"/>
                  </a:lnTo>
                  <a:lnTo>
                    <a:pt x="527052" y="143126"/>
                  </a:lnTo>
                  <a:lnTo>
                    <a:pt x="526165" y="144061"/>
                  </a:lnTo>
                  <a:lnTo>
                    <a:pt x="525277" y="144997"/>
                  </a:lnTo>
                  <a:lnTo>
                    <a:pt x="524389" y="145932"/>
                  </a:lnTo>
                  <a:lnTo>
                    <a:pt x="523489" y="146868"/>
                  </a:lnTo>
                  <a:lnTo>
                    <a:pt x="522588" y="147803"/>
                  </a:lnTo>
                  <a:lnTo>
                    <a:pt x="521687" y="148739"/>
                  </a:lnTo>
                  <a:lnTo>
                    <a:pt x="520777" y="149674"/>
                  </a:lnTo>
                  <a:lnTo>
                    <a:pt x="519864" y="150610"/>
                  </a:lnTo>
                  <a:lnTo>
                    <a:pt x="518951" y="151545"/>
                  </a:lnTo>
                  <a:lnTo>
                    <a:pt x="518031" y="152481"/>
                  </a:lnTo>
                  <a:lnTo>
                    <a:pt x="517107" y="153416"/>
                  </a:lnTo>
                  <a:lnTo>
                    <a:pt x="516184" y="154352"/>
                  </a:lnTo>
                  <a:lnTo>
                    <a:pt x="515255" y="155287"/>
                  </a:lnTo>
                  <a:lnTo>
                    <a:pt x="514322" y="156222"/>
                  </a:lnTo>
                  <a:lnTo>
                    <a:pt x="513389" y="157158"/>
                  </a:lnTo>
                  <a:lnTo>
                    <a:pt x="512453" y="158093"/>
                  </a:lnTo>
                  <a:lnTo>
                    <a:pt x="511512" y="159029"/>
                  </a:lnTo>
                  <a:lnTo>
                    <a:pt x="510571" y="159964"/>
                  </a:lnTo>
                  <a:lnTo>
                    <a:pt x="509628" y="160900"/>
                  </a:lnTo>
                  <a:lnTo>
                    <a:pt x="508680" y="161835"/>
                  </a:lnTo>
                  <a:lnTo>
                    <a:pt x="507732" y="162771"/>
                  </a:lnTo>
                  <a:lnTo>
                    <a:pt x="506784" y="163706"/>
                  </a:lnTo>
                  <a:lnTo>
                    <a:pt x="505831" y="164642"/>
                  </a:lnTo>
                  <a:lnTo>
                    <a:pt x="504877" y="165577"/>
                  </a:lnTo>
                  <a:lnTo>
                    <a:pt x="503924" y="166513"/>
                  </a:lnTo>
                  <a:lnTo>
                    <a:pt x="502967" y="167448"/>
                  </a:lnTo>
                  <a:lnTo>
                    <a:pt x="502009" y="168384"/>
                  </a:lnTo>
                  <a:lnTo>
                    <a:pt x="501052" y="169319"/>
                  </a:lnTo>
                  <a:lnTo>
                    <a:pt x="500093" y="170254"/>
                  </a:lnTo>
                  <a:lnTo>
                    <a:pt x="499133" y="171190"/>
                  </a:lnTo>
                  <a:lnTo>
                    <a:pt x="498172" y="172125"/>
                  </a:lnTo>
                  <a:lnTo>
                    <a:pt x="497212" y="173061"/>
                  </a:lnTo>
                  <a:lnTo>
                    <a:pt x="496250" y="173996"/>
                  </a:lnTo>
                  <a:lnTo>
                    <a:pt x="495289" y="174932"/>
                  </a:lnTo>
                  <a:lnTo>
                    <a:pt x="494327" y="175867"/>
                  </a:lnTo>
                  <a:lnTo>
                    <a:pt x="493365" y="176803"/>
                  </a:lnTo>
                  <a:lnTo>
                    <a:pt x="492404" y="177738"/>
                  </a:lnTo>
                  <a:lnTo>
                    <a:pt x="491443" y="178674"/>
                  </a:lnTo>
                  <a:lnTo>
                    <a:pt x="490483" y="179609"/>
                  </a:lnTo>
                  <a:lnTo>
                    <a:pt x="489522" y="180545"/>
                  </a:lnTo>
                  <a:lnTo>
                    <a:pt x="488562" y="181480"/>
                  </a:lnTo>
                  <a:lnTo>
                    <a:pt x="487605" y="182416"/>
                  </a:lnTo>
                  <a:lnTo>
                    <a:pt x="486647" y="183351"/>
                  </a:lnTo>
                  <a:lnTo>
                    <a:pt x="485690" y="184286"/>
                  </a:lnTo>
                  <a:lnTo>
                    <a:pt x="484736" y="185222"/>
                  </a:lnTo>
                  <a:lnTo>
                    <a:pt x="483782" y="186157"/>
                  </a:lnTo>
                  <a:lnTo>
                    <a:pt x="482828" y="187093"/>
                  </a:lnTo>
                  <a:lnTo>
                    <a:pt x="481878" y="188028"/>
                  </a:lnTo>
                  <a:lnTo>
                    <a:pt x="480930" y="188964"/>
                  </a:lnTo>
                  <a:lnTo>
                    <a:pt x="479982" y="189899"/>
                  </a:lnTo>
                  <a:lnTo>
                    <a:pt x="479037" y="190835"/>
                  </a:lnTo>
                  <a:lnTo>
                    <a:pt x="478095" y="191770"/>
                  </a:lnTo>
                  <a:lnTo>
                    <a:pt x="477153" y="192706"/>
                  </a:lnTo>
                  <a:lnTo>
                    <a:pt x="476215" y="193641"/>
                  </a:lnTo>
                  <a:lnTo>
                    <a:pt x="475280" y="194577"/>
                  </a:lnTo>
                  <a:lnTo>
                    <a:pt x="474346" y="195512"/>
                  </a:lnTo>
                  <a:lnTo>
                    <a:pt x="473415" y="196448"/>
                  </a:lnTo>
                  <a:lnTo>
                    <a:pt x="472489" y="197383"/>
                  </a:lnTo>
                  <a:lnTo>
                    <a:pt x="471564" y="198318"/>
                  </a:lnTo>
                  <a:lnTo>
                    <a:pt x="470640" y="199254"/>
                  </a:lnTo>
                  <a:lnTo>
                    <a:pt x="469725" y="200189"/>
                  </a:lnTo>
                  <a:lnTo>
                    <a:pt x="468810" y="201125"/>
                  </a:lnTo>
                  <a:lnTo>
                    <a:pt x="467895" y="202060"/>
                  </a:lnTo>
                  <a:lnTo>
                    <a:pt x="466991" y="202996"/>
                  </a:lnTo>
                  <a:lnTo>
                    <a:pt x="466088" y="203931"/>
                  </a:lnTo>
                  <a:lnTo>
                    <a:pt x="465184" y="204867"/>
                  </a:lnTo>
                  <a:lnTo>
                    <a:pt x="464290" y="205802"/>
                  </a:lnTo>
                  <a:lnTo>
                    <a:pt x="463399" y="206738"/>
                  </a:lnTo>
                  <a:lnTo>
                    <a:pt x="462508" y="207673"/>
                  </a:lnTo>
                  <a:lnTo>
                    <a:pt x="461626" y="208609"/>
                  </a:lnTo>
                  <a:lnTo>
                    <a:pt x="460749" y="209544"/>
                  </a:lnTo>
                  <a:lnTo>
                    <a:pt x="459871" y="210480"/>
                  </a:lnTo>
                  <a:lnTo>
                    <a:pt x="459001" y="211415"/>
                  </a:lnTo>
                  <a:lnTo>
                    <a:pt x="458138" y="212350"/>
                  </a:lnTo>
                  <a:lnTo>
                    <a:pt x="457276" y="213286"/>
                  </a:lnTo>
                  <a:lnTo>
                    <a:pt x="456418" y="214221"/>
                  </a:lnTo>
                  <a:lnTo>
                    <a:pt x="455571" y="215157"/>
                  </a:lnTo>
                  <a:lnTo>
                    <a:pt x="454725" y="216092"/>
                  </a:lnTo>
                  <a:lnTo>
                    <a:pt x="453881" y="217028"/>
                  </a:lnTo>
                  <a:lnTo>
                    <a:pt x="453051" y="217963"/>
                  </a:lnTo>
                  <a:lnTo>
                    <a:pt x="452221" y="218899"/>
                  </a:lnTo>
                  <a:lnTo>
                    <a:pt x="451391" y="219834"/>
                  </a:lnTo>
                  <a:lnTo>
                    <a:pt x="450579" y="220770"/>
                  </a:lnTo>
                  <a:lnTo>
                    <a:pt x="449767" y="221705"/>
                  </a:lnTo>
                  <a:lnTo>
                    <a:pt x="448955" y="222641"/>
                  </a:lnTo>
                  <a:lnTo>
                    <a:pt x="448159" y="223576"/>
                  </a:lnTo>
                  <a:lnTo>
                    <a:pt x="447365" y="224512"/>
                  </a:lnTo>
                  <a:lnTo>
                    <a:pt x="446572" y="225447"/>
                  </a:lnTo>
                  <a:lnTo>
                    <a:pt x="445792" y="226382"/>
                  </a:lnTo>
                  <a:lnTo>
                    <a:pt x="445019" y="227318"/>
                  </a:lnTo>
                  <a:lnTo>
                    <a:pt x="444245" y="228253"/>
                  </a:lnTo>
                  <a:lnTo>
                    <a:pt x="443483" y="229189"/>
                  </a:lnTo>
                  <a:lnTo>
                    <a:pt x="442730" y="230124"/>
                  </a:lnTo>
                  <a:lnTo>
                    <a:pt x="441977" y="231060"/>
                  </a:lnTo>
                  <a:lnTo>
                    <a:pt x="441232" y="231995"/>
                  </a:lnTo>
                  <a:lnTo>
                    <a:pt x="440501" y="232931"/>
                  </a:lnTo>
                  <a:lnTo>
                    <a:pt x="439769" y="233866"/>
                  </a:lnTo>
                  <a:lnTo>
                    <a:pt x="439043" y="234802"/>
                  </a:lnTo>
                  <a:lnTo>
                    <a:pt x="438333" y="235737"/>
                  </a:lnTo>
                  <a:lnTo>
                    <a:pt x="437624" y="236673"/>
                  </a:lnTo>
                  <a:lnTo>
                    <a:pt x="436916" y="237608"/>
                  </a:lnTo>
                  <a:lnTo>
                    <a:pt x="436230" y="238544"/>
                  </a:lnTo>
                  <a:lnTo>
                    <a:pt x="435543" y="239479"/>
                  </a:lnTo>
                  <a:lnTo>
                    <a:pt x="434857" y="240414"/>
                  </a:lnTo>
                  <a:lnTo>
                    <a:pt x="434192" y="241350"/>
                  </a:lnTo>
                  <a:lnTo>
                    <a:pt x="433530" y="242285"/>
                  </a:lnTo>
                  <a:lnTo>
                    <a:pt x="432867" y="243221"/>
                  </a:lnTo>
                  <a:lnTo>
                    <a:pt x="432223" y="244156"/>
                  </a:lnTo>
                  <a:lnTo>
                    <a:pt x="431585" y="245092"/>
                  </a:lnTo>
                  <a:lnTo>
                    <a:pt x="430946" y="246027"/>
                  </a:lnTo>
                  <a:lnTo>
                    <a:pt x="430323" y="246963"/>
                  </a:lnTo>
                  <a:lnTo>
                    <a:pt x="429709" y="247898"/>
                  </a:lnTo>
                  <a:lnTo>
                    <a:pt x="429096" y="248834"/>
                  </a:lnTo>
                  <a:lnTo>
                    <a:pt x="428494" y="249769"/>
                  </a:lnTo>
                  <a:lnTo>
                    <a:pt x="427906" y="250705"/>
                  </a:lnTo>
                  <a:lnTo>
                    <a:pt x="427318" y="251640"/>
                  </a:lnTo>
                  <a:lnTo>
                    <a:pt x="426738" y="252576"/>
                  </a:lnTo>
                  <a:lnTo>
                    <a:pt x="426176" y="253511"/>
                  </a:lnTo>
                  <a:lnTo>
                    <a:pt x="425614" y="254446"/>
                  </a:lnTo>
                  <a:lnTo>
                    <a:pt x="425056" y="255382"/>
                  </a:lnTo>
                  <a:lnTo>
                    <a:pt x="424520" y="256317"/>
                  </a:lnTo>
                  <a:lnTo>
                    <a:pt x="423985" y="257253"/>
                  </a:lnTo>
                  <a:lnTo>
                    <a:pt x="423450" y="258188"/>
                  </a:lnTo>
                  <a:lnTo>
                    <a:pt x="422941" y="259124"/>
                  </a:lnTo>
                  <a:lnTo>
                    <a:pt x="422432" y="260059"/>
                  </a:lnTo>
                  <a:lnTo>
                    <a:pt x="421923" y="260995"/>
                  </a:lnTo>
                  <a:lnTo>
                    <a:pt x="421437" y="261930"/>
                  </a:lnTo>
                  <a:lnTo>
                    <a:pt x="420956" y="262866"/>
                  </a:lnTo>
                  <a:lnTo>
                    <a:pt x="420475" y="263801"/>
                  </a:lnTo>
                  <a:lnTo>
                    <a:pt x="420012" y="264737"/>
                  </a:lnTo>
                  <a:lnTo>
                    <a:pt x="419558" y="265672"/>
                  </a:lnTo>
                  <a:lnTo>
                    <a:pt x="419105" y="266608"/>
                  </a:lnTo>
                  <a:lnTo>
                    <a:pt x="418665" y="267543"/>
                  </a:lnTo>
                  <a:lnTo>
                    <a:pt x="418239" y="268478"/>
                  </a:lnTo>
                  <a:lnTo>
                    <a:pt x="417813" y="269414"/>
                  </a:lnTo>
                  <a:lnTo>
                    <a:pt x="417397" y="270349"/>
                  </a:lnTo>
                  <a:lnTo>
                    <a:pt x="416999" y="271285"/>
                  </a:lnTo>
                  <a:lnTo>
                    <a:pt x="416602" y="272220"/>
                  </a:lnTo>
                  <a:lnTo>
                    <a:pt x="416209" y="273156"/>
                  </a:lnTo>
                  <a:lnTo>
                    <a:pt x="415840" y="274091"/>
                  </a:lnTo>
                  <a:lnTo>
                    <a:pt x="415470" y="275027"/>
                  </a:lnTo>
                  <a:lnTo>
                    <a:pt x="415101" y="275962"/>
                  </a:lnTo>
                  <a:lnTo>
                    <a:pt x="414760" y="276898"/>
                  </a:lnTo>
                  <a:lnTo>
                    <a:pt x="414419" y="277833"/>
                  </a:lnTo>
                  <a:lnTo>
                    <a:pt x="414077" y="278769"/>
                  </a:lnTo>
                  <a:lnTo>
                    <a:pt x="413761" y="279704"/>
                  </a:lnTo>
                  <a:lnTo>
                    <a:pt x="413448" y="280640"/>
                  </a:lnTo>
                  <a:lnTo>
                    <a:pt x="413135" y="281575"/>
                  </a:lnTo>
                  <a:lnTo>
                    <a:pt x="412842" y="282510"/>
                  </a:lnTo>
                  <a:lnTo>
                    <a:pt x="412557" y="283446"/>
                  </a:lnTo>
                  <a:lnTo>
                    <a:pt x="412273" y="284381"/>
                  </a:lnTo>
                  <a:lnTo>
                    <a:pt x="412004" y="285317"/>
                  </a:lnTo>
                  <a:lnTo>
                    <a:pt x="411748" y="286252"/>
                  </a:lnTo>
                  <a:lnTo>
                    <a:pt x="411491" y="287188"/>
                  </a:lnTo>
                  <a:lnTo>
                    <a:pt x="411246" y="288123"/>
                  </a:lnTo>
                  <a:lnTo>
                    <a:pt x="411018" y="289059"/>
                  </a:lnTo>
                  <a:lnTo>
                    <a:pt x="410790" y="289994"/>
                  </a:lnTo>
                  <a:lnTo>
                    <a:pt x="410568" y="290930"/>
                  </a:lnTo>
                  <a:lnTo>
                    <a:pt x="410368" y="291865"/>
                  </a:lnTo>
                  <a:lnTo>
                    <a:pt x="410168" y="292801"/>
                  </a:lnTo>
                  <a:lnTo>
                    <a:pt x="409970" y="293736"/>
                  </a:lnTo>
                  <a:lnTo>
                    <a:pt x="409798" y="294672"/>
                  </a:lnTo>
                  <a:lnTo>
                    <a:pt x="409625" y="295607"/>
                  </a:lnTo>
                  <a:lnTo>
                    <a:pt x="409453" y="296542"/>
                  </a:lnTo>
                  <a:lnTo>
                    <a:pt x="409306" y="297478"/>
                  </a:lnTo>
                  <a:lnTo>
                    <a:pt x="409161" y="298413"/>
                  </a:lnTo>
                  <a:lnTo>
                    <a:pt x="409016" y="299349"/>
                  </a:lnTo>
                  <a:lnTo>
                    <a:pt x="408892" y="300284"/>
                  </a:lnTo>
                  <a:lnTo>
                    <a:pt x="408774" y="301220"/>
                  </a:lnTo>
                  <a:lnTo>
                    <a:pt x="408657" y="302155"/>
                  </a:lnTo>
                  <a:lnTo>
                    <a:pt x="408556" y="303091"/>
                  </a:lnTo>
                  <a:lnTo>
                    <a:pt x="408465" y="304026"/>
                  </a:lnTo>
                  <a:lnTo>
                    <a:pt x="408374" y="304962"/>
                  </a:lnTo>
                  <a:lnTo>
                    <a:pt x="408295" y="305897"/>
                  </a:lnTo>
                  <a:lnTo>
                    <a:pt x="408231" y="306833"/>
                  </a:lnTo>
                  <a:lnTo>
                    <a:pt x="408166" y="307768"/>
                  </a:lnTo>
                  <a:lnTo>
                    <a:pt x="408110" y="308704"/>
                  </a:lnTo>
                  <a:lnTo>
                    <a:pt x="408071" y="309639"/>
                  </a:lnTo>
                  <a:lnTo>
                    <a:pt x="408033" y="310574"/>
                  </a:lnTo>
                  <a:lnTo>
                    <a:pt x="407998" y="311510"/>
                  </a:lnTo>
                  <a:lnTo>
                    <a:pt x="407985" y="312445"/>
                  </a:lnTo>
                  <a:lnTo>
                    <a:pt x="407972" y="313381"/>
                  </a:lnTo>
                  <a:lnTo>
                    <a:pt x="407959" y="314316"/>
                  </a:lnTo>
                  <a:lnTo>
                    <a:pt x="407971" y="315252"/>
                  </a:lnTo>
                  <a:lnTo>
                    <a:pt x="407983" y="316187"/>
                  </a:lnTo>
                  <a:lnTo>
                    <a:pt x="407994" y="317123"/>
                  </a:lnTo>
                  <a:lnTo>
                    <a:pt x="408027" y="318058"/>
                  </a:lnTo>
                  <a:lnTo>
                    <a:pt x="408063" y="318994"/>
                  </a:lnTo>
                  <a:lnTo>
                    <a:pt x="408099" y="319929"/>
                  </a:lnTo>
                  <a:lnTo>
                    <a:pt x="408151" y="320865"/>
                  </a:lnTo>
                  <a:lnTo>
                    <a:pt x="408211" y="321800"/>
                  </a:lnTo>
                  <a:lnTo>
                    <a:pt x="408271" y="322736"/>
                  </a:lnTo>
                  <a:lnTo>
                    <a:pt x="408343" y="323671"/>
                  </a:lnTo>
                  <a:lnTo>
                    <a:pt x="408426" y="324606"/>
                  </a:lnTo>
                  <a:lnTo>
                    <a:pt x="408509" y="325542"/>
                  </a:lnTo>
                  <a:lnTo>
                    <a:pt x="408600" y="326477"/>
                  </a:lnTo>
                  <a:lnTo>
                    <a:pt x="408705" y="327413"/>
                  </a:lnTo>
                  <a:lnTo>
                    <a:pt x="408810" y="328348"/>
                  </a:lnTo>
                  <a:lnTo>
                    <a:pt x="408920" y="329284"/>
                  </a:lnTo>
                  <a:lnTo>
                    <a:pt x="409046" y="330219"/>
                  </a:lnTo>
                  <a:lnTo>
                    <a:pt x="409173" y="331155"/>
                  </a:lnTo>
                  <a:lnTo>
                    <a:pt x="409301" y="332090"/>
                  </a:lnTo>
                  <a:lnTo>
                    <a:pt x="409448" y="333026"/>
                  </a:lnTo>
                  <a:lnTo>
                    <a:pt x="409595" y="333961"/>
                  </a:lnTo>
                  <a:lnTo>
                    <a:pt x="409742" y="334897"/>
                  </a:lnTo>
                  <a:lnTo>
                    <a:pt x="409908" y="335832"/>
                  </a:lnTo>
                  <a:lnTo>
                    <a:pt x="410075" y="336768"/>
                  </a:lnTo>
                  <a:lnTo>
                    <a:pt x="410242" y="337703"/>
                  </a:lnTo>
                  <a:lnTo>
                    <a:pt x="410423" y="338638"/>
                  </a:lnTo>
                  <a:lnTo>
                    <a:pt x="410610" y="339574"/>
                  </a:lnTo>
                  <a:lnTo>
                    <a:pt x="410796" y="340509"/>
                  </a:lnTo>
                  <a:lnTo>
                    <a:pt x="410993" y="341445"/>
                  </a:lnTo>
                  <a:lnTo>
                    <a:pt x="411197" y="342380"/>
                  </a:lnTo>
                  <a:lnTo>
                    <a:pt x="411401" y="343316"/>
                  </a:lnTo>
                  <a:lnTo>
                    <a:pt x="411613" y="344251"/>
                  </a:lnTo>
                  <a:lnTo>
                    <a:pt x="411834" y="345187"/>
                  </a:lnTo>
                  <a:lnTo>
                    <a:pt x="412056" y="346122"/>
                  </a:lnTo>
                  <a:lnTo>
                    <a:pt x="412282" y="347058"/>
                  </a:lnTo>
                  <a:lnTo>
                    <a:pt x="412519" y="347993"/>
                  </a:lnTo>
                  <a:lnTo>
                    <a:pt x="412757" y="348929"/>
                  </a:lnTo>
                  <a:lnTo>
                    <a:pt x="412996" y="349864"/>
                  </a:lnTo>
                  <a:lnTo>
                    <a:pt x="413249" y="350800"/>
                  </a:lnTo>
                  <a:lnTo>
                    <a:pt x="413502" y="351735"/>
                  </a:lnTo>
                  <a:lnTo>
                    <a:pt x="413755" y="352670"/>
                  </a:lnTo>
                  <a:lnTo>
                    <a:pt x="414021" y="353606"/>
                  </a:lnTo>
                  <a:lnTo>
                    <a:pt x="414288" y="354541"/>
                  </a:lnTo>
                  <a:lnTo>
                    <a:pt x="414555" y="355477"/>
                  </a:lnTo>
                  <a:lnTo>
                    <a:pt x="414833" y="356412"/>
                  </a:lnTo>
                  <a:lnTo>
                    <a:pt x="415113" y="357348"/>
                  </a:lnTo>
                  <a:lnTo>
                    <a:pt x="415393" y="358283"/>
                  </a:lnTo>
                  <a:lnTo>
                    <a:pt x="415682" y="359219"/>
                  </a:lnTo>
                  <a:lnTo>
                    <a:pt x="415974" y="360154"/>
                  </a:lnTo>
                  <a:lnTo>
                    <a:pt x="416266" y="361090"/>
                  </a:lnTo>
                  <a:lnTo>
                    <a:pt x="416564" y="362025"/>
                  </a:lnTo>
                  <a:lnTo>
                    <a:pt x="416867" y="362961"/>
                  </a:lnTo>
                  <a:lnTo>
                    <a:pt x="417170" y="363896"/>
                  </a:lnTo>
                  <a:lnTo>
                    <a:pt x="417477" y="364832"/>
                  </a:lnTo>
                  <a:lnTo>
                    <a:pt x="417790" y="365767"/>
                  </a:lnTo>
                  <a:lnTo>
                    <a:pt x="418104" y="366702"/>
                  </a:lnTo>
                  <a:lnTo>
                    <a:pt x="418418" y="367638"/>
                  </a:lnTo>
                  <a:lnTo>
                    <a:pt x="418740" y="368573"/>
                  </a:lnTo>
                  <a:lnTo>
                    <a:pt x="419062" y="369509"/>
                  </a:lnTo>
                  <a:lnTo>
                    <a:pt x="419385" y="370444"/>
                  </a:lnTo>
                  <a:lnTo>
                    <a:pt x="419714" y="371380"/>
                  </a:lnTo>
                  <a:lnTo>
                    <a:pt x="420044" y="372315"/>
                  </a:lnTo>
                  <a:lnTo>
                    <a:pt x="420374" y="373251"/>
                  </a:lnTo>
                  <a:lnTo>
                    <a:pt x="420709" y="374186"/>
                  </a:lnTo>
                  <a:lnTo>
                    <a:pt x="421046" y="375122"/>
                  </a:lnTo>
                  <a:lnTo>
                    <a:pt x="421382" y="376057"/>
                  </a:lnTo>
                  <a:lnTo>
                    <a:pt x="421722" y="376993"/>
                  </a:lnTo>
                  <a:lnTo>
                    <a:pt x="422064" y="377928"/>
                  </a:lnTo>
                  <a:lnTo>
                    <a:pt x="422406" y="378864"/>
                  </a:lnTo>
                  <a:lnTo>
                    <a:pt x="422750" y="379799"/>
                  </a:lnTo>
                  <a:lnTo>
                    <a:pt x="423096" y="380734"/>
                  </a:lnTo>
                  <a:lnTo>
                    <a:pt x="423442" y="381670"/>
                  </a:lnTo>
                  <a:lnTo>
                    <a:pt x="423789" y="382605"/>
                  </a:lnTo>
                  <a:lnTo>
                    <a:pt x="424138" y="383541"/>
                  </a:lnTo>
                  <a:lnTo>
                    <a:pt x="424488" y="384476"/>
                  </a:lnTo>
                  <a:lnTo>
                    <a:pt x="424837" y="385412"/>
                  </a:lnTo>
                  <a:lnTo>
                    <a:pt x="425189" y="386347"/>
                  </a:lnTo>
                  <a:lnTo>
                    <a:pt x="425540" y="387283"/>
                  </a:lnTo>
                  <a:lnTo>
                    <a:pt x="425891" y="388218"/>
                  </a:lnTo>
                  <a:lnTo>
                    <a:pt x="426243" y="389154"/>
                  </a:lnTo>
                  <a:lnTo>
                    <a:pt x="426595" y="390089"/>
                  </a:lnTo>
                  <a:lnTo>
                    <a:pt x="426947" y="391025"/>
                  </a:lnTo>
                  <a:lnTo>
                    <a:pt x="427299" y="391960"/>
                  </a:lnTo>
                  <a:lnTo>
                    <a:pt x="427651" y="392896"/>
                  </a:lnTo>
                  <a:lnTo>
                    <a:pt x="428002" y="393831"/>
                  </a:lnTo>
                  <a:lnTo>
                    <a:pt x="428353" y="394766"/>
                  </a:lnTo>
                  <a:lnTo>
                    <a:pt x="428703" y="395702"/>
                  </a:lnTo>
                  <a:lnTo>
                    <a:pt x="429054" y="396637"/>
                  </a:lnTo>
                  <a:lnTo>
                    <a:pt x="429402" y="397573"/>
                  </a:lnTo>
                  <a:lnTo>
                    <a:pt x="429750" y="398508"/>
                  </a:lnTo>
                  <a:lnTo>
                    <a:pt x="430098" y="399444"/>
                  </a:lnTo>
                  <a:lnTo>
                    <a:pt x="430444" y="400379"/>
                  </a:lnTo>
                  <a:lnTo>
                    <a:pt x="430788" y="401315"/>
                  </a:lnTo>
                  <a:lnTo>
                    <a:pt x="431132" y="402250"/>
                  </a:lnTo>
                  <a:lnTo>
                    <a:pt x="431475" y="403186"/>
                  </a:lnTo>
                  <a:lnTo>
                    <a:pt x="431815" y="404121"/>
                  </a:lnTo>
                  <a:lnTo>
                    <a:pt x="432154" y="405057"/>
                  </a:lnTo>
                  <a:lnTo>
                    <a:pt x="432492" y="405992"/>
                  </a:lnTo>
                  <a:lnTo>
                    <a:pt x="432826" y="406928"/>
                  </a:lnTo>
                  <a:lnTo>
                    <a:pt x="433160" y="407863"/>
                  </a:lnTo>
                  <a:lnTo>
                    <a:pt x="433493" y="408798"/>
                  </a:lnTo>
                  <a:lnTo>
                    <a:pt x="433820" y="409734"/>
                  </a:lnTo>
                  <a:lnTo>
                    <a:pt x="434146" y="410669"/>
                  </a:lnTo>
                  <a:lnTo>
                    <a:pt x="434473" y="411605"/>
                  </a:lnTo>
                  <a:lnTo>
                    <a:pt x="434793" y="412540"/>
                  </a:lnTo>
                  <a:lnTo>
                    <a:pt x="435112" y="413476"/>
                  </a:lnTo>
                  <a:lnTo>
                    <a:pt x="435430" y="414411"/>
                  </a:lnTo>
                  <a:lnTo>
                    <a:pt x="435743" y="415347"/>
                  </a:lnTo>
                  <a:lnTo>
                    <a:pt x="436053" y="416282"/>
                  </a:lnTo>
                  <a:lnTo>
                    <a:pt x="436362" y="417218"/>
                  </a:lnTo>
                  <a:lnTo>
                    <a:pt x="436667" y="418153"/>
                  </a:lnTo>
                  <a:lnTo>
                    <a:pt x="436967" y="419089"/>
                  </a:lnTo>
                  <a:lnTo>
                    <a:pt x="437266" y="420024"/>
                  </a:lnTo>
                  <a:lnTo>
                    <a:pt x="437562" y="420960"/>
                  </a:lnTo>
                  <a:lnTo>
                    <a:pt x="437851" y="421895"/>
                  </a:lnTo>
                  <a:lnTo>
                    <a:pt x="438140" y="422830"/>
                  </a:lnTo>
                  <a:lnTo>
                    <a:pt x="438426" y="423766"/>
                  </a:lnTo>
                  <a:lnTo>
                    <a:pt x="438703" y="424701"/>
                  </a:lnTo>
                  <a:lnTo>
                    <a:pt x="438980" y="425637"/>
                  </a:lnTo>
                  <a:lnTo>
                    <a:pt x="439256" y="426572"/>
                  </a:lnTo>
                  <a:lnTo>
                    <a:pt x="439520" y="427508"/>
                  </a:lnTo>
                  <a:lnTo>
                    <a:pt x="439784" y="428443"/>
                  </a:lnTo>
                  <a:lnTo>
                    <a:pt x="440048" y="429379"/>
                  </a:lnTo>
                  <a:lnTo>
                    <a:pt x="440300" y="430314"/>
                  </a:lnTo>
                  <a:lnTo>
                    <a:pt x="440550" y="431250"/>
                  </a:lnTo>
                  <a:lnTo>
                    <a:pt x="440801" y="432185"/>
                  </a:lnTo>
                  <a:lnTo>
                    <a:pt x="441040" y="433121"/>
                  </a:lnTo>
                  <a:lnTo>
                    <a:pt x="441276" y="434056"/>
                  </a:lnTo>
                  <a:lnTo>
                    <a:pt x="441512" y="434992"/>
                  </a:lnTo>
                  <a:lnTo>
                    <a:pt x="441739" y="435927"/>
                  </a:lnTo>
                  <a:lnTo>
                    <a:pt x="441959" y="436862"/>
                  </a:lnTo>
                  <a:lnTo>
                    <a:pt x="442179" y="437798"/>
                  </a:lnTo>
                  <a:lnTo>
                    <a:pt x="442393" y="438733"/>
                  </a:lnTo>
                  <a:lnTo>
                    <a:pt x="442597" y="439669"/>
                  </a:lnTo>
                  <a:lnTo>
                    <a:pt x="442801" y="440604"/>
                  </a:lnTo>
                  <a:lnTo>
                    <a:pt x="443001" y="441540"/>
                  </a:lnTo>
                  <a:lnTo>
                    <a:pt x="443189" y="442475"/>
                  </a:lnTo>
                  <a:lnTo>
                    <a:pt x="443376" y="443411"/>
                  </a:lnTo>
                  <a:lnTo>
                    <a:pt x="443561" y="444346"/>
                  </a:lnTo>
                  <a:lnTo>
                    <a:pt x="443731" y="445282"/>
                  </a:lnTo>
                  <a:lnTo>
                    <a:pt x="443901" y="446217"/>
                  </a:lnTo>
                  <a:lnTo>
                    <a:pt x="444071" y="447153"/>
                  </a:lnTo>
                  <a:lnTo>
                    <a:pt x="444223" y="448088"/>
                  </a:lnTo>
                  <a:lnTo>
                    <a:pt x="444374" y="449024"/>
                  </a:lnTo>
                  <a:lnTo>
                    <a:pt x="444526" y="449959"/>
                  </a:lnTo>
                  <a:lnTo>
                    <a:pt x="444662" y="450894"/>
                  </a:lnTo>
                  <a:lnTo>
                    <a:pt x="444795" y="451830"/>
                  </a:lnTo>
                  <a:lnTo>
                    <a:pt x="444928" y="452765"/>
                  </a:lnTo>
                  <a:lnTo>
                    <a:pt x="445048" y="453701"/>
                  </a:lnTo>
                  <a:lnTo>
                    <a:pt x="445161" y="454636"/>
                  </a:lnTo>
                  <a:lnTo>
                    <a:pt x="445274" y="455572"/>
                  </a:lnTo>
                  <a:lnTo>
                    <a:pt x="445377" y="456507"/>
                  </a:lnTo>
                  <a:lnTo>
                    <a:pt x="445471" y="457443"/>
                  </a:lnTo>
                  <a:lnTo>
                    <a:pt x="445564" y="458378"/>
                  </a:lnTo>
                  <a:lnTo>
                    <a:pt x="445650" y="459314"/>
                  </a:lnTo>
                  <a:lnTo>
                    <a:pt x="445723" y="460249"/>
                  </a:lnTo>
                  <a:lnTo>
                    <a:pt x="445796" y="461185"/>
                  </a:lnTo>
                  <a:lnTo>
                    <a:pt x="445865" y="462120"/>
                  </a:lnTo>
                  <a:lnTo>
                    <a:pt x="445916" y="463056"/>
                  </a:lnTo>
                  <a:lnTo>
                    <a:pt x="445968" y="463991"/>
                  </a:lnTo>
                  <a:lnTo>
                    <a:pt x="446020" y="464926"/>
                  </a:lnTo>
                  <a:lnTo>
                    <a:pt x="446050" y="465862"/>
                  </a:lnTo>
                  <a:lnTo>
                    <a:pt x="446080" y="466797"/>
                  </a:lnTo>
                  <a:lnTo>
                    <a:pt x="446111" y="467733"/>
                  </a:lnTo>
                  <a:lnTo>
                    <a:pt x="446123" y="468668"/>
                  </a:lnTo>
                  <a:lnTo>
                    <a:pt x="446131" y="469604"/>
                  </a:lnTo>
                  <a:lnTo>
                    <a:pt x="446140" y="470539"/>
                  </a:lnTo>
                  <a:lnTo>
                    <a:pt x="446133" y="471475"/>
                  </a:lnTo>
                  <a:lnTo>
                    <a:pt x="446120" y="472410"/>
                  </a:lnTo>
                  <a:lnTo>
                    <a:pt x="446107" y="473346"/>
                  </a:lnTo>
                  <a:lnTo>
                    <a:pt x="446081" y="474281"/>
                  </a:lnTo>
                  <a:lnTo>
                    <a:pt x="446046" y="475217"/>
                  </a:lnTo>
                  <a:lnTo>
                    <a:pt x="446010" y="476152"/>
                  </a:lnTo>
                  <a:lnTo>
                    <a:pt x="445966" y="477088"/>
                  </a:lnTo>
                  <a:lnTo>
                    <a:pt x="445908" y="47802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743206" y="922737"/>
              <a:ext cx="426224" cy="0"/>
            </a:xfrm>
            <a:custGeom>
              <a:avLst/>
              <a:pathLst>
                <a:path w="426224" h="0">
                  <a:moveTo>
                    <a:pt x="0" y="0"/>
                  </a:moveTo>
                  <a:lnTo>
                    <a:pt x="426224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38268" y="12125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38268" y="841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38268" y="7345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300218" y="2330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300218" y="7926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300218" y="4309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300218" y="4286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300218" y="679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300218" y="15175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15544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876061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1988842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326738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3462141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3811347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4935439" y="69589"/>
              <a:ext cx="140370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5284646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15544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89837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53642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703682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33887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988842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37167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00972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217698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281217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3462141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84497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48302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65027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428547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4935439" y="2727259"/>
              <a:ext cx="1403709" cy="0"/>
            </a:xfrm>
            <a:custGeom>
              <a:avLst/>
              <a:pathLst>
                <a:path w="1403709" h="0">
                  <a:moveTo>
                    <a:pt x="0" y="0"/>
                  </a:moveTo>
                  <a:lnTo>
                    <a:pt x="14037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31826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95631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512357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575877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 rot="-5400000">
              <a:off x="-958534" y="1440899"/>
              <a:ext cx="210883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 per female)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2024-03-28T22:08:50Z</dcterms:modified>
</cp:coreProperties>
</file>